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80"/>
  </p:notesMasterIdLst>
  <p:sldIdLst>
    <p:sldId id="256" r:id="rId5"/>
    <p:sldId id="257" r:id="rId6"/>
    <p:sldId id="736" r:id="rId7"/>
    <p:sldId id="739" r:id="rId8"/>
    <p:sldId id="793" r:id="rId9"/>
    <p:sldId id="781" r:id="rId10"/>
    <p:sldId id="742" r:id="rId11"/>
    <p:sldId id="743" r:id="rId12"/>
    <p:sldId id="744" r:id="rId13"/>
    <p:sldId id="267" r:id="rId14"/>
    <p:sldId id="258" r:id="rId15"/>
    <p:sldId id="787" r:id="rId16"/>
    <p:sldId id="746" r:id="rId17"/>
    <p:sldId id="747" r:id="rId18"/>
    <p:sldId id="748" r:id="rId19"/>
    <p:sldId id="1096" r:id="rId20"/>
    <p:sldId id="797" r:id="rId21"/>
    <p:sldId id="798" r:id="rId22"/>
    <p:sldId id="750" r:id="rId23"/>
    <p:sldId id="799" r:id="rId24"/>
    <p:sldId id="800" r:id="rId25"/>
    <p:sldId id="801" r:id="rId26"/>
    <p:sldId id="259" r:id="rId27"/>
    <p:sldId id="1085" r:id="rId28"/>
    <p:sldId id="1093" r:id="rId29"/>
    <p:sldId id="802" r:id="rId30"/>
    <p:sldId id="803" r:id="rId31"/>
    <p:sldId id="1091" r:id="rId32"/>
    <p:sldId id="804" r:id="rId33"/>
    <p:sldId id="790" r:id="rId34"/>
    <p:sldId id="805" r:id="rId35"/>
    <p:sldId id="792" r:id="rId36"/>
    <p:sldId id="752" r:id="rId37"/>
    <p:sldId id="753" r:id="rId38"/>
    <p:sldId id="754" r:id="rId39"/>
    <p:sldId id="755" r:id="rId40"/>
    <p:sldId id="1088" r:id="rId41"/>
    <p:sldId id="806" r:id="rId42"/>
    <p:sldId id="260" r:id="rId43"/>
    <p:sldId id="757" r:id="rId44"/>
    <p:sldId id="758" r:id="rId45"/>
    <p:sldId id="759" r:id="rId46"/>
    <p:sldId id="760" r:id="rId47"/>
    <p:sldId id="791" r:id="rId48"/>
    <p:sldId id="775" r:id="rId49"/>
    <p:sldId id="763" r:id="rId50"/>
    <p:sldId id="762" r:id="rId51"/>
    <p:sldId id="795" r:id="rId52"/>
    <p:sldId id="794" r:id="rId53"/>
    <p:sldId id="779" r:id="rId54"/>
    <p:sldId id="796" r:id="rId55"/>
    <p:sldId id="261" r:id="rId56"/>
    <p:sldId id="1094" r:id="rId57"/>
    <p:sldId id="1087" r:id="rId58"/>
    <p:sldId id="785" r:id="rId59"/>
    <p:sldId id="262" r:id="rId60"/>
    <p:sldId id="813" r:id="rId61"/>
    <p:sldId id="1082" r:id="rId62"/>
    <p:sldId id="1081" r:id="rId63"/>
    <p:sldId id="768" r:id="rId64"/>
    <p:sldId id="815" r:id="rId65"/>
    <p:sldId id="816" r:id="rId66"/>
    <p:sldId id="817" r:id="rId67"/>
    <p:sldId id="1092" r:id="rId68"/>
    <p:sldId id="819" r:id="rId69"/>
    <p:sldId id="263" r:id="rId70"/>
    <p:sldId id="769" r:id="rId71"/>
    <p:sldId id="807" r:id="rId72"/>
    <p:sldId id="808" r:id="rId73"/>
    <p:sldId id="770" r:id="rId74"/>
    <p:sldId id="809" r:id="rId75"/>
    <p:sldId id="810" r:id="rId76"/>
    <p:sldId id="771" r:id="rId77"/>
    <p:sldId id="811" r:id="rId78"/>
    <p:sldId id="1090" r:id="rId7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7B7"/>
    <a:srgbClr val="E94F35"/>
    <a:srgbClr val="A8C6D1"/>
    <a:srgbClr val="FCFCFC"/>
    <a:srgbClr val="F15B40"/>
    <a:srgbClr val="8BAFBE"/>
    <a:srgbClr val="F28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53" autoAdjust="0"/>
    <p:restoredTop sz="94660"/>
  </p:normalViewPr>
  <p:slideViewPr>
    <p:cSldViewPr>
      <p:cViewPr varScale="1">
        <p:scale>
          <a:sx n="108" d="100"/>
          <a:sy n="108" d="100"/>
        </p:scale>
        <p:origin x="1236" y="108"/>
      </p:cViewPr>
      <p:guideLst/>
    </p:cSldViewPr>
  </p:slideViewPr>
  <p:notesTextViewPr>
    <p:cViewPr>
      <p:scale>
        <a:sx n="3" d="2"/>
        <a:sy n="3" d="2"/>
      </p:scale>
      <p:origin x="0" y="0"/>
    </p:cViewPr>
  </p:notesTextViewPr>
  <p:sorterViewPr>
    <p:cViewPr>
      <p:scale>
        <a:sx n="48" d="100"/>
        <a:sy n="48"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21F6D-BDED-4779-9FE5-45AB278C6DBF}" type="datetimeFigureOut">
              <a:rPr lang="en-GB" smtClean="0"/>
              <a:t>25/09/2018</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9F8DB-4F41-4A05-9E15-4C5E9418E873}" type="slidenum">
              <a:rPr lang="en-GB" smtClean="0"/>
              <a:t>‹#›</a:t>
            </a:fld>
            <a:endParaRPr lang="en-GB" dirty="0"/>
          </a:p>
        </p:txBody>
      </p:sp>
    </p:spTree>
    <p:extLst>
      <p:ext uri="{BB962C8B-B14F-4D97-AF65-F5344CB8AC3E}">
        <p14:creationId xmlns:p14="http://schemas.microsoft.com/office/powerpoint/2010/main" val="6858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6ACF5-27F8-4672-A7BF-860DA228A9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889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6ACF5-27F8-4672-A7BF-860DA228A9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09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6ACF5-27F8-4672-A7BF-860DA228A9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93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244494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417626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198967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pic>
        <p:nvPicPr>
          <p:cNvPr id="7" name="Picture 8">
            <a:extLst>
              <a:ext uri="{FF2B5EF4-FFF2-40B4-BE49-F238E27FC236}">
                <a16:creationId xmlns:a16="http://schemas.microsoft.com/office/drawing/2014/main" id="{3006A0DF-B538-41B6-94F0-9BEC8BC36E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9038" y="6165850"/>
            <a:ext cx="19415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47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906000" cy="1080000"/>
          </a:xfrm>
          <a:prstGeom prst="rect">
            <a:avLst/>
          </a:prstGeom>
        </p:spPr>
        <p:txBody>
          <a:bodyPr>
            <a:normAutofit/>
          </a:bodyPr>
          <a:lstStyle>
            <a:lvl1pPr>
              <a:defRPr sz="3200" b="0" i="0" baseline="0"/>
            </a:lvl1pPr>
          </a:lstStyle>
          <a:p>
            <a:r>
              <a:rPr lang="en-US" dirty="0"/>
              <a:t>Click to edit Master title style</a:t>
            </a:r>
          </a:p>
        </p:txBody>
      </p:sp>
      <p:sp>
        <p:nvSpPr>
          <p:cNvPr id="3" name="Content Placeholder 2"/>
          <p:cNvSpPr>
            <a:spLocks noGrp="1"/>
          </p:cNvSpPr>
          <p:nvPr>
            <p:ph idx="1"/>
          </p:nvPr>
        </p:nvSpPr>
        <p:spPr>
          <a:xfrm>
            <a:off x="495300" y="1439999"/>
            <a:ext cx="8915400" cy="468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24463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75645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56828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885563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40939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13494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15451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4278982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41382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439999"/>
            <a:ext cx="8915400" cy="4680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790665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951162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918922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906000" cy="1080000"/>
          </a:xfrm>
          <a:prstGeom prst="rect">
            <a:avLst/>
          </a:prstGeom>
        </p:spPr>
        <p:txBody>
          <a:bodyPr>
            <a:normAutofit/>
          </a:bodyPr>
          <a:lstStyle>
            <a:lvl1pPr>
              <a:defRPr sz="3200" b="0" i="0" baseline="0"/>
            </a:lvl1pPr>
          </a:lstStyle>
          <a:p>
            <a:r>
              <a:rPr lang="en-US" dirty="0"/>
              <a:t>Click to edit Master title style</a:t>
            </a:r>
          </a:p>
        </p:txBody>
      </p:sp>
      <p:sp>
        <p:nvSpPr>
          <p:cNvPr id="3" name="Content Placeholder 2"/>
          <p:cNvSpPr>
            <a:spLocks noGrp="1"/>
          </p:cNvSpPr>
          <p:nvPr>
            <p:ph idx="1"/>
          </p:nvPr>
        </p:nvSpPr>
        <p:spPr>
          <a:xfrm>
            <a:off x="495300" y="1439999"/>
            <a:ext cx="8915400" cy="468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711961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574890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659090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5221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05400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405189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178474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4101496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51533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439999"/>
            <a:ext cx="8915400" cy="4680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826762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721137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073093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4000"/>
            <a:ext cx="9906000" cy="1080000"/>
          </a:xfrm>
          <a:prstGeom prst="rect">
            <a:avLst/>
          </a:prstGeom>
        </p:spPr>
        <p:txBody>
          <a:bodyPr>
            <a:normAutofit/>
          </a:bodyPr>
          <a:lstStyle>
            <a:lvl1pPr>
              <a:defRPr sz="3200" b="0" i="0" baseline="0"/>
            </a:lvl1pPr>
          </a:lstStyle>
          <a:p>
            <a:r>
              <a:rPr lang="en-US" dirty="0"/>
              <a:t>Click to edit Master title style</a:t>
            </a:r>
          </a:p>
        </p:txBody>
      </p:sp>
      <p:sp>
        <p:nvSpPr>
          <p:cNvPr id="3" name="Content Placeholder 2"/>
          <p:cNvSpPr>
            <a:spLocks noGrp="1"/>
          </p:cNvSpPr>
          <p:nvPr>
            <p:ph idx="1"/>
          </p:nvPr>
        </p:nvSpPr>
        <p:spPr>
          <a:xfrm>
            <a:off x="495300" y="1439999"/>
            <a:ext cx="8915400" cy="468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515092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53698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053130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600105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29450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1686746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954546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1354092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2344340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90000"/>
            <a:ext cx="9906000" cy="83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5300" y="1439999"/>
            <a:ext cx="8915400" cy="4680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414817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9C249-0E7F-4FF2-9BB7-035CFE52CD75}" type="datetimeFigureOut">
              <a:rPr lang="en-US" smtClean="0"/>
              <a:t>9/25/2018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7383A7-85A2-4408-B100-63A2F3D308F8}" type="slidenum">
              <a:rPr lang="en-US" smtClean="0"/>
              <a:t>‹#›</a:t>
            </a:fld>
            <a:endParaRPr lang="en-US" dirty="0"/>
          </a:p>
        </p:txBody>
      </p:sp>
    </p:spTree>
    <p:extLst>
      <p:ext uri="{BB962C8B-B14F-4D97-AF65-F5344CB8AC3E}">
        <p14:creationId xmlns:p14="http://schemas.microsoft.com/office/powerpoint/2010/main" val="340343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108868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418391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219646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246799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A72ABE-FF13-45DD-8439-101A586CC771}" type="datetimeFigureOut">
              <a:rPr lang="en-GB" smtClean="0"/>
              <a:t>25/09/2018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E925D-55AD-4875-86F9-3B671ED5F2C2}" type="slidenum">
              <a:rPr lang="en-GB" smtClean="0"/>
              <a:t>‹#›</a:t>
            </a:fld>
            <a:endParaRPr lang="en-GB" dirty="0"/>
          </a:p>
        </p:txBody>
      </p:sp>
    </p:spTree>
    <p:extLst>
      <p:ext uri="{BB962C8B-B14F-4D97-AF65-F5344CB8AC3E}">
        <p14:creationId xmlns:p14="http://schemas.microsoft.com/office/powerpoint/2010/main" val="193384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72ABE-FF13-45DD-8439-101A586CC771}" type="datetimeFigureOut">
              <a:rPr lang="en-GB" smtClean="0"/>
              <a:t>25/09/2018</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E925D-55AD-4875-86F9-3B671ED5F2C2}" type="slidenum">
              <a:rPr lang="en-GB" smtClean="0"/>
              <a:t>‹#›</a:t>
            </a:fld>
            <a:endParaRPr lang="en-GB"/>
          </a:p>
        </p:txBody>
      </p:sp>
    </p:spTree>
    <p:extLst>
      <p:ext uri="{BB962C8B-B14F-4D97-AF65-F5344CB8AC3E}">
        <p14:creationId xmlns:p14="http://schemas.microsoft.com/office/powerpoint/2010/main" val="3613614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5F1943-FF0C-4C98-B0CA-D555572FF3C9}"/>
              </a:ext>
            </a:extLst>
          </p:cNvPr>
          <p:cNvSpPr/>
          <p:nvPr userDrawn="1"/>
        </p:nvSpPr>
        <p:spPr>
          <a:xfrm>
            <a:off x="0" y="0"/>
            <a:ext cx="9906000" cy="1332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0" y="90000"/>
            <a:ext cx="9906000" cy="83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439999"/>
            <a:ext cx="8915400" cy="468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C249-0E7F-4FF2-9BB7-035CFE52CD75}" type="datetimeFigureOut">
              <a:rPr lang="en-US" smtClean="0"/>
              <a:t>9/25/2018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83A7-85A2-4408-B100-63A2F3D308F8}" type="slidenum">
              <a:rPr lang="en-US" smtClean="0"/>
              <a:t>‹#›</a:t>
            </a:fld>
            <a:endParaRPr lang="en-US"/>
          </a:p>
        </p:txBody>
      </p:sp>
      <p:pic>
        <p:nvPicPr>
          <p:cNvPr id="12" name="Picture 11">
            <a:extLst>
              <a:ext uri="{FF2B5EF4-FFF2-40B4-BE49-F238E27FC236}">
                <a16:creationId xmlns:a16="http://schemas.microsoft.com/office/drawing/2014/main" id="{F288DE03-D204-4632-A483-D37E268DCD7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2095" t="47507" r="42345" b="47244"/>
          <a:stretch/>
        </p:blipFill>
        <p:spPr>
          <a:xfrm>
            <a:off x="56283" y="6555600"/>
            <a:ext cx="828000" cy="199516"/>
          </a:xfrm>
          <a:prstGeom prst="rect">
            <a:avLst/>
          </a:prstGeom>
        </p:spPr>
      </p:pic>
    </p:spTree>
    <p:extLst>
      <p:ext uri="{BB962C8B-B14F-4D97-AF65-F5344CB8AC3E}">
        <p14:creationId xmlns:p14="http://schemas.microsoft.com/office/powerpoint/2010/main" val="1597520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28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5F1943-FF0C-4C98-B0CA-D555572FF3C9}"/>
              </a:ext>
            </a:extLst>
          </p:cNvPr>
          <p:cNvSpPr/>
          <p:nvPr userDrawn="1"/>
        </p:nvSpPr>
        <p:spPr>
          <a:xfrm>
            <a:off x="0" y="0"/>
            <a:ext cx="9906000" cy="1332000"/>
          </a:xfrm>
          <a:prstGeom prst="rect">
            <a:avLst/>
          </a:prstGeom>
          <a:solidFill>
            <a:srgbClr val="F2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0" y="90000"/>
            <a:ext cx="9906000" cy="83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439999"/>
            <a:ext cx="8915400" cy="468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C249-0E7F-4FF2-9BB7-035CFE52CD75}" type="datetimeFigureOut">
              <a:rPr lang="en-US" smtClean="0"/>
              <a:t>9/25/2018</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83A7-85A2-4408-B100-63A2F3D308F8}" type="slidenum">
              <a:rPr lang="en-US" smtClean="0"/>
              <a:t>‹#›</a:t>
            </a:fld>
            <a:endParaRPr lang="en-US" dirty="0"/>
          </a:p>
        </p:txBody>
      </p:sp>
      <p:pic>
        <p:nvPicPr>
          <p:cNvPr id="11" name="Picture 10">
            <a:extLst>
              <a:ext uri="{FF2B5EF4-FFF2-40B4-BE49-F238E27FC236}">
                <a16:creationId xmlns:a16="http://schemas.microsoft.com/office/drawing/2014/main" id="{EA780B83-4003-496C-8934-FBCE1E1DFC74}"/>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2095" t="47507" r="42345" b="47244"/>
          <a:stretch/>
        </p:blipFill>
        <p:spPr>
          <a:xfrm>
            <a:off x="57600" y="6570000"/>
            <a:ext cx="828000" cy="199514"/>
          </a:xfrm>
          <a:prstGeom prst="rect">
            <a:avLst/>
          </a:prstGeom>
        </p:spPr>
      </p:pic>
    </p:spTree>
    <p:extLst>
      <p:ext uri="{BB962C8B-B14F-4D97-AF65-F5344CB8AC3E}">
        <p14:creationId xmlns:p14="http://schemas.microsoft.com/office/powerpoint/2010/main" val="1626722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28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5F1943-FF0C-4C98-B0CA-D555572FF3C9}"/>
              </a:ext>
            </a:extLst>
          </p:cNvPr>
          <p:cNvSpPr/>
          <p:nvPr userDrawn="1"/>
        </p:nvSpPr>
        <p:spPr>
          <a:xfrm>
            <a:off x="0" y="0"/>
            <a:ext cx="9906000" cy="1332000"/>
          </a:xfrm>
          <a:prstGeom prst="rect">
            <a:avLst/>
          </a:prstGeom>
          <a:solidFill>
            <a:srgbClr val="8B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0" y="90000"/>
            <a:ext cx="9906000" cy="83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5300" y="1439999"/>
            <a:ext cx="8915400" cy="4680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9C249-0E7F-4FF2-9BB7-035CFE52CD75}" type="datetimeFigureOut">
              <a:rPr lang="en-US" smtClean="0"/>
              <a:t>9/25/2018</a:t>
            </a:fld>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383A7-85A2-4408-B100-63A2F3D308F8}" type="slidenum">
              <a:rPr lang="en-US" smtClean="0"/>
              <a:t>‹#›</a:t>
            </a:fld>
            <a:endParaRPr lang="en-US" dirty="0"/>
          </a:p>
        </p:txBody>
      </p:sp>
      <p:pic>
        <p:nvPicPr>
          <p:cNvPr id="9" name="Picture 8">
            <a:extLst>
              <a:ext uri="{FF2B5EF4-FFF2-40B4-BE49-F238E27FC236}">
                <a16:creationId xmlns:a16="http://schemas.microsoft.com/office/drawing/2014/main" id="{560F416F-4AA5-4386-95F0-1DE8075419E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42095" t="47507" r="42345" b="47244"/>
          <a:stretch/>
        </p:blipFill>
        <p:spPr>
          <a:xfrm>
            <a:off x="57600" y="6570000"/>
            <a:ext cx="828000" cy="199514"/>
          </a:xfrm>
          <a:prstGeom prst="rect">
            <a:avLst/>
          </a:prstGeom>
        </p:spPr>
      </p:pic>
    </p:spTree>
    <p:extLst>
      <p:ext uri="{BB962C8B-B14F-4D97-AF65-F5344CB8AC3E}">
        <p14:creationId xmlns:p14="http://schemas.microsoft.com/office/powerpoint/2010/main" val="30200378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28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hyperlink" Target="http://www.croiwebcasts.org/console/player/37086?mediaType=slideVideo&amp;&amp;crd_fl=0&amp;ssmsrq=1528958135518" TargetMode="External"/><Relationship Id="rId1" Type="http://schemas.openxmlformats.org/officeDocument/2006/relationships/slideLayout" Target="../slideLayouts/slideLayout13.xml"/><Relationship Id="rId5" Type="http://schemas.openxmlformats.org/officeDocument/2006/relationships/image" Target="../media/image18.tif"/><Relationship Id="rId4" Type="http://schemas.openxmlformats.org/officeDocument/2006/relationships/image" Target="../media/image17.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sign&#10;&#10;Description generated with high confidence">
            <a:extLst>
              <a:ext uri="{FF2B5EF4-FFF2-40B4-BE49-F238E27FC236}">
                <a16:creationId xmlns:a16="http://schemas.microsoft.com/office/drawing/2014/main" id="{7942D2DC-F255-4337-A255-6801D9CFF746}"/>
              </a:ext>
            </a:extLst>
          </p:cNvPr>
          <p:cNvPicPr>
            <a:picLocks noChangeAspect="1"/>
          </p:cNvPicPr>
          <p:nvPr/>
        </p:nvPicPr>
        <p:blipFill rotWithShape="1">
          <a:blip r:embed="rId2">
            <a:extLst>
              <a:ext uri="{28A0092B-C50C-407E-A947-70E740481C1C}">
                <a14:useLocalDpi xmlns:a14="http://schemas.microsoft.com/office/drawing/2010/main" val="0"/>
              </a:ext>
            </a:extLst>
          </a:blip>
          <a:srcRect b="28"/>
          <a:stretch/>
        </p:blipFill>
        <p:spPr>
          <a:xfrm>
            <a:off x="0" y="0"/>
            <a:ext cx="9906000" cy="6857999"/>
          </a:xfrm>
          <a:prstGeom prst="rect">
            <a:avLst/>
          </a:prstGeom>
        </p:spPr>
      </p:pic>
    </p:spTree>
    <p:extLst>
      <p:ext uri="{BB962C8B-B14F-4D97-AF65-F5344CB8AC3E}">
        <p14:creationId xmlns:p14="http://schemas.microsoft.com/office/powerpoint/2010/main" val="270597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720000"/>
            <a:ext cx="9906000" cy="252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216000" rtlCol="0" anchor="t"/>
          <a:lstStyle/>
          <a:p>
            <a:pPr algn="ctr">
              <a:tabLst>
                <a:tab pos="0" algn="l"/>
              </a:tabLst>
            </a:pPr>
            <a:r>
              <a:rPr lang="en-US" sz="4000" dirty="0">
                <a:solidFill>
                  <a:schemeClr val="bg1"/>
                </a:solidFill>
                <a:latin typeface="Avenir LT 65 Medium" panose="020B0603020000020003" pitchFamily="34" charset="0"/>
              </a:rPr>
              <a:t>PART I</a:t>
            </a:r>
          </a:p>
          <a:p>
            <a:pPr algn="ctr">
              <a:spcBef>
                <a:spcPts val="1200"/>
              </a:spcBef>
              <a:tabLst>
                <a:tab pos="0" algn="l"/>
              </a:tabLst>
            </a:pPr>
            <a:r>
              <a:rPr lang="en-US" sz="4400" dirty="0">
                <a:solidFill>
                  <a:schemeClr val="bg1"/>
                </a:solidFill>
                <a:latin typeface="Avenir LT Std 65 Medium" panose="020B0803020203020204" pitchFamily="34" charset="0"/>
              </a:rPr>
              <a:t>Progress towards Fast-Track commitments</a:t>
            </a:r>
            <a:endParaRPr lang="en-GB" sz="44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1732030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sz="4000" dirty="0">
                <a:solidFill>
                  <a:schemeClr val="bg1"/>
                </a:solidFill>
                <a:latin typeface="Avenir LT 65 Medium" panose="020B0603020000020003" pitchFamily="34" charset="0"/>
              </a:rPr>
              <a:t>2. </a:t>
            </a:r>
            <a:r>
              <a:rPr lang="en-US" sz="4000" dirty="0">
                <a:solidFill>
                  <a:schemeClr val="bg1"/>
                </a:solidFill>
                <a:latin typeface="Avenir LT Std 65 Medium" panose="020B0803020203020204" pitchFamily="34" charset="0"/>
              </a:rPr>
              <a:t>State of the epidemic</a:t>
            </a:r>
            <a:endParaRPr lang="en-GB" sz="40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1764757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86180F6-7067-421B-BE58-7A3CD7510913}"/>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2018 estimates.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Approaching a 2020 milestone</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AIDS-related deaths, global, 1990–2017 and 2020 target</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A15D1E09-662C-416B-8AB9-0B19382C74B8}"/>
                </a:ext>
              </a:extLst>
            </p:cNvPr>
            <p:cNvSpPr txBox="1"/>
            <p:nvPr/>
          </p:nvSpPr>
          <p:spPr>
            <a:xfrm>
              <a:off x="1740656" y="2166613"/>
              <a:ext cx="58069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3 000</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7" name="object 3">
              <a:extLst>
                <a:ext uri="{FF2B5EF4-FFF2-40B4-BE49-F238E27FC236}">
                  <a16:creationId xmlns:a16="http://schemas.microsoft.com/office/drawing/2014/main" id="{C07A7449-3BDB-41FD-ABC6-53BBD2D26A87}"/>
                </a:ext>
              </a:extLst>
            </p:cNvPr>
            <p:cNvSpPr txBox="1"/>
            <p:nvPr/>
          </p:nvSpPr>
          <p:spPr>
            <a:xfrm>
              <a:off x="1740663" y="2639874"/>
              <a:ext cx="58069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2 500</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8" name="object 4">
              <a:extLst>
                <a:ext uri="{FF2B5EF4-FFF2-40B4-BE49-F238E27FC236}">
                  <a16:creationId xmlns:a16="http://schemas.microsoft.com/office/drawing/2014/main" id="{9DD2CAF8-0A88-41AB-9D2A-C40211A07CBC}"/>
                </a:ext>
              </a:extLst>
            </p:cNvPr>
            <p:cNvSpPr txBox="1"/>
            <p:nvPr/>
          </p:nvSpPr>
          <p:spPr>
            <a:xfrm>
              <a:off x="1740663" y="3113177"/>
              <a:ext cx="58069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2 000</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9" name="object 5">
              <a:extLst>
                <a:ext uri="{FF2B5EF4-FFF2-40B4-BE49-F238E27FC236}">
                  <a16:creationId xmlns:a16="http://schemas.microsoft.com/office/drawing/2014/main" id="{A62401D7-4077-4827-B6BB-04E74EB5B403}"/>
                </a:ext>
              </a:extLst>
            </p:cNvPr>
            <p:cNvSpPr txBox="1"/>
            <p:nvPr/>
          </p:nvSpPr>
          <p:spPr>
            <a:xfrm>
              <a:off x="1740663" y="3586481"/>
              <a:ext cx="58069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1 500</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 name="object 6">
              <a:extLst>
                <a:ext uri="{FF2B5EF4-FFF2-40B4-BE49-F238E27FC236}">
                  <a16:creationId xmlns:a16="http://schemas.microsoft.com/office/drawing/2014/main" id="{537C1974-E5C3-41F6-8E32-19368FD3E70E}"/>
                </a:ext>
              </a:extLst>
            </p:cNvPr>
            <p:cNvSpPr txBox="1"/>
            <p:nvPr/>
          </p:nvSpPr>
          <p:spPr>
            <a:xfrm>
              <a:off x="1740663" y="4059696"/>
              <a:ext cx="58069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1" name="object 7">
              <a:extLst>
                <a:ext uri="{FF2B5EF4-FFF2-40B4-BE49-F238E27FC236}">
                  <a16:creationId xmlns:a16="http://schemas.microsoft.com/office/drawing/2014/main" id="{BC82EB88-50A0-4140-B029-B341E6B6715F}"/>
                </a:ext>
              </a:extLst>
            </p:cNvPr>
            <p:cNvSpPr txBox="1"/>
            <p:nvPr/>
          </p:nvSpPr>
          <p:spPr>
            <a:xfrm>
              <a:off x="1842386" y="4532999"/>
              <a:ext cx="479093"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500</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BB248F48-B824-420B-B199-43766689C00B}"/>
                </a:ext>
              </a:extLst>
            </p:cNvPr>
            <p:cNvSpPr txBox="1"/>
            <p:nvPr/>
          </p:nvSpPr>
          <p:spPr>
            <a:xfrm>
              <a:off x="2215773" y="5006303"/>
              <a:ext cx="105326"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9">
              <a:extLst>
                <a:ext uri="{FF2B5EF4-FFF2-40B4-BE49-F238E27FC236}">
                  <a16:creationId xmlns:a16="http://schemas.microsoft.com/office/drawing/2014/main" id="{B61C2301-6992-420E-8EA1-98F22967A109}"/>
                </a:ext>
              </a:extLst>
            </p:cNvPr>
            <p:cNvSpPr txBox="1"/>
            <p:nvPr/>
          </p:nvSpPr>
          <p:spPr>
            <a:xfrm>
              <a:off x="2412000" y="5176287"/>
              <a:ext cx="5941178" cy="450459"/>
            </a:xfrm>
            <a:prstGeom prst="rect">
              <a:avLst/>
            </a:prstGeom>
          </p:spPr>
          <p:txBody>
            <a:bodyPr vert="vert270" wrap="square" lIns="0" tIns="12700" rIns="0" bIns="0" rtlCol="0">
              <a:spAutoFit/>
            </a:bodyPr>
            <a:lstStyle/>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r" defTabSz="914400" rtl="0" eaLnBrk="1" fontAlgn="auto" latinLnBrk="0" hangingPunct="1">
                <a:lnSpc>
                  <a:spcPts val="15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10">
              <a:extLst>
                <a:ext uri="{FF2B5EF4-FFF2-40B4-BE49-F238E27FC236}">
                  <a16:creationId xmlns:a16="http://schemas.microsoft.com/office/drawing/2014/main" id="{916E7A78-9352-4F02-9502-EC1D80C41740}"/>
                </a:ext>
              </a:extLst>
            </p:cNvPr>
            <p:cNvSpPr txBox="1"/>
            <p:nvPr/>
          </p:nvSpPr>
          <p:spPr>
            <a:xfrm>
              <a:off x="1497000" y="2896058"/>
              <a:ext cx="138499" cy="1612942"/>
            </a:xfrm>
            <a:prstGeom prst="rect">
              <a:avLst/>
            </a:prstGeom>
          </p:spPr>
          <p:txBody>
            <a:bodyPr vert="vert270"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AIDS-related</a:t>
              </a:r>
              <a:r>
                <a:rPr kumimoji="0" sz="9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deaths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8" name="object 14">
              <a:extLst>
                <a:ext uri="{FF2B5EF4-FFF2-40B4-BE49-F238E27FC236}">
                  <a16:creationId xmlns:a16="http://schemas.microsoft.com/office/drawing/2014/main" id="{7371FC90-740B-4082-AEA2-7AA40E3A3528}"/>
                </a:ext>
              </a:extLst>
            </p:cNvPr>
            <p:cNvSpPr/>
            <p:nvPr/>
          </p:nvSpPr>
          <p:spPr>
            <a:xfrm>
              <a:off x="2417530" y="2237754"/>
              <a:ext cx="5919470" cy="2837815"/>
            </a:xfrm>
            <a:custGeom>
              <a:avLst/>
              <a:gdLst/>
              <a:ahLst/>
              <a:cxnLst/>
              <a:rect l="l" t="t" r="r" b="b"/>
              <a:pathLst>
                <a:path w="5919470" h="2837815">
                  <a:moveTo>
                    <a:pt x="5919266" y="2837599"/>
                  </a:moveTo>
                  <a:lnTo>
                    <a:pt x="0" y="2837599"/>
                  </a:ln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15">
              <a:extLst>
                <a:ext uri="{FF2B5EF4-FFF2-40B4-BE49-F238E27FC236}">
                  <a16:creationId xmlns:a16="http://schemas.microsoft.com/office/drawing/2014/main" id="{E35DF3B6-13E1-46CE-8541-869AE42B13E3}"/>
                </a:ext>
              </a:extLst>
            </p:cNvPr>
            <p:cNvSpPr/>
            <p:nvPr/>
          </p:nvSpPr>
          <p:spPr>
            <a:xfrm>
              <a:off x="8157600" y="4543200"/>
              <a:ext cx="140400" cy="1368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object 17">
              <a:extLst>
                <a:ext uri="{FF2B5EF4-FFF2-40B4-BE49-F238E27FC236}">
                  <a16:creationId xmlns:a16="http://schemas.microsoft.com/office/drawing/2014/main" id="{DD88DA6D-9B65-45DC-8C7F-FC1F3C261776}"/>
                </a:ext>
              </a:extLst>
            </p:cNvPr>
            <p:cNvSpPr/>
            <p:nvPr/>
          </p:nvSpPr>
          <p:spPr>
            <a:xfrm>
              <a:off x="2525522" y="2491702"/>
              <a:ext cx="5134610" cy="2418080"/>
            </a:xfrm>
            <a:custGeom>
              <a:avLst/>
              <a:gdLst/>
              <a:ahLst/>
              <a:cxnLst/>
              <a:rect l="l" t="t" r="r" b="b"/>
              <a:pathLst>
                <a:path w="5134609" h="2418079">
                  <a:moveTo>
                    <a:pt x="2657017" y="0"/>
                  </a:moveTo>
                  <a:lnTo>
                    <a:pt x="2464460" y="87464"/>
                  </a:lnTo>
                  <a:lnTo>
                    <a:pt x="2284768" y="223520"/>
                  </a:lnTo>
                  <a:lnTo>
                    <a:pt x="2092236" y="388734"/>
                  </a:lnTo>
                  <a:lnTo>
                    <a:pt x="1899704" y="573392"/>
                  </a:lnTo>
                  <a:lnTo>
                    <a:pt x="1334922" y="1172959"/>
                  </a:lnTo>
                  <a:lnTo>
                    <a:pt x="1142390" y="1350873"/>
                  </a:lnTo>
                  <a:lnTo>
                    <a:pt x="949845" y="1535531"/>
                  </a:lnTo>
                  <a:lnTo>
                    <a:pt x="757313" y="1707476"/>
                  </a:lnTo>
                  <a:lnTo>
                    <a:pt x="564768" y="1860003"/>
                  </a:lnTo>
                  <a:lnTo>
                    <a:pt x="360425" y="2007577"/>
                  </a:lnTo>
                  <a:lnTo>
                    <a:pt x="192531" y="2125014"/>
                  </a:lnTo>
                  <a:lnTo>
                    <a:pt x="0" y="2231923"/>
                  </a:lnTo>
                  <a:lnTo>
                    <a:pt x="0" y="2417711"/>
                  </a:lnTo>
                  <a:lnTo>
                    <a:pt x="385076" y="2301087"/>
                  </a:lnTo>
                  <a:lnTo>
                    <a:pt x="564768" y="2223338"/>
                  </a:lnTo>
                  <a:lnTo>
                    <a:pt x="757313" y="2145588"/>
                  </a:lnTo>
                  <a:lnTo>
                    <a:pt x="949845" y="2048408"/>
                  </a:lnTo>
                  <a:lnTo>
                    <a:pt x="1142390" y="1963915"/>
                  </a:lnTo>
                  <a:lnTo>
                    <a:pt x="1334922" y="1873478"/>
                  </a:lnTo>
                  <a:lnTo>
                    <a:pt x="1514627" y="1779270"/>
                  </a:lnTo>
                  <a:lnTo>
                    <a:pt x="1707159" y="1682076"/>
                  </a:lnTo>
                  <a:lnTo>
                    <a:pt x="1899704" y="1575181"/>
                  </a:lnTo>
                  <a:lnTo>
                    <a:pt x="2092236" y="1478000"/>
                  </a:lnTo>
                  <a:lnTo>
                    <a:pt x="2284768" y="1400238"/>
                  </a:lnTo>
                  <a:lnTo>
                    <a:pt x="2464460" y="1332217"/>
                  </a:lnTo>
                  <a:lnTo>
                    <a:pt x="2657017" y="1270914"/>
                  </a:lnTo>
                  <a:lnTo>
                    <a:pt x="5015780" y="1270914"/>
                  </a:lnTo>
                  <a:lnTo>
                    <a:pt x="4941773" y="1248498"/>
                  </a:lnTo>
                  <a:lnTo>
                    <a:pt x="4749241" y="1180477"/>
                  </a:lnTo>
                  <a:lnTo>
                    <a:pt x="4556709" y="1102728"/>
                  </a:lnTo>
                  <a:lnTo>
                    <a:pt x="4364164" y="1015250"/>
                  </a:lnTo>
                  <a:lnTo>
                    <a:pt x="4184459" y="898639"/>
                  </a:lnTo>
                  <a:lnTo>
                    <a:pt x="3991927" y="782015"/>
                  </a:lnTo>
                  <a:lnTo>
                    <a:pt x="3606863" y="509892"/>
                  </a:lnTo>
                  <a:lnTo>
                    <a:pt x="3414318" y="337934"/>
                  </a:lnTo>
                  <a:lnTo>
                    <a:pt x="3234613" y="165989"/>
                  </a:lnTo>
                  <a:lnTo>
                    <a:pt x="3042081" y="52349"/>
                  </a:lnTo>
                  <a:lnTo>
                    <a:pt x="2849549" y="9715"/>
                  </a:lnTo>
                  <a:lnTo>
                    <a:pt x="2657017" y="0"/>
                  </a:lnTo>
                  <a:close/>
                </a:path>
                <a:path w="5134609" h="2418079">
                  <a:moveTo>
                    <a:pt x="5015780" y="1270914"/>
                  </a:moveTo>
                  <a:lnTo>
                    <a:pt x="2657017" y="1270914"/>
                  </a:lnTo>
                  <a:lnTo>
                    <a:pt x="2849549" y="1280642"/>
                  </a:lnTo>
                  <a:lnTo>
                    <a:pt x="3042081" y="1319517"/>
                  </a:lnTo>
                  <a:lnTo>
                    <a:pt x="3234613" y="1377823"/>
                  </a:lnTo>
                  <a:lnTo>
                    <a:pt x="3414318" y="1449616"/>
                  </a:lnTo>
                  <a:lnTo>
                    <a:pt x="3606863" y="1537081"/>
                  </a:lnTo>
                  <a:lnTo>
                    <a:pt x="3991927" y="1673136"/>
                  </a:lnTo>
                  <a:lnTo>
                    <a:pt x="4184459" y="1731454"/>
                  </a:lnTo>
                  <a:lnTo>
                    <a:pt x="4364164" y="1789760"/>
                  </a:lnTo>
                  <a:lnTo>
                    <a:pt x="4556709" y="1838350"/>
                  </a:lnTo>
                  <a:lnTo>
                    <a:pt x="4749241" y="1877225"/>
                  </a:lnTo>
                  <a:lnTo>
                    <a:pt x="5134317" y="1935543"/>
                  </a:lnTo>
                  <a:lnTo>
                    <a:pt x="5134317" y="1306817"/>
                  </a:lnTo>
                  <a:lnTo>
                    <a:pt x="5015780" y="1270914"/>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8">
              <a:extLst>
                <a:ext uri="{FF2B5EF4-FFF2-40B4-BE49-F238E27FC236}">
                  <a16:creationId xmlns:a16="http://schemas.microsoft.com/office/drawing/2014/main" id="{39888E44-5F09-4593-9C4D-16B5A695B6E0}"/>
                </a:ext>
              </a:extLst>
            </p:cNvPr>
            <p:cNvSpPr/>
            <p:nvPr/>
          </p:nvSpPr>
          <p:spPr>
            <a:xfrm>
              <a:off x="2525523" y="3208669"/>
              <a:ext cx="5134610" cy="1623060"/>
            </a:xfrm>
            <a:custGeom>
              <a:avLst/>
              <a:gdLst/>
              <a:ahLst/>
              <a:cxnLst/>
              <a:rect l="l" t="t" r="r" b="b"/>
              <a:pathLst>
                <a:path w="5134609" h="1623059">
                  <a:moveTo>
                    <a:pt x="0" y="1622996"/>
                  </a:moveTo>
                  <a:lnTo>
                    <a:pt x="192532" y="1545247"/>
                  </a:lnTo>
                  <a:lnTo>
                    <a:pt x="385076" y="1448066"/>
                  </a:lnTo>
                  <a:lnTo>
                    <a:pt x="564769" y="1350873"/>
                  </a:lnTo>
                  <a:lnTo>
                    <a:pt x="757313" y="1224534"/>
                  </a:lnTo>
                  <a:lnTo>
                    <a:pt x="949845" y="1098194"/>
                  </a:lnTo>
                  <a:lnTo>
                    <a:pt x="1142390" y="962126"/>
                  </a:lnTo>
                  <a:lnTo>
                    <a:pt x="1334922" y="845515"/>
                  </a:lnTo>
                  <a:lnTo>
                    <a:pt x="1514627" y="699731"/>
                  </a:lnTo>
                  <a:lnTo>
                    <a:pt x="1707159" y="553948"/>
                  </a:lnTo>
                  <a:lnTo>
                    <a:pt x="1899704" y="408178"/>
                  </a:lnTo>
                  <a:lnTo>
                    <a:pt x="2092236" y="281825"/>
                  </a:lnTo>
                  <a:lnTo>
                    <a:pt x="2284768" y="165214"/>
                  </a:lnTo>
                  <a:lnTo>
                    <a:pt x="2464460" y="68033"/>
                  </a:lnTo>
                  <a:lnTo>
                    <a:pt x="2657005" y="0"/>
                  </a:lnTo>
                  <a:lnTo>
                    <a:pt x="2849549" y="9715"/>
                  </a:lnTo>
                  <a:lnTo>
                    <a:pt x="3042081" y="58305"/>
                  </a:lnTo>
                  <a:lnTo>
                    <a:pt x="3234613" y="155498"/>
                  </a:lnTo>
                  <a:lnTo>
                    <a:pt x="3414318" y="281825"/>
                  </a:lnTo>
                  <a:lnTo>
                    <a:pt x="3606850" y="408178"/>
                  </a:lnTo>
                  <a:lnTo>
                    <a:pt x="3799395" y="505358"/>
                  </a:lnTo>
                  <a:lnTo>
                    <a:pt x="3991927" y="602551"/>
                  </a:lnTo>
                  <a:lnTo>
                    <a:pt x="4184459" y="690016"/>
                  </a:lnTo>
                  <a:lnTo>
                    <a:pt x="4364164" y="767765"/>
                  </a:lnTo>
                  <a:lnTo>
                    <a:pt x="4556696" y="835799"/>
                  </a:lnTo>
                  <a:lnTo>
                    <a:pt x="4749241" y="884389"/>
                  </a:lnTo>
                  <a:lnTo>
                    <a:pt x="4941773" y="932980"/>
                  </a:lnTo>
                  <a:lnTo>
                    <a:pt x="5134317" y="981570"/>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31">
              <a:extLst>
                <a:ext uri="{FF2B5EF4-FFF2-40B4-BE49-F238E27FC236}">
                  <a16:creationId xmlns:a16="http://schemas.microsoft.com/office/drawing/2014/main" id="{C1B02658-32A8-4C29-988D-42DD9CEC381B}"/>
                </a:ext>
              </a:extLst>
            </p:cNvPr>
            <p:cNvSpPr txBox="1"/>
            <p:nvPr/>
          </p:nvSpPr>
          <p:spPr>
            <a:xfrm>
              <a:off x="3536522" y="5673221"/>
              <a:ext cx="1131400"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AIDS-related deaths</a:t>
              </a:r>
            </a:p>
          </p:txBody>
        </p:sp>
        <p:sp>
          <p:nvSpPr>
            <p:cNvPr id="24" name="object 32">
              <a:extLst>
                <a:ext uri="{FF2B5EF4-FFF2-40B4-BE49-F238E27FC236}">
                  <a16:creationId xmlns:a16="http://schemas.microsoft.com/office/drawing/2014/main" id="{01F406A4-A1CC-4040-A029-C3BBBF6CBB5E}"/>
                </a:ext>
              </a:extLst>
            </p:cNvPr>
            <p:cNvSpPr/>
            <p:nvPr/>
          </p:nvSpPr>
          <p:spPr>
            <a:xfrm>
              <a:off x="3212522" y="5743763"/>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33">
              <a:extLst>
                <a:ext uri="{FF2B5EF4-FFF2-40B4-BE49-F238E27FC236}">
                  <a16:creationId xmlns:a16="http://schemas.microsoft.com/office/drawing/2014/main" id="{3643FD10-7794-4AA4-A56D-DD65951353E6}"/>
                </a:ext>
              </a:extLst>
            </p:cNvPr>
            <p:cNvSpPr txBox="1"/>
            <p:nvPr/>
          </p:nvSpPr>
          <p:spPr>
            <a:xfrm>
              <a:off x="5054480" y="5671763"/>
              <a:ext cx="40252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6" name="object 36">
              <a:extLst>
                <a:ext uri="{FF2B5EF4-FFF2-40B4-BE49-F238E27FC236}">
                  <a16:creationId xmlns:a16="http://schemas.microsoft.com/office/drawing/2014/main" id="{7A194F47-5D81-41C7-B984-E1FC33AD53A9}"/>
                </a:ext>
              </a:extLst>
            </p:cNvPr>
            <p:cNvSpPr/>
            <p:nvPr/>
          </p:nvSpPr>
          <p:spPr>
            <a:xfrm>
              <a:off x="4868522" y="5707763"/>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18303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532EE409-CD7C-4552-BB48-785BDE620939}"/>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Steep decline in deaths in sub-Saharan Africa</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B66C0F3C-2091-4884-B457-C1BE11A320CB}"/>
                </a:ext>
              </a:extLst>
            </p:cNvPr>
            <p:cNvSpPr/>
            <p:nvPr/>
          </p:nvSpPr>
          <p:spPr>
            <a:xfrm>
              <a:off x="0" y="1620000"/>
              <a:ext cx="48600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Number of AIDS-related deaths, by sex, sub-Saharan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Africa, 1990–2017</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sp>
          <p:nvSpPr>
            <p:cNvPr id="7" name="Rectangle 6">
              <a:extLst>
                <a:ext uri="{FF2B5EF4-FFF2-40B4-BE49-F238E27FC236}">
                  <a16:creationId xmlns:a16="http://schemas.microsoft.com/office/drawing/2014/main" id="{6D903AD0-82D7-49E0-B4F8-CAFD1EA0F9E7}"/>
                </a:ext>
              </a:extLst>
            </p:cNvPr>
            <p:cNvSpPr/>
            <p:nvPr/>
          </p:nvSpPr>
          <p:spPr>
            <a:xfrm>
              <a:off x="4953600" y="1620000"/>
              <a:ext cx="4860000" cy="461665"/>
            </a:xfrm>
            <a:prstGeom prst="rect">
              <a:avLst/>
            </a:prstGeom>
          </p:spPr>
          <p:txBody>
            <a:bodyPr wrap="square" lIns="54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Number of AIDS-related deaths, by sex, regions outside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sub-Saharan Africa</a:t>
              </a:r>
              <a:r>
                <a:rPr kumimoji="0" lang="en-US" sz="1200" b="0" i="1" u="none" strike="noStrike" kern="1200" cap="none" spc="0" normalizeH="0" baseline="0" noProof="0">
                  <a:ln>
                    <a:noFill/>
                  </a:ln>
                  <a:solidFill>
                    <a:prstClr val="black">
                      <a:lumMod val="75000"/>
                      <a:lumOff val="25000"/>
                    </a:prstClr>
                  </a:solidFill>
                  <a:effectLst/>
                  <a:uLnTx/>
                  <a:uFillTx/>
                  <a:latin typeface="Arial Nova Light" panose="020B0304020202020204" pitchFamily="34" charset="0"/>
                  <a:ea typeface="+mn-ea"/>
                  <a:cs typeface="+mn-cs"/>
                </a:rPr>
                <a:t>, 1990–2017</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grpSp>
          <p:nvGrpSpPr>
            <p:cNvPr id="60" name="Group 59">
              <a:extLst>
                <a:ext uri="{FF2B5EF4-FFF2-40B4-BE49-F238E27FC236}">
                  <a16:creationId xmlns:a16="http://schemas.microsoft.com/office/drawing/2014/main" id="{FA926D8D-BFCE-436D-B279-97396E75B9D3}"/>
                </a:ext>
              </a:extLst>
            </p:cNvPr>
            <p:cNvGrpSpPr/>
            <p:nvPr/>
          </p:nvGrpSpPr>
          <p:grpSpPr>
            <a:xfrm>
              <a:off x="1137000" y="2340000"/>
              <a:ext cx="7704000" cy="3093873"/>
              <a:chOff x="1137000" y="2061000"/>
              <a:chExt cx="7704000" cy="3093873"/>
            </a:xfrm>
          </p:grpSpPr>
          <p:sp>
            <p:nvSpPr>
              <p:cNvPr id="25" name="object 19">
                <a:extLst>
                  <a:ext uri="{FF2B5EF4-FFF2-40B4-BE49-F238E27FC236}">
                    <a16:creationId xmlns:a16="http://schemas.microsoft.com/office/drawing/2014/main" id="{9892C754-683A-4A94-9AD8-0E4C19F01B7F}"/>
                  </a:ext>
                </a:extLst>
              </p:cNvPr>
              <p:cNvSpPr txBox="1"/>
              <p:nvPr/>
            </p:nvSpPr>
            <p:spPr>
              <a:xfrm>
                <a:off x="4668236" y="4988161"/>
                <a:ext cx="53528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Females</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6" name="object 20">
                <a:extLst>
                  <a:ext uri="{FF2B5EF4-FFF2-40B4-BE49-F238E27FC236}">
                    <a16:creationId xmlns:a16="http://schemas.microsoft.com/office/drawing/2014/main" id="{1B5CC24C-6260-41A1-8F76-61FA4754DA40}"/>
                  </a:ext>
                </a:extLst>
              </p:cNvPr>
              <p:cNvSpPr/>
              <p:nvPr/>
            </p:nvSpPr>
            <p:spPr>
              <a:xfrm>
                <a:off x="4344236" y="5070961"/>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21">
                <a:extLst>
                  <a:ext uri="{FF2B5EF4-FFF2-40B4-BE49-F238E27FC236}">
                    <a16:creationId xmlns:a16="http://schemas.microsoft.com/office/drawing/2014/main" id="{8A2F620F-AA09-424A-8EF6-D29F5EA9F9F1}"/>
                  </a:ext>
                </a:extLst>
              </p:cNvPr>
              <p:cNvSpPr txBox="1"/>
              <p:nvPr/>
            </p:nvSpPr>
            <p:spPr>
              <a:xfrm>
                <a:off x="5928236" y="4988161"/>
                <a:ext cx="392764"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Males</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2">
                <a:extLst>
                  <a:ext uri="{FF2B5EF4-FFF2-40B4-BE49-F238E27FC236}">
                    <a16:creationId xmlns:a16="http://schemas.microsoft.com/office/drawing/2014/main" id="{61076BAB-D0F1-41F1-A601-5418293DFFB2}"/>
                  </a:ext>
                </a:extLst>
              </p:cNvPr>
              <p:cNvSpPr/>
              <p:nvPr/>
            </p:nvSpPr>
            <p:spPr>
              <a:xfrm>
                <a:off x="5604236" y="5070961"/>
                <a:ext cx="252000" cy="0"/>
              </a:xfrm>
              <a:custGeom>
                <a:avLst/>
                <a:gdLst/>
                <a:ahLst/>
                <a:cxnLst/>
                <a:rect l="l" t="t" r="r" b="b"/>
                <a:pathLst>
                  <a:path w="73025">
                    <a:moveTo>
                      <a:pt x="72745" y="0"/>
                    </a:moveTo>
                    <a:lnTo>
                      <a:pt x="0" y="0"/>
                    </a:lnTo>
                  </a:path>
                </a:pathLst>
              </a:custGeom>
              <a:ln w="3810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03E94639-17CF-4C08-A67C-EFE7A6C15DCC}"/>
                  </a:ext>
                </a:extLst>
              </p:cNvPr>
              <p:cNvGrpSpPr/>
              <p:nvPr/>
            </p:nvGrpSpPr>
            <p:grpSpPr>
              <a:xfrm>
                <a:off x="1137000" y="2061000"/>
                <a:ext cx="3338327" cy="2642846"/>
                <a:chOff x="1209000" y="2013839"/>
                <a:chExt cx="3338327" cy="2642846"/>
              </a:xfrm>
            </p:grpSpPr>
            <p:sp>
              <p:nvSpPr>
                <p:cNvPr id="34" name="object 27">
                  <a:extLst>
                    <a:ext uri="{FF2B5EF4-FFF2-40B4-BE49-F238E27FC236}">
                      <a16:creationId xmlns:a16="http://schemas.microsoft.com/office/drawing/2014/main" id="{1F544D4B-49A5-4BBA-9C12-98238520775D}"/>
                    </a:ext>
                  </a:extLst>
                </p:cNvPr>
                <p:cNvSpPr/>
                <p:nvPr/>
              </p:nvSpPr>
              <p:spPr>
                <a:xfrm>
                  <a:off x="2023503" y="2642408"/>
                  <a:ext cx="2449830" cy="1584325"/>
                </a:xfrm>
                <a:custGeom>
                  <a:avLst/>
                  <a:gdLst/>
                  <a:ahLst/>
                  <a:cxnLst/>
                  <a:rect l="l" t="t" r="r" b="b"/>
                  <a:pathLst>
                    <a:path w="2449829" h="1584325">
                      <a:moveTo>
                        <a:pt x="1268679" y="0"/>
                      </a:moveTo>
                      <a:lnTo>
                        <a:pt x="1180871" y="43510"/>
                      </a:lnTo>
                      <a:lnTo>
                        <a:pt x="1089113" y="113131"/>
                      </a:lnTo>
                      <a:lnTo>
                        <a:pt x="997343" y="200177"/>
                      </a:lnTo>
                      <a:lnTo>
                        <a:pt x="905598" y="304622"/>
                      </a:lnTo>
                      <a:lnTo>
                        <a:pt x="817829" y="417766"/>
                      </a:lnTo>
                      <a:lnTo>
                        <a:pt x="542556" y="809409"/>
                      </a:lnTo>
                      <a:lnTo>
                        <a:pt x="454799" y="931265"/>
                      </a:lnTo>
                      <a:lnTo>
                        <a:pt x="363042" y="1053109"/>
                      </a:lnTo>
                      <a:lnTo>
                        <a:pt x="271284" y="1166253"/>
                      </a:lnTo>
                      <a:lnTo>
                        <a:pt x="179514" y="1270698"/>
                      </a:lnTo>
                      <a:lnTo>
                        <a:pt x="91744" y="1357718"/>
                      </a:lnTo>
                      <a:lnTo>
                        <a:pt x="0" y="1436039"/>
                      </a:lnTo>
                      <a:lnTo>
                        <a:pt x="0" y="1584007"/>
                      </a:lnTo>
                      <a:lnTo>
                        <a:pt x="91744" y="1540484"/>
                      </a:lnTo>
                      <a:lnTo>
                        <a:pt x="179514" y="1488262"/>
                      </a:lnTo>
                      <a:lnTo>
                        <a:pt x="271284" y="1436039"/>
                      </a:lnTo>
                      <a:lnTo>
                        <a:pt x="363042" y="1375117"/>
                      </a:lnTo>
                      <a:lnTo>
                        <a:pt x="454799" y="1305496"/>
                      </a:lnTo>
                      <a:lnTo>
                        <a:pt x="542556" y="1244574"/>
                      </a:lnTo>
                      <a:lnTo>
                        <a:pt x="817829" y="1035697"/>
                      </a:lnTo>
                      <a:lnTo>
                        <a:pt x="905598" y="974775"/>
                      </a:lnTo>
                      <a:lnTo>
                        <a:pt x="997343" y="913853"/>
                      </a:lnTo>
                      <a:lnTo>
                        <a:pt x="1180871" y="826808"/>
                      </a:lnTo>
                      <a:lnTo>
                        <a:pt x="1268641" y="809409"/>
                      </a:lnTo>
                      <a:lnTo>
                        <a:pt x="2339391" y="809409"/>
                      </a:lnTo>
                      <a:lnTo>
                        <a:pt x="2265984" y="774585"/>
                      </a:lnTo>
                      <a:lnTo>
                        <a:pt x="2178227" y="731088"/>
                      </a:lnTo>
                      <a:lnTo>
                        <a:pt x="1994712" y="644042"/>
                      </a:lnTo>
                      <a:lnTo>
                        <a:pt x="1902942" y="591820"/>
                      </a:lnTo>
                      <a:lnTo>
                        <a:pt x="1815172" y="522198"/>
                      </a:lnTo>
                      <a:lnTo>
                        <a:pt x="1723428" y="417766"/>
                      </a:lnTo>
                      <a:lnTo>
                        <a:pt x="1539913" y="174078"/>
                      </a:lnTo>
                      <a:lnTo>
                        <a:pt x="1452143" y="78333"/>
                      </a:lnTo>
                      <a:lnTo>
                        <a:pt x="1360398" y="26111"/>
                      </a:lnTo>
                      <a:lnTo>
                        <a:pt x="1268679" y="0"/>
                      </a:lnTo>
                      <a:close/>
                    </a:path>
                    <a:path w="2449829" h="1584325">
                      <a:moveTo>
                        <a:pt x="2339391" y="809409"/>
                      </a:moveTo>
                      <a:lnTo>
                        <a:pt x="1268641" y="809409"/>
                      </a:lnTo>
                      <a:lnTo>
                        <a:pt x="1360398" y="818108"/>
                      </a:lnTo>
                      <a:lnTo>
                        <a:pt x="1452143" y="852932"/>
                      </a:lnTo>
                      <a:lnTo>
                        <a:pt x="1539913" y="905154"/>
                      </a:lnTo>
                      <a:lnTo>
                        <a:pt x="1631670" y="966076"/>
                      </a:lnTo>
                      <a:lnTo>
                        <a:pt x="1723428" y="1035697"/>
                      </a:lnTo>
                      <a:lnTo>
                        <a:pt x="1815172" y="1087920"/>
                      </a:lnTo>
                      <a:lnTo>
                        <a:pt x="1902942" y="1131430"/>
                      </a:lnTo>
                      <a:lnTo>
                        <a:pt x="2086470" y="1183652"/>
                      </a:lnTo>
                      <a:lnTo>
                        <a:pt x="2265984" y="1218476"/>
                      </a:lnTo>
                      <a:lnTo>
                        <a:pt x="2357729" y="1244574"/>
                      </a:lnTo>
                      <a:lnTo>
                        <a:pt x="2449499" y="1253274"/>
                      </a:lnTo>
                      <a:lnTo>
                        <a:pt x="2449499" y="826808"/>
                      </a:lnTo>
                      <a:lnTo>
                        <a:pt x="2357729" y="818108"/>
                      </a:lnTo>
                      <a:lnTo>
                        <a:pt x="2339391" y="809409"/>
                      </a:lnTo>
                      <a:close/>
                    </a:path>
                  </a:pathLst>
                </a:custGeom>
                <a:solidFill>
                  <a:srgbClr val="78A7B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25">
                  <a:extLst>
                    <a:ext uri="{FF2B5EF4-FFF2-40B4-BE49-F238E27FC236}">
                      <a16:creationId xmlns:a16="http://schemas.microsoft.com/office/drawing/2014/main" id="{CDB755B5-5E95-48CC-976E-97FB5BF01811}"/>
                    </a:ext>
                  </a:extLst>
                </p:cNvPr>
                <p:cNvSpPr/>
                <p:nvPr/>
              </p:nvSpPr>
              <p:spPr>
                <a:xfrm>
                  <a:off x="2023501" y="2172429"/>
                  <a:ext cx="2449830" cy="2072005"/>
                </a:xfrm>
                <a:custGeom>
                  <a:avLst/>
                  <a:gdLst/>
                  <a:ahLst/>
                  <a:cxnLst/>
                  <a:rect l="l" t="t" r="r" b="b"/>
                  <a:pathLst>
                    <a:path w="2449829" h="2072004">
                      <a:moveTo>
                        <a:pt x="1268641" y="0"/>
                      </a:moveTo>
                      <a:lnTo>
                        <a:pt x="1180871" y="78333"/>
                      </a:lnTo>
                      <a:lnTo>
                        <a:pt x="1089113" y="200177"/>
                      </a:lnTo>
                      <a:lnTo>
                        <a:pt x="997343" y="339420"/>
                      </a:lnTo>
                      <a:lnTo>
                        <a:pt x="905598" y="504799"/>
                      </a:lnTo>
                      <a:lnTo>
                        <a:pt x="817829" y="670153"/>
                      </a:lnTo>
                      <a:lnTo>
                        <a:pt x="542556" y="1192352"/>
                      </a:lnTo>
                      <a:lnTo>
                        <a:pt x="454799" y="1349019"/>
                      </a:lnTo>
                      <a:lnTo>
                        <a:pt x="363042" y="1496961"/>
                      </a:lnTo>
                      <a:lnTo>
                        <a:pt x="271284" y="1636229"/>
                      </a:lnTo>
                      <a:lnTo>
                        <a:pt x="179527" y="1749374"/>
                      </a:lnTo>
                      <a:lnTo>
                        <a:pt x="91744" y="1853806"/>
                      </a:lnTo>
                      <a:lnTo>
                        <a:pt x="0" y="1932152"/>
                      </a:lnTo>
                      <a:lnTo>
                        <a:pt x="0" y="2071395"/>
                      </a:lnTo>
                      <a:lnTo>
                        <a:pt x="91744" y="2027872"/>
                      </a:lnTo>
                      <a:lnTo>
                        <a:pt x="179527" y="1984349"/>
                      </a:lnTo>
                      <a:lnTo>
                        <a:pt x="271284" y="1923427"/>
                      </a:lnTo>
                      <a:lnTo>
                        <a:pt x="454799" y="1784172"/>
                      </a:lnTo>
                      <a:lnTo>
                        <a:pt x="542556" y="1697151"/>
                      </a:lnTo>
                      <a:lnTo>
                        <a:pt x="634326" y="1618830"/>
                      </a:lnTo>
                      <a:lnTo>
                        <a:pt x="817829" y="1444764"/>
                      </a:lnTo>
                      <a:lnTo>
                        <a:pt x="905598" y="1357718"/>
                      </a:lnTo>
                      <a:lnTo>
                        <a:pt x="997343" y="1270698"/>
                      </a:lnTo>
                      <a:lnTo>
                        <a:pt x="1089113" y="1201051"/>
                      </a:lnTo>
                      <a:lnTo>
                        <a:pt x="1180871" y="1140129"/>
                      </a:lnTo>
                      <a:lnTo>
                        <a:pt x="1268641" y="1105331"/>
                      </a:lnTo>
                      <a:lnTo>
                        <a:pt x="2095643" y="1105331"/>
                      </a:lnTo>
                      <a:lnTo>
                        <a:pt x="2086470" y="1096632"/>
                      </a:lnTo>
                      <a:lnTo>
                        <a:pt x="1902942" y="818108"/>
                      </a:lnTo>
                      <a:lnTo>
                        <a:pt x="1815172" y="670153"/>
                      </a:lnTo>
                      <a:lnTo>
                        <a:pt x="1723428" y="539610"/>
                      </a:lnTo>
                      <a:lnTo>
                        <a:pt x="1631670" y="374243"/>
                      </a:lnTo>
                      <a:lnTo>
                        <a:pt x="1539913" y="200177"/>
                      </a:lnTo>
                      <a:lnTo>
                        <a:pt x="1452143" y="78333"/>
                      </a:lnTo>
                      <a:lnTo>
                        <a:pt x="1360398" y="8699"/>
                      </a:lnTo>
                      <a:lnTo>
                        <a:pt x="1268641" y="0"/>
                      </a:lnTo>
                      <a:close/>
                    </a:path>
                    <a:path w="2449829" h="2072004">
                      <a:moveTo>
                        <a:pt x="2095643" y="1105331"/>
                      </a:moveTo>
                      <a:lnTo>
                        <a:pt x="1360398" y="1105331"/>
                      </a:lnTo>
                      <a:lnTo>
                        <a:pt x="1452143" y="1140129"/>
                      </a:lnTo>
                      <a:lnTo>
                        <a:pt x="1539913" y="1201051"/>
                      </a:lnTo>
                      <a:lnTo>
                        <a:pt x="1723428" y="1375117"/>
                      </a:lnTo>
                      <a:lnTo>
                        <a:pt x="1815172" y="1436039"/>
                      </a:lnTo>
                      <a:lnTo>
                        <a:pt x="1902942" y="1514386"/>
                      </a:lnTo>
                      <a:lnTo>
                        <a:pt x="2086470" y="1653641"/>
                      </a:lnTo>
                      <a:lnTo>
                        <a:pt x="2178227" y="1697151"/>
                      </a:lnTo>
                      <a:lnTo>
                        <a:pt x="2265984" y="1731949"/>
                      </a:lnTo>
                      <a:lnTo>
                        <a:pt x="2357742" y="1758086"/>
                      </a:lnTo>
                      <a:lnTo>
                        <a:pt x="2449499" y="1775485"/>
                      </a:lnTo>
                      <a:lnTo>
                        <a:pt x="2449499" y="1340319"/>
                      </a:lnTo>
                      <a:lnTo>
                        <a:pt x="2265984" y="1253274"/>
                      </a:lnTo>
                      <a:lnTo>
                        <a:pt x="2178227" y="1183652"/>
                      </a:lnTo>
                      <a:lnTo>
                        <a:pt x="2095643" y="1105331"/>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object 2">
                  <a:extLst>
                    <a:ext uri="{FF2B5EF4-FFF2-40B4-BE49-F238E27FC236}">
                      <a16:creationId xmlns:a16="http://schemas.microsoft.com/office/drawing/2014/main" id="{1CCA0872-E7D4-4866-A0A7-0111E4129C77}"/>
                    </a:ext>
                  </a:extLst>
                </p:cNvPr>
                <p:cNvSpPr txBox="1"/>
                <p:nvPr/>
              </p:nvSpPr>
              <p:spPr>
                <a:xfrm>
                  <a:off x="1375182" y="2013839"/>
                  <a:ext cx="485875"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1 200</a:t>
                  </a:r>
                  <a:r>
                    <a:rPr kumimoji="0" sz="700" b="0" i="0" u="none" strike="noStrike" kern="1200" cap="none" spc="-75"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3">
                  <a:extLst>
                    <a:ext uri="{FF2B5EF4-FFF2-40B4-BE49-F238E27FC236}">
                      <a16:creationId xmlns:a16="http://schemas.microsoft.com/office/drawing/2014/main" id="{E37C2B1D-2FF9-4B79-A296-53AE30A934D8}"/>
                    </a:ext>
                  </a:extLst>
                </p:cNvPr>
                <p:cNvSpPr txBox="1"/>
                <p:nvPr/>
              </p:nvSpPr>
              <p:spPr>
                <a:xfrm>
                  <a:off x="1375182" y="2384737"/>
                  <a:ext cx="485875"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7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 name="object 4">
                  <a:extLst>
                    <a:ext uri="{FF2B5EF4-FFF2-40B4-BE49-F238E27FC236}">
                      <a16:creationId xmlns:a16="http://schemas.microsoft.com/office/drawing/2014/main" id="{DB6288A4-1A79-485B-A438-A3B2C9681AD0}"/>
                    </a:ext>
                  </a:extLst>
                </p:cNvPr>
                <p:cNvSpPr txBox="1"/>
                <p:nvPr/>
              </p:nvSpPr>
              <p:spPr>
                <a:xfrm>
                  <a:off x="1459506" y="2755679"/>
                  <a:ext cx="401297"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1" name="object 5">
                  <a:extLst>
                    <a:ext uri="{FF2B5EF4-FFF2-40B4-BE49-F238E27FC236}">
                      <a16:creationId xmlns:a16="http://schemas.microsoft.com/office/drawing/2014/main" id="{1FF5971B-2532-4E67-A94B-CAF0AD14A70A}"/>
                    </a:ext>
                  </a:extLst>
                </p:cNvPr>
                <p:cNvSpPr txBox="1"/>
                <p:nvPr/>
              </p:nvSpPr>
              <p:spPr>
                <a:xfrm>
                  <a:off x="1459506" y="3126621"/>
                  <a:ext cx="401297"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6">
                  <a:extLst>
                    <a:ext uri="{FF2B5EF4-FFF2-40B4-BE49-F238E27FC236}">
                      <a16:creationId xmlns:a16="http://schemas.microsoft.com/office/drawing/2014/main" id="{91CA3B21-3159-4A5F-972E-BCCFF3EA5196}"/>
                    </a:ext>
                  </a:extLst>
                </p:cNvPr>
                <p:cNvSpPr txBox="1"/>
                <p:nvPr/>
              </p:nvSpPr>
              <p:spPr>
                <a:xfrm>
                  <a:off x="1459506" y="3497486"/>
                  <a:ext cx="401297"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7">
                  <a:extLst>
                    <a:ext uri="{FF2B5EF4-FFF2-40B4-BE49-F238E27FC236}">
                      <a16:creationId xmlns:a16="http://schemas.microsoft.com/office/drawing/2014/main" id="{A5AE4D28-D98B-4C8C-B902-BC13C10A87F6}"/>
                    </a:ext>
                  </a:extLst>
                </p:cNvPr>
                <p:cNvSpPr txBox="1"/>
                <p:nvPr/>
              </p:nvSpPr>
              <p:spPr>
                <a:xfrm>
                  <a:off x="1459506" y="3868427"/>
                  <a:ext cx="401297"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a:t>
                  </a:r>
                  <a:r>
                    <a:rPr kumimoji="0" sz="700" b="0" i="0" u="none" strike="noStrike" kern="1200" cap="none" spc="-65"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8">
                  <a:extLst>
                    <a:ext uri="{FF2B5EF4-FFF2-40B4-BE49-F238E27FC236}">
                      <a16:creationId xmlns:a16="http://schemas.microsoft.com/office/drawing/2014/main" id="{EC9CDAFB-55E4-4633-9B42-AB7EFB47C2C0}"/>
                    </a:ext>
                  </a:extLst>
                </p:cNvPr>
                <p:cNvSpPr txBox="1"/>
                <p:nvPr/>
              </p:nvSpPr>
              <p:spPr>
                <a:xfrm>
                  <a:off x="1768253" y="4239293"/>
                  <a:ext cx="92677"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5" name="object 9">
                  <a:extLst>
                    <a:ext uri="{FF2B5EF4-FFF2-40B4-BE49-F238E27FC236}">
                      <a16:creationId xmlns:a16="http://schemas.microsoft.com/office/drawing/2014/main" id="{09D487FD-1B1D-43CC-99E3-CB753DA0034A}"/>
                    </a:ext>
                  </a:extLst>
                </p:cNvPr>
                <p:cNvSpPr txBox="1"/>
                <p:nvPr/>
              </p:nvSpPr>
              <p:spPr>
                <a:xfrm>
                  <a:off x="1957615"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6" name="object 10">
                  <a:extLst>
                    <a:ext uri="{FF2B5EF4-FFF2-40B4-BE49-F238E27FC236}">
                      <a16:creationId xmlns:a16="http://schemas.microsoft.com/office/drawing/2014/main" id="{BC621937-E514-4FA1-8EF7-FFDDE23DEBB4}"/>
                    </a:ext>
                  </a:extLst>
                </p:cNvPr>
                <p:cNvSpPr txBox="1"/>
                <p:nvPr/>
              </p:nvSpPr>
              <p:spPr>
                <a:xfrm>
                  <a:off x="2229954"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1993</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7" name="object 11">
                  <a:extLst>
                    <a:ext uri="{FF2B5EF4-FFF2-40B4-BE49-F238E27FC236}">
                      <a16:creationId xmlns:a16="http://schemas.microsoft.com/office/drawing/2014/main" id="{8B1828B4-8E39-4F40-AD99-C3380E516765}"/>
                    </a:ext>
                  </a:extLst>
                </p:cNvPr>
                <p:cNvSpPr txBox="1"/>
                <p:nvPr/>
              </p:nvSpPr>
              <p:spPr>
                <a:xfrm>
                  <a:off x="2502293"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1996</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8" name="object 12">
                  <a:extLst>
                    <a:ext uri="{FF2B5EF4-FFF2-40B4-BE49-F238E27FC236}">
                      <a16:creationId xmlns:a16="http://schemas.microsoft.com/office/drawing/2014/main" id="{7ABA2CA7-2734-452D-B355-EEA0A9EC8887}"/>
                    </a:ext>
                  </a:extLst>
                </p:cNvPr>
                <p:cNvSpPr txBox="1"/>
                <p:nvPr/>
              </p:nvSpPr>
              <p:spPr>
                <a:xfrm>
                  <a:off x="2774632"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1999</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9" name="object 13">
                  <a:extLst>
                    <a:ext uri="{FF2B5EF4-FFF2-40B4-BE49-F238E27FC236}">
                      <a16:creationId xmlns:a16="http://schemas.microsoft.com/office/drawing/2014/main" id="{7511ED11-FBCE-429C-9409-BE8FB7761ED4}"/>
                    </a:ext>
                  </a:extLst>
                </p:cNvPr>
                <p:cNvSpPr txBox="1"/>
                <p:nvPr/>
              </p:nvSpPr>
              <p:spPr>
                <a:xfrm>
                  <a:off x="3046971"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2002</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0" name="object 14">
                  <a:extLst>
                    <a:ext uri="{FF2B5EF4-FFF2-40B4-BE49-F238E27FC236}">
                      <a16:creationId xmlns:a16="http://schemas.microsoft.com/office/drawing/2014/main" id="{3CA15F50-CEC2-4D76-86A8-36A62B93B800}"/>
                    </a:ext>
                  </a:extLst>
                </p:cNvPr>
                <p:cNvSpPr txBox="1"/>
                <p:nvPr/>
              </p:nvSpPr>
              <p:spPr>
                <a:xfrm>
                  <a:off x="3319309"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2005</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15">
                  <a:extLst>
                    <a:ext uri="{FF2B5EF4-FFF2-40B4-BE49-F238E27FC236}">
                      <a16:creationId xmlns:a16="http://schemas.microsoft.com/office/drawing/2014/main" id="{67FA84BA-F629-4716-9656-3565EC936EAF}"/>
                    </a:ext>
                  </a:extLst>
                </p:cNvPr>
                <p:cNvSpPr txBox="1"/>
                <p:nvPr/>
              </p:nvSpPr>
              <p:spPr>
                <a:xfrm>
                  <a:off x="3591648"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2" name="object 16">
                  <a:extLst>
                    <a:ext uri="{FF2B5EF4-FFF2-40B4-BE49-F238E27FC236}">
                      <a16:creationId xmlns:a16="http://schemas.microsoft.com/office/drawing/2014/main" id="{80FBD819-8C93-4E5F-B326-968B0BD8B3ED}"/>
                    </a:ext>
                  </a:extLst>
                </p:cNvPr>
                <p:cNvSpPr txBox="1"/>
                <p:nvPr/>
              </p:nvSpPr>
              <p:spPr>
                <a:xfrm>
                  <a:off x="3863987"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2011</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17">
                  <a:extLst>
                    <a:ext uri="{FF2B5EF4-FFF2-40B4-BE49-F238E27FC236}">
                      <a16:creationId xmlns:a16="http://schemas.microsoft.com/office/drawing/2014/main" id="{9C6ECD6A-0B14-40A5-A0A9-811076043D19}"/>
                    </a:ext>
                  </a:extLst>
                </p:cNvPr>
                <p:cNvSpPr txBox="1"/>
                <p:nvPr/>
              </p:nvSpPr>
              <p:spPr>
                <a:xfrm>
                  <a:off x="4136326"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2014</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4" name="object 18">
                  <a:extLst>
                    <a:ext uri="{FF2B5EF4-FFF2-40B4-BE49-F238E27FC236}">
                      <a16:creationId xmlns:a16="http://schemas.microsoft.com/office/drawing/2014/main" id="{735101DD-007C-41CB-A90A-441F21B32227}"/>
                    </a:ext>
                  </a:extLst>
                </p:cNvPr>
                <p:cNvSpPr txBox="1"/>
                <p:nvPr/>
              </p:nvSpPr>
              <p:spPr>
                <a:xfrm>
                  <a:off x="4408665"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0" name="object 23">
                  <a:extLst>
                    <a:ext uri="{FF2B5EF4-FFF2-40B4-BE49-F238E27FC236}">
                      <a16:creationId xmlns:a16="http://schemas.microsoft.com/office/drawing/2014/main" id="{D4A9AF18-4E71-4D57-9D39-9A92A9D8AB04}"/>
                    </a:ext>
                  </a:extLst>
                </p:cNvPr>
                <p:cNvSpPr/>
                <p:nvPr/>
              </p:nvSpPr>
              <p:spPr>
                <a:xfrm>
                  <a:off x="1952717" y="2074418"/>
                  <a:ext cx="2594610" cy="2237105"/>
                </a:xfrm>
                <a:custGeom>
                  <a:avLst/>
                  <a:gdLst/>
                  <a:ahLst/>
                  <a:cxnLst/>
                  <a:rect l="l" t="t" r="r" b="b"/>
                  <a:pathLst>
                    <a:path w="2594610" h="2237104">
                      <a:moveTo>
                        <a:pt x="0" y="0"/>
                      </a:moveTo>
                      <a:lnTo>
                        <a:pt x="0" y="2236558"/>
                      </a:lnTo>
                      <a:lnTo>
                        <a:pt x="2594292" y="223655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4">
                  <a:extLst>
                    <a:ext uri="{FF2B5EF4-FFF2-40B4-BE49-F238E27FC236}">
                      <a16:creationId xmlns:a16="http://schemas.microsoft.com/office/drawing/2014/main" id="{3E56C842-094F-4960-AA48-E11071B202D7}"/>
                    </a:ext>
                  </a:extLst>
                </p:cNvPr>
                <p:cNvSpPr/>
                <p:nvPr/>
              </p:nvSpPr>
              <p:spPr>
                <a:xfrm>
                  <a:off x="2023503" y="2825173"/>
                  <a:ext cx="2449830" cy="1366520"/>
                </a:xfrm>
                <a:custGeom>
                  <a:avLst/>
                  <a:gdLst/>
                  <a:ahLst/>
                  <a:cxnLst/>
                  <a:rect l="l" t="t" r="r" b="b"/>
                  <a:pathLst>
                    <a:path w="2449829" h="1366520">
                      <a:moveTo>
                        <a:pt x="0" y="1366431"/>
                      </a:moveTo>
                      <a:lnTo>
                        <a:pt x="91757" y="1305509"/>
                      </a:lnTo>
                      <a:lnTo>
                        <a:pt x="179527" y="1235875"/>
                      </a:lnTo>
                      <a:lnTo>
                        <a:pt x="271272" y="1148841"/>
                      </a:lnTo>
                      <a:lnTo>
                        <a:pt x="363029" y="1053109"/>
                      </a:lnTo>
                      <a:lnTo>
                        <a:pt x="454799" y="948664"/>
                      </a:lnTo>
                      <a:lnTo>
                        <a:pt x="542556" y="835520"/>
                      </a:lnTo>
                      <a:lnTo>
                        <a:pt x="634314" y="722388"/>
                      </a:lnTo>
                      <a:lnTo>
                        <a:pt x="726071" y="600532"/>
                      </a:lnTo>
                      <a:lnTo>
                        <a:pt x="817829" y="478688"/>
                      </a:lnTo>
                      <a:lnTo>
                        <a:pt x="905598" y="356844"/>
                      </a:lnTo>
                      <a:lnTo>
                        <a:pt x="997356" y="243700"/>
                      </a:lnTo>
                      <a:lnTo>
                        <a:pt x="1089101" y="139255"/>
                      </a:lnTo>
                      <a:lnTo>
                        <a:pt x="1180858" y="52222"/>
                      </a:lnTo>
                      <a:lnTo>
                        <a:pt x="1268628" y="0"/>
                      </a:lnTo>
                      <a:lnTo>
                        <a:pt x="1360385" y="8712"/>
                      </a:lnTo>
                      <a:lnTo>
                        <a:pt x="1452143" y="52222"/>
                      </a:lnTo>
                      <a:lnTo>
                        <a:pt x="1539913" y="139255"/>
                      </a:lnTo>
                      <a:lnTo>
                        <a:pt x="1631670" y="261099"/>
                      </a:lnTo>
                      <a:lnTo>
                        <a:pt x="1723428" y="382955"/>
                      </a:lnTo>
                      <a:lnTo>
                        <a:pt x="1815185" y="469988"/>
                      </a:lnTo>
                      <a:lnTo>
                        <a:pt x="1902942" y="574420"/>
                      </a:lnTo>
                      <a:lnTo>
                        <a:pt x="1994700" y="678865"/>
                      </a:lnTo>
                      <a:lnTo>
                        <a:pt x="2086470" y="774598"/>
                      </a:lnTo>
                      <a:lnTo>
                        <a:pt x="2178215" y="835520"/>
                      </a:lnTo>
                      <a:lnTo>
                        <a:pt x="2265984" y="879043"/>
                      </a:lnTo>
                      <a:lnTo>
                        <a:pt x="2357742" y="913853"/>
                      </a:lnTo>
                      <a:lnTo>
                        <a:pt x="2449499" y="948664"/>
                      </a:lnTo>
                    </a:path>
                  </a:pathLst>
                </a:custGeom>
                <a:ln w="317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6">
                  <a:extLst>
                    <a:ext uri="{FF2B5EF4-FFF2-40B4-BE49-F238E27FC236}">
                      <a16:creationId xmlns:a16="http://schemas.microsoft.com/office/drawing/2014/main" id="{678FE328-E38C-4930-9373-9C88F3739340}"/>
                    </a:ext>
                  </a:extLst>
                </p:cNvPr>
                <p:cNvSpPr/>
                <p:nvPr/>
              </p:nvSpPr>
              <p:spPr>
                <a:xfrm>
                  <a:off x="2023503" y="3094982"/>
                  <a:ext cx="2449830" cy="1062355"/>
                </a:xfrm>
                <a:custGeom>
                  <a:avLst/>
                  <a:gdLst/>
                  <a:ahLst/>
                  <a:cxnLst/>
                  <a:rect l="l" t="t" r="r" b="b"/>
                  <a:pathLst>
                    <a:path w="2449829" h="1062354">
                      <a:moveTo>
                        <a:pt x="0" y="1061808"/>
                      </a:moveTo>
                      <a:lnTo>
                        <a:pt x="91757" y="1009586"/>
                      </a:lnTo>
                      <a:lnTo>
                        <a:pt x="179527" y="939965"/>
                      </a:lnTo>
                      <a:lnTo>
                        <a:pt x="271272" y="861631"/>
                      </a:lnTo>
                      <a:lnTo>
                        <a:pt x="363029" y="783297"/>
                      </a:lnTo>
                      <a:lnTo>
                        <a:pt x="454799" y="687565"/>
                      </a:lnTo>
                      <a:lnTo>
                        <a:pt x="542556" y="591832"/>
                      </a:lnTo>
                      <a:lnTo>
                        <a:pt x="634314" y="496087"/>
                      </a:lnTo>
                      <a:lnTo>
                        <a:pt x="726071" y="400354"/>
                      </a:lnTo>
                      <a:lnTo>
                        <a:pt x="817829" y="313321"/>
                      </a:lnTo>
                      <a:lnTo>
                        <a:pt x="905598" y="226288"/>
                      </a:lnTo>
                      <a:lnTo>
                        <a:pt x="997356" y="147954"/>
                      </a:lnTo>
                      <a:lnTo>
                        <a:pt x="1089101" y="78333"/>
                      </a:lnTo>
                      <a:lnTo>
                        <a:pt x="1180858" y="26111"/>
                      </a:lnTo>
                      <a:lnTo>
                        <a:pt x="1268628" y="0"/>
                      </a:lnTo>
                      <a:lnTo>
                        <a:pt x="1360385" y="17411"/>
                      </a:lnTo>
                      <a:lnTo>
                        <a:pt x="1452143" y="60921"/>
                      </a:lnTo>
                      <a:lnTo>
                        <a:pt x="1539913" y="130543"/>
                      </a:lnTo>
                      <a:lnTo>
                        <a:pt x="1631670" y="217576"/>
                      </a:lnTo>
                      <a:lnTo>
                        <a:pt x="1723428" y="313321"/>
                      </a:lnTo>
                      <a:lnTo>
                        <a:pt x="1815185" y="382943"/>
                      </a:lnTo>
                      <a:lnTo>
                        <a:pt x="1902942" y="435165"/>
                      </a:lnTo>
                      <a:lnTo>
                        <a:pt x="1994700" y="478675"/>
                      </a:lnTo>
                      <a:lnTo>
                        <a:pt x="2086470" y="513499"/>
                      </a:lnTo>
                      <a:lnTo>
                        <a:pt x="2178215" y="539610"/>
                      </a:lnTo>
                      <a:lnTo>
                        <a:pt x="2265984" y="574420"/>
                      </a:lnTo>
                      <a:lnTo>
                        <a:pt x="2357742" y="600532"/>
                      </a:lnTo>
                      <a:lnTo>
                        <a:pt x="2449499" y="609231"/>
                      </a:lnTo>
                    </a:path>
                  </a:pathLst>
                </a:custGeom>
                <a:ln w="3175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8">
                  <a:extLst>
                    <a:ext uri="{FF2B5EF4-FFF2-40B4-BE49-F238E27FC236}">
                      <a16:creationId xmlns:a16="http://schemas.microsoft.com/office/drawing/2014/main" id="{CFFB768D-FA5C-4662-80CE-AFBFDFB368CC}"/>
                    </a:ext>
                  </a:extLst>
                </p:cNvPr>
                <p:cNvSpPr txBox="1"/>
                <p:nvPr/>
              </p:nvSpPr>
              <p:spPr>
                <a:xfrm>
                  <a:off x="1209000" y="2565000"/>
                  <a:ext cx="107722" cy="1258678"/>
                </a:xfrm>
                <a:prstGeom prst="rect">
                  <a:avLst/>
                </a:prstGeom>
              </p:spPr>
              <p:txBody>
                <a:bodyPr vert="vert270"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AIDS-related</a:t>
                  </a:r>
                  <a:r>
                    <a:rPr kumimoji="0" sz="7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deaths</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3" name="Group 2">
                <a:extLst>
                  <a:ext uri="{FF2B5EF4-FFF2-40B4-BE49-F238E27FC236}">
                    <a16:creationId xmlns:a16="http://schemas.microsoft.com/office/drawing/2014/main" id="{BEB2BC7C-FFC9-4F37-A9C6-190064492525}"/>
                  </a:ext>
                </a:extLst>
              </p:cNvPr>
              <p:cNvGrpSpPr/>
              <p:nvPr/>
            </p:nvGrpSpPr>
            <p:grpSpPr>
              <a:xfrm>
                <a:off x="5529000" y="2065263"/>
                <a:ext cx="3312000" cy="2638583"/>
                <a:chOff x="5457000" y="2018102"/>
                <a:chExt cx="3312000" cy="2638583"/>
              </a:xfrm>
            </p:grpSpPr>
            <p:sp>
              <p:nvSpPr>
                <p:cNvPr id="36" name="object 29">
                  <a:extLst>
                    <a:ext uri="{FF2B5EF4-FFF2-40B4-BE49-F238E27FC236}">
                      <a16:creationId xmlns:a16="http://schemas.microsoft.com/office/drawing/2014/main" id="{DE68A660-DD4A-4DE1-B8A3-EE7B9854150D}"/>
                    </a:ext>
                  </a:extLst>
                </p:cNvPr>
                <p:cNvSpPr txBox="1"/>
                <p:nvPr/>
              </p:nvSpPr>
              <p:spPr>
                <a:xfrm>
                  <a:off x="5661960" y="2018102"/>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7" name="object 30">
                  <a:extLst>
                    <a:ext uri="{FF2B5EF4-FFF2-40B4-BE49-F238E27FC236}">
                      <a16:creationId xmlns:a16="http://schemas.microsoft.com/office/drawing/2014/main" id="{604B19CB-F263-4DE0-92C3-DD0F37F30C00}"/>
                    </a:ext>
                  </a:extLst>
                </p:cNvPr>
                <p:cNvSpPr txBox="1"/>
                <p:nvPr/>
              </p:nvSpPr>
              <p:spPr>
                <a:xfrm>
                  <a:off x="5661960" y="2388384"/>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8" name="object 31">
                  <a:extLst>
                    <a:ext uri="{FF2B5EF4-FFF2-40B4-BE49-F238E27FC236}">
                      <a16:creationId xmlns:a16="http://schemas.microsoft.com/office/drawing/2014/main" id="{EBD4D147-DD35-4F11-90DD-42E153F8038F}"/>
                    </a:ext>
                  </a:extLst>
                </p:cNvPr>
                <p:cNvSpPr txBox="1"/>
                <p:nvPr/>
              </p:nvSpPr>
              <p:spPr>
                <a:xfrm>
                  <a:off x="5661960" y="2758640"/>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9" name="object 32">
                  <a:extLst>
                    <a:ext uri="{FF2B5EF4-FFF2-40B4-BE49-F238E27FC236}">
                      <a16:creationId xmlns:a16="http://schemas.microsoft.com/office/drawing/2014/main" id="{31382D26-F815-45F1-90D2-DF995557988F}"/>
                    </a:ext>
                  </a:extLst>
                </p:cNvPr>
                <p:cNvSpPr txBox="1"/>
                <p:nvPr/>
              </p:nvSpPr>
              <p:spPr>
                <a:xfrm>
                  <a:off x="5661960" y="3128897"/>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40" name="object 33">
                  <a:extLst>
                    <a:ext uri="{FF2B5EF4-FFF2-40B4-BE49-F238E27FC236}">
                      <a16:creationId xmlns:a16="http://schemas.microsoft.com/office/drawing/2014/main" id="{B7FB3950-D441-4ECD-AF13-6BB678DA4355}"/>
                    </a:ext>
                  </a:extLst>
                </p:cNvPr>
                <p:cNvSpPr txBox="1"/>
                <p:nvPr/>
              </p:nvSpPr>
              <p:spPr>
                <a:xfrm>
                  <a:off x="5661960" y="3499152"/>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a:t>
                  </a:r>
                  <a:r>
                    <a:rPr kumimoji="0" sz="700" b="0" i="0" u="none" strike="noStrike" kern="1200" cap="none" spc="-65"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1" name="object 34">
                  <a:extLst>
                    <a:ext uri="{FF2B5EF4-FFF2-40B4-BE49-F238E27FC236}">
                      <a16:creationId xmlns:a16="http://schemas.microsoft.com/office/drawing/2014/main" id="{54B65BB3-5268-48D7-8928-50890E67DDA8}"/>
                    </a:ext>
                  </a:extLst>
                </p:cNvPr>
                <p:cNvSpPr txBox="1"/>
                <p:nvPr/>
              </p:nvSpPr>
              <p:spPr>
                <a:xfrm>
                  <a:off x="5661960" y="3869408"/>
                  <a:ext cx="392764"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r>
                    <a:rPr kumimoji="0" sz="7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42" name="object 35">
                  <a:extLst>
                    <a:ext uri="{FF2B5EF4-FFF2-40B4-BE49-F238E27FC236}">
                      <a16:creationId xmlns:a16="http://schemas.microsoft.com/office/drawing/2014/main" id="{89C45423-B4CC-48B4-A015-82C9039B0369}"/>
                    </a:ext>
                  </a:extLst>
                </p:cNvPr>
                <p:cNvSpPr txBox="1"/>
                <p:nvPr/>
              </p:nvSpPr>
              <p:spPr>
                <a:xfrm>
                  <a:off x="5964146" y="4239664"/>
                  <a:ext cx="90706" cy="120546"/>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43" name="object 36">
                  <a:extLst>
                    <a:ext uri="{FF2B5EF4-FFF2-40B4-BE49-F238E27FC236}">
                      <a16:creationId xmlns:a16="http://schemas.microsoft.com/office/drawing/2014/main" id="{428D12A7-73EA-4ABB-8377-712D7C7F34FA}"/>
                    </a:ext>
                  </a:extLst>
                </p:cNvPr>
                <p:cNvSpPr/>
                <p:nvPr/>
              </p:nvSpPr>
              <p:spPr>
                <a:xfrm>
                  <a:off x="6147720" y="2074968"/>
                  <a:ext cx="2621280" cy="2237105"/>
                </a:xfrm>
                <a:custGeom>
                  <a:avLst/>
                  <a:gdLst/>
                  <a:ahLst/>
                  <a:cxnLst/>
                  <a:rect l="l" t="t" r="r" b="b"/>
                  <a:pathLst>
                    <a:path w="2621279" h="2237104">
                      <a:moveTo>
                        <a:pt x="0" y="0"/>
                      </a:moveTo>
                      <a:lnTo>
                        <a:pt x="0" y="2236558"/>
                      </a:lnTo>
                      <a:lnTo>
                        <a:pt x="2621089" y="223655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37">
                  <a:extLst>
                    <a:ext uri="{FF2B5EF4-FFF2-40B4-BE49-F238E27FC236}">
                      <a16:creationId xmlns:a16="http://schemas.microsoft.com/office/drawing/2014/main" id="{A658241A-5620-4707-80BA-DB4238F7D839}"/>
                    </a:ext>
                  </a:extLst>
                </p:cNvPr>
                <p:cNvSpPr txBox="1"/>
                <p:nvPr/>
              </p:nvSpPr>
              <p:spPr>
                <a:xfrm>
                  <a:off x="5457000" y="2602322"/>
                  <a:ext cx="107722" cy="1258678"/>
                </a:xfrm>
                <a:prstGeom prst="rect">
                  <a:avLst/>
                </a:prstGeom>
              </p:spPr>
              <p:txBody>
                <a:bodyPr vert="vert270"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AIDS-related</a:t>
                  </a:r>
                  <a:r>
                    <a:rPr kumimoji="0" sz="7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deaths</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 name="object 38">
                  <a:extLst>
                    <a:ext uri="{FF2B5EF4-FFF2-40B4-BE49-F238E27FC236}">
                      <a16:creationId xmlns:a16="http://schemas.microsoft.com/office/drawing/2014/main" id="{BE7FACA4-185E-4FED-9B0D-C2AA4979C34F}"/>
                    </a:ext>
                  </a:extLst>
                </p:cNvPr>
                <p:cNvSpPr/>
                <p:nvPr/>
              </p:nvSpPr>
              <p:spPr>
                <a:xfrm>
                  <a:off x="6219721" y="3688294"/>
                  <a:ext cx="2475230" cy="581025"/>
                </a:xfrm>
                <a:custGeom>
                  <a:avLst/>
                  <a:gdLst/>
                  <a:ahLst/>
                  <a:cxnLst/>
                  <a:rect l="l" t="t" r="r" b="b"/>
                  <a:pathLst>
                    <a:path w="2475229" h="581025">
                      <a:moveTo>
                        <a:pt x="0" y="581025"/>
                      </a:moveTo>
                      <a:lnTo>
                        <a:pt x="94843" y="558380"/>
                      </a:lnTo>
                      <a:lnTo>
                        <a:pt x="185381" y="543293"/>
                      </a:lnTo>
                      <a:lnTo>
                        <a:pt x="275920" y="513105"/>
                      </a:lnTo>
                      <a:lnTo>
                        <a:pt x="366458" y="482930"/>
                      </a:lnTo>
                      <a:lnTo>
                        <a:pt x="461314" y="437654"/>
                      </a:lnTo>
                      <a:lnTo>
                        <a:pt x="551853" y="392379"/>
                      </a:lnTo>
                      <a:lnTo>
                        <a:pt x="642391" y="369735"/>
                      </a:lnTo>
                      <a:lnTo>
                        <a:pt x="732917" y="316915"/>
                      </a:lnTo>
                      <a:lnTo>
                        <a:pt x="827773" y="256552"/>
                      </a:lnTo>
                      <a:lnTo>
                        <a:pt x="918311" y="196189"/>
                      </a:lnTo>
                      <a:lnTo>
                        <a:pt x="1008849" y="135813"/>
                      </a:lnTo>
                      <a:lnTo>
                        <a:pt x="1099375" y="83007"/>
                      </a:lnTo>
                      <a:lnTo>
                        <a:pt x="1194231" y="45262"/>
                      </a:lnTo>
                      <a:lnTo>
                        <a:pt x="1284770" y="15087"/>
                      </a:lnTo>
                      <a:lnTo>
                        <a:pt x="1375308" y="0"/>
                      </a:lnTo>
                      <a:lnTo>
                        <a:pt x="1470152" y="15087"/>
                      </a:lnTo>
                      <a:lnTo>
                        <a:pt x="1560690" y="30175"/>
                      </a:lnTo>
                      <a:lnTo>
                        <a:pt x="1651228" y="60363"/>
                      </a:lnTo>
                      <a:lnTo>
                        <a:pt x="1741766" y="98094"/>
                      </a:lnTo>
                      <a:lnTo>
                        <a:pt x="1836610" y="128282"/>
                      </a:lnTo>
                      <a:lnTo>
                        <a:pt x="1927148" y="158457"/>
                      </a:lnTo>
                      <a:lnTo>
                        <a:pt x="2017687" y="181089"/>
                      </a:lnTo>
                      <a:lnTo>
                        <a:pt x="2108225" y="218821"/>
                      </a:lnTo>
                      <a:lnTo>
                        <a:pt x="2203069" y="249008"/>
                      </a:lnTo>
                      <a:lnTo>
                        <a:pt x="2293607" y="264096"/>
                      </a:lnTo>
                      <a:lnTo>
                        <a:pt x="2384145" y="279184"/>
                      </a:lnTo>
                      <a:lnTo>
                        <a:pt x="2474683" y="309372"/>
                      </a:lnTo>
                    </a:path>
                  </a:pathLst>
                </a:custGeom>
                <a:ln w="317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39">
                  <a:extLst>
                    <a:ext uri="{FF2B5EF4-FFF2-40B4-BE49-F238E27FC236}">
                      <a16:creationId xmlns:a16="http://schemas.microsoft.com/office/drawing/2014/main" id="{56711001-C796-4E32-B182-22A923B0DA95}"/>
                    </a:ext>
                  </a:extLst>
                </p:cNvPr>
                <p:cNvSpPr/>
                <p:nvPr/>
              </p:nvSpPr>
              <p:spPr>
                <a:xfrm>
                  <a:off x="6219712" y="3228001"/>
                  <a:ext cx="2475230" cy="1064260"/>
                </a:xfrm>
                <a:custGeom>
                  <a:avLst/>
                  <a:gdLst/>
                  <a:ahLst/>
                  <a:cxnLst/>
                  <a:rect l="l" t="t" r="r" b="b"/>
                  <a:pathLst>
                    <a:path w="2475229" h="1064260">
                      <a:moveTo>
                        <a:pt x="1375321" y="0"/>
                      </a:moveTo>
                      <a:lnTo>
                        <a:pt x="1284770" y="15087"/>
                      </a:lnTo>
                      <a:lnTo>
                        <a:pt x="1194231" y="67906"/>
                      </a:lnTo>
                      <a:lnTo>
                        <a:pt x="1099375" y="143370"/>
                      </a:lnTo>
                      <a:lnTo>
                        <a:pt x="1008849" y="233921"/>
                      </a:lnTo>
                      <a:lnTo>
                        <a:pt x="918311" y="332016"/>
                      </a:lnTo>
                      <a:lnTo>
                        <a:pt x="827773" y="437654"/>
                      </a:lnTo>
                      <a:lnTo>
                        <a:pt x="732929" y="535749"/>
                      </a:lnTo>
                      <a:lnTo>
                        <a:pt x="642391" y="626300"/>
                      </a:lnTo>
                      <a:lnTo>
                        <a:pt x="551853" y="679119"/>
                      </a:lnTo>
                      <a:lnTo>
                        <a:pt x="461314" y="754570"/>
                      </a:lnTo>
                      <a:lnTo>
                        <a:pt x="366458" y="830033"/>
                      </a:lnTo>
                      <a:lnTo>
                        <a:pt x="275920" y="890397"/>
                      </a:lnTo>
                      <a:lnTo>
                        <a:pt x="185394" y="935672"/>
                      </a:lnTo>
                      <a:lnTo>
                        <a:pt x="94856" y="973404"/>
                      </a:lnTo>
                      <a:lnTo>
                        <a:pt x="0" y="996048"/>
                      </a:lnTo>
                      <a:lnTo>
                        <a:pt x="0" y="1063955"/>
                      </a:lnTo>
                      <a:lnTo>
                        <a:pt x="94856" y="1048854"/>
                      </a:lnTo>
                      <a:lnTo>
                        <a:pt x="185394" y="1041336"/>
                      </a:lnTo>
                      <a:lnTo>
                        <a:pt x="275920" y="1026223"/>
                      </a:lnTo>
                      <a:lnTo>
                        <a:pt x="366458" y="1003579"/>
                      </a:lnTo>
                      <a:lnTo>
                        <a:pt x="461314" y="973404"/>
                      </a:lnTo>
                      <a:lnTo>
                        <a:pt x="551853" y="950772"/>
                      </a:lnTo>
                      <a:lnTo>
                        <a:pt x="642391" y="935672"/>
                      </a:lnTo>
                      <a:lnTo>
                        <a:pt x="732929" y="905497"/>
                      </a:lnTo>
                      <a:lnTo>
                        <a:pt x="827773" y="867765"/>
                      </a:lnTo>
                      <a:lnTo>
                        <a:pt x="918311" y="830033"/>
                      </a:lnTo>
                      <a:lnTo>
                        <a:pt x="1099375" y="769670"/>
                      </a:lnTo>
                      <a:lnTo>
                        <a:pt x="1194231" y="739482"/>
                      </a:lnTo>
                      <a:lnTo>
                        <a:pt x="1284770" y="724395"/>
                      </a:lnTo>
                      <a:lnTo>
                        <a:pt x="1375321" y="716851"/>
                      </a:lnTo>
                      <a:lnTo>
                        <a:pt x="2474696" y="716851"/>
                      </a:lnTo>
                      <a:lnTo>
                        <a:pt x="2474696" y="535749"/>
                      </a:lnTo>
                      <a:lnTo>
                        <a:pt x="2384158" y="482930"/>
                      </a:lnTo>
                      <a:lnTo>
                        <a:pt x="2293620" y="460286"/>
                      </a:lnTo>
                      <a:lnTo>
                        <a:pt x="2203081" y="430110"/>
                      </a:lnTo>
                      <a:lnTo>
                        <a:pt x="2108250" y="369735"/>
                      </a:lnTo>
                      <a:lnTo>
                        <a:pt x="2017699" y="309372"/>
                      </a:lnTo>
                      <a:lnTo>
                        <a:pt x="1836610" y="218833"/>
                      </a:lnTo>
                      <a:lnTo>
                        <a:pt x="1741779" y="166001"/>
                      </a:lnTo>
                      <a:lnTo>
                        <a:pt x="1560690" y="45275"/>
                      </a:lnTo>
                      <a:lnTo>
                        <a:pt x="1470152" y="15087"/>
                      </a:lnTo>
                      <a:lnTo>
                        <a:pt x="1375321" y="0"/>
                      </a:lnTo>
                      <a:close/>
                    </a:path>
                    <a:path w="2475229" h="1064260">
                      <a:moveTo>
                        <a:pt x="2474696" y="716851"/>
                      </a:moveTo>
                      <a:lnTo>
                        <a:pt x="1375321" y="716851"/>
                      </a:lnTo>
                      <a:lnTo>
                        <a:pt x="1560690" y="731939"/>
                      </a:lnTo>
                      <a:lnTo>
                        <a:pt x="1741779" y="777214"/>
                      </a:lnTo>
                      <a:lnTo>
                        <a:pt x="2017699" y="822490"/>
                      </a:lnTo>
                      <a:lnTo>
                        <a:pt x="2108250" y="845121"/>
                      </a:lnTo>
                      <a:lnTo>
                        <a:pt x="2203081" y="867765"/>
                      </a:lnTo>
                      <a:lnTo>
                        <a:pt x="2384158" y="882853"/>
                      </a:lnTo>
                      <a:lnTo>
                        <a:pt x="2474696" y="897953"/>
                      </a:lnTo>
                      <a:lnTo>
                        <a:pt x="2474696" y="716851"/>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40">
                  <a:extLst>
                    <a:ext uri="{FF2B5EF4-FFF2-40B4-BE49-F238E27FC236}">
                      <a16:creationId xmlns:a16="http://schemas.microsoft.com/office/drawing/2014/main" id="{297BC2A0-F158-4037-9A85-64BE68CEFA3D}"/>
                    </a:ext>
                  </a:extLst>
                </p:cNvPr>
                <p:cNvSpPr/>
                <p:nvPr/>
              </p:nvSpPr>
              <p:spPr>
                <a:xfrm>
                  <a:off x="6219721" y="3129901"/>
                  <a:ext cx="2475230" cy="996315"/>
                </a:xfrm>
                <a:custGeom>
                  <a:avLst/>
                  <a:gdLst/>
                  <a:ahLst/>
                  <a:cxnLst/>
                  <a:rect l="l" t="t" r="r" b="b"/>
                  <a:pathLst>
                    <a:path w="2475229" h="996314">
                      <a:moveTo>
                        <a:pt x="0" y="996048"/>
                      </a:moveTo>
                      <a:lnTo>
                        <a:pt x="94843" y="943228"/>
                      </a:lnTo>
                      <a:lnTo>
                        <a:pt x="185381" y="882853"/>
                      </a:lnTo>
                      <a:lnTo>
                        <a:pt x="275920" y="807402"/>
                      </a:lnTo>
                      <a:lnTo>
                        <a:pt x="366458" y="731951"/>
                      </a:lnTo>
                      <a:lnTo>
                        <a:pt x="461314" y="641400"/>
                      </a:lnTo>
                      <a:lnTo>
                        <a:pt x="551853" y="581024"/>
                      </a:lnTo>
                      <a:lnTo>
                        <a:pt x="642391" y="573481"/>
                      </a:lnTo>
                      <a:lnTo>
                        <a:pt x="732917" y="482930"/>
                      </a:lnTo>
                      <a:lnTo>
                        <a:pt x="827773" y="384835"/>
                      </a:lnTo>
                      <a:lnTo>
                        <a:pt x="918311" y="286740"/>
                      </a:lnTo>
                      <a:lnTo>
                        <a:pt x="1008849" y="203733"/>
                      </a:lnTo>
                      <a:lnTo>
                        <a:pt x="1099375" y="120738"/>
                      </a:lnTo>
                      <a:lnTo>
                        <a:pt x="1194231" y="60363"/>
                      </a:lnTo>
                      <a:lnTo>
                        <a:pt x="1284770" y="15087"/>
                      </a:lnTo>
                      <a:lnTo>
                        <a:pt x="1375308" y="0"/>
                      </a:lnTo>
                      <a:lnTo>
                        <a:pt x="1470152" y="22644"/>
                      </a:lnTo>
                      <a:lnTo>
                        <a:pt x="1560690" y="60363"/>
                      </a:lnTo>
                      <a:lnTo>
                        <a:pt x="1651228" y="113182"/>
                      </a:lnTo>
                      <a:lnTo>
                        <a:pt x="1741766" y="158457"/>
                      </a:lnTo>
                      <a:lnTo>
                        <a:pt x="1836610" y="188645"/>
                      </a:lnTo>
                      <a:lnTo>
                        <a:pt x="1927148" y="218833"/>
                      </a:lnTo>
                      <a:lnTo>
                        <a:pt x="2017687" y="256552"/>
                      </a:lnTo>
                      <a:lnTo>
                        <a:pt x="2108225" y="294284"/>
                      </a:lnTo>
                      <a:lnTo>
                        <a:pt x="2203069" y="339559"/>
                      </a:lnTo>
                      <a:lnTo>
                        <a:pt x="2293607" y="369747"/>
                      </a:lnTo>
                      <a:lnTo>
                        <a:pt x="2384145" y="407479"/>
                      </a:lnTo>
                      <a:lnTo>
                        <a:pt x="2474683" y="475386"/>
                      </a:lnTo>
                    </a:path>
                  </a:pathLst>
                </a:custGeom>
                <a:ln w="3175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41">
                  <a:extLst>
                    <a:ext uri="{FF2B5EF4-FFF2-40B4-BE49-F238E27FC236}">
                      <a16:creationId xmlns:a16="http://schemas.microsoft.com/office/drawing/2014/main" id="{33EC599D-DF67-429A-B886-651DE03B5648}"/>
                    </a:ext>
                  </a:extLst>
                </p:cNvPr>
                <p:cNvSpPr/>
                <p:nvPr/>
              </p:nvSpPr>
              <p:spPr>
                <a:xfrm>
                  <a:off x="6219712" y="2367779"/>
                  <a:ext cx="2475230" cy="1833880"/>
                </a:xfrm>
                <a:custGeom>
                  <a:avLst/>
                  <a:gdLst/>
                  <a:ahLst/>
                  <a:cxnLst/>
                  <a:rect l="l" t="t" r="r" b="b"/>
                  <a:pathLst>
                    <a:path w="2475229" h="1833879">
                      <a:moveTo>
                        <a:pt x="1375321" y="0"/>
                      </a:moveTo>
                      <a:lnTo>
                        <a:pt x="1284770" y="30187"/>
                      </a:lnTo>
                      <a:lnTo>
                        <a:pt x="1194231" y="98094"/>
                      </a:lnTo>
                      <a:lnTo>
                        <a:pt x="1099375" y="203733"/>
                      </a:lnTo>
                      <a:lnTo>
                        <a:pt x="1008849" y="332016"/>
                      </a:lnTo>
                      <a:lnTo>
                        <a:pt x="918311" y="467842"/>
                      </a:lnTo>
                      <a:lnTo>
                        <a:pt x="827773" y="633844"/>
                      </a:lnTo>
                      <a:lnTo>
                        <a:pt x="732929" y="792302"/>
                      </a:lnTo>
                      <a:lnTo>
                        <a:pt x="642391" y="935685"/>
                      </a:lnTo>
                      <a:lnTo>
                        <a:pt x="551853" y="950772"/>
                      </a:lnTo>
                      <a:lnTo>
                        <a:pt x="461314" y="1048867"/>
                      </a:lnTo>
                      <a:lnTo>
                        <a:pt x="366458" y="1199781"/>
                      </a:lnTo>
                      <a:lnTo>
                        <a:pt x="275920" y="1328064"/>
                      </a:lnTo>
                      <a:lnTo>
                        <a:pt x="185394" y="1441246"/>
                      </a:lnTo>
                      <a:lnTo>
                        <a:pt x="94856" y="1546885"/>
                      </a:lnTo>
                      <a:lnTo>
                        <a:pt x="0" y="1629892"/>
                      </a:lnTo>
                      <a:lnTo>
                        <a:pt x="0" y="1833626"/>
                      </a:lnTo>
                      <a:lnTo>
                        <a:pt x="94856" y="1803450"/>
                      </a:lnTo>
                      <a:lnTo>
                        <a:pt x="185394" y="1765719"/>
                      </a:lnTo>
                      <a:lnTo>
                        <a:pt x="366458" y="1675168"/>
                      </a:lnTo>
                      <a:lnTo>
                        <a:pt x="461314" y="1614805"/>
                      </a:lnTo>
                      <a:lnTo>
                        <a:pt x="551853" y="1577073"/>
                      </a:lnTo>
                      <a:lnTo>
                        <a:pt x="642391" y="1577073"/>
                      </a:lnTo>
                      <a:lnTo>
                        <a:pt x="732929" y="1516710"/>
                      </a:lnTo>
                      <a:lnTo>
                        <a:pt x="827773" y="1463878"/>
                      </a:lnTo>
                      <a:lnTo>
                        <a:pt x="918311" y="1403515"/>
                      </a:lnTo>
                      <a:lnTo>
                        <a:pt x="1099375" y="1297876"/>
                      </a:lnTo>
                      <a:lnTo>
                        <a:pt x="1194231" y="1260144"/>
                      </a:lnTo>
                      <a:lnTo>
                        <a:pt x="1284770" y="1237513"/>
                      </a:lnTo>
                      <a:lnTo>
                        <a:pt x="1375321" y="1222425"/>
                      </a:lnTo>
                      <a:lnTo>
                        <a:pt x="2474696" y="1222425"/>
                      </a:lnTo>
                      <a:lnTo>
                        <a:pt x="2474696" y="777214"/>
                      </a:lnTo>
                      <a:lnTo>
                        <a:pt x="2384158" y="671576"/>
                      </a:lnTo>
                      <a:lnTo>
                        <a:pt x="2203081" y="550837"/>
                      </a:lnTo>
                      <a:lnTo>
                        <a:pt x="2108250" y="482930"/>
                      </a:lnTo>
                      <a:lnTo>
                        <a:pt x="2017699" y="415010"/>
                      </a:lnTo>
                      <a:lnTo>
                        <a:pt x="1927161" y="362204"/>
                      </a:lnTo>
                      <a:lnTo>
                        <a:pt x="1836610" y="316928"/>
                      </a:lnTo>
                      <a:lnTo>
                        <a:pt x="1741779" y="264109"/>
                      </a:lnTo>
                      <a:lnTo>
                        <a:pt x="1651241" y="181102"/>
                      </a:lnTo>
                      <a:lnTo>
                        <a:pt x="1560690" y="105638"/>
                      </a:lnTo>
                      <a:lnTo>
                        <a:pt x="1470152" y="37731"/>
                      </a:lnTo>
                      <a:lnTo>
                        <a:pt x="1375321" y="0"/>
                      </a:lnTo>
                      <a:close/>
                    </a:path>
                    <a:path w="2475229" h="1833879">
                      <a:moveTo>
                        <a:pt x="2474696" y="1222425"/>
                      </a:moveTo>
                      <a:lnTo>
                        <a:pt x="1375321" y="1222425"/>
                      </a:lnTo>
                      <a:lnTo>
                        <a:pt x="1470152" y="1237513"/>
                      </a:lnTo>
                      <a:lnTo>
                        <a:pt x="1560690" y="1260144"/>
                      </a:lnTo>
                      <a:lnTo>
                        <a:pt x="1651241" y="1290332"/>
                      </a:lnTo>
                      <a:lnTo>
                        <a:pt x="1741779" y="1328064"/>
                      </a:lnTo>
                      <a:lnTo>
                        <a:pt x="1927161" y="1358239"/>
                      </a:lnTo>
                      <a:lnTo>
                        <a:pt x="2108250" y="1403515"/>
                      </a:lnTo>
                      <a:lnTo>
                        <a:pt x="2203081" y="1433703"/>
                      </a:lnTo>
                      <a:lnTo>
                        <a:pt x="2384158" y="1478978"/>
                      </a:lnTo>
                      <a:lnTo>
                        <a:pt x="2474696" y="1516710"/>
                      </a:lnTo>
                      <a:lnTo>
                        <a:pt x="2474696" y="1222425"/>
                      </a:lnTo>
                      <a:close/>
                    </a:path>
                  </a:pathLst>
                </a:custGeom>
                <a:solidFill>
                  <a:srgbClr val="78A7B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2">
                  <a:extLst>
                    <a:ext uri="{FF2B5EF4-FFF2-40B4-BE49-F238E27FC236}">
                      <a16:creationId xmlns:a16="http://schemas.microsoft.com/office/drawing/2014/main" id="{B512DA3D-7D9A-46B5-BDAD-F49949DA4A99}"/>
                    </a:ext>
                  </a:extLst>
                </p:cNvPr>
                <p:cNvSpPr txBox="1"/>
                <p:nvPr/>
              </p:nvSpPr>
              <p:spPr>
                <a:xfrm>
                  <a:off x="6157213"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1990</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50" name="object 43">
                  <a:extLst>
                    <a:ext uri="{FF2B5EF4-FFF2-40B4-BE49-F238E27FC236}">
                      <a16:creationId xmlns:a16="http://schemas.microsoft.com/office/drawing/2014/main" id="{663F3956-2BA7-4C3E-BF89-158EC1568531}"/>
                    </a:ext>
                  </a:extLst>
                </p:cNvPr>
                <p:cNvSpPr txBox="1"/>
                <p:nvPr/>
              </p:nvSpPr>
              <p:spPr>
                <a:xfrm>
                  <a:off x="6431990"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1993</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51" name="object 44">
                  <a:extLst>
                    <a:ext uri="{FF2B5EF4-FFF2-40B4-BE49-F238E27FC236}">
                      <a16:creationId xmlns:a16="http://schemas.microsoft.com/office/drawing/2014/main" id="{C5AA2381-FE71-457B-A26B-4AB52B9E0DE4}"/>
                    </a:ext>
                  </a:extLst>
                </p:cNvPr>
                <p:cNvSpPr txBox="1"/>
                <p:nvPr/>
              </p:nvSpPr>
              <p:spPr>
                <a:xfrm>
                  <a:off x="6706767"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1996</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52" name="object 45">
                  <a:extLst>
                    <a:ext uri="{FF2B5EF4-FFF2-40B4-BE49-F238E27FC236}">
                      <a16:creationId xmlns:a16="http://schemas.microsoft.com/office/drawing/2014/main" id="{50FBF3B1-78A0-4A30-9712-B20839DCE719}"/>
                    </a:ext>
                  </a:extLst>
                </p:cNvPr>
                <p:cNvSpPr txBox="1"/>
                <p:nvPr/>
              </p:nvSpPr>
              <p:spPr>
                <a:xfrm>
                  <a:off x="6981544"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1999</a:t>
                  </a:r>
                  <a:endPar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53" name="object 46">
                  <a:extLst>
                    <a:ext uri="{FF2B5EF4-FFF2-40B4-BE49-F238E27FC236}">
                      <a16:creationId xmlns:a16="http://schemas.microsoft.com/office/drawing/2014/main" id="{B7E6795B-7D8A-42DA-B97D-E74E9C0AB3F5}"/>
                    </a:ext>
                  </a:extLst>
                </p:cNvPr>
                <p:cNvSpPr txBox="1"/>
                <p:nvPr/>
              </p:nvSpPr>
              <p:spPr>
                <a:xfrm>
                  <a:off x="7256321"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2002</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4" name="object 47">
                  <a:extLst>
                    <a:ext uri="{FF2B5EF4-FFF2-40B4-BE49-F238E27FC236}">
                      <a16:creationId xmlns:a16="http://schemas.microsoft.com/office/drawing/2014/main" id="{B630A11A-FE4B-4A26-BDC3-EA76E9D1A119}"/>
                    </a:ext>
                  </a:extLst>
                </p:cNvPr>
                <p:cNvSpPr txBox="1"/>
                <p:nvPr/>
              </p:nvSpPr>
              <p:spPr>
                <a:xfrm>
                  <a:off x="7531099"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2005</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48">
                  <a:extLst>
                    <a:ext uri="{FF2B5EF4-FFF2-40B4-BE49-F238E27FC236}">
                      <a16:creationId xmlns:a16="http://schemas.microsoft.com/office/drawing/2014/main" id="{F49F09DB-1188-4856-B187-16C5565CCE81}"/>
                    </a:ext>
                  </a:extLst>
                </p:cNvPr>
                <p:cNvSpPr txBox="1"/>
                <p:nvPr/>
              </p:nvSpPr>
              <p:spPr>
                <a:xfrm>
                  <a:off x="7805876"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6" name="object 49">
                  <a:extLst>
                    <a:ext uri="{FF2B5EF4-FFF2-40B4-BE49-F238E27FC236}">
                      <a16:creationId xmlns:a16="http://schemas.microsoft.com/office/drawing/2014/main" id="{B508C541-B17E-4F0D-B5C8-5B440F4C8654}"/>
                    </a:ext>
                  </a:extLst>
                </p:cNvPr>
                <p:cNvSpPr txBox="1"/>
                <p:nvPr/>
              </p:nvSpPr>
              <p:spPr>
                <a:xfrm>
                  <a:off x="8080653"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2011</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50">
                  <a:extLst>
                    <a:ext uri="{FF2B5EF4-FFF2-40B4-BE49-F238E27FC236}">
                      <a16:creationId xmlns:a16="http://schemas.microsoft.com/office/drawing/2014/main" id="{6C42C8E5-0FF0-4AD1-8395-CDF46C299893}"/>
                    </a:ext>
                  </a:extLst>
                </p:cNvPr>
                <p:cNvSpPr txBox="1"/>
                <p:nvPr/>
              </p:nvSpPr>
              <p:spPr>
                <a:xfrm>
                  <a:off x="8355430"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2014</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8" name="object 51">
                  <a:extLst>
                    <a:ext uri="{FF2B5EF4-FFF2-40B4-BE49-F238E27FC236}">
                      <a16:creationId xmlns:a16="http://schemas.microsoft.com/office/drawing/2014/main" id="{183F5A23-53EC-4D23-A7F8-85838AA6D5DB}"/>
                    </a:ext>
                  </a:extLst>
                </p:cNvPr>
                <p:cNvSpPr txBox="1"/>
                <p:nvPr/>
              </p:nvSpPr>
              <p:spPr>
                <a:xfrm>
                  <a:off x="8630207" y="4374000"/>
                  <a:ext cx="107722" cy="28268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grpSp>
    </p:spTree>
    <p:extLst>
      <p:ext uri="{BB962C8B-B14F-4D97-AF65-F5344CB8AC3E}">
        <p14:creationId xmlns:p14="http://schemas.microsoft.com/office/powerpoint/2010/main" val="397836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7FE349-59AE-4BCD-A588-AE85DDA952BF}"/>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Insufficient progress on prevention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new HIV infections, global, 1990–2017 and 2020 target</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8DD215D4-F24C-424F-9C9E-CB91A839ED39}"/>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grpSp>
          <p:nvGrpSpPr>
            <p:cNvPr id="3" name="Group 2">
              <a:extLst>
                <a:ext uri="{FF2B5EF4-FFF2-40B4-BE49-F238E27FC236}">
                  <a16:creationId xmlns:a16="http://schemas.microsoft.com/office/drawing/2014/main" id="{94B46C96-DA45-4A58-BA6A-0CF9FCA4E2FA}"/>
                </a:ext>
              </a:extLst>
            </p:cNvPr>
            <p:cNvGrpSpPr/>
            <p:nvPr/>
          </p:nvGrpSpPr>
          <p:grpSpPr>
            <a:xfrm>
              <a:off x="1216286" y="2160000"/>
              <a:ext cx="6663116" cy="3223375"/>
              <a:chOff x="1216286" y="2077625"/>
              <a:chExt cx="6663116" cy="3223375"/>
            </a:xfrm>
          </p:grpSpPr>
          <p:sp>
            <p:nvSpPr>
              <p:cNvPr id="18" name="object 31">
                <a:extLst>
                  <a:ext uri="{FF2B5EF4-FFF2-40B4-BE49-F238E27FC236}">
                    <a16:creationId xmlns:a16="http://schemas.microsoft.com/office/drawing/2014/main" id="{085D9818-B5C1-4318-8386-E703F02654CD}"/>
                  </a:ext>
                </a:extLst>
              </p:cNvPr>
              <p:cNvSpPr txBox="1"/>
              <p:nvPr/>
            </p:nvSpPr>
            <p:spPr>
              <a:xfrm>
                <a:off x="3896522" y="5134288"/>
                <a:ext cx="1057341"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New HIV infections</a:t>
                </a:r>
              </a:p>
            </p:txBody>
          </p:sp>
          <p:sp>
            <p:nvSpPr>
              <p:cNvPr id="19" name="object 32">
                <a:extLst>
                  <a:ext uri="{FF2B5EF4-FFF2-40B4-BE49-F238E27FC236}">
                    <a16:creationId xmlns:a16="http://schemas.microsoft.com/office/drawing/2014/main" id="{BE4E3E7F-ED09-4FEB-807F-7A6CC87E475A}"/>
                  </a:ext>
                </a:extLst>
              </p:cNvPr>
              <p:cNvSpPr/>
              <p:nvPr/>
            </p:nvSpPr>
            <p:spPr>
              <a:xfrm>
                <a:off x="3572522" y="5204830"/>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33">
                <a:extLst>
                  <a:ext uri="{FF2B5EF4-FFF2-40B4-BE49-F238E27FC236}">
                    <a16:creationId xmlns:a16="http://schemas.microsoft.com/office/drawing/2014/main" id="{00B7B572-6009-49D3-B9C6-D13533DC21A5}"/>
                  </a:ext>
                </a:extLst>
              </p:cNvPr>
              <p:cNvSpPr txBox="1"/>
              <p:nvPr/>
            </p:nvSpPr>
            <p:spPr>
              <a:xfrm>
                <a:off x="5414480" y="5132830"/>
                <a:ext cx="40252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36">
                <a:extLst>
                  <a:ext uri="{FF2B5EF4-FFF2-40B4-BE49-F238E27FC236}">
                    <a16:creationId xmlns:a16="http://schemas.microsoft.com/office/drawing/2014/main" id="{0808A741-B7D2-4101-BBB8-5BBB5FB719A2}"/>
                  </a:ext>
                </a:extLst>
              </p:cNvPr>
              <p:cNvSpPr/>
              <p:nvPr/>
            </p:nvSpPr>
            <p:spPr>
              <a:xfrm>
                <a:off x="5228522" y="5168830"/>
                <a:ext cx="108000" cy="108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2">
                <a:extLst>
                  <a:ext uri="{FF2B5EF4-FFF2-40B4-BE49-F238E27FC236}">
                    <a16:creationId xmlns:a16="http://schemas.microsoft.com/office/drawing/2014/main" id="{A3194E60-F665-4CAE-B20A-667C9C3A94C8}"/>
                  </a:ext>
                </a:extLst>
              </p:cNvPr>
              <p:cNvSpPr txBox="1"/>
              <p:nvPr/>
            </p:nvSpPr>
            <p:spPr>
              <a:xfrm>
                <a:off x="1396008" y="2077625"/>
                <a:ext cx="472945" cy="2427972"/>
              </a:xfrm>
              <a:prstGeom prst="rect">
                <a:avLst/>
              </a:prstGeom>
            </p:spPr>
            <p:txBody>
              <a:bodyPr vert="horz" wrap="square" lIns="0" tIns="12700" rIns="0" bIns="0" rtlCol="0">
                <a:spAutoFit/>
              </a:bodyPr>
              <a:lstStyle/>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4 500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71755" marR="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ts val="9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ts val="9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3">
                <a:extLst>
                  <a:ext uri="{FF2B5EF4-FFF2-40B4-BE49-F238E27FC236}">
                    <a16:creationId xmlns:a16="http://schemas.microsoft.com/office/drawing/2014/main" id="{AAAE9E88-4ABC-4CF5-8CEC-73C057BE5F04}"/>
                  </a:ext>
                </a:extLst>
              </p:cNvPr>
              <p:cNvSpPr txBox="1"/>
              <p:nvPr/>
            </p:nvSpPr>
            <p:spPr>
              <a:xfrm>
                <a:off x="2012411" y="4552038"/>
                <a:ext cx="5866991" cy="391756"/>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1990</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1991</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1992</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1993</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1994</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1995</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1996</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1997</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1998</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1999</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2000</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2001</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2002</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2003</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2004</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2005</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2006</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2007</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2008</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2009</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2010</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2011</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2012</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2013</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2014</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2015</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2016</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2017</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2018</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2019</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25"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2020</a:t>
                </a:r>
                <a:endParaRPr kumimoji="0" sz="62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4" name="object 4">
                <a:extLst>
                  <a:ext uri="{FF2B5EF4-FFF2-40B4-BE49-F238E27FC236}">
                    <a16:creationId xmlns:a16="http://schemas.microsoft.com/office/drawing/2014/main" id="{B64D4645-B726-4E57-A222-7A512580D789}"/>
                  </a:ext>
                </a:extLst>
              </p:cNvPr>
              <p:cNvSpPr txBox="1"/>
              <p:nvPr/>
            </p:nvSpPr>
            <p:spPr>
              <a:xfrm>
                <a:off x="1216286" y="2728310"/>
                <a:ext cx="107722" cy="120469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new HIV</a:t>
                </a:r>
                <a:r>
                  <a:rPr kumimoji="0" sz="7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infections</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5" name="object 8">
                <a:extLst>
                  <a:ext uri="{FF2B5EF4-FFF2-40B4-BE49-F238E27FC236}">
                    <a16:creationId xmlns:a16="http://schemas.microsoft.com/office/drawing/2014/main" id="{819DD8D3-D4A0-4B53-B7E8-EF50B1D6782F}"/>
                  </a:ext>
                </a:extLst>
              </p:cNvPr>
              <p:cNvSpPr/>
              <p:nvPr/>
            </p:nvSpPr>
            <p:spPr>
              <a:xfrm>
                <a:off x="1965003" y="2143388"/>
                <a:ext cx="5911215" cy="2323465"/>
              </a:xfrm>
              <a:custGeom>
                <a:avLst/>
                <a:gdLst/>
                <a:ahLst/>
                <a:cxnLst/>
                <a:rect l="l" t="t" r="r" b="b"/>
                <a:pathLst>
                  <a:path w="5911215" h="2323465">
                    <a:moveTo>
                      <a:pt x="0" y="0"/>
                    </a:moveTo>
                    <a:lnTo>
                      <a:pt x="0" y="2322931"/>
                    </a:lnTo>
                    <a:lnTo>
                      <a:pt x="5910846" y="232293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10">
                <a:extLst>
                  <a:ext uri="{FF2B5EF4-FFF2-40B4-BE49-F238E27FC236}">
                    <a16:creationId xmlns:a16="http://schemas.microsoft.com/office/drawing/2014/main" id="{84827073-F59D-4B76-830E-A283636AE0FF}"/>
                  </a:ext>
                </a:extLst>
              </p:cNvPr>
              <p:cNvSpPr/>
              <p:nvPr/>
            </p:nvSpPr>
            <p:spPr>
              <a:xfrm>
                <a:off x="2073000" y="2398924"/>
                <a:ext cx="5114925" cy="1449705"/>
              </a:xfrm>
              <a:custGeom>
                <a:avLst/>
                <a:gdLst/>
                <a:ahLst/>
                <a:cxnLst/>
                <a:rect l="l" t="t" r="r" b="b"/>
                <a:pathLst>
                  <a:path w="5114925" h="1449705">
                    <a:moveTo>
                      <a:pt x="4501807" y="866089"/>
                    </a:moveTo>
                    <a:lnTo>
                      <a:pt x="1133690" y="866089"/>
                    </a:lnTo>
                    <a:lnTo>
                      <a:pt x="1331429" y="911669"/>
                    </a:lnTo>
                    <a:lnTo>
                      <a:pt x="1700542" y="1021080"/>
                    </a:lnTo>
                    <a:lnTo>
                      <a:pt x="1898269" y="1066647"/>
                    </a:lnTo>
                    <a:lnTo>
                      <a:pt x="2082838" y="1112240"/>
                    </a:lnTo>
                    <a:lnTo>
                      <a:pt x="2465120" y="1166939"/>
                    </a:lnTo>
                    <a:lnTo>
                      <a:pt x="3216516" y="1239875"/>
                    </a:lnTo>
                    <a:lnTo>
                      <a:pt x="3414268" y="1248981"/>
                    </a:lnTo>
                    <a:lnTo>
                      <a:pt x="3598811" y="1267218"/>
                    </a:lnTo>
                    <a:lnTo>
                      <a:pt x="3981094" y="1321930"/>
                    </a:lnTo>
                    <a:lnTo>
                      <a:pt x="4363389" y="1358392"/>
                    </a:lnTo>
                    <a:lnTo>
                      <a:pt x="4547946" y="1385735"/>
                    </a:lnTo>
                    <a:lnTo>
                      <a:pt x="4930241" y="1422209"/>
                    </a:lnTo>
                    <a:lnTo>
                      <a:pt x="5114798" y="1449552"/>
                    </a:lnTo>
                    <a:lnTo>
                      <a:pt x="5114798" y="984605"/>
                    </a:lnTo>
                    <a:lnTo>
                      <a:pt x="4745685" y="911669"/>
                    </a:lnTo>
                    <a:lnTo>
                      <a:pt x="4547946" y="875207"/>
                    </a:lnTo>
                    <a:lnTo>
                      <a:pt x="4501807" y="866089"/>
                    </a:lnTo>
                    <a:close/>
                  </a:path>
                  <a:path w="5114925" h="1449705">
                    <a:moveTo>
                      <a:pt x="1133690" y="0"/>
                    </a:moveTo>
                    <a:lnTo>
                      <a:pt x="949147" y="0"/>
                    </a:lnTo>
                    <a:lnTo>
                      <a:pt x="751408" y="100291"/>
                    </a:lnTo>
                    <a:lnTo>
                      <a:pt x="566851" y="309968"/>
                    </a:lnTo>
                    <a:lnTo>
                      <a:pt x="382295" y="492302"/>
                    </a:lnTo>
                    <a:lnTo>
                      <a:pt x="184556" y="692873"/>
                    </a:lnTo>
                    <a:lnTo>
                      <a:pt x="0" y="884326"/>
                    </a:lnTo>
                    <a:lnTo>
                      <a:pt x="0" y="1385735"/>
                    </a:lnTo>
                    <a:lnTo>
                      <a:pt x="566851" y="1048423"/>
                    </a:lnTo>
                    <a:lnTo>
                      <a:pt x="751408" y="929906"/>
                    </a:lnTo>
                    <a:lnTo>
                      <a:pt x="949147" y="866089"/>
                    </a:lnTo>
                    <a:lnTo>
                      <a:pt x="4501807" y="866089"/>
                    </a:lnTo>
                    <a:lnTo>
                      <a:pt x="4363389" y="838733"/>
                    </a:lnTo>
                    <a:lnTo>
                      <a:pt x="4165663" y="802271"/>
                    </a:lnTo>
                    <a:lnTo>
                      <a:pt x="3796550" y="729335"/>
                    </a:lnTo>
                    <a:lnTo>
                      <a:pt x="3598811" y="683755"/>
                    </a:lnTo>
                    <a:lnTo>
                      <a:pt x="3031959" y="601700"/>
                    </a:lnTo>
                    <a:lnTo>
                      <a:pt x="2847416" y="565238"/>
                    </a:lnTo>
                    <a:lnTo>
                      <a:pt x="2649677" y="537883"/>
                    </a:lnTo>
                    <a:lnTo>
                      <a:pt x="2465120" y="501421"/>
                    </a:lnTo>
                    <a:lnTo>
                      <a:pt x="2267381" y="464959"/>
                    </a:lnTo>
                    <a:lnTo>
                      <a:pt x="2082838" y="410248"/>
                    </a:lnTo>
                    <a:lnTo>
                      <a:pt x="1898269" y="337324"/>
                    </a:lnTo>
                    <a:lnTo>
                      <a:pt x="1700542" y="255270"/>
                    </a:lnTo>
                    <a:lnTo>
                      <a:pt x="1331429" y="72936"/>
                    </a:lnTo>
                    <a:lnTo>
                      <a:pt x="113369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11">
                <a:extLst>
                  <a:ext uri="{FF2B5EF4-FFF2-40B4-BE49-F238E27FC236}">
                    <a16:creationId xmlns:a16="http://schemas.microsoft.com/office/drawing/2014/main" id="{E67D49E1-8362-4AF9-ADAA-C5DF484E4031}"/>
                  </a:ext>
                </a:extLst>
              </p:cNvPr>
              <p:cNvSpPr/>
              <p:nvPr/>
            </p:nvSpPr>
            <p:spPr>
              <a:xfrm>
                <a:off x="2073002" y="2906492"/>
                <a:ext cx="5114925" cy="746760"/>
              </a:xfrm>
              <a:custGeom>
                <a:avLst/>
                <a:gdLst/>
                <a:ahLst/>
                <a:cxnLst/>
                <a:rect l="l" t="t" r="r" b="b"/>
                <a:pathLst>
                  <a:path w="5114925" h="746760">
                    <a:moveTo>
                      <a:pt x="0" y="650836"/>
                    </a:moveTo>
                    <a:lnTo>
                      <a:pt x="184556" y="501103"/>
                    </a:lnTo>
                    <a:lnTo>
                      <a:pt x="382295" y="351383"/>
                    </a:lnTo>
                    <a:lnTo>
                      <a:pt x="566839" y="212077"/>
                    </a:lnTo>
                    <a:lnTo>
                      <a:pt x="751408" y="73812"/>
                    </a:lnTo>
                    <a:lnTo>
                      <a:pt x="949134" y="9359"/>
                    </a:lnTo>
                    <a:lnTo>
                      <a:pt x="1133690" y="0"/>
                    </a:lnTo>
                    <a:lnTo>
                      <a:pt x="1331429" y="56146"/>
                    </a:lnTo>
                    <a:lnTo>
                      <a:pt x="1515986" y="120599"/>
                    </a:lnTo>
                    <a:lnTo>
                      <a:pt x="1700530" y="195465"/>
                    </a:lnTo>
                    <a:lnTo>
                      <a:pt x="1898269" y="260972"/>
                    </a:lnTo>
                    <a:lnTo>
                      <a:pt x="2082825" y="307759"/>
                    </a:lnTo>
                    <a:lnTo>
                      <a:pt x="2267381" y="354545"/>
                    </a:lnTo>
                    <a:lnTo>
                      <a:pt x="2465120" y="382625"/>
                    </a:lnTo>
                    <a:lnTo>
                      <a:pt x="2649664" y="410692"/>
                    </a:lnTo>
                    <a:lnTo>
                      <a:pt x="2847416" y="438772"/>
                    </a:lnTo>
                    <a:lnTo>
                      <a:pt x="3031959" y="466839"/>
                    </a:lnTo>
                    <a:lnTo>
                      <a:pt x="3216516" y="485559"/>
                    </a:lnTo>
                    <a:lnTo>
                      <a:pt x="3414255" y="493864"/>
                    </a:lnTo>
                    <a:lnTo>
                      <a:pt x="3598811" y="521931"/>
                    </a:lnTo>
                    <a:lnTo>
                      <a:pt x="3796550" y="550011"/>
                    </a:lnTo>
                    <a:lnTo>
                      <a:pt x="3981094" y="587438"/>
                    </a:lnTo>
                    <a:lnTo>
                      <a:pt x="4165650" y="606158"/>
                    </a:lnTo>
                    <a:lnTo>
                      <a:pt x="4363389" y="634225"/>
                    </a:lnTo>
                    <a:lnTo>
                      <a:pt x="4547946" y="671664"/>
                    </a:lnTo>
                    <a:lnTo>
                      <a:pt x="4745672" y="690371"/>
                    </a:lnTo>
                    <a:lnTo>
                      <a:pt x="4930241" y="718451"/>
                    </a:lnTo>
                    <a:lnTo>
                      <a:pt x="5114798" y="746531"/>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12">
                <a:extLst>
                  <a:ext uri="{FF2B5EF4-FFF2-40B4-BE49-F238E27FC236}">
                    <a16:creationId xmlns:a16="http://schemas.microsoft.com/office/drawing/2014/main" id="{5FB6CCB1-AA6B-4A26-948D-8722DAEF316B}"/>
                  </a:ext>
                </a:extLst>
              </p:cNvPr>
              <p:cNvSpPr/>
              <p:nvPr/>
            </p:nvSpPr>
            <p:spPr>
              <a:xfrm>
                <a:off x="7689600" y="4222800"/>
                <a:ext cx="140400" cy="1368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24599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36F61948-9529-442A-B1A5-EEC698B942D5}"/>
              </a:ext>
            </a:extLst>
          </p:cNvPr>
          <p:cNvGrpSpPr/>
          <p:nvPr/>
        </p:nvGrpSpPr>
        <p:grpSpPr>
          <a:xfrm>
            <a:off x="0" y="180000"/>
            <a:ext cx="9932518" cy="6320055"/>
            <a:chOff x="0" y="180000"/>
            <a:chExt cx="9932518"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Little change in new HIV infections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outside of sub-Saharan Africa</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25318"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new HIV infections, sub-Saharan Africa and regions outside sub-Saharan Africa, 1990–2017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CB8F89C6-3FF7-4C60-B2E5-690D12DB0A03}"/>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grpSp>
          <p:nvGrpSpPr>
            <p:cNvPr id="3" name="Group 2">
              <a:extLst>
                <a:ext uri="{FF2B5EF4-FFF2-40B4-BE49-F238E27FC236}">
                  <a16:creationId xmlns:a16="http://schemas.microsoft.com/office/drawing/2014/main" id="{193E9C8E-3287-4737-A71C-64D30DFEFAC6}"/>
                </a:ext>
              </a:extLst>
            </p:cNvPr>
            <p:cNvGrpSpPr/>
            <p:nvPr/>
          </p:nvGrpSpPr>
          <p:grpSpPr>
            <a:xfrm>
              <a:off x="1473635" y="2160000"/>
              <a:ext cx="6989867" cy="3284096"/>
              <a:chOff x="1473635" y="2046375"/>
              <a:chExt cx="6989867" cy="3284096"/>
            </a:xfrm>
          </p:grpSpPr>
          <p:sp>
            <p:nvSpPr>
              <p:cNvPr id="7" name="object 2">
                <a:extLst>
                  <a:ext uri="{FF2B5EF4-FFF2-40B4-BE49-F238E27FC236}">
                    <a16:creationId xmlns:a16="http://schemas.microsoft.com/office/drawing/2014/main" id="{B5FE8193-E66B-41E8-AF54-FFB9F50D5F3A}"/>
                  </a:ext>
                </a:extLst>
              </p:cNvPr>
              <p:cNvSpPr txBox="1"/>
              <p:nvPr/>
            </p:nvSpPr>
            <p:spPr>
              <a:xfrm>
                <a:off x="1658305" y="2046375"/>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3 500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object 3">
                <a:extLst>
                  <a:ext uri="{FF2B5EF4-FFF2-40B4-BE49-F238E27FC236}">
                    <a16:creationId xmlns:a16="http://schemas.microsoft.com/office/drawing/2014/main" id="{335AA0BE-DB83-4CA0-AF47-5DB2904224B1}"/>
                  </a:ext>
                </a:extLst>
              </p:cNvPr>
              <p:cNvSpPr txBox="1"/>
              <p:nvPr/>
            </p:nvSpPr>
            <p:spPr>
              <a:xfrm>
                <a:off x="1658305" y="2727703"/>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2 500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bject 4">
                <a:extLst>
                  <a:ext uri="{FF2B5EF4-FFF2-40B4-BE49-F238E27FC236}">
                    <a16:creationId xmlns:a16="http://schemas.microsoft.com/office/drawing/2014/main" id="{A0AC69CE-2D4C-40AC-AB1C-9D80A6B8DE15}"/>
                  </a:ext>
                </a:extLst>
              </p:cNvPr>
              <p:cNvSpPr txBox="1"/>
              <p:nvPr/>
            </p:nvSpPr>
            <p:spPr>
              <a:xfrm>
                <a:off x="1658305" y="3409007"/>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1 500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object 5">
                <a:extLst>
                  <a:ext uri="{FF2B5EF4-FFF2-40B4-BE49-F238E27FC236}">
                    <a16:creationId xmlns:a16="http://schemas.microsoft.com/office/drawing/2014/main" id="{038FAD30-814E-46A0-B5B5-EA4ACF00A702}"/>
                  </a:ext>
                </a:extLst>
              </p:cNvPr>
              <p:cNvSpPr txBox="1"/>
              <p:nvPr/>
            </p:nvSpPr>
            <p:spPr>
              <a:xfrm>
                <a:off x="1658305" y="2387013"/>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3 000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bject 6">
                <a:extLst>
                  <a:ext uri="{FF2B5EF4-FFF2-40B4-BE49-F238E27FC236}">
                    <a16:creationId xmlns:a16="http://schemas.microsoft.com/office/drawing/2014/main" id="{C61CD572-38A4-4F83-B0D7-9BF88D386117}"/>
                  </a:ext>
                </a:extLst>
              </p:cNvPr>
              <p:cNvSpPr txBox="1"/>
              <p:nvPr/>
            </p:nvSpPr>
            <p:spPr>
              <a:xfrm>
                <a:off x="1658305" y="3068318"/>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2 000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bject 7">
                <a:extLst>
                  <a:ext uri="{FF2B5EF4-FFF2-40B4-BE49-F238E27FC236}">
                    <a16:creationId xmlns:a16="http://schemas.microsoft.com/office/drawing/2014/main" id="{980439D9-667A-4610-9D6A-C62EC7E2B0A8}"/>
                  </a:ext>
                </a:extLst>
              </p:cNvPr>
              <p:cNvSpPr txBox="1"/>
              <p:nvPr/>
            </p:nvSpPr>
            <p:spPr>
              <a:xfrm>
                <a:off x="1658305" y="3749622"/>
                <a:ext cx="608968"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1 000</a:t>
                </a:r>
                <a:r>
                  <a:rPr kumimoji="0" sz="900" b="0" i="0" u="none" strike="noStrike" kern="1200" cap="none" spc="-7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bject 8">
                <a:extLst>
                  <a:ext uri="{FF2B5EF4-FFF2-40B4-BE49-F238E27FC236}">
                    <a16:creationId xmlns:a16="http://schemas.microsoft.com/office/drawing/2014/main" id="{CFD2D7C8-1DE1-43BA-A68C-1BD45928ED70}"/>
                  </a:ext>
                </a:extLst>
              </p:cNvPr>
              <p:cNvSpPr txBox="1"/>
              <p:nvPr/>
            </p:nvSpPr>
            <p:spPr>
              <a:xfrm>
                <a:off x="1764057" y="4090311"/>
                <a:ext cx="502962"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500</a:t>
                </a:r>
                <a:r>
                  <a:rPr kumimoji="0" sz="900" b="0" i="0" u="none" strike="noStrike" kern="1200" cap="none" spc="-65"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 </a:t>
                </a: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000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object 9">
                <a:extLst>
                  <a:ext uri="{FF2B5EF4-FFF2-40B4-BE49-F238E27FC236}">
                    <a16:creationId xmlns:a16="http://schemas.microsoft.com/office/drawing/2014/main" id="{2C3C8001-B51D-498C-B8FE-E79919B3E61C}"/>
                  </a:ext>
                </a:extLst>
              </p:cNvPr>
              <p:cNvSpPr txBox="1"/>
              <p:nvPr/>
            </p:nvSpPr>
            <p:spPr>
              <a:xfrm>
                <a:off x="2150991" y="4431001"/>
                <a:ext cx="116155" cy="151323"/>
              </a:xfrm>
              <a:prstGeom prst="rect">
                <a:avLst/>
              </a:prstGeom>
            </p:spPr>
            <p:txBody>
              <a:bodyPr vert="horz" wrap="square" lIns="0" tIns="12700" rIns="0" bIns="0" rtlCol="0" anchor="ctr">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0</a:t>
                </a: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object 10">
                <a:extLst>
                  <a:ext uri="{FF2B5EF4-FFF2-40B4-BE49-F238E27FC236}">
                    <a16:creationId xmlns:a16="http://schemas.microsoft.com/office/drawing/2014/main" id="{9BB92C27-E9D1-4AB2-A21E-F287F89C56B3}"/>
                  </a:ext>
                </a:extLst>
              </p:cNvPr>
              <p:cNvSpPr/>
              <p:nvPr/>
            </p:nvSpPr>
            <p:spPr>
              <a:xfrm>
                <a:off x="2358932" y="2126265"/>
                <a:ext cx="5996305" cy="2397125"/>
              </a:xfrm>
              <a:custGeom>
                <a:avLst/>
                <a:gdLst/>
                <a:ahLst/>
                <a:cxnLst/>
                <a:rect l="l" t="t" r="r" b="b"/>
                <a:pathLst>
                  <a:path w="5996305" h="2397125">
                    <a:moveTo>
                      <a:pt x="0" y="0"/>
                    </a:moveTo>
                    <a:lnTo>
                      <a:pt x="0" y="2396617"/>
                    </a:lnTo>
                    <a:lnTo>
                      <a:pt x="5996292" y="239661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bject 11">
                <a:extLst>
                  <a:ext uri="{FF2B5EF4-FFF2-40B4-BE49-F238E27FC236}">
                    <a16:creationId xmlns:a16="http://schemas.microsoft.com/office/drawing/2014/main" id="{6B7D1AA7-51AE-498D-A067-AC9302AC0CF8}"/>
                  </a:ext>
                </a:extLst>
              </p:cNvPr>
              <p:cNvSpPr txBox="1"/>
              <p:nvPr/>
            </p:nvSpPr>
            <p:spPr>
              <a:xfrm>
                <a:off x="1473635" y="2606375"/>
                <a:ext cx="123111" cy="1420159"/>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new HIV</a:t>
                </a:r>
                <a:r>
                  <a:rPr kumimoji="0" sz="8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infections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2">
                <a:extLst>
                  <a:ext uri="{FF2B5EF4-FFF2-40B4-BE49-F238E27FC236}">
                    <a16:creationId xmlns:a16="http://schemas.microsoft.com/office/drawing/2014/main" id="{4C5CFD71-D931-47F1-9E89-D74E7CB85452}"/>
                  </a:ext>
                </a:extLst>
              </p:cNvPr>
              <p:cNvSpPr txBox="1"/>
              <p:nvPr/>
            </p:nvSpPr>
            <p:spPr>
              <a:xfrm>
                <a:off x="2371986" y="4624963"/>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8" name="object 13">
                <a:extLst>
                  <a:ext uri="{FF2B5EF4-FFF2-40B4-BE49-F238E27FC236}">
                    <a16:creationId xmlns:a16="http://schemas.microsoft.com/office/drawing/2014/main" id="{5E124EF4-0BEE-42E6-B4D8-37857F3C0D6A}"/>
                  </a:ext>
                </a:extLst>
              </p:cNvPr>
              <p:cNvSpPr txBox="1"/>
              <p:nvPr/>
            </p:nvSpPr>
            <p:spPr>
              <a:xfrm>
                <a:off x="3018085"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1993</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9" name="object 14">
                <a:extLst>
                  <a:ext uri="{FF2B5EF4-FFF2-40B4-BE49-F238E27FC236}">
                    <a16:creationId xmlns:a16="http://schemas.microsoft.com/office/drawing/2014/main" id="{A8AED45B-B6A6-40ED-B410-0EAB90A20FCC}"/>
                  </a:ext>
                </a:extLst>
              </p:cNvPr>
              <p:cNvSpPr txBox="1"/>
              <p:nvPr/>
            </p:nvSpPr>
            <p:spPr>
              <a:xfrm>
                <a:off x="3664109"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1996</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0" name="object 15">
                <a:extLst>
                  <a:ext uri="{FF2B5EF4-FFF2-40B4-BE49-F238E27FC236}">
                    <a16:creationId xmlns:a16="http://schemas.microsoft.com/office/drawing/2014/main" id="{5A0AF9ED-C407-4484-9018-5BCF1A85B542}"/>
                  </a:ext>
                </a:extLst>
              </p:cNvPr>
              <p:cNvSpPr txBox="1"/>
              <p:nvPr/>
            </p:nvSpPr>
            <p:spPr>
              <a:xfrm>
                <a:off x="4310133"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1999</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1" name="object 16">
                <a:extLst>
                  <a:ext uri="{FF2B5EF4-FFF2-40B4-BE49-F238E27FC236}">
                    <a16:creationId xmlns:a16="http://schemas.microsoft.com/office/drawing/2014/main" id="{147ABB86-B881-4CE6-8553-A6244242637E}"/>
                  </a:ext>
                </a:extLst>
              </p:cNvPr>
              <p:cNvSpPr txBox="1"/>
              <p:nvPr/>
            </p:nvSpPr>
            <p:spPr>
              <a:xfrm>
                <a:off x="4956232"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2" name="object 17">
                <a:extLst>
                  <a:ext uri="{FF2B5EF4-FFF2-40B4-BE49-F238E27FC236}">
                    <a16:creationId xmlns:a16="http://schemas.microsoft.com/office/drawing/2014/main" id="{B2C898E2-CB8F-435C-AE94-01E237094654}"/>
                  </a:ext>
                </a:extLst>
              </p:cNvPr>
              <p:cNvSpPr txBox="1"/>
              <p:nvPr/>
            </p:nvSpPr>
            <p:spPr>
              <a:xfrm>
                <a:off x="5602256"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18">
                <a:extLst>
                  <a:ext uri="{FF2B5EF4-FFF2-40B4-BE49-F238E27FC236}">
                    <a16:creationId xmlns:a16="http://schemas.microsoft.com/office/drawing/2014/main" id="{F450A68B-E7E7-46C0-BD72-F09F1A91F0CB}"/>
                  </a:ext>
                </a:extLst>
              </p:cNvPr>
              <p:cNvSpPr txBox="1"/>
              <p:nvPr/>
            </p:nvSpPr>
            <p:spPr>
              <a:xfrm>
                <a:off x="6248279"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4" name="object 19">
                <a:extLst>
                  <a:ext uri="{FF2B5EF4-FFF2-40B4-BE49-F238E27FC236}">
                    <a16:creationId xmlns:a16="http://schemas.microsoft.com/office/drawing/2014/main" id="{1F86BF47-88D3-4826-889C-D02BCDFD0F93}"/>
                  </a:ext>
                </a:extLst>
              </p:cNvPr>
              <p:cNvSpPr txBox="1"/>
              <p:nvPr/>
            </p:nvSpPr>
            <p:spPr>
              <a:xfrm>
                <a:off x="6894379"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5" name="object 20">
                <a:extLst>
                  <a:ext uri="{FF2B5EF4-FFF2-40B4-BE49-F238E27FC236}">
                    <a16:creationId xmlns:a16="http://schemas.microsoft.com/office/drawing/2014/main" id="{D4B7FAA6-1147-4B97-88CF-11CA52512515}"/>
                  </a:ext>
                </a:extLst>
              </p:cNvPr>
              <p:cNvSpPr txBox="1"/>
              <p:nvPr/>
            </p:nvSpPr>
            <p:spPr>
              <a:xfrm>
                <a:off x="7540403"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6" name="object 21">
                <a:extLst>
                  <a:ext uri="{FF2B5EF4-FFF2-40B4-BE49-F238E27FC236}">
                    <a16:creationId xmlns:a16="http://schemas.microsoft.com/office/drawing/2014/main" id="{25BC2623-7B88-44AD-9220-2605EEAC2FB7}"/>
                  </a:ext>
                </a:extLst>
              </p:cNvPr>
              <p:cNvSpPr txBox="1"/>
              <p:nvPr/>
            </p:nvSpPr>
            <p:spPr>
              <a:xfrm>
                <a:off x="8186503"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7" name="object 22">
                <a:extLst>
                  <a:ext uri="{FF2B5EF4-FFF2-40B4-BE49-F238E27FC236}">
                    <a16:creationId xmlns:a16="http://schemas.microsoft.com/office/drawing/2014/main" id="{138FB753-E394-4DAB-8EC3-23AA6176F3F2}"/>
                  </a:ext>
                </a:extLst>
              </p:cNvPr>
              <p:cNvSpPr txBox="1"/>
              <p:nvPr/>
            </p:nvSpPr>
            <p:spPr>
              <a:xfrm>
                <a:off x="2802668"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1992</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8" name="object 23">
                <a:extLst>
                  <a:ext uri="{FF2B5EF4-FFF2-40B4-BE49-F238E27FC236}">
                    <a16:creationId xmlns:a16="http://schemas.microsoft.com/office/drawing/2014/main" id="{371C96DA-9B7C-41E7-A419-DC7BB412E4D1}"/>
                  </a:ext>
                </a:extLst>
              </p:cNvPr>
              <p:cNvSpPr txBox="1"/>
              <p:nvPr/>
            </p:nvSpPr>
            <p:spPr>
              <a:xfrm>
                <a:off x="3448768"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1995</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1" name="object 24">
                <a:extLst>
                  <a:ext uri="{FF2B5EF4-FFF2-40B4-BE49-F238E27FC236}">
                    <a16:creationId xmlns:a16="http://schemas.microsoft.com/office/drawing/2014/main" id="{06FFB159-D4D1-4B46-8E69-C362E7A3421D}"/>
                  </a:ext>
                </a:extLst>
              </p:cNvPr>
              <p:cNvSpPr txBox="1"/>
              <p:nvPr/>
            </p:nvSpPr>
            <p:spPr>
              <a:xfrm>
                <a:off x="4094791"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1998</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2" name="object 25">
                <a:extLst>
                  <a:ext uri="{FF2B5EF4-FFF2-40B4-BE49-F238E27FC236}">
                    <a16:creationId xmlns:a16="http://schemas.microsoft.com/office/drawing/2014/main" id="{CCAEC851-1FB0-4CFC-9AF6-4DB977301DE3}"/>
                  </a:ext>
                </a:extLst>
              </p:cNvPr>
              <p:cNvSpPr txBox="1"/>
              <p:nvPr/>
            </p:nvSpPr>
            <p:spPr>
              <a:xfrm>
                <a:off x="4740815"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3" name="object 26">
                <a:extLst>
                  <a:ext uri="{FF2B5EF4-FFF2-40B4-BE49-F238E27FC236}">
                    <a16:creationId xmlns:a16="http://schemas.microsoft.com/office/drawing/2014/main" id="{FA337E29-56E9-49BA-BA3B-62D3381CB4EB}"/>
                  </a:ext>
                </a:extLst>
              </p:cNvPr>
              <p:cNvSpPr txBox="1"/>
              <p:nvPr/>
            </p:nvSpPr>
            <p:spPr>
              <a:xfrm>
                <a:off x="5386839"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4" name="object 27">
                <a:extLst>
                  <a:ext uri="{FF2B5EF4-FFF2-40B4-BE49-F238E27FC236}">
                    <a16:creationId xmlns:a16="http://schemas.microsoft.com/office/drawing/2014/main" id="{8250ED98-CF1F-4596-9930-7AD957B34CB2}"/>
                  </a:ext>
                </a:extLst>
              </p:cNvPr>
              <p:cNvSpPr txBox="1"/>
              <p:nvPr/>
            </p:nvSpPr>
            <p:spPr>
              <a:xfrm>
                <a:off x="6032938"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5" name="object 28">
                <a:extLst>
                  <a:ext uri="{FF2B5EF4-FFF2-40B4-BE49-F238E27FC236}">
                    <a16:creationId xmlns:a16="http://schemas.microsoft.com/office/drawing/2014/main" id="{F90E2150-92FE-4E88-820D-664DE44912F8}"/>
                  </a:ext>
                </a:extLst>
              </p:cNvPr>
              <p:cNvSpPr txBox="1"/>
              <p:nvPr/>
            </p:nvSpPr>
            <p:spPr>
              <a:xfrm>
                <a:off x="6678962"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6" name="object 29">
                <a:extLst>
                  <a:ext uri="{FF2B5EF4-FFF2-40B4-BE49-F238E27FC236}">
                    <a16:creationId xmlns:a16="http://schemas.microsoft.com/office/drawing/2014/main" id="{FDEA1F9D-73CA-4538-B342-7E14C1F0776B}"/>
                  </a:ext>
                </a:extLst>
              </p:cNvPr>
              <p:cNvSpPr txBox="1"/>
              <p:nvPr/>
            </p:nvSpPr>
            <p:spPr>
              <a:xfrm>
                <a:off x="7324985"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7" name="object 30">
                <a:extLst>
                  <a:ext uri="{FF2B5EF4-FFF2-40B4-BE49-F238E27FC236}">
                    <a16:creationId xmlns:a16="http://schemas.microsoft.com/office/drawing/2014/main" id="{18D0E5F9-F64B-466F-980A-DFC1AA3B2DA4}"/>
                  </a:ext>
                </a:extLst>
              </p:cNvPr>
              <p:cNvSpPr txBox="1"/>
              <p:nvPr/>
            </p:nvSpPr>
            <p:spPr>
              <a:xfrm>
                <a:off x="7971009"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8" name="object 31">
                <a:extLst>
                  <a:ext uri="{FF2B5EF4-FFF2-40B4-BE49-F238E27FC236}">
                    <a16:creationId xmlns:a16="http://schemas.microsoft.com/office/drawing/2014/main" id="{D7E83CC8-B15D-4E11-A32A-75A5A0F0050A}"/>
                  </a:ext>
                </a:extLst>
              </p:cNvPr>
              <p:cNvSpPr txBox="1"/>
              <p:nvPr/>
            </p:nvSpPr>
            <p:spPr>
              <a:xfrm>
                <a:off x="2587174"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1991</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39" name="object 32">
                <a:extLst>
                  <a:ext uri="{FF2B5EF4-FFF2-40B4-BE49-F238E27FC236}">
                    <a16:creationId xmlns:a16="http://schemas.microsoft.com/office/drawing/2014/main" id="{E92B0F42-E2E4-45CC-AC87-A7B434C8FB31}"/>
                  </a:ext>
                </a:extLst>
              </p:cNvPr>
              <p:cNvSpPr txBox="1"/>
              <p:nvPr/>
            </p:nvSpPr>
            <p:spPr>
              <a:xfrm>
                <a:off x="3233198" y="4625039"/>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1994</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40" name="object 33">
                <a:extLst>
                  <a:ext uri="{FF2B5EF4-FFF2-40B4-BE49-F238E27FC236}">
                    <a16:creationId xmlns:a16="http://schemas.microsoft.com/office/drawing/2014/main" id="{0D895096-A1C5-442F-985E-3EF5F4E0C909}"/>
                  </a:ext>
                </a:extLst>
              </p:cNvPr>
              <p:cNvSpPr txBox="1"/>
              <p:nvPr/>
            </p:nvSpPr>
            <p:spPr>
              <a:xfrm>
                <a:off x="3879298"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1997</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41" name="object 34">
                <a:extLst>
                  <a:ext uri="{FF2B5EF4-FFF2-40B4-BE49-F238E27FC236}">
                    <a16:creationId xmlns:a16="http://schemas.microsoft.com/office/drawing/2014/main" id="{8D4AFDB5-AE8E-402F-AB68-34898F950406}"/>
                  </a:ext>
                </a:extLst>
              </p:cNvPr>
              <p:cNvSpPr txBox="1"/>
              <p:nvPr/>
            </p:nvSpPr>
            <p:spPr>
              <a:xfrm>
                <a:off x="4525398"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2" name="object 35">
                <a:extLst>
                  <a:ext uri="{FF2B5EF4-FFF2-40B4-BE49-F238E27FC236}">
                    <a16:creationId xmlns:a16="http://schemas.microsoft.com/office/drawing/2014/main" id="{13D22752-DAD2-4007-A56B-4ADB2C15DEA5}"/>
                  </a:ext>
                </a:extLst>
              </p:cNvPr>
              <p:cNvSpPr txBox="1"/>
              <p:nvPr/>
            </p:nvSpPr>
            <p:spPr>
              <a:xfrm>
                <a:off x="5171421"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3" name="object 36">
                <a:extLst>
                  <a:ext uri="{FF2B5EF4-FFF2-40B4-BE49-F238E27FC236}">
                    <a16:creationId xmlns:a16="http://schemas.microsoft.com/office/drawing/2014/main" id="{AF8FCCE6-8F92-406B-824D-52516C2C82ED}"/>
                  </a:ext>
                </a:extLst>
              </p:cNvPr>
              <p:cNvSpPr txBox="1"/>
              <p:nvPr/>
            </p:nvSpPr>
            <p:spPr>
              <a:xfrm>
                <a:off x="5817445"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4" name="object 37">
                <a:extLst>
                  <a:ext uri="{FF2B5EF4-FFF2-40B4-BE49-F238E27FC236}">
                    <a16:creationId xmlns:a16="http://schemas.microsoft.com/office/drawing/2014/main" id="{C5A000C0-55A2-494B-BC4D-9EC378AD9924}"/>
                  </a:ext>
                </a:extLst>
              </p:cNvPr>
              <p:cNvSpPr txBox="1"/>
              <p:nvPr/>
            </p:nvSpPr>
            <p:spPr>
              <a:xfrm>
                <a:off x="6463468"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 name="object 38">
                <a:extLst>
                  <a:ext uri="{FF2B5EF4-FFF2-40B4-BE49-F238E27FC236}">
                    <a16:creationId xmlns:a16="http://schemas.microsoft.com/office/drawing/2014/main" id="{D34CD0DD-F0FD-46B9-91BB-F72BEAFD6AE9}"/>
                  </a:ext>
                </a:extLst>
              </p:cNvPr>
              <p:cNvSpPr txBox="1"/>
              <p:nvPr/>
            </p:nvSpPr>
            <p:spPr>
              <a:xfrm>
                <a:off x="7109492"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 name="object 39">
                <a:extLst>
                  <a:ext uri="{FF2B5EF4-FFF2-40B4-BE49-F238E27FC236}">
                    <a16:creationId xmlns:a16="http://schemas.microsoft.com/office/drawing/2014/main" id="{3EB4A397-7CB2-47B4-AEE5-3D4F13E289E8}"/>
                  </a:ext>
                </a:extLst>
              </p:cNvPr>
              <p:cNvSpPr txBox="1"/>
              <p:nvPr/>
            </p:nvSpPr>
            <p:spPr>
              <a:xfrm>
                <a:off x="7755592" y="4624277"/>
                <a:ext cx="276999" cy="30700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7" name="object 40">
                <a:extLst>
                  <a:ext uri="{FF2B5EF4-FFF2-40B4-BE49-F238E27FC236}">
                    <a16:creationId xmlns:a16="http://schemas.microsoft.com/office/drawing/2014/main" id="{7E7D940D-B2A7-49C7-B231-7EF28365CFB5}"/>
                  </a:ext>
                </a:extLst>
              </p:cNvPr>
              <p:cNvSpPr/>
              <p:nvPr/>
            </p:nvSpPr>
            <p:spPr>
              <a:xfrm>
                <a:off x="2433000" y="2349000"/>
                <a:ext cx="5814695" cy="1667510"/>
              </a:xfrm>
              <a:custGeom>
                <a:avLst/>
                <a:gdLst/>
                <a:ahLst/>
                <a:cxnLst/>
                <a:rect l="l" t="t" r="r" b="b"/>
                <a:pathLst>
                  <a:path w="5814695" h="1667509">
                    <a:moveTo>
                      <a:pt x="5066791" y="976343"/>
                    </a:moveTo>
                    <a:lnTo>
                      <a:pt x="1189556" y="976343"/>
                    </a:lnTo>
                    <a:lnTo>
                      <a:pt x="1389683" y="988336"/>
                    </a:lnTo>
                    <a:lnTo>
                      <a:pt x="1694083" y="1051996"/>
                    </a:lnTo>
                    <a:lnTo>
                      <a:pt x="2473584" y="1236273"/>
                    </a:lnTo>
                    <a:lnTo>
                      <a:pt x="4608847" y="1496535"/>
                    </a:lnTo>
                    <a:lnTo>
                      <a:pt x="5814230" y="1667040"/>
                    </a:lnTo>
                    <a:lnTo>
                      <a:pt x="5814230" y="1158156"/>
                    </a:lnTo>
                    <a:lnTo>
                      <a:pt x="5066791" y="976343"/>
                    </a:lnTo>
                    <a:close/>
                  </a:path>
                  <a:path w="5814695" h="1667509">
                    <a:moveTo>
                      <a:pt x="1402197" y="0"/>
                    </a:moveTo>
                    <a:lnTo>
                      <a:pt x="1120669" y="0"/>
                    </a:lnTo>
                    <a:lnTo>
                      <a:pt x="1017451" y="49643"/>
                    </a:lnTo>
                    <a:lnTo>
                      <a:pt x="769828" y="211879"/>
                    </a:lnTo>
                    <a:lnTo>
                      <a:pt x="0" y="900072"/>
                    </a:lnTo>
                    <a:lnTo>
                      <a:pt x="0" y="1497801"/>
                    </a:lnTo>
                    <a:lnTo>
                      <a:pt x="746942" y="1140566"/>
                    </a:lnTo>
                    <a:lnTo>
                      <a:pt x="1004908" y="1024318"/>
                    </a:lnTo>
                    <a:lnTo>
                      <a:pt x="1189556" y="976343"/>
                    </a:lnTo>
                    <a:lnTo>
                      <a:pt x="5066791" y="976343"/>
                    </a:lnTo>
                    <a:lnTo>
                      <a:pt x="4032534" y="715624"/>
                    </a:lnTo>
                    <a:lnTo>
                      <a:pt x="3563548" y="642256"/>
                    </a:lnTo>
                    <a:lnTo>
                      <a:pt x="2528943" y="450042"/>
                    </a:lnTo>
                    <a:lnTo>
                      <a:pt x="2097149" y="266600"/>
                    </a:lnTo>
                    <a:lnTo>
                      <a:pt x="1743091" y="121887"/>
                    </a:lnTo>
                    <a:lnTo>
                      <a:pt x="1461978" y="17035"/>
                    </a:lnTo>
                    <a:lnTo>
                      <a:pt x="1402197"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41">
                <a:extLst>
                  <a:ext uri="{FF2B5EF4-FFF2-40B4-BE49-F238E27FC236}">
                    <a16:creationId xmlns:a16="http://schemas.microsoft.com/office/drawing/2014/main" id="{4B90DE12-D3D3-4F74-BE63-65C2460FD3A2}"/>
                  </a:ext>
                </a:extLst>
              </p:cNvPr>
              <p:cNvSpPr/>
              <p:nvPr/>
            </p:nvSpPr>
            <p:spPr>
              <a:xfrm>
                <a:off x="2432992" y="2931271"/>
                <a:ext cx="5809615" cy="858519"/>
              </a:xfrm>
              <a:custGeom>
                <a:avLst/>
                <a:gdLst/>
                <a:ahLst/>
                <a:cxnLst/>
                <a:rect l="l" t="t" r="r" b="b"/>
                <a:pathLst>
                  <a:path w="5809615" h="858520">
                    <a:moveTo>
                      <a:pt x="0" y="653999"/>
                    </a:moveTo>
                    <a:lnTo>
                      <a:pt x="304012" y="442226"/>
                    </a:lnTo>
                    <a:lnTo>
                      <a:pt x="480094" y="313518"/>
                    </a:lnTo>
                    <a:lnTo>
                      <a:pt x="571807" y="247424"/>
                    </a:lnTo>
                    <a:lnTo>
                      <a:pt x="608872" y="223074"/>
                    </a:lnTo>
                    <a:lnTo>
                      <a:pt x="621004" y="219595"/>
                    </a:lnTo>
                    <a:lnTo>
                      <a:pt x="685625" y="193862"/>
                    </a:lnTo>
                    <a:lnTo>
                      <a:pt x="815322" y="137248"/>
                    </a:lnTo>
                    <a:lnTo>
                      <a:pt x="942621" y="80635"/>
                    </a:lnTo>
                    <a:lnTo>
                      <a:pt x="1000048" y="54902"/>
                    </a:lnTo>
                    <a:lnTo>
                      <a:pt x="1298168" y="0"/>
                    </a:lnTo>
                    <a:lnTo>
                      <a:pt x="1523885" y="18300"/>
                    </a:lnTo>
                    <a:lnTo>
                      <a:pt x="1770888" y="73202"/>
                    </a:lnTo>
                    <a:lnTo>
                      <a:pt x="2298979" y="237896"/>
                    </a:lnTo>
                    <a:lnTo>
                      <a:pt x="2775978" y="347700"/>
                    </a:lnTo>
                    <a:lnTo>
                      <a:pt x="3414788" y="469709"/>
                    </a:lnTo>
                    <a:lnTo>
                      <a:pt x="3878999" y="500202"/>
                    </a:lnTo>
                    <a:lnTo>
                      <a:pt x="4385792" y="622211"/>
                    </a:lnTo>
                    <a:lnTo>
                      <a:pt x="4875568" y="689305"/>
                    </a:lnTo>
                    <a:lnTo>
                      <a:pt x="5369585" y="786904"/>
                    </a:lnTo>
                    <a:lnTo>
                      <a:pt x="5809043" y="858037"/>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2">
                <a:extLst>
                  <a:ext uri="{FF2B5EF4-FFF2-40B4-BE49-F238E27FC236}">
                    <a16:creationId xmlns:a16="http://schemas.microsoft.com/office/drawing/2014/main" id="{24A6477A-25EF-47E8-9132-E7F236FB0E43}"/>
                  </a:ext>
                </a:extLst>
              </p:cNvPr>
              <p:cNvSpPr/>
              <p:nvPr/>
            </p:nvSpPr>
            <p:spPr>
              <a:xfrm>
                <a:off x="2433000" y="3643194"/>
                <a:ext cx="5809615" cy="734695"/>
              </a:xfrm>
              <a:custGeom>
                <a:avLst/>
                <a:gdLst/>
                <a:ahLst/>
                <a:cxnLst/>
                <a:rect l="l" t="t" r="r" b="b"/>
                <a:pathLst>
                  <a:path w="5809615" h="734695">
                    <a:moveTo>
                      <a:pt x="1215668" y="0"/>
                    </a:moveTo>
                    <a:lnTo>
                      <a:pt x="953811" y="0"/>
                    </a:lnTo>
                    <a:lnTo>
                      <a:pt x="882705" y="35744"/>
                    </a:lnTo>
                    <a:lnTo>
                      <a:pt x="642688" y="205111"/>
                    </a:lnTo>
                    <a:lnTo>
                      <a:pt x="0" y="508371"/>
                    </a:lnTo>
                    <a:lnTo>
                      <a:pt x="0" y="734517"/>
                    </a:lnTo>
                    <a:lnTo>
                      <a:pt x="183672" y="702964"/>
                    </a:lnTo>
                    <a:lnTo>
                      <a:pt x="727181" y="531437"/>
                    </a:lnTo>
                    <a:lnTo>
                      <a:pt x="876286" y="451070"/>
                    </a:lnTo>
                    <a:lnTo>
                      <a:pt x="989855" y="418561"/>
                    </a:lnTo>
                    <a:lnTo>
                      <a:pt x="5809056" y="418561"/>
                    </a:lnTo>
                    <a:lnTo>
                      <a:pt x="5809056" y="372852"/>
                    </a:lnTo>
                    <a:lnTo>
                      <a:pt x="3928919" y="342601"/>
                    </a:lnTo>
                    <a:lnTo>
                      <a:pt x="3350059" y="325476"/>
                    </a:lnTo>
                    <a:lnTo>
                      <a:pt x="2758394" y="301504"/>
                    </a:lnTo>
                    <a:lnTo>
                      <a:pt x="2534842" y="288795"/>
                    </a:lnTo>
                    <a:lnTo>
                      <a:pt x="2401099" y="279143"/>
                    </a:lnTo>
                    <a:lnTo>
                      <a:pt x="2278372" y="268440"/>
                    </a:lnTo>
                    <a:lnTo>
                      <a:pt x="2165619" y="256591"/>
                    </a:lnTo>
                    <a:lnTo>
                      <a:pt x="2112657" y="250208"/>
                    </a:lnTo>
                    <a:lnTo>
                      <a:pt x="2061798" y="243504"/>
                    </a:lnTo>
                    <a:lnTo>
                      <a:pt x="2012910" y="236467"/>
                    </a:lnTo>
                    <a:lnTo>
                      <a:pt x="1965864" y="229085"/>
                    </a:lnTo>
                    <a:lnTo>
                      <a:pt x="1920530" y="221346"/>
                    </a:lnTo>
                    <a:lnTo>
                      <a:pt x="1876777" y="213240"/>
                    </a:lnTo>
                    <a:lnTo>
                      <a:pt x="1834475" y="204754"/>
                    </a:lnTo>
                    <a:lnTo>
                      <a:pt x="1793493" y="195877"/>
                    </a:lnTo>
                    <a:lnTo>
                      <a:pt x="1753702" y="186596"/>
                    </a:lnTo>
                    <a:lnTo>
                      <a:pt x="1714970" y="176901"/>
                    </a:lnTo>
                    <a:lnTo>
                      <a:pt x="1677168" y="166779"/>
                    </a:lnTo>
                    <a:lnTo>
                      <a:pt x="1640165" y="156220"/>
                    </a:lnTo>
                    <a:lnTo>
                      <a:pt x="1568035" y="133740"/>
                    </a:lnTo>
                    <a:lnTo>
                      <a:pt x="1497538" y="109367"/>
                    </a:lnTo>
                    <a:lnTo>
                      <a:pt x="1427630" y="83009"/>
                    </a:lnTo>
                    <a:lnTo>
                      <a:pt x="1215668" y="0"/>
                    </a:lnTo>
                    <a:close/>
                  </a:path>
                  <a:path w="5809615" h="734695">
                    <a:moveTo>
                      <a:pt x="5809056" y="418561"/>
                    </a:moveTo>
                    <a:lnTo>
                      <a:pt x="989855" y="418561"/>
                    </a:lnTo>
                    <a:lnTo>
                      <a:pt x="1125370" y="428766"/>
                    </a:lnTo>
                    <a:lnTo>
                      <a:pt x="1340312" y="476535"/>
                    </a:lnTo>
                    <a:lnTo>
                      <a:pt x="2156198" y="621226"/>
                    </a:lnTo>
                    <a:lnTo>
                      <a:pt x="5809056" y="668000"/>
                    </a:lnTo>
                    <a:lnTo>
                      <a:pt x="5809056" y="418561"/>
                    </a:lnTo>
                    <a:close/>
                  </a:path>
                </a:pathLst>
              </a:custGeom>
              <a:solidFill>
                <a:srgbClr val="B6AEA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object 43">
                <a:extLst>
                  <a:ext uri="{FF2B5EF4-FFF2-40B4-BE49-F238E27FC236}">
                    <a16:creationId xmlns:a16="http://schemas.microsoft.com/office/drawing/2014/main" id="{6C985109-A085-4970-8B01-DF9D820069BB}"/>
                  </a:ext>
                </a:extLst>
              </p:cNvPr>
              <p:cNvSpPr/>
              <p:nvPr/>
            </p:nvSpPr>
            <p:spPr>
              <a:xfrm>
                <a:off x="2432992" y="3908112"/>
                <a:ext cx="5809615" cy="384175"/>
              </a:xfrm>
              <a:custGeom>
                <a:avLst/>
                <a:gdLst/>
                <a:ahLst/>
                <a:cxnLst/>
                <a:rect l="l" t="t" r="r" b="b"/>
                <a:pathLst>
                  <a:path w="5809615" h="384175">
                    <a:moveTo>
                      <a:pt x="0" y="383832"/>
                    </a:moveTo>
                    <a:lnTo>
                      <a:pt x="654062" y="169964"/>
                    </a:lnTo>
                    <a:lnTo>
                      <a:pt x="876935" y="36588"/>
                    </a:lnTo>
                    <a:lnTo>
                      <a:pt x="1075423" y="0"/>
                    </a:lnTo>
                    <a:lnTo>
                      <a:pt x="1330045" y="36385"/>
                    </a:lnTo>
                    <a:lnTo>
                      <a:pt x="1722361" y="157772"/>
                    </a:lnTo>
                    <a:lnTo>
                      <a:pt x="2241600" y="224866"/>
                    </a:lnTo>
                    <a:lnTo>
                      <a:pt x="3109874" y="255371"/>
                    </a:lnTo>
                    <a:lnTo>
                      <a:pt x="3833406" y="273672"/>
                    </a:lnTo>
                    <a:lnTo>
                      <a:pt x="4748479" y="285864"/>
                    </a:lnTo>
                    <a:lnTo>
                      <a:pt x="5523103" y="279768"/>
                    </a:lnTo>
                    <a:lnTo>
                      <a:pt x="5809068" y="283298"/>
                    </a:lnTo>
                  </a:path>
                </a:pathLst>
              </a:custGeom>
              <a:ln w="444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33526820-9204-4318-92DE-716C0742B7EB}"/>
                  </a:ext>
                </a:extLst>
              </p:cNvPr>
              <p:cNvGrpSpPr/>
              <p:nvPr/>
            </p:nvGrpSpPr>
            <p:grpSpPr>
              <a:xfrm>
                <a:off x="2727745" y="5163759"/>
                <a:ext cx="5360764" cy="166712"/>
                <a:chOff x="2727745" y="5163759"/>
                <a:chExt cx="5360764" cy="166712"/>
              </a:xfrm>
            </p:grpSpPr>
            <p:sp>
              <p:nvSpPr>
                <p:cNvPr id="55" name="object 19">
                  <a:extLst>
                    <a:ext uri="{FF2B5EF4-FFF2-40B4-BE49-F238E27FC236}">
                      <a16:creationId xmlns:a16="http://schemas.microsoft.com/office/drawing/2014/main" id="{78D91D2B-2772-4F89-A60D-836CD76EA228}"/>
                    </a:ext>
                  </a:extLst>
                </p:cNvPr>
                <p:cNvSpPr txBox="1"/>
                <p:nvPr/>
              </p:nvSpPr>
              <p:spPr>
                <a:xfrm>
                  <a:off x="3051745" y="5163759"/>
                  <a:ext cx="1149209"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Sub-Saharan Africa</a:t>
                  </a:r>
                </a:p>
              </p:txBody>
            </p:sp>
            <p:sp>
              <p:nvSpPr>
                <p:cNvPr id="56" name="object 20">
                  <a:extLst>
                    <a:ext uri="{FF2B5EF4-FFF2-40B4-BE49-F238E27FC236}">
                      <a16:creationId xmlns:a16="http://schemas.microsoft.com/office/drawing/2014/main" id="{20164E74-7D3B-4CB7-B1F8-DF83C907A227}"/>
                    </a:ext>
                  </a:extLst>
                </p:cNvPr>
                <p:cNvSpPr/>
                <p:nvPr/>
              </p:nvSpPr>
              <p:spPr>
                <a:xfrm>
                  <a:off x="2727745" y="5246559"/>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21">
                  <a:extLst>
                    <a:ext uri="{FF2B5EF4-FFF2-40B4-BE49-F238E27FC236}">
                      <a16:creationId xmlns:a16="http://schemas.microsoft.com/office/drawing/2014/main" id="{EC8F74BD-F489-4BC5-B2D3-4600551E107D}"/>
                    </a:ext>
                  </a:extLst>
                </p:cNvPr>
                <p:cNvSpPr txBox="1"/>
                <p:nvPr/>
              </p:nvSpPr>
              <p:spPr>
                <a:xfrm>
                  <a:off x="5895745" y="5163759"/>
                  <a:ext cx="2192764"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Regions outside of sub-Saharan Africa</a:t>
                  </a:r>
                </a:p>
              </p:txBody>
            </p:sp>
            <p:sp>
              <p:nvSpPr>
                <p:cNvPr id="58" name="object 22">
                  <a:extLst>
                    <a:ext uri="{FF2B5EF4-FFF2-40B4-BE49-F238E27FC236}">
                      <a16:creationId xmlns:a16="http://schemas.microsoft.com/office/drawing/2014/main" id="{2F94DFEC-9294-4977-A17B-C3D231328574}"/>
                    </a:ext>
                  </a:extLst>
                </p:cNvPr>
                <p:cNvSpPr/>
                <p:nvPr/>
              </p:nvSpPr>
              <p:spPr>
                <a:xfrm>
                  <a:off x="5571745" y="5246559"/>
                  <a:ext cx="252000" cy="0"/>
                </a:xfrm>
                <a:custGeom>
                  <a:avLst/>
                  <a:gdLst/>
                  <a:ahLst/>
                  <a:cxnLst/>
                  <a:rect l="l" t="t" r="r" b="b"/>
                  <a:pathLst>
                    <a:path w="73025">
                      <a:moveTo>
                        <a:pt x="72745" y="0"/>
                      </a:moveTo>
                      <a:lnTo>
                        <a:pt x="0" y="0"/>
                      </a:lnTo>
                    </a:path>
                  </a:pathLst>
                </a:custGeom>
                <a:ln w="381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48431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3B9C108-2728-4E7A-814D-3A5944228D73}"/>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Key populations important in all epidemic settings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961200"/>
              <a:ext cx="9907200" cy="307777"/>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Distribution of new HIV infections, by population group, global and by region</a:t>
              </a:r>
              <a:r>
                <a:rPr kumimoji="0" lang="en-US" sz="1400" b="0" i="1" u="none" strike="noStrike" kern="1200" cap="none" spc="0" normalizeH="0" baseline="0" noProof="0">
                  <a:ln>
                    <a:noFill/>
                  </a:ln>
                  <a:solidFill>
                    <a:prstClr val="white"/>
                  </a:solidFill>
                  <a:effectLst/>
                  <a:uLnTx/>
                  <a:uFillTx/>
                  <a:latin typeface="Arial Nova Light" panose="020B0304020202020204" pitchFamily="34" charset="0"/>
                  <a:ea typeface="+mn-ea"/>
                  <a:cs typeface="+mn-cs"/>
                </a:rPr>
                <a:t>, 2017</a:t>
              </a:r>
              <a:endParaRPr kumimoji="0" lang="en-GB" sz="1400" b="0" i="1"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6D3A0EB9-6B2E-4C12-9840-02B60B55591C}"/>
                </a:ext>
              </a:extLst>
            </p:cNvPr>
            <p:cNvSpPr/>
            <p:nvPr/>
          </p:nvSpPr>
          <p:spPr>
            <a:xfrm>
              <a:off x="0" y="6084000"/>
              <a:ext cx="9907200" cy="276999"/>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Data are only available from Asia and the Pacific, Caribbean and Latin America. With rare exceptions, reported data are from transwomen who sell sex, but size estimates are increasingly all transgender 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Individuals in this category did not report any HIV-related risk </a:t>
              </a:r>
              <a:r>
                <a:rPr kumimoji="0" lang="en-US" sz="6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behaviour</a:t>
              </a: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endParaRPr kumimoji="0" lang="en-GB"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54" name="Group 53">
              <a:extLst>
                <a:ext uri="{FF2B5EF4-FFF2-40B4-BE49-F238E27FC236}">
                  <a16:creationId xmlns:a16="http://schemas.microsoft.com/office/drawing/2014/main" id="{202294FE-5C23-4986-950F-ABECB2D2B3C4}"/>
                </a:ext>
              </a:extLst>
            </p:cNvPr>
            <p:cNvGrpSpPr/>
            <p:nvPr/>
          </p:nvGrpSpPr>
          <p:grpSpPr>
            <a:xfrm>
              <a:off x="7287504" y="5472000"/>
              <a:ext cx="1258088" cy="138499"/>
              <a:chOff x="7380000" y="5742000"/>
              <a:chExt cx="1258088" cy="138499"/>
            </a:xfrm>
          </p:grpSpPr>
          <p:sp>
            <p:nvSpPr>
              <p:cNvPr id="152" name="object 12">
                <a:extLst>
                  <a:ext uri="{FF2B5EF4-FFF2-40B4-BE49-F238E27FC236}">
                    <a16:creationId xmlns:a16="http://schemas.microsoft.com/office/drawing/2014/main" id="{73D4AC9C-57B8-46E0-9A5C-5462C78D155F}"/>
                  </a:ext>
                </a:extLst>
              </p:cNvPr>
              <p:cNvSpPr txBox="1"/>
              <p:nvPr/>
            </p:nvSpPr>
            <p:spPr>
              <a:xfrm>
                <a:off x="7524000" y="5742000"/>
                <a:ext cx="1114088" cy="138499"/>
              </a:xfrm>
              <a:prstGeom prst="rect">
                <a:avLst/>
              </a:prstGeom>
            </p:spPr>
            <p:txBody>
              <a:bodyPr vert="horz" wrap="none" lIns="0" tIns="0" rIns="0" bIns="0" rtlCol="0" anchor="ctr" anchorCtr="0">
                <a:spAutoFit/>
              </a:bodyPr>
              <a:lstStyle>
                <a:defPPr>
                  <a:defRPr lang="en-US"/>
                </a:defPPr>
                <a:lvl1pPr marL="12700" algn="ctr">
                  <a:spcBef>
                    <a:spcPts val="100"/>
                  </a:spcBef>
                  <a:tabLst>
                    <a:tab pos="709295" algn="l"/>
                    <a:tab pos="1808480" algn="l"/>
                  </a:tabLst>
                  <a:defRPr sz="800">
                    <a:latin typeface="Arial Nova" panose="020B0504020202020204" pitchFamily="34" charset="0"/>
                  </a:defRPr>
                </a:lvl1p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Transgender women*</a:t>
                </a:r>
              </a:p>
            </p:txBody>
          </p:sp>
          <p:sp>
            <p:nvSpPr>
              <p:cNvPr id="153" name="object 13">
                <a:extLst>
                  <a:ext uri="{FF2B5EF4-FFF2-40B4-BE49-F238E27FC236}">
                    <a16:creationId xmlns:a16="http://schemas.microsoft.com/office/drawing/2014/main" id="{879FB04B-9688-42C2-9E19-2D5435829C14}"/>
                  </a:ext>
                </a:extLst>
              </p:cNvPr>
              <p:cNvSpPr/>
              <p:nvPr/>
            </p:nvSpPr>
            <p:spPr>
              <a:xfrm>
                <a:off x="7380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53CDEAC5-0DA6-47E0-967F-3F746C5F506E}"/>
                </a:ext>
              </a:extLst>
            </p:cNvPr>
            <p:cNvGrpSpPr/>
            <p:nvPr/>
          </p:nvGrpSpPr>
          <p:grpSpPr>
            <a:xfrm>
              <a:off x="4345682" y="5472000"/>
              <a:ext cx="2609419" cy="138499"/>
              <a:chOff x="6624000" y="5742000"/>
              <a:chExt cx="2609419" cy="138499"/>
            </a:xfrm>
          </p:grpSpPr>
          <p:sp>
            <p:nvSpPr>
              <p:cNvPr id="151" name="object 11">
                <a:extLst>
                  <a:ext uri="{FF2B5EF4-FFF2-40B4-BE49-F238E27FC236}">
                    <a16:creationId xmlns:a16="http://schemas.microsoft.com/office/drawing/2014/main" id="{66BD7CA8-ABF2-487A-B2B0-485FD0B908EF}"/>
                  </a:ext>
                </a:extLst>
              </p:cNvPr>
              <p:cNvSpPr/>
              <p:nvPr/>
            </p:nvSpPr>
            <p:spPr>
              <a:xfrm>
                <a:off x="6624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Rectangle 7">
                <a:extLst>
                  <a:ext uri="{FF2B5EF4-FFF2-40B4-BE49-F238E27FC236}">
                    <a16:creationId xmlns:a16="http://schemas.microsoft.com/office/drawing/2014/main" id="{35581423-0ECA-4B7B-A69F-296869AAA019}"/>
                  </a:ext>
                </a:extLst>
              </p:cNvPr>
              <p:cNvSpPr/>
              <p:nvPr/>
            </p:nvSpPr>
            <p:spPr>
              <a:xfrm>
                <a:off x="6768000" y="5742000"/>
                <a:ext cx="2465419" cy="138499"/>
              </a:xfrm>
              <a:prstGeom prst="rect">
                <a:avLst/>
              </a:prstGeom>
            </p:spPr>
            <p:txBody>
              <a:bodyPr vert="horz" wrap="none" lIns="0" tIns="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Gay men and other men who have sex with men</a:t>
                </a:r>
              </a:p>
            </p:txBody>
          </p:sp>
        </p:grpSp>
        <p:grpSp>
          <p:nvGrpSpPr>
            <p:cNvPr id="24" name="Group 23">
              <a:extLst>
                <a:ext uri="{FF2B5EF4-FFF2-40B4-BE49-F238E27FC236}">
                  <a16:creationId xmlns:a16="http://schemas.microsoft.com/office/drawing/2014/main" id="{23CEA332-C838-4F31-846E-DC0B3FF0DD8E}"/>
                </a:ext>
              </a:extLst>
            </p:cNvPr>
            <p:cNvGrpSpPr/>
            <p:nvPr/>
          </p:nvGrpSpPr>
          <p:grpSpPr>
            <a:xfrm>
              <a:off x="1512000" y="5634000"/>
              <a:ext cx="3569618" cy="138499"/>
              <a:chOff x="2844000" y="5742000"/>
              <a:chExt cx="3569618" cy="138499"/>
            </a:xfrm>
          </p:grpSpPr>
          <p:sp>
            <p:nvSpPr>
              <p:cNvPr id="154" name="object 14">
                <a:extLst>
                  <a:ext uri="{FF2B5EF4-FFF2-40B4-BE49-F238E27FC236}">
                    <a16:creationId xmlns:a16="http://schemas.microsoft.com/office/drawing/2014/main" id="{348A0D55-6FB4-4008-B65E-4A65ADAD83F3}"/>
                  </a:ext>
                </a:extLst>
              </p:cNvPr>
              <p:cNvSpPr/>
              <p:nvPr/>
            </p:nvSpPr>
            <p:spPr>
              <a:xfrm>
                <a:off x="2844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1CB5C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9F0E111C-D0BD-44B9-B1C2-3CB3003206E6}"/>
                  </a:ext>
                </a:extLst>
              </p:cNvPr>
              <p:cNvSpPr/>
              <p:nvPr/>
            </p:nvSpPr>
            <p:spPr>
              <a:xfrm>
                <a:off x="2988000" y="5742000"/>
                <a:ext cx="3425618" cy="138499"/>
              </a:xfrm>
              <a:prstGeom prst="rect">
                <a:avLst/>
              </a:prstGeom>
            </p:spPr>
            <p:txBody>
              <a:bodyPr vert="horz" wrap="none" lIns="0" tIns="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Clients of sex workers and other sexual partners of key populations</a:t>
                </a:r>
              </a:p>
            </p:txBody>
          </p:sp>
        </p:grpSp>
        <p:grpSp>
          <p:nvGrpSpPr>
            <p:cNvPr id="55" name="Group 54">
              <a:extLst>
                <a:ext uri="{FF2B5EF4-FFF2-40B4-BE49-F238E27FC236}">
                  <a16:creationId xmlns:a16="http://schemas.microsoft.com/office/drawing/2014/main" id="{B33553D8-9FD0-4D53-9726-A0E7AE3B0464}"/>
                </a:ext>
              </a:extLst>
            </p:cNvPr>
            <p:cNvGrpSpPr/>
            <p:nvPr/>
          </p:nvGrpSpPr>
          <p:grpSpPr>
            <a:xfrm>
              <a:off x="5352692" y="5634000"/>
              <a:ext cx="1139465" cy="138499"/>
              <a:chOff x="9252000" y="5742000"/>
              <a:chExt cx="1139465" cy="138499"/>
            </a:xfrm>
          </p:grpSpPr>
          <p:sp>
            <p:nvSpPr>
              <p:cNvPr id="156" name="object 16">
                <a:extLst>
                  <a:ext uri="{FF2B5EF4-FFF2-40B4-BE49-F238E27FC236}">
                    <a16:creationId xmlns:a16="http://schemas.microsoft.com/office/drawing/2014/main" id="{79D0F435-CF35-4357-B881-EA5C9B789612}"/>
                  </a:ext>
                </a:extLst>
              </p:cNvPr>
              <p:cNvSpPr/>
              <p:nvPr/>
            </p:nvSpPr>
            <p:spPr>
              <a:xfrm>
                <a:off x="9252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76784F7-223C-4EC2-91E4-AF12D4A01B91}"/>
                  </a:ext>
                </a:extLst>
              </p:cNvPr>
              <p:cNvSpPr/>
              <p:nvPr/>
            </p:nvSpPr>
            <p:spPr>
              <a:xfrm>
                <a:off x="9396000" y="5742000"/>
                <a:ext cx="995465" cy="138499"/>
              </a:xfrm>
              <a:prstGeom prst="rect">
                <a:avLst/>
              </a:prstGeom>
            </p:spPr>
            <p:txBody>
              <a:bodyPr vert="horz" wrap="none" lIns="0" tIns="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lang="en-GB"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Rest of population</a:t>
                </a:r>
                <a:r>
                  <a:rPr kumimoji="0" lang="en-GB" sz="900" b="0" i="0" u="none" strike="noStrike" kern="1200" cap="none" spc="0" normalizeH="0" baseline="30000" noProof="0" dirty="0">
                    <a:ln>
                      <a:noFill/>
                    </a:ln>
                    <a:solidFill>
                      <a:prstClr val="black"/>
                    </a:solidFill>
                    <a:effectLst/>
                    <a:uLnTx/>
                    <a:uFillTx/>
                    <a:latin typeface="Arial Nova" panose="020B0504020202020204" pitchFamily="34" charset="0"/>
                    <a:ea typeface="+mn-ea"/>
                    <a:cs typeface="+mn-cs"/>
                  </a:rPr>
                  <a:t>†</a:t>
                </a:r>
              </a:p>
            </p:txBody>
          </p:sp>
        </p:grpSp>
        <p:grpSp>
          <p:nvGrpSpPr>
            <p:cNvPr id="17" name="Group 16">
              <a:extLst>
                <a:ext uri="{FF2B5EF4-FFF2-40B4-BE49-F238E27FC236}">
                  <a16:creationId xmlns:a16="http://schemas.microsoft.com/office/drawing/2014/main" id="{712044A0-96A4-4BC8-98CD-FDBFD5B8285B}"/>
                </a:ext>
              </a:extLst>
            </p:cNvPr>
            <p:cNvGrpSpPr/>
            <p:nvPr/>
          </p:nvGrpSpPr>
          <p:grpSpPr>
            <a:xfrm>
              <a:off x="1512000" y="5472000"/>
              <a:ext cx="788407" cy="138499"/>
              <a:chOff x="360000" y="5742000"/>
              <a:chExt cx="788407" cy="138499"/>
            </a:xfrm>
          </p:grpSpPr>
          <p:sp>
            <p:nvSpPr>
              <p:cNvPr id="139" name="object 9">
                <a:extLst>
                  <a:ext uri="{FF2B5EF4-FFF2-40B4-BE49-F238E27FC236}">
                    <a16:creationId xmlns:a16="http://schemas.microsoft.com/office/drawing/2014/main" id="{45C886BD-9B84-474A-910B-5F2E1E685671}"/>
                  </a:ext>
                </a:extLst>
              </p:cNvPr>
              <p:cNvSpPr/>
              <p:nvPr/>
            </p:nvSpPr>
            <p:spPr>
              <a:xfrm>
                <a:off x="360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6F55B42-2B45-4A72-A57A-288511104146}"/>
                  </a:ext>
                </a:extLst>
              </p:cNvPr>
              <p:cNvSpPr/>
              <p:nvPr/>
            </p:nvSpPr>
            <p:spPr>
              <a:xfrm>
                <a:off x="504000" y="5742000"/>
                <a:ext cx="644407" cy="138499"/>
              </a:xfrm>
              <a:prstGeom prst="rect">
                <a:avLst/>
              </a:prstGeom>
            </p:spPr>
            <p:txBody>
              <a:bodyPr vert="horz" wrap="none" lIns="0" tIns="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lang="en-GB"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Sex workers</a:t>
                </a:r>
              </a:p>
            </p:txBody>
          </p:sp>
        </p:grpSp>
        <p:grpSp>
          <p:nvGrpSpPr>
            <p:cNvPr id="18" name="Group 17">
              <a:extLst>
                <a:ext uri="{FF2B5EF4-FFF2-40B4-BE49-F238E27FC236}">
                  <a16:creationId xmlns:a16="http://schemas.microsoft.com/office/drawing/2014/main" id="{2FD2B0C7-7BEC-441D-BD0E-2443CF1F809F}"/>
                </a:ext>
              </a:extLst>
            </p:cNvPr>
            <p:cNvGrpSpPr/>
            <p:nvPr/>
          </p:nvGrpSpPr>
          <p:grpSpPr>
            <a:xfrm>
              <a:off x="2632810" y="5472000"/>
              <a:ext cx="1381519" cy="138499"/>
              <a:chOff x="1404000" y="5742000"/>
              <a:chExt cx="1381519" cy="138499"/>
            </a:xfrm>
          </p:grpSpPr>
          <p:sp>
            <p:nvSpPr>
              <p:cNvPr id="150" name="object 10">
                <a:extLst>
                  <a:ext uri="{FF2B5EF4-FFF2-40B4-BE49-F238E27FC236}">
                    <a16:creationId xmlns:a16="http://schemas.microsoft.com/office/drawing/2014/main" id="{9869DCED-C1FB-4B81-8742-1433D15678E5}"/>
                  </a:ext>
                </a:extLst>
              </p:cNvPr>
              <p:cNvSpPr/>
              <p:nvPr/>
            </p:nvSpPr>
            <p:spPr>
              <a:xfrm>
                <a:off x="1404000" y="576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CBD5508B-2A2D-4BD6-917E-5FCF72130A64}"/>
                  </a:ext>
                </a:extLst>
              </p:cNvPr>
              <p:cNvSpPr/>
              <p:nvPr/>
            </p:nvSpPr>
            <p:spPr>
              <a:xfrm>
                <a:off x="1548000" y="5742000"/>
                <a:ext cx="1237519" cy="138499"/>
              </a:xfrm>
              <a:prstGeom prst="rect">
                <a:avLst/>
              </a:prstGeom>
            </p:spPr>
            <p:txBody>
              <a:bodyPr vert="horz" wrap="none" lIns="0" tIns="0" rIns="0" bIns="0" rtlCol="0" anchor="ctr" anchorCtr="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709295" algn="l"/>
                    <a:tab pos="1808480" algn="l"/>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People who inject drugs</a:t>
                </a:r>
                <a:endParaRPr kumimoji="0" lang="en-GB"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pic>
          <p:nvPicPr>
            <p:cNvPr id="7" name="Picture 6" descr="A picture containing wheel&#10;&#10;Description generated with high confidence">
              <a:extLst>
                <a:ext uri="{FF2B5EF4-FFF2-40B4-BE49-F238E27FC236}">
                  <a16:creationId xmlns:a16="http://schemas.microsoft.com/office/drawing/2014/main" id="{37F9E799-FA76-463D-90F6-330A62264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692000"/>
              <a:ext cx="8978313" cy="3600000"/>
            </a:xfrm>
            <a:prstGeom prst="rect">
              <a:avLst/>
            </a:prstGeom>
          </p:spPr>
        </p:pic>
      </p:grpSp>
    </p:spTree>
    <p:extLst>
      <p:ext uri="{BB962C8B-B14F-4D97-AF65-F5344CB8AC3E}">
        <p14:creationId xmlns:p14="http://schemas.microsoft.com/office/powerpoint/2010/main" val="123228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E4512B-57D4-43FF-8CE8-EE901CA83D56}"/>
              </a:ext>
            </a:extLst>
          </p:cNvPr>
          <p:cNvGrpSpPr/>
          <p:nvPr/>
        </p:nvGrpSpPr>
        <p:grpSpPr>
          <a:xfrm>
            <a:off x="0" y="180000"/>
            <a:ext cx="9907200" cy="6535498"/>
            <a:chOff x="0" y="180000"/>
            <a:chExt cx="9907200" cy="6535498"/>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415498"/>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err="1">
                  <a:solidFill>
                    <a:prstClr val="black"/>
                  </a:solidFill>
                  <a:latin typeface="Arial Nova" panose="020B0504020202020204" pitchFamily="34" charset="0"/>
                </a:rPr>
                <a:t>Cuadros</a:t>
              </a:r>
              <a:r>
                <a:rPr lang="en-US" sz="700" dirty="0">
                  <a:solidFill>
                    <a:prstClr val="black"/>
                  </a:solidFill>
                  <a:latin typeface="Arial Nova" panose="020B0504020202020204" pitchFamily="34" charset="0"/>
                </a:rPr>
                <a:t> DF. Assessing the role of geographical HIV hot-spots in the spread of the epidemic. In: </a:t>
              </a:r>
              <a:r>
                <a:rPr lang="en-US" sz="700">
                  <a:solidFill>
                    <a:prstClr val="black"/>
                  </a:solidFill>
                  <a:latin typeface="Arial Nova" panose="020B0504020202020204" pitchFamily="34" charset="0"/>
                </a:rPr>
                <a:t>CROI 2018 </a:t>
              </a:r>
              <a:r>
                <a:rPr lang="en-US" sz="700" dirty="0">
                  <a:solidFill>
                    <a:prstClr val="black"/>
                  </a:solidFill>
                  <a:latin typeface="Arial Nova" panose="020B0504020202020204" pitchFamily="34" charset="0"/>
                </a:rPr>
                <a:t>[website]. Boston (MA</a:t>
              </a:r>
              <a:r>
                <a:rPr lang="en-US" sz="700">
                  <a:solidFill>
                    <a:prstClr val="black"/>
                  </a:solidFill>
                  <a:latin typeface="Arial Nova" panose="020B0504020202020204" pitchFamily="34" charset="0"/>
                </a:rPr>
                <a:t>); c2018 </a:t>
              </a:r>
              <a:r>
                <a:rPr lang="en-US" sz="700" dirty="0">
                  <a:solidFill>
                    <a:prstClr val="black"/>
                  </a:solidFill>
                  <a:latin typeface="Arial Nova" panose="020B0504020202020204" pitchFamily="34" charset="0"/>
                </a:rPr>
                <a:t>(</a:t>
              </a:r>
              <a:r>
                <a:rPr lang="en-US" sz="700" dirty="0">
                  <a:solidFill>
                    <a:prstClr val="black"/>
                  </a:solidFill>
                  <a:latin typeface="Arial Nova" panose="020B0504020202020204" pitchFamily="34" charset="0"/>
                  <a:hlinkClick r:id="rId2"/>
                </a:rPr>
                <a:t>http://www.croiwebcasts.org/console/player/37086?mediaType=slideVideo&amp;&amp;crd_fl=0&amp;ssmsrq=1528958135518</a:t>
              </a:r>
              <a:r>
                <a:rPr lang="en-US" sz="700" dirty="0">
                  <a:solidFill>
                    <a:prstClr val="black"/>
                  </a:solidFill>
                  <a:latin typeface="Arial Nova" panose="020B0504020202020204" pitchFamily="34" charset="0"/>
                </a:rPr>
                <a:t>).</a:t>
              </a:r>
            </a:p>
            <a:p>
              <a:pPr lvl="0" defTabSz="914400"/>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r>
                <a:rPr lang="en-US" sz="2800" dirty="0">
                  <a:solidFill>
                    <a:prstClr val="white"/>
                  </a:solidFill>
                </a:rPr>
                <a:t>HIV spreads from hotspots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6D3A0EB9-6B2E-4C12-9840-02B60B55591C}"/>
                </a:ext>
              </a:extLst>
            </p:cNvPr>
            <p:cNvSpPr/>
            <p:nvPr/>
          </p:nvSpPr>
          <p:spPr>
            <a:xfrm>
              <a:off x="0" y="6084000"/>
              <a:ext cx="9907200" cy="200055"/>
            </a:xfrm>
            <a:prstGeom prst="rect">
              <a:avLst/>
            </a:prstGeom>
          </p:spPr>
          <p:txBody>
            <a:bodyPr lIns="1080000" rIns="180000">
              <a:spAutoFit/>
            </a:bodyPr>
            <a:lstStyle/>
            <a:p>
              <a:pPr lvl="0" defTabSz="914400"/>
              <a:r>
                <a:rPr lang="en-US" sz="700" dirty="0">
                  <a:solidFill>
                    <a:prstClr val="black"/>
                  </a:solidFill>
                  <a:latin typeface="Arial Nova" panose="020B0504020202020204" pitchFamily="34" charset="0"/>
                </a:rPr>
                <a:t>Note: On the third map, an intentional random spatial error has been introduced to anonymize individuals’ locations.</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32" name="Rectangle 31">
              <a:extLst>
                <a:ext uri="{FF2B5EF4-FFF2-40B4-BE49-F238E27FC236}">
                  <a16:creationId xmlns:a16="http://schemas.microsoft.com/office/drawing/2014/main" id="{4E0AB166-47AC-4251-99F9-7E18B56BD49A}"/>
                </a:ext>
              </a:extLst>
            </p:cNvPr>
            <p:cNvSpPr/>
            <p:nvPr/>
          </p:nvSpPr>
          <p:spPr>
            <a:xfrm>
              <a:off x="252000" y="1440000"/>
              <a:ext cx="3240000" cy="4500000"/>
            </a:xfrm>
            <a:prstGeom prst="rect">
              <a:avLst/>
            </a:prstGeom>
            <a:noFill/>
            <a:ln w="6350">
              <a:noFill/>
              <a:prstDash val="dash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lvl="0" algn="ctr" defTabSz="914400"/>
              <a:r>
                <a:rPr lang="en-US" sz="1400" dirty="0">
                  <a:solidFill>
                    <a:prstClr val="black"/>
                  </a:solidFill>
                  <a:latin typeface="Arial Nova" panose="020B0504020202020204" pitchFamily="34" charset="0"/>
                </a:rPr>
                <a:t>HIV prevalence among adults </a:t>
              </a:r>
            </a:p>
            <a:p>
              <a:pPr lvl="0" algn="ctr" defTabSz="914400">
                <a:spcBef>
                  <a:spcPts val="100"/>
                </a:spcBef>
              </a:pPr>
              <a:r>
                <a:rPr lang="en-US" sz="1000" dirty="0">
                  <a:solidFill>
                    <a:schemeClr val="tx1">
                      <a:lumMod val="75000"/>
                      <a:lumOff val="25000"/>
                    </a:schemeClr>
                  </a:solidFill>
                  <a:latin typeface="Arial Nova" panose="020B0504020202020204" pitchFamily="34" charset="0"/>
                </a:rPr>
                <a:t>(aged15 years and older), by geographic area, </a:t>
              </a:r>
            </a:p>
            <a:p>
              <a:pPr lvl="0" algn="ctr" defTabSz="914400">
                <a:spcBef>
                  <a:spcPts val="100"/>
                </a:spcBef>
              </a:pPr>
              <a:r>
                <a:rPr lang="en-US" sz="1100" dirty="0">
                  <a:solidFill>
                    <a:schemeClr val="tx1">
                      <a:lumMod val="75000"/>
                      <a:lumOff val="25000"/>
                    </a:schemeClr>
                  </a:solidFill>
                  <a:latin typeface="Arial Nova" panose="020B0504020202020204" pitchFamily="34" charset="0"/>
                </a:rPr>
                <a:t>KwaZulu-Natal, South Africa</a:t>
              </a:r>
              <a:r>
                <a:rPr lang="en-US" sz="1100">
                  <a:solidFill>
                    <a:schemeClr val="tx1">
                      <a:lumMod val="75000"/>
                      <a:lumOff val="25000"/>
                    </a:schemeClr>
                  </a:solidFill>
                  <a:latin typeface="Arial Nova" panose="020B0504020202020204" pitchFamily="34" charset="0"/>
                </a:rPr>
                <a:t>, 2010–2014</a:t>
              </a:r>
              <a:endParaRPr kumimoji="0" lang="en-GB" sz="110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endParaRPr>
            </a:p>
          </p:txBody>
        </p:sp>
        <p:sp>
          <p:nvSpPr>
            <p:cNvPr id="34" name="Rectangle 33">
              <a:extLst>
                <a:ext uri="{FF2B5EF4-FFF2-40B4-BE49-F238E27FC236}">
                  <a16:creationId xmlns:a16="http://schemas.microsoft.com/office/drawing/2014/main" id="{2B666409-E79B-4A49-A355-F3EA510AD090}"/>
                </a:ext>
              </a:extLst>
            </p:cNvPr>
            <p:cNvSpPr/>
            <p:nvPr/>
          </p:nvSpPr>
          <p:spPr>
            <a:xfrm>
              <a:off x="3348000" y="1440000"/>
              <a:ext cx="3240000" cy="4500000"/>
            </a:xfrm>
            <a:prstGeom prst="rect">
              <a:avLst/>
            </a:prstGeom>
            <a:noFill/>
            <a:ln w="6350">
              <a:noFill/>
              <a:prstDash val="dash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marR="0" indent="0" algn="ctr" defTabSz="914400" fontAlgn="auto">
                <a:lnSpc>
                  <a:spcPct val="100000"/>
                </a:lnSpc>
                <a:spcBef>
                  <a:spcPts val="100"/>
                </a:spcBef>
                <a:spcAft>
                  <a:spcPts val="0"/>
                </a:spcAft>
                <a:buClrTx/>
                <a:buSzTx/>
                <a:buFontTx/>
                <a:buNone/>
                <a:tabLst/>
                <a:defRPr/>
              </a:pPr>
              <a:r>
                <a:rPr lang="en-US" sz="1400" dirty="0">
                  <a:solidFill>
                    <a:prstClr val="black"/>
                  </a:solidFill>
                  <a:latin typeface="Arial Nova" panose="020B0504020202020204" pitchFamily="34" charset="0"/>
                </a:rPr>
                <a:t>Risk of HIV infection among adults </a:t>
              </a:r>
              <a:r>
                <a:rPr lang="en-US" sz="1000" dirty="0">
                  <a:solidFill>
                    <a:schemeClr val="tx1">
                      <a:lumMod val="75000"/>
                      <a:lumOff val="25000"/>
                    </a:schemeClr>
                  </a:solidFill>
                  <a:latin typeface="Arial Nova" panose="020B0504020202020204" pitchFamily="34" charset="0"/>
                </a:rPr>
                <a:t>(aged15 years and older), by geographic area, </a:t>
              </a:r>
              <a:r>
                <a:rPr lang="en-US" sz="1100" dirty="0">
                  <a:solidFill>
                    <a:schemeClr val="tx1">
                      <a:lumMod val="75000"/>
                      <a:lumOff val="25000"/>
                    </a:schemeClr>
                  </a:solidFill>
                  <a:latin typeface="Arial Nova" panose="020B0504020202020204" pitchFamily="34" charset="0"/>
                </a:rPr>
                <a:t>KwaZulu-Natal, South Africa</a:t>
              </a:r>
              <a:r>
                <a:rPr lang="en-US" sz="1100">
                  <a:solidFill>
                    <a:schemeClr val="tx1">
                      <a:lumMod val="75000"/>
                      <a:lumOff val="25000"/>
                    </a:schemeClr>
                  </a:solidFill>
                  <a:latin typeface="Arial Nova" panose="020B0504020202020204" pitchFamily="34" charset="0"/>
                </a:rPr>
                <a:t>, 2010–2014</a:t>
              </a:r>
              <a:endParaRPr lang="en-GB" sz="1100" dirty="0">
                <a:solidFill>
                  <a:schemeClr val="tx1">
                    <a:lumMod val="75000"/>
                    <a:lumOff val="25000"/>
                  </a:schemeClr>
                </a:solidFill>
                <a:latin typeface="Arial Nova" panose="020B0504020202020204" pitchFamily="34" charset="0"/>
              </a:endParaRPr>
            </a:p>
          </p:txBody>
        </p:sp>
        <p:sp>
          <p:nvSpPr>
            <p:cNvPr id="35" name="Rectangle 34">
              <a:extLst>
                <a:ext uri="{FF2B5EF4-FFF2-40B4-BE49-F238E27FC236}">
                  <a16:creationId xmlns:a16="http://schemas.microsoft.com/office/drawing/2014/main" id="{CB1714F0-C035-4CDD-BD3F-FFABD463252A}"/>
                </a:ext>
              </a:extLst>
            </p:cNvPr>
            <p:cNvSpPr/>
            <p:nvPr/>
          </p:nvSpPr>
          <p:spPr>
            <a:xfrm>
              <a:off x="6444000" y="1440000"/>
              <a:ext cx="3240000" cy="4500000"/>
            </a:xfrm>
            <a:prstGeom prst="rect">
              <a:avLst/>
            </a:prstGeom>
            <a:noFill/>
            <a:ln w="6350">
              <a:noFill/>
              <a:prstDash val="dashDot"/>
            </a:ln>
          </p:spPr>
          <p:style>
            <a:lnRef idx="2">
              <a:schemeClr val="accent1">
                <a:shade val="50000"/>
              </a:schemeClr>
            </a:lnRef>
            <a:fillRef idx="1">
              <a:schemeClr val="accent1"/>
            </a:fillRef>
            <a:effectRef idx="0">
              <a:schemeClr val="accent1"/>
            </a:effectRef>
            <a:fontRef idx="minor">
              <a:schemeClr val="lt1"/>
            </a:fontRef>
          </p:style>
          <p:txBody>
            <a:bodyPr lIns="36000" tIns="180000" rIns="36000" rtlCol="0" anchor="t" anchorCtr="0"/>
            <a:lstStyle/>
            <a:p>
              <a:pPr algn="ctr" defTabSz="914400">
                <a:spcBef>
                  <a:spcPts val="100"/>
                </a:spcBef>
              </a:pPr>
              <a:r>
                <a:rPr lang="en-US" sz="1400" dirty="0">
                  <a:solidFill>
                    <a:prstClr val="black"/>
                  </a:solidFill>
                  <a:latin typeface="Arial Nova" panose="020B0504020202020204" pitchFamily="34" charset="0"/>
                </a:rPr>
                <a:t>HIV transmission links among adults </a:t>
              </a:r>
              <a:r>
                <a:rPr lang="en-US" sz="1000" dirty="0">
                  <a:solidFill>
                    <a:schemeClr val="tx1">
                      <a:lumMod val="75000"/>
                      <a:lumOff val="25000"/>
                    </a:schemeClr>
                  </a:solidFill>
                  <a:latin typeface="Arial Nova" panose="020B0504020202020204" pitchFamily="34" charset="0"/>
                </a:rPr>
                <a:t>(aged15 years and older), </a:t>
              </a:r>
            </a:p>
            <a:p>
              <a:pPr algn="ctr" defTabSz="914400"/>
              <a:r>
                <a:rPr lang="en-US" sz="1100" dirty="0">
                  <a:solidFill>
                    <a:schemeClr val="tx1">
                      <a:lumMod val="75000"/>
                      <a:lumOff val="25000"/>
                    </a:schemeClr>
                  </a:solidFill>
                  <a:latin typeface="Arial Nova" panose="020B0504020202020204" pitchFamily="34" charset="0"/>
                </a:rPr>
                <a:t>KwaZulu-Natal, South Africa</a:t>
              </a:r>
              <a:r>
                <a:rPr lang="en-US" sz="1100">
                  <a:solidFill>
                    <a:schemeClr val="tx1">
                      <a:lumMod val="75000"/>
                      <a:lumOff val="25000"/>
                    </a:schemeClr>
                  </a:solidFill>
                  <a:latin typeface="Arial Nova" panose="020B0504020202020204" pitchFamily="34" charset="0"/>
                </a:rPr>
                <a:t>, 2010–2014</a:t>
              </a:r>
              <a:endParaRPr lang="en-GB" sz="1100" dirty="0">
                <a:solidFill>
                  <a:schemeClr val="tx1">
                    <a:lumMod val="75000"/>
                    <a:lumOff val="25000"/>
                  </a:schemeClr>
                </a:solidFill>
                <a:latin typeface="Arial Nova" panose="020B0504020202020204" pitchFamily="34" charset="0"/>
              </a:endParaRPr>
            </a:p>
          </p:txBody>
        </p:sp>
        <p:pic>
          <p:nvPicPr>
            <p:cNvPr id="7" name="Picture 6" descr="A close up of a map&#10;&#10;Description generated with very high confidence">
              <a:extLst>
                <a:ext uri="{FF2B5EF4-FFF2-40B4-BE49-F238E27FC236}">
                  <a16:creationId xmlns:a16="http://schemas.microsoft.com/office/drawing/2014/main" id="{A7787780-9F25-4F64-89DC-4ED454233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00" y="2340000"/>
              <a:ext cx="2340000" cy="3015208"/>
            </a:xfrm>
            <a:prstGeom prst="rect">
              <a:avLst/>
            </a:prstGeom>
          </p:spPr>
        </p:pic>
        <p:pic>
          <p:nvPicPr>
            <p:cNvPr id="12" name="Picture 11" descr="A picture containing text, map&#10;&#10;Description generated with high confidence">
              <a:extLst>
                <a:ext uri="{FF2B5EF4-FFF2-40B4-BE49-F238E27FC236}">
                  <a16:creationId xmlns:a16="http://schemas.microsoft.com/office/drawing/2014/main" id="{8C729F33-3057-4426-941A-35919D89D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000" y="2340000"/>
              <a:ext cx="2340000" cy="3031086"/>
            </a:xfrm>
            <a:prstGeom prst="rect">
              <a:avLst/>
            </a:prstGeom>
          </p:spPr>
        </p:pic>
        <p:pic>
          <p:nvPicPr>
            <p:cNvPr id="20" name="Picture 19" descr="A close up of a map&#10;&#10;Description generated with high confidence">
              <a:extLst>
                <a:ext uri="{FF2B5EF4-FFF2-40B4-BE49-F238E27FC236}">
                  <a16:creationId xmlns:a16="http://schemas.microsoft.com/office/drawing/2014/main" id="{1E95E233-05D4-45EB-BFAC-8EDF5D417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2168" y="2340000"/>
              <a:ext cx="2340000" cy="3010609"/>
            </a:xfrm>
            <a:prstGeom prst="rect">
              <a:avLst/>
            </a:prstGeom>
          </p:spPr>
        </p:pic>
      </p:grpSp>
    </p:spTree>
    <p:extLst>
      <p:ext uri="{BB962C8B-B14F-4D97-AF65-F5344CB8AC3E}">
        <p14:creationId xmlns:p14="http://schemas.microsoft.com/office/powerpoint/2010/main" val="406534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D776F9-0877-4D31-BB82-4F930E7614AD}"/>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UNAIDS 2018 estimates.</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r>
                <a:rPr lang="en-US" sz="2800" dirty="0" err="1">
                  <a:solidFill>
                    <a:prstClr val="white"/>
                  </a:solidFill>
                </a:rPr>
                <a:t>Incidence:mortality</a:t>
              </a:r>
              <a:r>
                <a:rPr lang="en-US" sz="2800" dirty="0">
                  <a:solidFill>
                    <a:prstClr val="white"/>
                  </a:solidFill>
                </a:rPr>
                <a:t> ratio under 1 in Cambodia</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E236A30F-46B4-4F83-A1DC-9FFEE805B1B8}"/>
                </a:ext>
              </a:extLst>
            </p:cNvPr>
            <p:cNvGrpSpPr/>
            <p:nvPr/>
          </p:nvGrpSpPr>
          <p:grpSpPr>
            <a:xfrm>
              <a:off x="1496616" y="2070000"/>
              <a:ext cx="6773536" cy="3394701"/>
              <a:chOff x="1496616" y="1935770"/>
              <a:chExt cx="6773536" cy="3394701"/>
            </a:xfrm>
          </p:grpSpPr>
          <p:sp>
            <p:nvSpPr>
              <p:cNvPr id="70" name="object 44">
                <a:extLst>
                  <a:ext uri="{FF2B5EF4-FFF2-40B4-BE49-F238E27FC236}">
                    <a16:creationId xmlns:a16="http://schemas.microsoft.com/office/drawing/2014/main" id="{4BBF6CA9-797D-48ED-B0E9-74FB94431557}"/>
                  </a:ext>
                </a:extLst>
              </p:cNvPr>
              <p:cNvSpPr/>
              <p:nvPr/>
            </p:nvSpPr>
            <p:spPr>
              <a:xfrm>
                <a:off x="2353857" y="1975536"/>
                <a:ext cx="5916295" cy="2548255"/>
              </a:xfrm>
              <a:custGeom>
                <a:avLst/>
                <a:gdLst/>
                <a:ahLst/>
                <a:cxnLst/>
                <a:rect l="l" t="t" r="r" b="b"/>
                <a:pathLst>
                  <a:path w="5916295" h="2548255">
                    <a:moveTo>
                      <a:pt x="0" y="0"/>
                    </a:moveTo>
                    <a:lnTo>
                      <a:pt x="0" y="2548051"/>
                    </a:lnTo>
                    <a:lnTo>
                      <a:pt x="5915888" y="2548051"/>
                    </a:lnTo>
                  </a:path>
                </a:pathLst>
              </a:custGeom>
              <a:ln w="3175">
                <a:solidFill>
                  <a:srgbClr val="231F20"/>
                </a:solidFill>
              </a:ln>
            </p:spPr>
            <p:txBody>
              <a:bodyPr wrap="square" lIns="0" tIns="0" rIns="0" bIns="0" rtlCol="0"/>
              <a:lstStyle/>
              <a:p>
                <a:endParaRPr/>
              </a:p>
            </p:txBody>
          </p:sp>
          <p:grpSp>
            <p:nvGrpSpPr>
              <p:cNvPr id="121" name="Group 120">
                <a:extLst>
                  <a:ext uri="{FF2B5EF4-FFF2-40B4-BE49-F238E27FC236}">
                    <a16:creationId xmlns:a16="http://schemas.microsoft.com/office/drawing/2014/main" id="{EA9373B0-0EBC-4CEF-8DA2-243F4393923A}"/>
                  </a:ext>
                </a:extLst>
              </p:cNvPr>
              <p:cNvGrpSpPr/>
              <p:nvPr/>
            </p:nvGrpSpPr>
            <p:grpSpPr>
              <a:xfrm>
                <a:off x="2727745" y="5163759"/>
                <a:ext cx="5360764" cy="166712"/>
                <a:chOff x="2727745" y="5163759"/>
                <a:chExt cx="5360764" cy="166712"/>
              </a:xfrm>
            </p:grpSpPr>
            <p:sp>
              <p:nvSpPr>
                <p:cNvPr id="71" name="object 19">
                  <a:extLst>
                    <a:ext uri="{FF2B5EF4-FFF2-40B4-BE49-F238E27FC236}">
                      <a16:creationId xmlns:a16="http://schemas.microsoft.com/office/drawing/2014/main" id="{499C6324-9719-400D-A5C0-31EDA86AE43E}"/>
                    </a:ext>
                  </a:extLst>
                </p:cNvPr>
                <p:cNvSpPr txBox="1"/>
                <p:nvPr/>
              </p:nvSpPr>
              <p:spPr>
                <a:xfrm>
                  <a:off x="3051745" y="5163759"/>
                  <a:ext cx="1149209"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000" spc="-10" dirty="0">
                      <a:solidFill>
                        <a:srgbClr val="231F20"/>
                      </a:solidFill>
                      <a:latin typeface="Arial Nova" panose="020B0504020202020204" pitchFamily="34" charset="0"/>
                      <a:cs typeface="Avenir LT 35 Light"/>
                    </a:rPr>
                    <a:t>New HIV infections</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p:txBody>
            </p:sp>
            <p:sp>
              <p:nvSpPr>
                <p:cNvPr id="72" name="object 20">
                  <a:extLst>
                    <a:ext uri="{FF2B5EF4-FFF2-40B4-BE49-F238E27FC236}">
                      <a16:creationId xmlns:a16="http://schemas.microsoft.com/office/drawing/2014/main" id="{B64318A0-DD91-4298-BB03-A11498C9E9C5}"/>
                    </a:ext>
                  </a:extLst>
                </p:cNvPr>
                <p:cNvSpPr/>
                <p:nvPr/>
              </p:nvSpPr>
              <p:spPr>
                <a:xfrm>
                  <a:off x="2727745" y="5246559"/>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21">
                  <a:extLst>
                    <a:ext uri="{FF2B5EF4-FFF2-40B4-BE49-F238E27FC236}">
                      <a16:creationId xmlns:a16="http://schemas.microsoft.com/office/drawing/2014/main" id="{536AE91F-54E6-467A-B423-D7FE405F5A58}"/>
                    </a:ext>
                  </a:extLst>
                </p:cNvPr>
                <p:cNvSpPr txBox="1"/>
                <p:nvPr/>
              </p:nvSpPr>
              <p:spPr>
                <a:xfrm>
                  <a:off x="5895745" y="5163759"/>
                  <a:ext cx="2192764"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Deaths among the HIV population</a:t>
                  </a:r>
                </a:p>
              </p:txBody>
            </p:sp>
            <p:sp>
              <p:nvSpPr>
                <p:cNvPr id="74" name="object 22">
                  <a:extLst>
                    <a:ext uri="{FF2B5EF4-FFF2-40B4-BE49-F238E27FC236}">
                      <a16:creationId xmlns:a16="http://schemas.microsoft.com/office/drawing/2014/main" id="{55B9B743-01E5-4BF1-9DA6-45467F5195EE}"/>
                    </a:ext>
                  </a:extLst>
                </p:cNvPr>
                <p:cNvSpPr/>
                <p:nvPr/>
              </p:nvSpPr>
              <p:spPr>
                <a:xfrm>
                  <a:off x="5571745" y="5246559"/>
                  <a:ext cx="252000" cy="0"/>
                </a:xfrm>
                <a:custGeom>
                  <a:avLst/>
                  <a:gdLst/>
                  <a:ahLst/>
                  <a:cxnLst/>
                  <a:rect l="l" t="t" r="r" b="b"/>
                  <a:pathLst>
                    <a:path w="73025">
                      <a:moveTo>
                        <a:pt x="72745" y="0"/>
                      </a:moveTo>
                      <a:lnTo>
                        <a:pt x="0" y="0"/>
                      </a:lnTo>
                    </a:path>
                  </a:pathLst>
                </a:custGeom>
                <a:ln w="381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0" name="bk object 16">
                <a:extLst>
                  <a:ext uri="{FF2B5EF4-FFF2-40B4-BE49-F238E27FC236}">
                    <a16:creationId xmlns:a16="http://schemas.microsoft.com/office/drawing/2014/main" id="{D8A76403-F98C-4CD1-AFBC-1A5E90442009}"/>
                  </a:ext>
                </a:extLst>
              </p:cNvPr>
              <p:cNvSpPr/>
              <p:nvPr/>
            </p:nvSpPr>
            <p:spPr>
              <a:xfrm>
                <a:off x="2457392" y="3381474"/>
                <a:ext cx="5697220" cy="1134745"/>
              </a:xfrm>
              <a:custGeom>
                <a:avLst/>
                <a:gdLst/>
                <a:ahLst/>
                <a:cxnLst/>
                <a:rect l="l" t="t" r="r" b="b"/>
                <a:pathLst>
                  <a:path w="5697220" h="1134745">
                    <a:moveTo>
                      <a:pt x="2537472" y="0"/>
                    </a:moveTo>
                    <a:lnTo>
                      <a:pt x="2320251" y="48628"/>
                    </a:lnTo>
                    <a:lnTo>
                      <a:pt x="2112911" y="129679"/>
                    </a:lnTo>
                    <a:lnTo>
                      <a:pt x="1895690" y="267461"/>
                    </a:lnTo>
                    <a:lnTo>
                      <a:pt x="1688350" y="437667"/>
                    </a:lnTo>
                    <a:lnTo>
                      <a:pt x="1481010" y="615975"/>
                    </a:lnTo>
                    <a:lnTo>
                      <a:pt x="1263789" y="778078"/>
                    </a:lnTo>
                    <a:lnTo>
                      <a:pt x="1056449" y="915860"/>
                    </a:lnTo>
                    <a:lnTo>
                      <a:pt x="839228" y="1013117"/>
                    </a:lnTo>
                    <a:lnTo>
                      <a:pt x="631901" y="1077950"/>
                    </a:lnTo>
                    <a:lnTo>
                      <a:pt x="424561" y="1110373"/>
                    </a:lnTo>
                    <a:lnTo>
                      <a:pt x="207340" y="1126591"/>
                    </a:lnTo>
                    <a:lnTo>
                      <a:pt x="0" y="1134694"/>
                    </a:lnTo>
                    <a:lnTo>
                      <a:pt x="207340" y="1134694"/>
                    </a:lnTo>
                    <a:lnTo>
                      <a:pt x="424561" y="1126591"/>
                    </a:lnTo>
                    <a:lnTo>
                      <a:pt x="631901" y="1110373"/>
                    </a:lnTo>
                    <a:lnTo>
                      <a:pt x="839228" y="1086065"/>
                    </a:lnTo>
                    <a:lnTo>
                      <a:pt x="1056449" y="1045540"/>
                    </a:lnTo>
                    <a:lnTo>
                      <a:pt x="1263789" y="980693"/>
                    </a:lnTo>
                    <a:lnTo>
                      <a:pt x="1481010" y="891539"/>
                    </a:lnTo>
                    <a:lnTo>
                      <a:pt x="1688350" y="769962"/>
                    </a:lnTo>
                    <a:lnTo>
                      <a:pt x="1895690" y="632180"/>
                    </a:lnTo>
                    <a:lnTo>
                      <a:pt x="2112911" y="494398"/>
                    </a:lnTo>
                    <a:lnTo>
                      <a:pt x="2320251" y="389039"/>
                    </a:lnTo>
                    <a:lnTo>
                      <a:pt x="2537472" y="316090"/>
                    </a:lnTo>
                    <a:lnTo>
                      <a:pt x="2744812" y="283667"/>
                    </a:lnTo>
                    <a:lnTo>
                      <a:pt x="3218741" y="283667"/>
                    </a:lnTo>
                    <a:lnTo>
                      <a:pt x="3169373" y="243141"/>
                    </a:lnTo>
                    <a:lnTo>
                      <a:pt x="2952153" y="105359"/>
                    </a:lnTo>
                    <a:lnTo>
                      <a:pt x="2744812" y="16205"/>
                    </a:lnTo>
                    <a:lnTo>
                      <a:pt x="2537472" y="0"/>
                    </a:lnTo>
                    <a:close/>
                  </a:path>
                  <a:path w="5697220" h="1134745">
                    <a:moveTo>
                      <a:pt x="5696953" y="964488"/>
                    </a:moveTo>
                    <a:lnTo>
                      <a:pt x="5065052" y="964488"/>
                    </a:lnTo>
                    <a:lnTo>
                      <a:pt x="5282272" y="972591"/>
                    </a:lnTo>
                    <a:lnTo>
                      <a:pt x="5489613" y="988796"/>
                    </a:lnTo>
                    <a:lnTo>
                      <a:pt x="5696953" y="996911"/>
                    </a:lnTo>
                    <a:lnTo>
                      <a:pt x="5696953" y="964488"/>
                    </a:lnTo>
                    <a:close/>
                  </a:path>
                  <a:path w="5697220" h="1134745">
                    <a:moveTo>
                      <a:pt x="3218741" y="283667"/>
                    </a:moveTo>
                    <a:lnTo>
                      <a:pt x="2744812" y="283667"/>
                    </a:lnTo>
                    <a:lnTo>
                      <a:pt x="2952153" y="332308"/>
                    </a:lnTo>
                    <a:lnTo>
                      <a:pt x="3169373" y="437667"/>
                    </a:lnTo>
                    <a:lnTo>
                      <a:pt x="3376714" y="615975"/>
                    </a:lnTo>
                    <a:lnTo>
                      <a:pt x="3584041" y="786180"/>
                    </a:lnTo>
                    <a:lnTo>
                      <a:pt x="3801262" y="891539"/>
                    </a:lnTo>
                    <a:lnTo>
                      <a:pt x="4008602" y="948270"/>
                    </a:lnTo>
                    <a:lnTo>
                      <a:pt x="4225823" y="972591"/>
                    </a:lnTo>
                    <a:lnTo>
                      <a:pt x="4433150" y="964488"/>
                    </a:lnTo>
                    <a:lnTo>
                      <a:pt x="5696953" y="964488"/>
                    </a:lnTo>
                    <a:lnTo>
                      <a:pt x="5696953" y="883437"/>
                    </a:lnTo>
                    <a:lnTo>
                      <a:pt x="5282272" y="769962"/>
                    </a:lnTo>
                    <a:lnTo>
                      <a:pt x="5065052" y="713231"/>
                    </a:lnTo>
                    <a:lnTo>
                      <a:pt x="4926825" y="697026"/>
                    </a:lnTo>
                    <a:lnTo>
                      <a:pt x="4225823" y="697026"/>
                    </a:lnTo>
                    <a:lnTo>
                      <a:pt x="4008602" y="688924"/>
                    </a:lnTo>
                    <a:lnTo>
                      <a:pt x="3801262" y="648398"/>
                    </a:lnTo>
                    <a:lnTo>
                      <a:pt x="3584041" y="567347"/>
                    </a:lnTo>
                    <a:lnTo>
                      <a:pt x="3376714" y="413346"/>
                    </a:lnTo>
                    <a:lnTo>
                      <a:pt x="3218741" y="283667"/>
                    </a:lnTo>
                    <a:close/>
                  </a:path>
                  <a:path w="5697220" h="1134745">
                    <a:moveTo>
                      <a:pt x="4640491" y="680808"/>
                    </a:moveTo>
                    <a:lnTo>
                      <a:pt x="4225823" y="697026"/>
                    </a:lnTo>
                    <a:lnTo>
                      <a:pt x="4926825" y="697026"/>
                    </a:lnTo>
                    <a:lnTo>
                      <a:pt x="4857711" y="688924"/>
                    </a:lnTo>
                    <a:lnTo>
                      <a:pt x="4640491" y="680808"/>
                    </a:lnTo>
                    <a:close/>
                  </a:path>
                </a:pathLst>
              </a:custGeom>
              <a:solidFill>
                <a:srgbClr val="B0A7A0">
                  <a:alpha val="25000"/>
                </a:srgbClr>
              </a:solidFill>
            </p:spPr>
            <p:txBody>
              <a:bodyPr wrap="square" lIns="0" tIns="0" rIns="0" bIns="0" rtlCol="0"/>
              <a:lstStyle/>
              <a:p>
                <a:endParaRPr/>
              </a:p>
            </p:txBody>
          </p:sp>
          <p:sp>
            <p:nvSpPr>
              <p:cNvPr id="27" name="object 2">
                <a:extLst>
                  <a:ext uri="{FF2B5EF4-FFF2-40B4-BE49-F238E27FC236}">
                    <a16:creationId xmlns:a16="http://schemas.microsoft.com/office/drawing/2014/main" id="{75CDAF40-3221-459B-970B-5842A65118C5}"/>
                  </a:ext>
                </a:extLst>
              </p:cNvPr>
              <p:cNvSpPr txBox="1"/>
              <p:nvPr/>
            </p:nvSpPr>
            <p:spPr>
              <a:xfrm>
                <a:off x="1814846" y="1935770"/>
                <a:ext cx="442594" cy="151323"/>
              </a:xfrm>
              <a:prstGeom prst="rect">
                <a:avLst/>
              </a:prstGeom>
            </p:spPr>
            <p:txBody>
              <a:bodyPr vert="horz" wrap="square" lIns="0" tIns="12700" rIns="0" bIns="0" rtlCol="0">
                <a:spAutoFit/>
              </a:bodyPr>
              <a:lstStyle/>
              <a:p>
                <a:pPr marL="12700" algn="r">
                  <a:lnSpc>
                    <a:spcPct val="100000"/>
                  </a:lnSpc>
                  <a:spcBef>
                    <a:spcPts val="100"/>
                  </a:spcBef>
                </a:pPr>
                <a:r>
                  <a:rPr sz="900" dirty="0">
                    <a:solidFill>
                      <a:srgbClr val="231F20"/>
                    </a:solidFill>
                    <a:latin typeface="Arial Nova" panose="020B0504020202020204" pitchFamily="34" charset="0"/>
                    <a:cs typeface="Calibri"/>
                  </a:rPr>
                  <a:t>25</a:t>
                </a:r>
                <a:r>
                  <a:rPr sz="900" spc="-60" dirty="0">
                    <a:solidFill>
                      <a:srgbClr val="231F20"/>
                    </a:solidFill>
                    <a:latin typeface="Arial Nova" panose="020B0504020202020204" pitchFamily="34" charset="0"/>
                    <a:cs typeface="Calibri"/>
                  </a:rPr>
                  <a:t> </a:t>
                </a:r>
                <a:r>
                  <a:rPr sz="900" dirty="0">
                    <a:solidFill>
                      <a:srgbClr val="231F20"/>
                    </a:solidFill>
                    <a:latin typeface="Arial Nova" panose="020B0504020202020204" pitchFamily="34" charset="0"/>
                    <a:cs typeface="Calibri"/>
                  </a:rPr>
                  <a:t>000</a:t>
                </a:r>
                <a:endParaRPr sz="900">
                  <a:latin typeface="Arial Nova" panose="020B0504020202020204" pitchFamily="34" charset="0"/>
                  <a:cs typeface="Calibri"/>
                </a:endParaRPr>
              </a:p>
            </p:txBody>
          </p:sp>
          <p:sp>
            <p:nvSpPr>
              <p:cNvPr id="28" name="object 3">
                <a:extLst>
                  <a:ext uri="{FF2B5EF4-FFF2-40B4-BE49-F238E27FC236}">
                    <a16:creationId xmlns:a16="http://schemas.microsoft.com/office/drawing/2014/main" id="{D7BE8A7E-8ABE-49F4-B5FC-3A0DC5937AB5}"/>
                  </a:ext>
                </a:extLst>
              </p:cNvPr>
              <p:cNvSpPr txBox="1"/>
              <p:nvPr/>
            </p:nvSpPr>
            <p:spPr>
              <a:xfrm>
                <a:off x="1814846" y="2418654"/>
                <a:ext cx="442594" cy="151323"/>
              </a:xfrm>
              <a:prstGeom prst="rect">
                <a:avLst/>
              </a:prstGeom>
            </p:spPr>
            <p:txBody>
              <a:bodyPr vert="horz" wrap="square" lIns="0" tIns="12700" rIns="0" bIns="0" rtlCol="0">
                <a:spAutoFit/>
              </a:bodyPr>
              <a:lstStyle/>
              <a:p>
                <a:pPr marL="12700" algn="r">
                  <a:lnSpc>
                    <a:spcPct val="100000"/>
                  </a:lnSpc>
                  <a:spcBef>
                    <a:spcPts val="100"/>
                  </a:spcBef>
                </a:pPr>
                <a:r>
                  <a:rPr sz="900">
                    <a:solidFill>
                      <a:srgbClr val="231F20"/>
                    </a:solidFill>
                    <a:latin typeface="Arial Nova" panose="020B0504020202020204" pitchFamily="34" charset="0"/>
                    <a:cs typeface="Calibri"/>
                  </a:rPr>
                  <a:t>20</a:t>
                </a:r>
                <a:r>
                  <a:rPr sz="900" spc="-60">
                    <a:solidFill>
                      <a:srgbClr val="231F20"/>
                    </a:solidFill>
                    <a:latin typeface="Arial Nova" panose="020B0504020202020204" pitchFamily="34" charset="0"/>
                    <a:cs typeface="Calibri"/>
                  </a:rPr>
                  <a:t> </a:t>
                </a:r>
                <a:r>
                  <a:rPr sz="900" dirty="0">
                    <a:solidFill>
                      <a:srgbClr val="231F20"/>
                    </a:solidFill>
                    <a:latin typeface="Arial Nova" panose="020B0504020202020204" pitchFamily="34" charset="0"/>
                    <a:cs typeface="Calibri"/>
                  </a:rPr>
                  <a:t>000</a:t>
                </a:r>
                <a:endParaRPr sz="900" dirty="0">
                  <a:latin typeface="Arial Nova" panose="020B0504020202020204" pitchFamily="34" charset="0"/>
                  <a:cs typeface="Calibri"/>
                </a:endParaRPr>
              </a:p>
            </p:txBody>
          </p:sp>
          <p:sp>
            <p:nvSpPr>
              <p:cNvPr id="30" name="object 4">
                <a:extLst>
                  <a:ext uri="{FF2B5EF4-FFF2-40B4-BE49-F238E27FC236}">
                    <a16:creationId xmlns:a16="http://schemas.microsoft.com/office/drawing/2014/main" id="{61A1D8FE-F870-40A7-B532-7F8BB2FE0DF6}"/>
                  </a:ext>
                </a:extLst>
              </p:cNvPr>
              <p:cNvSpPr txBox="1"/>
              <p:nvPr/>
            </p:nvSpPr>
            <p:spPr>
              <a:xfrm>
                <a:off x="1814846" y="3438782"/>
                <a:ext cx="442594" cy="151323"/>
              </a:xfrm>
              <a:prstGeom prst="rect">
                <a:avLst/>
              </a:prstGeom>
            </p:spPr>
            <p:txBody>
              <a:bodyPr vert="horz" wrap="square" lIns="0" tIns="12700" rIns="0" bIns="0" rtlCol="0">
                <a:spAutoFit/>
              </a:bodyPr>
              <a:lstStyle/>
              <a:p>
                <a:pPr marL="12700" algn="r">
                  <a:lnSpc>
                    <a:spcPct val="100000"/>
                  </a:lnSpc>
                  <a:spcBef>
                    <a:spcPts val="100"/>
                  </a:spcBef>
                </a:pPr>
                <a:r>
                  <a:rPr sz="900" dirty="0">
                    <a:solidFill>
                      <a:srgbClr val="231F20"/>
                    </a:solidFill>
                    <a:latin typeface="Arial Nova" panose="020B0504020202020204" pitchFamily="34" charset="0"/>
                    <a:cs typeface="Calibri"/>
                  </a:rPr>
                  <a:t>10</a:t>
                </a:r>
                <a:r>
                  <a:rPr sz="900" spc="-60" dirty="0">
                    <a:solidFill>
                      <a:srgbClr val="231F20"/>
                    </a:solidFill>
                    <a:latin typeface="Arial Nova" panose="020B0504020202020204" pitchFamily="34" charset="0"/>
                    <a:cs typeface="Calibri"/>
                  </a:rPr>
                  <a:t> </a:t>
                </a:r>
                <a:r>
                  <a:rPr sz="900" dirty="0">
                    <a:solidFill>
                      <a:srgbClr val="231F20"/>
                    </a:solidFill>
                    <a:latin typeface="Arial Nova" panose="020B0504020202020204" pitchFamily="34" charset="0"/>
                    <a:cs typeface="Calibri"/>
                  </a:rPr>
                  <a:t>000</a:t>
                </a:r>
                <a:endParaRPr sz="900">
                  <a:latin typeface="Arial Nova" panose="020B0504020202020204" pitchFamily="34" charset="0"/>
                  <a:cs typeface="Calibri"/>
                </a:endParaRPr>
              </a:p>
            </p:txBody>
          </p:sp>
          <p:sp>
            <p:nvSpPr>
              <p:cNvPr id="31" name="object 5">
                <a:extLst>
                  <a:ext uri="{FF2B5EF4-FFF2-40B4-BE49-F238E27FC236}">
                    <a16:creationId xmlns:a16="http://schemas.microsoft.com/office/drawing/2014/main" id="{7C39CC09-2B7C-467E-86DE-BFEBFE7CF394}"/>
                  </a:ext>
                </a:extLst>
              </p:cNvPr>
              <p:cNvSpPr txBox="1"/>
              <p:nvPr/>
            </p:nvSpPr>
            <p:spPr>
              <a:xfrm>
                <a:off x="1814846" y="2928673"/>
                <a:ext cx="442594" cy="151323"/>
              </a:xfrm>
              <a:prstGeom prst="rect">
                <a:avLst/>
              </a:prstGeom>
            </p:spPr>
            <p:txBody>
              <a:bodyPr vert="horz" wrap="square" lIns="0" tIns="12700" rIns="0" bIns="0" rtlCol="0">
                <a:spAutoFit/>
              </a:bodyPr>
              <a:lstStyle/>
              <a:p>
                <a:pPr marL="12700" algn="r">
                  <a:lnSpc>
                    <a:spcPct val="100000"/>
                  </a:lnSpc>
                  <a:spcBef>
                    <a:spcPts val="100"/>
                  </a:spcBef>
                </a:pPr>
                <a:r>
                  <a:rPr sz="900" dirty="0">
                    <a:solidFill>
                      <a:srgbClr val="231F20"/>
                    </a:solidFill>
                    <a:latin typeface="Arial Nova" panose="020B0504020202020204" pitchFamily="34" charset="0"/>
                    <a:cs typeface="Calibri"/>
                  </a:rPr>
                  <a:t>15</a:t>
                </a:r>
                <a:r>
                  <a:rPr sz="900" spc="-60" dirty="0">
                    <a:solidFill>
                      <a:srgbClr val="231F20"/>
                    </a:solidFill>
                    <a:latin typeface="Arial Nova" panose="020B0504020202020204" pitchFamily="34" charset="0"/>
                    <a:cs typeface="Calibri"/>
                  </a:rPr>
                  <a:t> </a:t>
                </a:r>
                <a:r>
                  <a:rPr sz="900" dirty="0">
                    <a:solidFill>
                      <a:srgbClr val="231F20"/>
                    </a:solidFill>
                    <a:latin typeface="Arial Nova" panose="020B0504020202020204" pitchFamily="34" charset="0"/>
                    <a:cs typeface="Calibri"/>
                  </a:rPr>
                  <a:t>000</a:t>
                </a:r>
                <a:endParaRPr sz="900">
                  <a:latin typeface="Arial Nova" panose="020B0504020202020204" pitchFamily="34" charset="0"/>
                  <a:cs typeface="Calibri"/>
                </a:endParaRPr>
              </a:p>
            </p:txBody>
          </p:sp>
          <p:sp>
            <p:nvSpPr>
              <p:cNvPr id="32" name="object 6">
                <a:extLst>
                  <a:ext uri="{FF2B5EF4-FFF2-40B4-BE49-F238E27FC236}">
                    <a16:creationId xmlns:a16="http://schemas.microsoft.com/office/drawing/2014/main" id="{052EBB8F-B714-4AC7-84B2-3F5975AD630F}"/>
                  </a:ext>
                </a:extLst>
              </p:cNvPr>
              <p:cNvSpPr txBox="1"/>
              <p:nvPr/>
            </p:nvSpPr>
            <p:spPr>
              <a:xfrm>
                <a:off x="1919365" y="3948801"/>
                <a:ext cx="338392" cy="151323"/>
              </a:xfrm>
              <a:prstGeom prst="rect">
                <a:avLst/>
              </a:prstGeom>
            </p:spPr>
            <p:txBody>
              <a:bodyPr vert="horz" wrap="square" lIns="0" tIns="12700" rIns="0" bIns="0" rtlCol="0">
                <a:spAutoFit/>
              </a:bodyPr>
              <a:lstStyle/>
              <a:p>
                <a:pPr marL="12700" algn="r">
                  <a:lnSpc>
                    <a:spcPct val="100000"/>
                  </a:lnSpc>
                  <a:spcBef>
                    <a:spcPts val="100"/>
                  </a:spcBef>
                </a:pPr>
                <a:r>
                  <a:rPr sz="900" dirty="0">
                    <a:solidFill>
                      <a:srgbClr val="231F20"/>
                    </a:solidFill>
                    <a:latin typeface="Arial Nova" panose="020B0504020202020204" pitchFamily="34" charset="0"/>
                    <a:cs typeface="Calibri"/>
                  </a:rPr>
                  <a:t>5000</a:t>
                </a:r>
                <a:endParaRPr sz="900">
                  <a:latin typeface="Arial Nova" panose="020B0504020202020204" pitchFamily="34" charset="0"/>
                  <a:cs typeface="Calibri"/>
                </a:endParaRPr>
              </a:p>
            </p:txBody>
          </p:sp>
          <p:sp>
            <p:nvSpPr>
              <p:cNvPr id="33" name="object 7">
                <a:extLst>
                  <a:ext uri="{FF2B5EF4-FFF2-40B4-BE49-F238E27FC236}">
                    <a16:creationId xmlns:a16="http://schemas.microsoft.com/office/drawing/2014/main" id="{51940281-84A8-45D4-8157-A159A78A9347}"/>
                  </a:ext>
                </a:extLst>
              </p:cNvPr>
              <p:cNvSpPr txBox="1"/>
              <p:nvPr/>
            </p:nvSpPr>
            <p:spPr>
              <a:xfrm>
                <a:off x="2141865" y="4458909"/>
                <a:ext cx="115549" cy="151323"/>
              </a:xfrm>
              <a:prstGeom prst="rect">
                <a:avLst/>
              </a:prstGeom>
            </p:spPr>
            <p:txBody>
              <a:bodyPr vert="horz" wrap="square" lIns="0" tIns="12700" rIns="0" bIns="0" rtlCol="0">
                <a:spAutoFit/>
              </a:bodyPr>
              <a:lstStyle/>
              <a:p>
                <a:pPr marL="12700" algn="r">
                  <a:lnSpc>
                    <a:spcPct val="100000"/>
                  </a:lnSpc>
                  <a:spcBef>
                    <a:spcPts val="100"/>
                  </a:spcBef>
                </a:pPr>
                <a:r>
                  <a:rPr sz="900" dirty="0">
                    <a:solidFill>
                      <a:srgbClr val="231F20"/>
                    </a:solidFill>
                    <a:latin typeface="Arial Nova" panose="020B0504020202020204" pitchFamily="34" charset="0"/>
                    <a:cs typeface="Calibri"/>
                  </a:rPr>
                  <a:t>0</a:t>
                </a:r>
                <a:endParaRPr sz="900">
                  <a:latin typeface="Arial Nova" panose="020B0504020202020204" pitchFamily="34" charset="0"/>
                  <a:cs typeface="Calibri"/>
                </a:endParaRPr>
              </a:p>
            </p:txBody>
          </p:sp>
          <p:grpSp>
            <p:nvGrpSpPr>
              <p:cNvPr id="2" name="Group 1">
                <a:extLst>
                  <a:ext uri="{FF2B5EF4-FFF2-40B4-BE49-F238E27FC236}">
                    <a16:creationId xmlns:a16="http://schemas.microsoft.com/office/drawing/2014/main" id="{17300B30-C241-4D4C-99CC-D65C036FFD51}"/>
                  </a:ext>
                </a:extLst>
              </p:cNvPr>
              <p:cNvGrpSpPr/>
              <p:nvPr/>
            </p:nvGrpSpPr>
            <p:grpSpPr>
              <a:xfrm>
                <a:off x="2398829" y="4634274"/>
                <a:ext cx="5827477" cy="342898"/>
                <a:chOff x="2188612" y="4401108"/>
                <a:chExt cx="5827477" cy="342898"/>
              </a:xfrm>
            </p:grpSpPr>
            <p:sp>
              <p:nvSpPr>
                <p:cNvPr id="34" name="object 8">
                  <a:extLst>
                    <a:ext uri="{FF2B5EF4-FFF2-40B4-BE49-F238E27FC236}">
                      <a16:creationId xmlns:a16="http://schemas.microsoft.com/office/drawing/2014/main" id="{1AA48A9C-62A9-4B50-A8A7-8F42ADC7195D}"/>
                    </a:ext>
                  </a:extLst>
                </p:cNvPr>
                <p:cNvSpPr txBox="1"/>
                <p:nvPr/>
              </p:nvSpPr>
              <p:spPr>
                <a:xfrm>
                  <a:off x="2188612" y="4401108"/>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1990</a:t>
                  </a:r>
                  <a:endParaRPr sz="900">
                    <a:latin typeface="Arial Nova" panose="020B0504020202020204" pitchFamily="34" charset="0"/>
                    <a:cs typeface="Calibri"/>
                  </a:endParaRPr>
                </a:p>
              </p:txBody>
            </p:sp>
            <p:sp>
              <p:nvSpPr>
                <p:cNvPr id="35" name="object 9">
                  <a:extLst>
                    <a:ext uri="{FF2B5EF4-FFF2-40B4-BE49-F238E27FC236}">
                      <a16:creationId xmlns:a16="http://schemas.microsoft.com/office/drawing/2014/main" id="{1D1E0161-1C26-4947-BB6D-1BE566BDFE2F}"/>
                    </a:ext>
                  </a:extLst>
                </p:cNvPr>
                <p:cNvSpPr txBox="1"/>
                <p:nvPr/>
              </p:nvSpPr>
              <p:spPr>
                <a:xfrm>
                  <a:off x="2399305"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1991</a:t>
                  </a:r>
                  <a:endParaRPr sz="900">
                    <a:latin typeface="Arial Nova" panose="020B0504020202020204" pitchFamily="34" charset="0"/>
                    <a:cs typeface="Calibri"/>
                  </a:endParaRPr>
                </a:p>
              </p:txBody>
            </p:sp>
            <p:sp>
              <p:nvSpPr>
                <p:cNvPr id="36" name="object 10">
                  <a:extLst>
                    <a:ext uri="{FF2B5EF4-FFF2-40B4-BE49-F238E27FC236}">
                      <a16:creationId xmlns:a16="http://schemas.microsoft.com/office/drawing/2014/main" id="{7F20B5A1-C8DD-4159-B463-0C4EB7CE349B}"/>
                    </a:ext>
                  </a:extLst>
                </p:cNvPr>
                <p:cNvSpPr txBox="1"/>
                <p:nvPr/>
              </p:nvSpPr>
              <p:spPr>
                <a:xfrm>
                  <a:off x="2609998"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1992</a:t>
                  </a:r>
                  <a:endParaRPr sz="900">
                    <a:latin typeface="Arial Nova" panose="020B0504020202020204" pitchFamily="34" charset="0"/>
                    <a:cs typeface="Calibri"/>
                  </a:endParaRPr>
                </a:p>
              </p:txBody>
            </p:sp>
            <p:sp>
              <p:nvSpPr>
                <p:cNvPr id="37" name="object 11">
                  <a:extLst>
                    <a:ext uri="{FF2B5EF4-FFF2-40B4-BE49-F238E27FC236}">
                      <a16:creationId xmlns:a16="http://schemas.microsoft.com/office/drawing/2014/main" id="{A9C66DD7-6011-462C-B423-920C610CA02A}"/>
                    </a:ext>
                  </a:extLst>
                </p:cNvPr>
                <p:cNvSpPr txBox="1"/>
                <p:nvPr/>
              </p:nvSpPr>
              <p:spPr>
                <a:xfrm>
                  <a:off x="2820691"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1993</a:t>
                  </a:r>
                  <a:endParaRPr sz="900">
                    <a:latin typeface="Arial Nova" panose="020B0504020202020204" pitchFamily="34" charset="0"/>
                    <a:cs typeface="Calibri"/>
                  </a:endParaRPr>
                </a:p>
              </p:txBody>
            </p:sp>
            <p:sp>
              <p:nvSpPr>
                <p:cNvPr id="38" name="object 12">
                  <a:extLst>
                    <a:ext uri="{FF2B5EF4-FFF2-40B4-BE49-F238E27FC236}">
                      <a16:creationId xmlns:a16="http://schemas.microsoft.com/office/drawing/2014/main" id="{2CFA4276-0264-489A-B8E6-D19A787C14F9}"/>
                    </a:ext>
                  </a:extLst>
                </p:cNvPr>
                <p:cNvSpPr txBox="1"/>
                <p:nvPr/>
              </p:nvSpPr>
              <p:spPr>
                <a:xfrm>
                  <a:off x="3031384"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1994</a:t>
                  </a:r>
                  <a:endParaRPr sz="900">
                    <a:latin typeface="Arial Nova" panose="020B0504020202020204" pitchFamily="34" charset="0"/>
                    <a:cs typeface="Calibri"/>
                  </a:endParaRPr>
                </a:p>
              </p:txBody>
            </p:sp>
            <p:sp>
              <p:nvSpPr>
                <p:cNvPr id="39" name="object 13">
                  <a:extLst>
                    <a:ext uri="{FF2B5EF4-FFF2-40B4-BE49-F238E27FC236}">
                      <a16:creationId xmlns:a16="http://schemas.microsoft.com/office/drawing/2014/main" id="{89433D86-E106-4335-A094-0B90E4E5ED13}"/>
                    </a:ext>
                  </a:extLst>
                </p:cNvPr>
                <p:cNvSpPr txBox="1"/>
                <p:nvPr/>
              </p:nvSpPr>
              <p:spPr>
                <a:xfrm>
                  <a:off x="3242077"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1995</a:t>
                  </a:r>
                  <a:endParaRPr sz="900">
                    <a:latin typeface="Arial Nova" panose="020B0504020202020204" pitchFamily="34" charset="0"/>
                    <a:cs typeface="Calibri"/>
                  </a:endParaRPr>
                </a:p>
              </p:txBody>
            </p:sp>
            <p:sp>
              <p:nvSpPr>
                <p:cNvPr id="40" name="object 14">
                  <a:extLst>
                    <a:ext uri="{FF2B5EF4-FFF2-40B4-BE49-F238E27FC236}">
                      <a16:creationId xmlns:a16="http://schemas.microsoft.com/office/drawing/2014/main" id="{BFB6DBF7-5FAD-4AD7-9047-87C132CAB3C4}"/>
                    </a:ext>
                  </a:extLst>
                </p:cNvPr>
                <p:cNvSpPr txBox="1"/>
                <p:nvPr/>
              </p:nvSpPr>
              <p:spPr>
                <a:xfrm>
                  <a:off x="3452770"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1996</a:t>
                  </a:r>
                  <a:endParaRPr sz="900">
                    <a:latin typeface="Arial Nova" panose="020B0504020202020204" pitchFamily="34" charset="0"/>
                    <a:cs typeface="Calibri"/>
                  </a:endParaRPr>
                </a:p>
              </p:txBody>
            </p:sp>
            <p:sp>
              <p:nvSpPr>
                <p:cNvPr id="41" name="object 15">
                  <a:extLst>
                    <a:ext uri="{FF2B5EF4-FFF2-40B4-BE49-F238E27FC236}">
                      <a16:creationId xmlns:a16="http://schemas.microsoft.com/office/drawing/2014/main" id="{A2DA0673-87E3-4326-B8C9-993A5F76D08E}"/>
                    </a:ext>
                  </a:extLst>
                </p:cNvPr>
                <p:cNvSpPr txBox="1"/>
                <p:nvPr/>
              </p:nvSpPr>
              <p:spPr>
                <a:xfrm>
                  <a:off x="3663463"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1997</a:t>
                  </a:r>
                  <a:endParaRPr sz="900">
                    <a:latin typeface="Arial Nova" panose="020B0504020202020204" pitchFamily="34" charset="0"/>
                    <a:cs typeface="Calibri"/>
                  </a:endParaRPr>
                </a:p>
              </p:txBody>
            </p:sp>
            <p:sp>
              <p:nvSpPr>
                <p:cNvPr id="42" name="object 16">
                  <a:extLst>
                    <a:ext uri="{FF2B5EF4-FFF2-40B4-BE49-F238E27FC236}">
                      <a16:creationId xmlns:a16="http://schemas.microsoft.com/office/drawing/2014/main" id="{2AA1035E-E7E7-42FD-B0F7-5FFB46EB274C}"/>
                    </a:ext>
                  </a:extLst>
                </p:cNvPr>
                <p:cNvSpPr txBox="1"/>
                <p:nvPr/>
              </p:nvSpPr>
              <p:spPr>
                <a:xfrm>
                  <a:off x="3874156"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1998</a:t>
                  </a:r>
                  <a:endParaRPr sz="900">
                    <a:latin typeface="Arial Nova" panose="020B0504020202020204" pitchFamily="34" charset="0"/>
                    <a:cs typeface="Calibri"/>
                  </a:endParaRPr>
                </a:p>
              </p:txBody>
            </p:sp>
            <p:sp>
              <p:nvSpPr>
                <p:cNvPr id="43" name="object 17">
                  <a:extLst>
                    <a:ext uri="{FF2B5EF4-FFF2-40B4-BE49-F238E27FC236}">
                      <a16:creationId xmlns:a16="http://schemas.microsoft.com/office/drawing/2014/main" id="{0C262EB3-A647-43B3-AFB0-A0DECC62930E}"/>
                    </a:ext>
                  </a:extLst>
                </p:cNvPr>
                <p:cNvSpPr txBox="1"/>
                <p:nvPr/>
              </p:nvSpPr>
              <p:spPr>
                <a:xfrm>
                  <a:off x="4084849"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dirty="0">
                      <a:solidFill>
                        <a:srgbClr val="231F20"/>
                      </a:solidFill>
                      <a:latin typeface="Arial Nova" panose="020B0504020202020204" pitchFamily="34" charset="0"/>
                      <a:cs typeface="Calibri"/>
                    </a:rPr>
                    <a:t>1999</a:t>
                  </a:r>
                  <a:endParaRPr sz="900">
                    <a:latin typeface="Arial Nova" panose="020B0504020202020204" pitchFamily="34" charset="0"/>
                    <a:cs typeface="Calibri"/>
                  </a:endParaRPr>
                </a:p>
              </p:txBody>
            </p:sp>
            <p:sp>
              <p:nvSpPr>
                <p:cNvPr id="44" name="object 18">
                  <a:extLst>
                    <a:ext uri="{FF2B5EF4-FFF2-40B4-BE49-F238E27FC236}">
                      <a16:creationId xmlns:a16="http://schemas.microsoft.com/office/drawing/2014/main" id="{A31160DE-A72A-4E76-895D-6F123F2ECA61}"/>
                    </a:ext>
                  </a:extLst>
                </p:cNvPr>
                <p:cNvSpPr txBox="1"/>
                <p:nvPr/>
              </p:nvSpPr>
              <p:spPr>
                <a:xfrm>
                  <a:off x="4295542"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2000</a:t>
                  </a:r>
                  <a:endParaRPr sz="900" dirty="0">
                    <a:latin typeface="Arial Nova" panose="020B0504020202020204" pitchFamily="34" charset="0"/>
                    <a:cs typeface="Calibri"/>
                  </a:endParaRPr>
                </a:p>
              </p:txBody>
            </p:sp>
            <p:sp>
              <p:nvSpPr>
                <p:cNvPr id="45" name="object 19">
                  <a:extLst>
                    <a:ext uri="{FF2B5EF4-FFF2-40B4-BE49-F238E27FC236}">
                      <a16:creationId xmlns:a16="http://schemas.microsoft.com/office/drawing/2014/main" id="{89B8477B-A447-4281-9FAE-DC8F21689500}"/>
                    </a:ext>
                  </a:extLst>
                </p:cNvPr>
                <p:cNvSpPr txBox="1"/>
                <p:nvPr/>
              </p:nvSpPr>
              <p:spPr>
                <a:xfrm>
                  <a:off x="4506235"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2001</a:t>
                  </a:r>
                  <a:endParaRPr sz="900" dirty="0">
                    <a:latin typeface="Arial Nova" panose="020B0504020202020204" pitchFamily="34" charset="0"/>
                    <a:cs typeface="Calibri"/>
                  </a:endParaRPr>
                </a:p>
              </p:txBody>
            </p:sp>
            <p:sp>
              <p:nvSpPr>
                <p:cNvPr id="46" name="object 20">
                  <a:extLst>
                    <a:ext uri="{FF2B5EF4-FFF2-40B4-BE49-F238E27FC236}">
                      <a16:creationId xmlns:a16="http://schemas.microsoft.com/office/drawing/2014/main" id="{B2D6862A-CE24-4F69-8912-FD1C120DEC73}"/>
                    </a:ext>
                  </a:extLst>
                </p:cNvPr>
                <p:cNvSpPr txBox="1"/>
                <p:nvPr/>
              </p:nvSpPr>
              <p:spPr>
                <a:xfrm>
                  <a:off x="4717017"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2002</a:t>
                  </a:r>
                  <a:endParaRPr sz="900" dirty="0">
                    <a:latin typeface="Arial Nova" panose="020B0504020202020204" pitchFamily="34" charset="0"/>
                    <a:cs typeface="Calibri"/>
                  </a:endParaRPr>
                </a:p>
              </p:txBody>
            </p:sp>
            <p:sp>
              <p:nvSpPr>
                <p:cNvPr id="47" name="object 21">
                  <a:extLst>
                    <a:ext uri="{FF2B5EF4-FFF2-40B4-BE49-F238E27FC236}">
                      <a16:creationId xmlns:a16="http://schemas.microsoft.com/office/drawing/2014/main" id="{BA4C10A2-D13B-4915-B783-239FC94A8F2D}"/>
                    </a:ext>
                  </a:extLst>
                </p:cNvPr>
                <p:cNvSpPr txBox="1"/>
                <p:nvPr/>
              </p:nvSpPr>
              <p:spPr>
                <a:xfrm>
                  <a:off x="4927710"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2003</a:t>
                  </a:r>
                  <a:endParaRPr sz="900" dirty="0">
                    <a:latin typeface="Arial Nova" panose="020B0504020202020204" pitchFamily="34" charset="0"/>
                    <a:cs typeface="Calibri"/>
                  </a:endParaRPr>
                </a:p>
              </p:txBody>
            </p:sp>
            <p:sp>
              <p:nvSpPr>
                <p:cNvPr id="48" name="object 22">
                  <a:extLst>
                    <a:ext uri="{FF2B5EF4-FFF2-40B4-BE49-F238E27FC236}">
                      <a16:creationId xmlns:a16="http://schemas.microsoft.com/office/drawing/2014/main" id="{D61A386E-BA26-4275-A443-12898BA7C38B}"/>
                    </a:ext>
                  </a:extLst>
                </p:cNvPr>
                <p:cNvSpPr txBox="1"/>
                <p:nvPr/>
              </p:nvSpPr>
              <p:spPr>
                <a:xfrm>
                  <a:off x="5138403"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2004</a:t>
                  </a:r>
                  <a:endParaRPr sz="900" dirty="0">
                    <a:latin typeface="Arial Nova" panose="020B0504020202020204" pitchFamily="34" charset="0"/>
                    <a:cs typeface="Calibri"/>
                  </a:endParaRPr>
                </a:p>
              </p:txBody>
            </p:sp>
            <p:sp>
              <p:nvSpPr>
                <p:cNvPr id="49" name="object 23">
                  <a:extLst>
                    <a:ext uri="{FF2B5EF4-FFF2-40B4-BE49-F238E27FC236}">
                      <a16:creationId xmlns:a16="http://schemas.microsoft.com/office/drawing/2014/main" id="{472EB011-D21D-4C16-B4BA-B06E54453461}"/>
                    </a:ext>
                  </a:extLst>
                </p:cNvPr>
                <p:cNvSpPr txBox="1"/>
                <p:nvPr/>
              </p:nvSpPr>
              <p:spPr>
                <a:xfrm>
                  <a:off x="5349096"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2005</a:t>
                  </a:r>
                  <a:endParaRPr sz="900" dirty="0">
                    <a:latin typeface="Arial Nova" panose="020B0504020202020204" pitchFamily="34" charset="0"/>
                    <a:cs typeface="Calibri"/>
                  </a:endParaRPr>
                </a:p>
              </p:txBody>
            </p:sp>
            <p:sp>
              <p:nvSpPr>
                <p:cNvPr id="50" name="object 24">
                  <a:extLst>
                    <a:ext uri="{FF2B5EF4-FFF2-40B4-BE49-F238E27FC236}">
                      <a16:creationId xmlns:a16="http://schemas.microsoft.com/office/drawing/2014/main" id="{C54DB4F4-9FCE-4636-B599-555574A19889}"/>
                    </a:ext>
                  </a:extLst>
                </p:cNvPr>
                <p:cNvSpPr txBox="1"/>
                <p:nvPr/>
              </p:nvSpPr>
              <p:spPr>
                <a:xfrm>
                  <a:off x="5559789"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2006</a:t>
                  </a:r>
                  <a:endParaRPr sz="900" dirty="0">
                    <a:latin typeface="Arial Nova" panose="020B0504020202020204" pitchFamily="34" charset="0"/>
                    <a:cs typeface="Calibri"/>
                  </a:endParaRPr>
                </a:p>
              </p:txBody>
            </p:sp>
            <p:sp>
              <p:nvSpPr>
                <p:cNvPr id="51" name="object 25">
                  <a:extLst>
                    <a:ext uri="{FF2B5EF4-FFF2-40B4-BE49-F238E27FC236}">
                      <a16:creationId xmlns:a16="http://schemas.microsoft.com/office/drawing/2014/main" id="{6CB7949F-91C5-4C36-8BDB-9238AFD331DF}"/>
                    </a:ext>
                  </a:extLst>
                </p:cNvPr>
                <p:cNvSpPr txBox="1"/>
                <p:nvPr/>
              </p:nvSpPr>
              <p:spPr>
                <a:xfrm>
                  <a:off x="5770482"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2007</a:t>
                  </a:r>
                  <a:endParaRPr sz="900" dirty="0">
                    <a:latin typeface="Arial Nova" panose="020B0504020202020204" pitchFamily="34" charset="0"/>
                    <a:cs typeface="Calibri"/>
                  </a:endParaRPr>
                </a:p>
              </p:txBody>
            </p:sp>
            <p:sp>
              <p:nvSpPr>
                <p:cNvPr id="52" name="object 26">
                  <a:extLst>
                    <a:ext uri="{FF2B5EF4-FFF2-40B4-BE49-F238E27FC236}">
                      <a16:creationId xmlns:a16="http://schemas.microsoft.com/office/drawing/2014/main" id="{23A20ADE-1C94-4AC4-BE14-E6346F04CB3C}"/>
                    </a:ext>
                  </a:extLst>
                </p:cNvPr>
                <p:cNvSpPr txBox="1"/>
                <p:nvPr/>
              </p:nvSpPr>
              <p:spPr>
                <a:xfrm>
                  <a:off x="5981175"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2008</a:t>
                  </a:r>
                  <a:endParaRPr sz="900" dirty="0">
                    <a:latin typeface="Arial Nova" panose="020B0504020202020204" pitchFamily="34" charset="0"/>
                    <a:cs typeface="Calibri"/>
                  </a:endParaRPr>
                </a:p>
              </p:txBody>
            </p:sp>
            <p:sp>
              <p:nvSpPr>
                <p:cNvPr id="53" name="object 27">
                  <a:extLst>
                    <a:ext uri="{FF2B5EF4-FFF2-40B4-BE49-F238E27FC236}">
                      <a16:creationId xmlns:a16="http://schemas.microsoft.com/office/drawing/2014/main" id="{D9B813A6-B899-4BAE-96D3-E47EB841192F}"/>
                    </a:ext>
                  </a:extLst>
                </p:cNvPr>
                <p:cNvSpPr txBox="1"/>
                <p:nvPr/>
              </p:nvSpPr>
              <p:spPr>
                <a:xfrm>
                  <a:off x="6191868"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2009</a:t>
                  </a:r>
                  <a:endParaRPr sz="900" dirty="0">
                    <a:latin typeface="Arial Nova" panose="020B0504020202020204" pitchFamily="34" charset="0"/>
                    <a:cs typeface="Calibri"/>
                  </a:endParaRPr>
                </a:p>
              </p:txBody>
            </p:sp>
            <p:sp>
              <p:nvSpPr>
                <p:cNvPr id="54" name="object 28">
                  <a:extLst>
                    <a:ext uri="{FF2B5EF4-FFF2-40B4-BE49-F238E27FC236}">
                      <a16:creationId xmlns:a16="http://schemas.microsoft.com/office/drawing/2014/main" id="{99FF183B-93B9-4EB3-A253-9FE1ADB2B1AE}"/>
                    </a:ext>
                  </a:extLst>
                </p:cNvPr>
                <p:cNvSpPr txBox="1"/>
                <p:nvPr/>
              </p:nvSpPr>
              <p:spPr>
                <a:xfrm>
                  <a:off x="6402650"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2010</a:t>
                  </a:r>
                  <a:endParaRPr sz="900" dirty="0">
                    <a:latin typeface="Arial Nova" panose="020B0504020202020204" pitchFamily="34" charset="0"/>
                    <a:cs typeface="Calibri"/>
                  </a:endParaRPr>
                </a:p>
              </p:txBody>
            </p:sp>
            <p:sp>
              <p:nvSpPr>
                <p:cNvPr id="55" name="object 29">
                  <a:extLst>
                    <a:ext uri="{FF2B5EF4-FFF2-40B4-BE49-F238E27FC236}">
                      <a16:creationId xmlns:a16="http://schemas.microsoft.com/office/drawing/2014/main" id="{B496D6E3-A9F8-4BB6-A6A9-D642F41F26F5}"/>
                    </a:ext>
                  </a:extLst>
                </p:cNvPr>
                <p:cNvSpPr txBox="1"/>
                <p:nvPr/>
              </p:nvSpPr>
              <p:spPr>
                <a:xfrm>
                  <a:off x="6613343"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2011</a:t>
                  </a:r>
                  <a:endParaRPr sz="900" dirty="0">
                    <a:latin typeface="Arial Nova" panose="020B0504020202020204" pitchFamily="34" charset="0"/>
                    <a:cs typeface="Calibri"/>
                  </a:endParaRPr>
                </a:p>
              </p:txBody>
            </p:sp>
            <p:sp>
              <p:nvSpPr>
                <p:cNvPr id="56" name="object 30">
                  <a:extLst>
                    <a:ext uri="{FF2B5EF4-FFF2-40B4-BE49-F238E27FC236}">
                      <a16:creationId xmlns:a16="http://schemas.microsoft.com/office/drawing/2014/main" id="{81FD5BFE-1A8D-4B2C-9538-5030D91D7840}"/>
                    </a:ext>
                  </a:extLst>
                </p:cNvPr>
                <p:cNvSpPr txBox="1"/>
                <p:nvPr/>
              </p:nvSpPr>
              <p:spPr>
                <a:xfrm>
                  <a:off x="6824036"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2012</a:t>
                  </a:r>
                  <a:endParaRPr sz="900" dirty="0">
                    <a:latin typeface="Arial Nova" panose="020B0504020202020204" pitchFamily="34" charset="0"/>
                    <a:cs typeface="Calibri"/>
                  </a:endParaRPr>
                </a:p>
              </p:txBody>
            </p:sp>
            <p:sp>
              <p:nvSpPr>
                <p:cNvPr id="57" name="object 31">
                  <a:extLst>
                    <a:ext uri="{FF2B5EF4-FFF2-40B4-BE49-F238E27FC236}">
                      <a16:creationId xmlns:a16="http://schemas.microsoft.com/office/drawing/2014/main" id="{48844FA3-72B3-4AAD-93E4-11BBBB05EB35}"/>
                    </a:ext>
                  </a:extLst>
                </p:cNvPr>
                <p:cNvSpPr txBox="1"/>
                <p:nvPr/>
              </p:nvSpPr>
              <p:spPr>
                <a:xfrm>
                  <a:off x="7034729"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2013</a:t>
                  </a:r>
                  <a:endParaRPr sz="900" dirty="0">
                    <a:latin typeface="Arial Nova" panose="020B0504020202020204" pitchFamily="34" charset="0"/>
                    <a:cs typeface="Calibri"/>
                  </a:endParaRPr>
                </a:p>
              </p:txBody>
            </p:sp>
            <p:sp>
              <p:nvSpPr>
                <p:cNvPr id="58" name="object 32">
                  <a:extLst>
                    <a:ext uri="{FF2B5EF4-FFF2-40B4-BE49-F238E27FC236}">
                      <a16:creationId xmlns:a16="http://schemas.microsoft.com/office/drawing/2014/main" id="{DC167514-0AD7-46EB-AAAB-78A539EE35C7}"/>
                    </a:ext>
                  </a:extLst>
                </p:cNvPr>
                <p:cNvSpPr txBox="1"/>
                <p:nvPr/>
              </p:nvSpPr>
              <p:spPr>
                <a:xfrm>
                  <a:off x="7245422"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2014</a:t>
                  </a:r>
                  <a:endParaRPr sz="900" dirty="0">
                    <a:latin typeface="Arial Nova" panose="020B0504020202020204" pitchFamily="34" charset="0"/>
                    <a:cs typeface="Calibri"/>
                  </a:endParaRPr>
                </a:p>
              </p:txBody>
            </p:sp>
            <p:sp>
              <p:nvSpPr>
                <p:cNvPr id="59" name="object 33">
                  <a:extLst>
                    <a:ext uri="{FF2B5EF4-FFF2-40B4-BE49-F238E27FC236}">
                      <a16:creationId xmlns:a16="http://schemas.microsoft.com/office/drawing/2014/main" id="{E46ED8CC-FBFE-482F-B58C-C4CDB7E73AF2}"/>
                    </a:ext>
                  </a:extLst>
                </p:cNvPr>
                <p:cNvSpPr txBox="1"/>
                <p:nvPr/>
              </p:nvSpPr>
              <p:spPr>
                <a:xfrm>
                  <a:off x="7456115"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2015</a:t>
                  </a:r>
                  <a:endParaRPr sz="900" dirty="0">
                    <a:latin typeface="Arial Nova" panose="020B0504020202020204" pitchFamily="34" charset="0"/>
                    <a:cs typeface="Calibri"/>
                  </a:endParaRPr>
                </a:p>
              </p:txBody>
            </p:sp>
            <p:sp>
              <p:nvSpPr>
                <p:cNvPr id="60" name="object 34">
                  <a:extLst>
                    <a:ext uri="{FF2B5EF4-FFF2-40B4-BE49-F238E27FC236}">
                      <a16:creationId xmlns:a16="http://schemas.microsoft.com/office/drawing/2014/main" id="{EF69ACA9-AB06-4B02-8481-AFE36607F3EB}"/>
                    </a:ext>
                  </a:extLst>
                </p:cNvPr>
                <p:cNvSpPr txBox="1"/>
                <p:nvPr/>
              </p:nvSpPr>
              <p:spPr>
                <a:xfrm>
                  <a:off x="7666808"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2016</a:t>
                  </a:r>
                  <a:endParaRPr sz="900" dirty="0">
                    <a:latin typeface="Arial Nova" panose="020B0504020202020204" pitchFamily="34" charset="0"/>
                    <a:cs typeface="Calibri"/>
                  </a:endParaRPr>
                </a:p>
              </p:txBody>
            </p:sp>
            <p:sp>
              <p:nvSpPr>
                <p:cNvPr id="61" name="object 35">
                  <a:extLst>
                    <a:ext uri="{FF2B5EF4-FFF2-40B4-BE49-F238E27FC236}">
                      <a16:creationId xmlns:a16="http://schemas.microsoft.com/office/drawing/2014/main" id="{C0177B2C-1A3F-4B86-97EC-540084299A65}"/>
                    </a:ext>
                  </a:extLst>
                </p:cNvPr>
                <p:cNvSpPr txBox="1"/>
                <p:nvPr/>
              </p:nvSpPr>
              <p:spPr>
                <a:xfrm>
                  <a:off x="7877590" y="4401197"/>
                  <a:ext cx="138499" cy="342809"/>
                </a:xfrm>
                <a:prstGeom prst="rect">
                  <a:avLst/>
                </a:prstGeom>
              </p:spPr>
              <p:txBody>
                <a:bodyPr vert="vert270" wrap="square" lIns="0" tIns="8255" rIns="0" bIns="0" rtlCol="0">
                  <a:spAutoFit/>
                </a:bodyPr>
                <a:lstStyle/>
                <a:p>
                  <a:pPr marL="12700" algn="r">
                    <a:lnSpc>
                      <a:spcPct val="100000"/>
                    </a:lnSpc>
                    <a:spcBef>
                      <a:spcPts val="65"/>
                    </a:spcBef>
                  </a:pPr>
                  <a:r>
                    <a:rPr sz="900" spc="-10">
                      <a:solidFill>
                        <a:srgbClr val="231F20"/>
                      </a:solidFill>
                      <a:latin typeface="Arial Nova" panose="020B0504020202020204" pitchFamily="34" charset="0"/>
                      <a:cs typeface="Calibri"/>
                    </a:rPr>
                    <a:t>2017</a:t>
                  </a:r>
                  <a:endParaRPr sz="900" dirty="0">
                    <a:latin typeface="Arial Nova" panose="020B0504020202020204" pitchFamily="34" charset="0"/>
                    <a:cs typeface="Calibri"/>
                  </a:endParaRPr>
                </a:p>
              </p:txBody>
            </p:sp>
          </p:grpSp>
          <p:sp>
            <p:nvSpPr>
              <p:cNvPr id="69" name="object 43">
                <a:extLst>
                  <a:ext uri="{FF2B5EF4-FFF2-40B4-BE49-F238E27FC236}">
                    <a16:creationId xmlns:a16="http://schemas.microsoft.com/office/drawing/2014/main" id="{7A9AE68B-6F20-4CB4-8671-93F5A24AD817}"/>
                  </a:ext>
                </a:extLst>
              </p:cNvPr>
              <p:cNvSpPr/>
              <p:nvPr/>
            </p:nvSpPr>
            <p:spPr>
              <a:xfrm>
                <a:off x="2462917" y="3527266"/>
                <a:ext cx="5697220" cy="989330"/>
              </a:xfrm>
              <a:custGeom>
                <a:avLst/>
                <a:gdLst/>
                <a:ahLst/>
                <a:cxnLst/>
                <a:rect l="l" t="t" r="r" b="b"/>
                <a:pathLst>
                  <a:path w="5697220" h="989330">
                    <a:moveTo>
                      <a:pt x="0" y="988796"/>
                    </a:moveTo>
                    <a:lnTo>
                      <a:pt x="207340" y="980693"/>
                    </a:lnTo>
                    <a:lnTo>
                      <a:pt x="424561" y="972591"/>
                    </a:lnTo>
                    <a:lnTo>
                      <a:pt x="631901" y="948270"/>
                    </a:lnTo>
                    <a:lnTo>
                      <a:pt x="839241" y="899642"/>
                    </a:lnTo>
                    <a:lnTo>
                      <a:pt x="1056462" y="826693"/>
                    </a:lnTo>
                    <a:lnTo>
                      <a:pt x="1263789" y="729437"/>
                    </a:lnTo>
                    <a:lnTo>
                      <a:pt x="1481010" y="599757"/>
                    </a:lnTo>
                    <a:lnTo>
                      <a:pt x="1688350" y="461975"/>
                    </a:lnTo>
                    <a:lnTo>
                      <a:pt x="1895690" y="307987"/>
                    </a:lnTo>
                    <a:lnTo>
                      <a:pt x="2112911" y="178307"/>
                    </a:lnTo>
                    <a:lnTo>
                      <a:pt x="2320251" y="81038"/>
                    </a:lnTo>
                    <a:lnTo>
                      <a:pt x="2537472" y="16205"/>
                    </a:lnTo>
                    <a:lnTo>
                      <a:pt x="2744812" y="0"/>
                    </a:lnTo>
                    <a:lnTo>
                      <a:pt x="2952153" y="64833"/>
                    </a:lnTo>
                    <a:lnTo>
                      <a:pt x="3169373" y="194513"/>
                    </a:lnTo>
                    <a:lnTo>
                      <a:pt x="3376714" y="372821"/>
                    </a:lnTo>
                    <a:lnTo>
                      <a:pt x="3584041" y="534923"/>
                    </a:lnTo>
                    <a:lnTo>
                      <a:pt x="3801262" y="632180"/>
                    </a:lnTo>
                    <a:lnTo>
                      <a:pt x="4008602" y="688911"/>
                    </a:lnTo>
                    <a:lnTo>
                      <a:pt x="4225823" y="713231"/>
                    </a:lnTo>
                    <a:lnTo>
                      <a:pt x="4433150" y="721334"/>
                    </a:lnTo>
                    <a:lnTo>
                      <a:pt x="4640503" y="729437"/>
                    </a:lnTo>
                    <a:lnTo>
                      <a:pt x="4857711" y="737539"/>
                    </a:lnTo>
                    <a:lnTo>
                      <a:pt x="5065052" y="745642"/>
                    </a:lnTo>
                    <a:lnTo>
                      <a:pt x="5282272" y="769962"/>
                    </a:lnTo>
                    <a:lnTo>
                      <a:pt x="5489613" y="794283"/>
                    </a:lnTo>
                    <a:lnTo>
                      <a:pt x="5696953" y="810488"/>
                    </a:lnTo>
                  </a:path>
                </a:pathLst>
              </a:custGeom>
              <a:ln w="44450">
                <a:solidFill>
                  <a:srgbClr val="B0A7A0"/>
                </a:solidFill>
              </a:ln>
            </p:spPr>
            <p:txBody>
              <a:bodyPr wrap="square" lIns="0" tIns="0" rIns="0" bIns="0" rtlCol="0"/>
              <a:lstStyle/>
              <a:p>
                <a:endParaRPr/>
              </a:p>
            </p:txBody>
          </p:sp>
          <p:sp>
            <p:nvSpPr>
              <p:cNvPr id="75" name="object 9">
                <a:extLst>
                  <a:ext uri="{FF2B5EF4-FFF2-40B4-BE49-F238E27FC236}">
                    <a16:creationId xmlns:a16="http://schemas.microsoft.com/office/drawing/2014/main" id="{E3B29B56-9C98-4199-B027-B6F46108D3EA}"/>
                  </a:ext>
                </a:extLst>
              </p:cNvPr>
              <p:cNvSpPr txBox="1"/>
              <p:nvPr/>
            </p:nvSpPr>
            <p:spPr>
              <a:xfrm>
                <a:off x="1496616" y="2489711"/>
                <a:ext cx="246221" cy="1613619"/>
              </a:xfrm>
              <a:prstGeom prst="rect">
                <a:avLst/>
              </a:prstGeom>
            </p:spPr>
            <p:txBody>
              <a:bodyPr vert="vert270" wrap="square" lIns="0" tIns="12700" rIns="0" bIns="0" rtlCol="0">
                <a:spAutoFit/>
              </a:bodyPr>
              <a:lstStyle>
                <a:defPPr>
                  <a:defRPr lang="en-US"/>
                </a:defPPr>
                <a:lvl1pPr marL="12700" marR="0" lvl="0" indent="0" defTabSz="914400" fontAlgn="auto">
                  <a:lnSpc>
                    <a:spcPct val="100000"/>
                  </a:lnSpc>
                  <a:spcBef>
                    <a:spcPts val="100"/>
                  </a:spcBef>
                  <a:spcAft>
                    <a:spcPts val="0"/>
                  </a:spcAft>
                  <a:buClrTx/>
                  <a:buSzTx/>
                  <a:buFontTx/>
                  <a:buNone/>
                  <a:tabLst/>
                  <a:defRPr kumimoji="0" sz="800" b="0" i="0" u="none" strike="noStrike" cap="none" spc="0" normalizeH="0" baseline="0">
                    <a:ln>
                      <a:noFill/>
                    </a:ln>
                    <a:solidFill>
                      <a:srgbClr val="231F20"/>
                    </a:solidFill>
                    <a:effectLst/>
                    <a:uLnTx/>
                    <a:uFillTx/>
                    <a:latin typeface="Arial Nova" panose="020B0504020202020204" pitchFamily="34" charset="0"/>
                    <a:cs typeface="Avenir LT 35 Light"/>
                  </a:defRPr>
                </a:lvl1pPr>
              </a:lstStyle>
              <a:p>
                <a:pPr algn="ctr"/>
                <a:r>
                  <a:rPr dirty="0"/>
                  <a:t>Number of new HIV infections and  deaths among the HIV population</a:t>
                </a:r>
              </a:p>
            </p:txBody>
          </p:sp>
          <p:sp>
            <p:nvSpPr>
              <p:cNvPr id="68" name="object 42">
                <a:extLst>
                  <a:ext uri="{FF2B5EF4-FFF2-40B4-BE49-F238E27FC236}">
                    <a16:creationId xmlns:a16="http://schemas.microsoft.com/office/drawing/2014/main" id="{6FD4B1FA-5A22-4B6E-8F08-6AB896929862}"/>
                  </a:ext>
                </a:extLst>
              </p:cNvPr>
              <p:cNvSpPr/>
              <p:nvPr/>
            </p:nvSpPr>
            <p:spPr>
              <a:xfrm>
                <a:off x="2462917" y="2198055"/>
                <a:ext cx="5697220" cy="2261870"/>
              </a:xfrm>
              <a:custGeom>
                <a:avLst/>
                <a:gdLst/>
                <a:ahLst/>
                <a:cxnLst/>
                <a:rect l="l" t="t" r="r" b="b"/>
                <a:pathLst>
                  <a:path w="5697220" h="2261870">
                    <a:moveTo>
                      <a:pt x="1398949" y="405244"/>
                    </a:moveTo>
                    <a:lnTo>
                      <a:pt x="1056462" y="405244"/>
                    </a:lnTo>
                    <a:lnTo>
                      <a:pt x="1263789" y="543026"/>
                    </a:lnTo>
                    <a:lnTo>
                      <a:pt x="1481010" y="851014"/>
                    </a:lnTo>
                    <a:lnTo>
                      <a:pt x="1688350" y="1199527"/>
                    </a:lnTo>
                    <a:lnTo>
                      <a:pt x="1895690" y="1369733"/>
                    </a:lnTo>
                    <a:lnTo>
                      <a:pt x="2112911" y="1531835"/>
                    </a:lnTo>
                    <a:lnTo>
                      <a:pt x="2320251" y="1677720"/>
                    </a:lnTo>
                    <a:lnTo>
                      <a:pt x="2537472" y="1774977"/>
                    </a:lnTo>
                    <a:lnTo>
                      <a:pt x="2744812" y="1847926"/>
                    </a:lnTo>
                    <a:lnTo>
                      <a:pt x="2952153" y="1912759"/>
                    </a:lnTo>
                    <a:lnTo>
                      <a:pt x="3169373" y="1969490"/>
                    </a:lnTo>
                    <a:lnTo>
                      <a:pt x="3376714" y="2026234"/>
                    </a:lnTo>
                    <a:lnTo>
                      <a:pt x="3584041" y="2074862"/>
                    </a:lnTo>
                    <a:lnTo>
                      <a:pt x="4433150" y="2204542"/>
                    </a:lnTo>
                    <a:lnTo>
                      <a:pt x="4640503" y="2212644"/>
                    </a:lnTo>
                    <a:lnTo>
                      <a:pt x="4857711" y="2228850"/>
                    </a:lnTo>
                    <a:lnTo>
                      <a:pt x="5065052" y="2236965"/>
                    </a:lnTo>
                    <a:lnTo>
                      <a:pt x="5282272" y="2253170"/>
                    </a:lnTo>
                    <a:lnTo>
                      <a:pt x="5489613" y="2253170"/>
                    </a:lnTo>
                    <a:lnTo>
                      <a:pt x="5696953" y="2261273"/>
                    </a:lnTo>
                    <a:lnTo>
                      <a:pt x="5696953" y="2253170"/>
                    </a:lnTo>
                    <a:lnTo>
                      <a:pt x="5282272" y="2236965"/>
                    </a:lnTo>
                    <a:lnTo>
                      <a:pt x="4433150" y="2172119"/>
                    </a:lnTo>
                    <a:lnTo>
                      <a:pt x="4225823" y="2139696"/>
                    </a:lnTo>
                    <a:lnTo>
                      <a:pt x="3584041" y="2018131"/>
                    </a:lnTo>
                    <a:lnTo>
                      <a:pt x="3376714" y="1961388"/>
                    </a:lnTo>
                    <a:lnTo>
                      <a:pt x="3169373" y="1896554"/>
                    </a:lnTo>
                    <a:lnTo>
                      <a:pt x="2952153" y="1823605"/>
                    </a:lnTo>
                    <a:lnTo>
                      <a:pt x="2537472" y="1661515"/>
                    </a:lnTo>
                    <a:lnTo>
                      <a:pt x="2320251" y="1539938"/>
                    </a:lnTo>
                    <a:lnTo>
                      <a:pt x="2112911" y="1361630"/>
                    </a:lnTo>
                    <a:lnTo>
                      <a:pt x="1895690" y="1167104"/>
                    </a:lnTo>
                    <a:lnTo>
                      <a:pt x="1688350" y="964488"/>
                    </a:lnTo>
                    <a:lnTo>
                      <a:pt x="1481010" y="543026"/>
                    </a:lnTo>
                    <a:lnTo>
                      <a:pt x="1398949" y="405244"/>
                    </a:lnTo>
                    <a:close/>
                  </a:path>
                  <a:path w="5697220" h="2261870">
                    <a:moveTo>
                      <a:pt x="1056462" y="0"/>
                    </a:moveTo>
                    <a:lnTo>
                      <a:pt x="839241" y="194513"/>
                    </a:lnTo>
                    <a:lnTo>
                      <a:pt x="631901" y="778078"/>
                    </a:lnTo>
                    <a:lnTo>
                      <a:pt x="424561" y="1499412"/>
                    </a:lnTo>
                    <a:lnTo>
                      <a:pt x="207340" y="2018131"/>
                    </a:lnTo>
                    <a:lnTo>
                      <a:pt x="0" y="2212644"/>
                    </a:lnTo>
                    <a:lnTo>
                      <a:pt x="0" y="2228850"/>
                    </a:lnTo>
                    <a:lnTo>
                      <a:pt x="207340" y="2074862"/>
                    </a:lnTo>
                    <a:lnTo>
                      <a:pt x="424561" y="1637195"/>
                    </a:lnTo>
                    <a:lnTo>
                      <a:pt x="631901" y="1045540"/>
                    </a:lnTo>
                    <a:lnTo>
                      <a:pt x="839241" y="559244"/>
                    </a:lnTo>
                    <a:lnTo>
                      <a:pt x="1056462" y="405244"/>
                    </a:lnTo>
                    <a:lnTo>
                      <a:pt x="1398949" y="405244"/>
                    </a:lnTo>
                    <a:lnTo>
                      <a:pt x="1263789" y="178307"/>
                    </a:lnTo>
                    <a:lnTo>
                      <a:pt x="1056462" y="0"/>
                    </a:lnTo>
                    <a:close/>
                  </a:path>
                </a:pathLst>
              </a:custGeom>
              <a:solidFill>
                <a:srgbClr val="F15B40">
                  <a:alpha val="25000"/>
                </a:srgbClr>
              </a:solidFill>
            </p:spPr>
            <p:txBody>
              <a:bodyPr wrap="square" lIns="0" tIns="0" rIns="0" bIns="0" rtlCol="0"/>
              <a:lstStyle/>
              <a:p>
                <a:endParaRPr/>
              </a:p>
            </p:txBody>
          </p:sp>
          <p:sp>
            <p:nvSpPr>
              <p:cNvPr id="67" name="object 41">
                <a:extLst>
                  <a:ext uri="{FF2B5EF4-FFF2-40B4-BE49-F238E27FC236}">
                    <a16:creationId xmlns:a16="http://schemas.microsoft.com/office/drawing/2014/main" id="{2397E94D-1736-45F7-8919-962FF7432E3B}"/>
                  </a:ext>
                </a:extLst>
              </p:cNvPr>
              <p:cNvSpPr/>
              <p:nvPr/>
            </p:nvSpPr>
            <p:spPr>
              <a:xfrm>
                <a:off x="2462917" y="2384467"/>
                <a:ext cx="5697220" cy="2075180"/>
              </a:xfrm>
              <a:custGeom>
                <a:avLst/>
                <a:gdLst/>
                <a:ahLst/>
                <a:cxnLst/>
                <a:rect l="l" t="t" r="r" b="b"/>
                <a:pathLst>
                  <a:path w="5697220" h="2075180">
                    <a:moveTo>
                      <a:pt x="0" y="2034336"/>
                    </a:moveTo>
                    <a:lnTo>
                      <a:pt x="207340" y="1856028"/>
                    </a:lnTo>
                    <a:lnTo>
                      <a:pt x="424561" y="1377835"/>
                    </a:lnTo>
                    <a:lnTo>
                      <a:pt x="631901" y="721334"/>
                    </a:lnTo>
                    <a:lnTo>
                      <a:pt x="839241" y="178307"/>
                    </a:lnTo>
                    <a:lnTo>
                      <a:pt x="1056462" y="0"/>
                    </a:lnTo>
                    <a:lnTo>
                      <a:pt x="1263789" y="162102"/>
                    </a:lnTo>
                    <a:lnTo>
                      <a:pt x="1481010" y="502500"/>
                    </a:lnTo>
                    <a:lnTo>
                      <a:pt x="1688350" y="891540"/>
                    </a:lnTo>
                    <a:lnTo>
                      <a:pt x="1895690" y="1077950"/>
                    </a:lnTo>
                    <a:lnTo>
                      <a:pt x="2112911" y="1256258"/>
                    </a:lnTo>
                    <a:lnTo>
                      <a:pt x="2320251" y="1418361"/>
                    </a:lnTo>
                    <a:lnTo>
                      <a:pt x="2537472" y="1531835"/>
                    </a:lnTo>
                    <a:lnTo>
                      <a:pt x="2744812" y="1604772"/>
                    </a:lnTo>
                    <a:lnTo>
                      <a:pt x="2952153" y="1677720"/>
                    </a:lnTo>
                    <a:lnTo>
                      <a:pt x="3169373" y="1742554"/>
                    </a:lnTo>
                    <a:lnTo>
                      <a:pt x="3376714" y="1807400"/>
                    </a:lnTo>
                    <a:lnTo>
                      <a:pt x="3584041" y="1856028"/>
                    </a:lnTo>
                    <a:lnTo>
                      <a:pt x="3801262" y="1896554"/>
                    </a:lnTo>
                    <a:lnTo>
                      <a:pt x="4008602" y="1937080"/>
                    </a:lnTo>
                    <a:lnTo>
                      <a:pt x="4225823" y="1969503"/>
                    </a:lnTo>
                    <a:lnTo>
                      <a:pt x="4433150" y="2001913"/>
                    </a:lnTo>
                    <a:lnTo>
                      <a:pt x="4640503" y="2018131"/>
                    </a:lnTo>
                    <a:lnTo>
                      <a:pt x="4857711" y="2034336"/>
                    </a:lnTo>
                    <a:lnTo>
                      <a:pt x="5065052" y="2042439"/>
                    </a:lnTo>
                    <a:lnTo>
                      <a:pt x="5282272" y="2058657"/>
                    </a:lnTo>
                    <a:lnTo>
                      <a:pt x="5489613" y="2066759"/>
                    </a:lnTo>
                    <a:lnTo>
                      <a:pt x="5696953" y="2074862"/>
                    </a:lnTo>
                  </a:path>
                </a:pathLst>
              </a:custGeom>
              <a:ln w="44450">
                <a:solidFill>
                  <a:srgbClr val="F15B40"/>
                </a:solidFill>
              </a:ln>
            </p:spPr>
            <p:txBody>
              <a:bodyPr wrap="square" lIns="0" tIns="0" rIns="0" bIns="0" rtlCol="0"/>
              <a:lstStyle/>
              <a:p>
                <a:endParaRPr/>
              </a:p>
            </p:txBody>
          </p:sp>
        </p:grpSp>
        <p:sp>
          <p:nvSpPr>
            <p:cNvPr id="62" name="Rectangle 61">
              <a:extLst>
                <a:ext uri="{FF2B5EF4-FFF2-40B4-BE49-F238E27FC236}">
                  <a16:creationId xmlns:a16="http://schemas.microsoft.com/office/drawing/2014/main" id="{32FBA2ED-AEC4-4D0F-8997-6FCACB9247BD}"/>
                </a:ext>
              </a:extLst>
            </p:cNvPr>
            <p:cNvSpPr/>
            <p:nvPr/>
          </p:nvSpPr>
          <p:spPr>
            <a:xfrm>
              <a:off x="0" y="1620000"/>
              <a:ext cx="9907200" cy="276999"/>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Number of new HIV infections and deaths among the HIV population (all causes), Cambodia, 1990–2017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spTree>
    <p:extLst>
      <p:ext uri="{BB962C8B-B14F-4D97-AF65-F5344CB8AC3E}">
        <p14:creationId xmlns:p14="http://schemas.microsoft.com/office/powerpoint/2010/main" val="12143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A5740E11-E386-48DE-9642-9EAAF5732FDF}"/>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Global progress towards ending the AIDS epidemic</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9612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solidFill>
                    <a:prstClr val="white"/>
                  </a:solidFill>
                  <a:effectLst/>
                  <a:uLnTx/>
                  <a:uFillTx/>
                  <a:latin typeface="Arial Nova" panose="020B0504020202020204" pitchFamily="34" charset="0"/>
                  <a:ea typeface="+mn-ea"/>
                  <a:cs typeface="+mn-cs"/>
                </a:rPr>
                <a:t>Incidence:prevalence</a:t>
              </a:r>
              <a:r>
                <a:rPr kumimoji="0" lang="en-US" sz="1200" b="0" i="1"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 ratio, global and by region</a:t>
              </a:r>
              <a:r>
                <a:rPr kumimoji="0" lang="en-US" sz="1200" b="0" i="1" u="none" strike="noStrike" kern="1200" cap="none" spc="0" normalizeH="0" baseline="0" noProof="0">
                  <a:ln>
                    <a:noFill/>
                  </a:ln>
                  <a:solidFill>
                    <a:prstClr val="white"/>
                  </a:solidFill>
                  <a:effectLst/>
                  <a:uLnTx/>
                  <a:uFillTx/>
                  <a:latin typeface="Arial Nova" panose="020B0504020202020204" pitchFamily="34" charset="0"/>
                  <a:ea typeface="+mn-ea"/>
                  <a:cs typeface="+mn-cs"/>
                </a:rPr>
                <a:t>, 1990–2017</a:t>
              </a:r>
              <a:endParaRPr kumimoji="0" lang="en-GB" sz="1200" b="0" i="1" u="none" strike="noStrike" kern="1200" cap="none" spc="0" normalizeH="0" baseline="0" noProof="0" dirty="0">
                <a:ln>
                  <a:noFill/>
                </a:ln>
                <a:solidFill>
                  <a:prstClr val="white"/>
                </a:solidFill>
                <a:effectLst/>
                <a:uLnTx/>
                <a:uFillTx/>
                <a:latin typeface="Arial Nova" panose="020B0504020202020204" pitchFamily="34" charset="0"/>
                <a:ea typeface="+mn-ea"/>
                <a:cs typeface="+mn-cs"/>
              </a:endParaRPr>
            </a:p>
          </p:txBody>
        </p:sp>
        <p:sp>
          <p:nvSpPr>
            <p:cNvPr id="6" name="Rectangle 5">
              <a:extLst>
                <a:ext uri="{FF2B5EF4-FFF2-40B4-BE49-F238E27FC236}">
                  <a16:creationId xmlns:a16="http://schemas.microsoft.com/office/drawing/2014/main" id="{007B9F37-005B-4F59-A860-8F2688FD2145}"/>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2018 estimates.</a:t>
              </a:r>
            </a:p>
          </p:txBody>
        </p:sp>
        <p:grpSp>
          <p:nvGrpSpPr>
            <p:cNvPr id="87" name="Group 86">
              <a:extLst>
                <a:ext uri="{FF2B5EF4-FFF2-40B4-BE49-F238E27FC236}">
                  <a16:creationId xmlns:a16="http://schemas.microsoft.com/office/drawing/2014/main" id="{1AE8FE8A-F9DC-47ED-9F15-DE7C8500CBFA}"/>
                </a:ext>
              </a:extLst>
            </p:cNvPr>
            <p:cNvGrpSpPr/>
            <p:nvPr/>
          </p:nvGrpSpPr>
          <p:grpSpPr>
            <a:xfrm>
              <a:off x="103724" y="2952000"/>
              <a:ext cx="3048476" cy="1402727"/>
              <a:chOff x="4346575" y="3341921"/>
              <a:chExt cx="3048476" cy="1402727"/>
            </a:xfrm>
          </p:grpSpPr>
          <p:sp>
            <p:nvSpPr>
              <p:cNvPr id="15" name="object 10">
                <a:extLst>
                  <a:ext uri="{FF2B5EF4-FFF2-40B4-BE49-F238E27FC236}">
                    <a16:creationId xmlns:a16="http://schemas.microsoft.com/office/drawing/2014/main" id="{9AE182EF-C1E9-4352-8BD7-7DBC5891969B}"/>
                  </a:ext>
                </a:extLst>
              </p:cNvPr>
              <p:cNvSpPr txBox="1"/>
              <p:nvPr/>
            </p:nvSpPr>
            <p:spPr>
              <a:xfrm>
                <a:off x="4346575" y="3514710"/>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6" name="object 11">
                <a:extLst>
                  <a:ext uri="{FF2B5EF4-FFF2-40B4-BE49-F238E27FC236}">
                    <a16:creationId xmlns:a16="http://schemas.microsoft.com/office/drawing/2014/main" id="{56716506-11BE-4B56-B7BD-B664EF5C688A}"/>
                  </a:ext>
                </a:extLst>
              </p:cNvPr>
              <p:cNvSpPr/>
              <p:nvPr/>
            </p:nvSpPr>
            <p:spPr>
              <a:xfrm>
                <a:off x="4633649" y="3451541"/>
                <a:ext cx="2732405" cy="1055370"/>
              </a:xfrm>
              <a:custGeom>
                <a:avLst/>
                <a:gdLst/>
                <a:ahLst/>
                <a:cxnLst/>
                <a:rect l="l" t="t" r="r" b="b"/>
                <a:pathLst>
                  <a:path w="2732404" h="1055370">
                    <a:moveTo>
                      <a:pt x="0" y="0"/>
                    </a:moveTo>
                    <a:lnTo>
                      <a:pt x="0" y="1055230"/>
                    </a:lnTo>
                    <a:lnTo>
                      <a:pt x="2731833" y="105523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 name="object 12">
                <a:extLst>
                  <a:ext uri="{FF2B5EF4-FFF2-40B4-BE49-F238E27FC236}">
                    <a16:creationId xmlns:a16="http://schemas.microsoft.com/office/drawing/2014/main" id="{15799581-9D3F-4B42-8A9C-D7DE0D91905C}"/>
                  </a:ext>
                </a:extLst>
              </p:cNvPr>
              <p:cNvSpPr/>
              <p:nvPr/>
            </p:nvSpPr>
            <p:spPr>
              <a:xfrm>
                <a:off x="4705652" y="4408320"/>
                <a:ext cx="2591435" cy="0"/>
              </a:xfrm>
              <a:custGeom>
                <a:avLst/>
                <a:gdLst/>
                <a:ahLst/>
                <a:cxnLst/>
                <a:rect l="l" t="t" r="r" b="b"/>
                <a:pathLst>
                  <a:path w="2591434">
                    <a:moveTo>
                      <a:pt x="0" y="0"/>
                    </a:moveTo>
                    <a:lnTo>
                      <a:pt x="2591308" y="0"/>
                    </a:lnTo>
                  </a:path>
                </a:pathLst>
              </a:custGeom>
              <a:ln w="12700">
                <a:solidFill>
                  <a:srgbClr val="78A7B7"/>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 name="object 13">
                <a:extLst>
                  <a:ext uri="{FF2B5EF4-FFF2-40B4-BE49-F238E27FC236}">
                    <a16:creationId xmlns:a16="http://schemas.microsoft.com/office/drawing/2014/main" id="{364ECCAC-3712-476A-9FC5-384F815761A6}"/>
                  </a:ext>
                </a:extLst>
              </p:cNvPr>
              <p:cNvSpPr/>
              <p:nvPr/>
            </p:nvSpPr>
            <p:spPr>
              <a:xfrm>
                <a:off x="4708627" y="4133893"/>
                <a:ext cx="2584450" cy="230504"/>
              </a:xfrm>
              <a:custGeom>
                <a:avLst/>
                <a:gdLst/>
                <a:ahLst/>
                <a:cxnLst/>
                <a:rect l="l" t="t" r="r" b="b"/>
                <a:pathLst>
                  <a:path w="2584450" h="230504">
                    <a:moveTo>
                      <a:pt x="0" y="0"/>
                    </a:moveTo>
                    <a:lnTo>
                      <a:pt x="262191" y="41681"/>
                    </a:lnTo>
                    <a:lnTo>
                      <a:pt x="548944" y="64897"/>
                    </a:lnTo>
                    <a:lnTo>
                      <a:pt x="842492" y="81572"/>
                    </a:lnTo>
                    <a:lnTo>
                      <a:pt x="1135062" y="97739"/>
                    </a:lnTo>
                    <a:lnTo>
                      <a:pt x="1428115" y="123596"/>
                    </a:lnTo>
                    <a:lnTo>
                      <a:pt x="1708759" y="159270"/>
                    </a:lnTo>
                    <a:lnTo>
                      <a:pt x="1991017" y="188315"/>
                    </a:lnTo>
                    <a:lnTo>
                      <a:pt x="2279243" y="209994"/>
                    </a:lnTo>
                    <a:lnTo>
                      <a:pt x="2584348" y="23035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 name="object 14">
                <a:extLst>
                  <a:ext uri="{FF2B5EF4-FFF2-40B4-BE49-F238E27FC236}">
                    <a16:creationId xmlns:a16="http://schemas.microsoft.com/office/drawing/2014/main" id="{B37223E3-E8E4-4DC1-BF36-DB3C0D90BC35}"/>
                  </a:ext>
                </a:extLst>
              </p:cNvPr>
              <p:cNvSpPr/>
              <p:nvPr/>
            </p:nvSpPr>
            <p:spPr>
              <a:xfrm>
                <a:off x="4705652" y="4052113"/>
                <a:ext cx="2591435" cy="339725"/>
              </a:xfrm>
              <a:custGeom>
                <a:avLst/>
                <a:gdLst/>
                <a:ahLst/>
                <a:cxnLst/>
                <a:rect l="l" t="t" r="r" b="b"/>
                <a:pathLst>
                  <a:path w="2591434" h="339725">
                    <a:moveTo>
                      <a:pt x="2044680" y="219357"/>
                    </a:moveTo>
                    <a:lnTo>
                      <a:pt x="1132364" y="219357"/>
                    </a:lnTo>
                    <a:lnTo>
                      <a:pt x="1164890" y="220052"/>
                    </a:lnTo>
                    <a:lnTo>
                      <a:pt x="1252634" y="231378"/>
                    </a:lnTo>
                    <a:lnTo>
                      <a:pt x="1423352" y="256108"/>
                    </a:lnTo>
                    <a:lnTo>
                      <a:pt x="2007870" y="308114"/>
                    </a:lnTo>
                    <a:lnTo>
                      <a:pt x="2290178" y="319620"/>
                    </a:lnTo>
                    <a:lnTo>
                      <a:pt x="2591308" y="339572"/>
                    </a:lnTo>
                    <a:lnTo>
                      <a:pt x="2591308" y="277418"/>
                    </a:lnTo>
                    <a:lnTo>
                      <a:pt x="2293264" y="252069"/>
                    </a:lnTo>
                    <a:lnTo>
                      <a:pt x="2044680" y="219357"/>
                    </a:lnTo>
                    <a:close/>
                  </a:path>
                  <a:path w="2591434" h="339725">
                    <a:moveTo>
                      <a:pt x="0" y="0"/>
                    </a:moveTo>
                    <a:lnTo>
                      <a:pt x="1473" y="156070"/>
                    </a:lnTo>
                    <a:lnTo>
                      <a:pt x="273164" y="193890"/>
                    </a:lnTo>
                    <a:lnTo>
                      <a:pt x="555828" y="201117"/>
                    </a:lnTo>
                    <a:lnTo>
                      <a:pt x="851979" y="225005"/>
                    </a:lnTo>
                    <a:lnTo>
                      <a:pt x="894889" y="227147"/>
                    </a:lnTo>
                    <a:lnTo>
                      <a:pt x="989350" y="230843"/>
                    </a:lnTo>
                    <a:lnTo>
                      <a:pt x="1083956" y="231997"/>
                    </a:lnTo>
                    <a:lnTo>
                      <a:pt x="1127302" y="226517"/>
                    </a:lnTo>
                    <a:lnTo>
                      <a:pt x="1132364" y="219357"/>
                    </a:lnTo>
                    <a:lnTo>
                      <a:pt x="2044680" y="219357"/>
                    </a:lnTo>
                    <a:lnTo>
                      <a:pt x="2021497" y="216306"/>
                    </a:lnTo>
                    <a:lnTo>
                      <a:pt x="1711604" y="190106"/>
                    </a:lnTo>
                    <a:lnTo>
                      <a:pt x="1423200" y="150139"/>
                    </a:lnTo>
                    <a:lnTo>
                      <a:pt x="1134224" y="113906"/>
                    </a:lnTo>
                    <a:lnTo>
                      <a:pt x="832700" y="90093"/>
                    </a:lnTo>
                    <a:lnTo>
                      <a:pt x="529691" y="71043"/>
                    </a:lnTo>
                    <a:lnTo>
                      <a:pt x="263410" y="39928"/>
                    </a:lnTo>
                    <a:lnTo>
                      <a:pt x="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 name="object 15">
                <a:extLst>
                  <a:ext uri="{FF2B5EF4-FFF2-40B4-BE49-F238E27FC236}">
                    <a16:creationId xmlns:a16="http://schemas.microsoft.com/office/drawing/2014/main" id="{19C1B131-C631-40E4-9E87-563D67C8915B}"/>
                  </a:ext>
                </a:extLst>
              </p:cNvPr>
              <p:cNvSpPr txBox="1"/>
              <p:nvPr/>
            </p:nvSpPr>
            <p:spPr>
              <a:xfrm>
                <a:off x="4449000" y="3362604"/>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16">
                <a:extLst>
                  <a:ext uri="{FF2B5EF4-FFF2-40B4-BE49-F238E27FC236}">
                    <a16:creationId xmlns:a16="http://schemas.microsoft.com/office/drawing/2014/main" id="{D3467539-6C79-4057-A8C7-5AA11FEEF072}"/>
                  </a:ext>
                </a:extLst>
              </p:cNvPr>
              <p:cNvSpPr txBox="1"/>
              <p:nvPr/>
            </p:nvSpPr>
            <p:spPr>
              <a:xfrm>
                <a:off x="4643016" y="4509000"/>
                <a:ext cx="2752035" cy="235648"/>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9" name="object 52">
                <a:extLst>
                  <a:ext uri="{FF2B5EF4-FFF2-40B4-BE49-F238E27FC236}">
                    <a16:creationId xmlns:a16="http://schemas.microsoft.com/office/drawing/2014/main" id="{A8B75DE7-E1EC-4FA5-BAEE-0E18501C5D80}"/>
                  </a:ext>
                </a:extLst>
              </p:cNvPr>
              <p:cNvSpPr txBox="1"/>
              <p:nvPr/>
            </p:nvSpPr>
            <p:spPr>
              <a:xfrm>
                <a:off x="5065553" y="3341921"/>
                <a:ext cx="176212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EASTERN AND SOUTHERN</a:t>
                </a:r>
                <a:r>
                  <a:rPr kumimoji="0" sz="800" b="1" i="0" u="none" strike="noStrike" kern="1200" cap="none" spc="-9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88" name="Group 87">
              <a:extLst>
                <a:ext uri="{FF2B5EF4-FFF2-40B4-BE49-F238E27FC236}">
                  <a16:creationId xmlns:a16="http://schemas.microsoft.com/office/drawing/2014/main" id="{A871A571-654C-4ACB-9271-5E0B0E4BBCD0}"/>
                </a:ext>
              </a:extLst>
            </p:cNvPr>
            <p:cNvGrpSpPr/>
            <p:nvPr/>
          </p:nvGrpSpPr>
          <p:grpSpPr>
            <a:xfrm>
              <a:off x="3369000" y="2952000"/>
              <a:ext cx="3040724" cy="1388326"/>
              <a:chOff x="941899" y="5059987"/>
              <a:chExt cx="3040724" cy="1388326"/>
            </a:xfrm>
          </p:grpSpPr>
          <p:sp>
            <p:nvSpPr>
              <p:cNvPr id="22" name="object 17">
                <a:extLst>
                  <a:ext uri="{FF2B5EF4-FFF2-40B4-BE49-F238E27FC236}">
                    <a16:creationId xmlns:a16="http://schemas.microsoft.com/office/drawing/2014/main" id="{1A7CFC2F-D542-4626-A08F-E332DFF44E7A}"/>
                  </a:ext>
                </a:extLst>
              </p:cNvPr>
              <p:cNvSpPr txBox="1"/>
              <p:nvPr/>
            </p:nvSpPr>
            <p:spPr>
              <a:xfrm>
                <a:off x="941899" y="5175133"/>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18">
                <a:extLst>
                  <a:ext uri="{FF2B5EF4-FFF2-40B4-BE49-F238E27FC236}">
                    <a16:creationId xmlns:a16="http://schemas.microsoft.com/office/drawing/2014/main" id="{ACCE1716-41A9-4804-9E05-AB480969D0F1}"/>
                  </a:ext>
                </a:extLst>
              </p:cNvPr>
              <p:cNvSpPr/>
              <p:nvPr/>
            </p:nvSpPr>
            <p:spPr>
              <a:xfrm>
                <a:off x="1225807" y="5153133"/>
                <a:ext cx="2727325" cy="1059815"/>
              </a:xfrm>
              <a:custGeom>
                <a:avLst/>
                <a:gdLst/>
                <a:ahLst/>
                <a:cxnLst/>
                <a:rect l="l" t="t" r="r" b="b"/>
                <a:pathLst>
                  <a:path w="2727325" h="1059814">
                    <a:moveTo>
                      <a:pt x="0" y="0"/>
                    </a:moveTo>
                    <a:lnTo>
                      <a:pt x="0" y="1059548"/>
                    </a:lnTo>
                    <a:lnTo>
                      <a:pt x="2727236" y="105954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 name="object 19">
                <a:extLst>
                  <a:ext uri="{FF2B5EF4-FFF2-40B4-BE49-F238E27FC236}">
                    <a16:creationId xmlns:a16="http://schemas.microsoft.com/office/drawing/2014/main" id="{471858E0-F7B5-40FB-9027-F812DABF6EA7}"/>
                  </a:ext>
                </a:extLst>
              </p:cNvPr>
              <p:cNvSpPr/>
              <p:nvPr/>
            </p:nvSpPr>
            <p:spPr>
              <a:xfrm>
                <a:off x="1282870" y="5540693"/>
                <a:ext cx="2600325" cy="343535"/>
              </a:xfrm>
              <a:custGeom>
                <a:avLst/>
                <a:gdLst/>
                <a:ahLst/>
                <a:cxnLst/>
                <a:rect l="l" t="t" r="r" b="b"/>
                <a:pathLst>
                  <a:path w="2600325" h="343535">
                    <a:moveTo>
                      <a:pt x="0" y="0"/>
                    </a:moveTo>
                    <a:lnTo>
                      <a:pt x="232829" y="54762"/>
                    </a:lnTo>
                    <a:lnTo>
                      <a:pt x="541718" y="140614"/>
                    </a:lnTo>
                    <a:lnTo>
                      <a:pt x="853846" y="195148"/>
                    </a:lnTo>
                    <a:lnTo>
                      <a:pt x="1144993" y="229311"/>
                    </a:lnTo>
                    <a:lnTo>
                      <a:pt x="1447304" y="257086"/>
                    </a:lnTo>
                    <a:lnTo>
                      <a:pt x="1727720" y="272249"/>
                    </a:lnTo>
                    <a:lnTo>
                      <a:pt x="2033587" y="307860"/>
                    </a:lnTo>
                    <a:lnTo>
                      <a:pt x="2297112" y="326313"/>
                    </a:lnTo>
                    <a:lnTo>
                      <a:pt x="2600325" y="342976"/>
                    </a:lnTo>
                  </a:path>
                </a:pathLst>
              </a:custGeom>
              <a:ln w="12712">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 name="object 20">
                <a:extLst>
                  <a:ext uri="{FF2B5EF4-FFF2-40B4-BE49-F238E27FC236}">
                    <a16:creationId xmlns:a16="http://schemas.microsoft.com/office/drawing/2014/main" id="{C82D003F-0537-412F-981B-D2CC9D57D4AF}"/>
                  </a:ext>
                </a:extLst>
              </p:cNvPr>
              <p:cNvSpPr/>
              <p:nvPr/>
            </p:nvSpPr>
            <p:spPr>
              <a:xfrm>
                <a:off x="1282870" y="5470224"/>
                <a:ext cx="2600325" cy="461009"/>
              </a:xfrm>
              <a:custGeom>
                <a:avLst/>
                <a:gdLst/>
                <a:ahLst/>
                <a:cxnLst/>
                <a:rect l="l" t="t" r="r" b="b"/>
                <a:pathLst>
                  <a:path w="2600325" h="461010">
                    <a:moveTo>
                      <a:pt x="2501199" y="371074"/>
                    </a:moveTo>
                    <a:lnTo>
                      <a:pt x="1482591" y="371074"/>
                    </a:lnTo>
                    <a:lnTo>
                      <a:pt x="1564651" y="374723"/>
                    </a:lnTo>
                    <a:lnTo>
                      <a:pt x="1723059" y="383463"/>
                    </a:lnTo>
                    <a:lnTo>
                      <a:pt x="2004949" y="407758"/>
                    </a:lnTo>
                    <a:lnTo>
                      <a:pt x="2309266" y="429463"/>
                    </a:lnTo>
                    <a:lnTo>
                      <a:pt x="2600325" y="460743"/>
                    </a:lnTo>
                    <a:lnTo>
                      <a:pt x="2600325" y="379920"/>
                    </a:lnTo>
                    <a:lnTo>
                      <a:pt x="2501199" y="371074"/>
                    </a:lnTo>
                    <a:close/>
                  </a:path>
                  <a:path w="2600325" h="461010">
                    <a:moveTo>
                      <a:pt x="0" y="0"/>
                    </a:moveTo>
                    <a:lnTo>
                      <a:pt x="0" y="139674"/>
                    </a:lnTo>
                    <a:lnTo>
                      <a:pt x="293687" y="207721"/>
                    </a:lnTo>
                    <a:lnTo>
                      <a:pt x="583780" y="270281"/>
                    </a:lnTo>
                    <a:lnTo>
                      <a:pt x="848207" y="310654"/>
                    </a:lnTo>
                    <a:lnTo>
                      <a:pt x="1150620" y="351904"/>
                    </a:lnTo>
                    <a:lnTo>
                      <a:pt x="1293745" y="367258"/>
                    </a:lnTo>
                    <a:lnTo>
                      <a:pt x="1393639" y="376068"/>
                    </a:lnTo>
                    <a:lnTo>
                      <a:pt x="1442186" y="376402"/>
                    </a:lnTo>
                    <a:lnTo>
                      <a:pt x="1450547" y="371855"/>
                    </a:lnTo>
                    <a:lnTo>
                      <a:pt x="1482591" y="371074"/>
                    </a:lnTo>
                    <a:lnTo>
                      <a:pt x="2501199" y="371074"/>
                    </a:lnTo>
                    <a:lnTo>
                      <a:pt x="2289073" y="352145"/>
                    </a:lnTo>
                    <a:lnTo>
                      <a:pt x="2006815" y="332397"/>
                    </a:lnTo>
                    <a:lnTo>
                      <a:pt x="1732508" y="308864"/>
                    </a:lnTo>
                    <a:lnTo>
                      <a:pt x="1449387" y="294195"/>
                    </a:lnTo>
                    <a:lnTo>
                      <a:pt x="1001028" y="232922"/>
                    </a:lnTo>
                    <a:lnTo>
                      <a:pt x="899860" y="221039"/>
                    </a:lnTo>
                    <a:lnTo>
                      <a:pt x="843204" y="221039"/>
                    </a:lnTo>
                    <a:lnTo>
                      <a:pt x="811817" y="215552"/>
                    </a:lnTo>
                    <a:lnTo>
                      <a:pt x="546633" y="154139"/>
                    </a:lnTo>
                    <a:lnTo>
                      <a:pt x="0" y="0"/>
                    </a:lnTo>
                    <a:close/>
                  </a:path>
                  <a:path w="2600325" h="461010">
                    <a:moveTo>
                      <a:pt x="844334" y="217652"/>
                    </a:moveTo>
                    <a:lnTo>
                      <a:pt x="843204" y="221039"/>
                    </a:lnTo>
                    <a:lnTo>
                      <a:pt x="899860" y="221039"/>
                    </a:lnTo>
                    <a:lnTo>
                      <a:pt x="891393" y="220044"/>
                    </a:lnTo>
                    <a:lnTo>
                      <a:pt x="844334" y="217652"/>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 name="object 21">
                <a:extLst>
                  <a:ext uri="{FF2B5EF4-FFF2-40B4-BE49-F238E27FC236}">
                    <a16:creationId xmlns:a16="http://schemas.microsoft.com/office/drawing/2014/main" id="{832B272A-8B8C-4A5C-BB04-6C4671A93BE7}"/>
                  </a:ext>
                </a:extLst>
              </p:cNvPr>
              <p:cNvSpPr txBox="1"/>
              <p:nvPr/>
            </p:nvSpPr>
            <p:spPr>
              <a:xfrm>
                <a:off x="1043344" y="5062408"/>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7" name="object 22">
                <a:extLst>
                  <a:ext uri="{FF2B5EF4-FFF2-40B4-BE49-F238E27FC236}">
                    <a16:creationId xmlns:a16="http://schemas.microsoft.com/office/drawing/2014/main" id="{AF2B5B71-34C7-4DA7-A42D-8722B4165C36}"/>
                  </a:ext>
                </a:extLst>
              </p:cNvPr>
              <p:cNvSpPr txBox="1"/>
              <p:nvPr/>
            </p:nvSpPr>
            <p:spPr>
              <a:xfrm>
                <a:off x="1280514" y="6036971"/>
                <a:ext cx="261683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603500" algn="l"/>
                  </a:tabLst>
                  <a:defRPr/>
                </a:pPr>
                <a:r>
                  <a:rPr kumimoji="0" sz="600" b="0" i="0" u="dash" strike="noStrike" kern="1200" cap="none" spc="0" normalizeH="0" baseline="0" noProof="0" dirty="0">
                    <a:ln>
                      <a:noFill/>
                    </a:ln>
                    <a:solidFill>
                      <a:srgbClr val="231F20"/>
                    </a:solidFill>
                    <a:effectLst/>
                    <a:uLnTx/>
                    <a:uFill>
                      <a:solidFill>
                        <a:srgbClr val="78A7B7"/>
                      </a:solidFill>
                    </a:uFill>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3">
                <a:extLst>
                  <a:ext uri="{FF2B5EF4-FFF2-40B4-BE49-F238E27FC236}">
                    <a16:creationId xmlns:a16="http://schemas.microsoft.com/office/drawing/2014/main" id="{F3D88898-B857-4586-88CD-5379AAD09F16}"/>
                  </a:ext>
                </a:extLst>
              </p:cNvPr>
              <p:cNvSpPr txBox="1"/>
              <p:nvPr/>
            </p:nvSpPr>
            <p:spPr>
              <a:xfrm>
                <a:off x="1230588" y="6228258"/>
                <a:ext cx="2752035" cy="22005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0" name="object 53">
                <a:extLst>
                  <a:ext uri="{FF2B5EF4-FFF2-40B4-BE49-F238E27FC236}">
                    <a16:creationId xmlns:a16="http://schemas.microsoft.com/office/drawing/2014/main" id="{7F10EF0B-5524-4C54-8EBD-390D5A8D24E8}"/>
                  </a:ext>
                </a:extLst>
              </p:cNvPr>
              <p:cNvSpPr txBox="1"/>
              <p:nvPr/>
            </p:nvSpPr>
            <p:spPr>
              <a:xfrm>
                <a:off x="1574474" y="5059987"/>
                <a:ext cx="197675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EASTERN EUROPE AND CENTRAL</a:t>
                </a:r>
                <a:r>
                  <a:rPr kumimoji="0" sz="800" b="1" i="0" u="none" strike="noStrike" kern="1200" cap="none" spc="-95"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ASIA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89" name="Group 88">
              <a:extLst>
                <a:ext uri="{FF2B5EF4-FFF2-40B4-BE49-F238E27FC236}">
                  <a16:creationId xmlns:a16="http://schemas.microsoft.com/office/drawing/2014/main" id="{DEEF3D29-2B6D-4332-BF9B-3F566AA5C68B}"/>
                </a:ext>
              </a:extLst>
            </p:cNvPr>
            <p:cNvGrpSpPr/>
            <p:nvPr/>
          </p:nvGrpSpPr>
          <p:grpSpPr>
            <a:xfrm>
              <a:off x="6654127" y="2952000"/>
              <a:ext cx="3061085" cy="1378476"/>
              <a:chOff x="4333887" y="5068654"/>
              <a:chExt cx="3061085" cy="1378476"/>
            </a:xfrm>
          </p:grpSpPr>
          <p:sp>
            <p:nvSpPr>
              <p:cNvPr id="31" name="object 24">
                <a:extLst>
                  <a:ext uri="{FF2B5EF4-FFF2-40B4-BE49-F238E27FC236}">
                    <a16:creationId xmlns:a16="http://schemas.microsoft.com/office/drawing/2014/main" id="{C201BD01-11B6-4A82-B1B0-99D6FC7BA6F8}"/>
                  </a:ext>
                </a:extLst>
              </p:cNvPr>
              <p:cNvSpPr txBox="1"/>
              <p:nvPr/>
            </p:nvSpPr>
            <p:spPr>
              <a:xfrm>
                <a:off x="4333887" y="5231130"/>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2" name="object 25">
                <a:extLst>
                  <a:ext uri="{FF2B5EF4-FFF2-40B4-BE49-F238E27FC236}">
                    <a16:creationId xmlns:a16="http://schemas.microsoft.com/office/drawing/2014/main" id="{5B56BE42-9D3A-401B-A8DB-34BD1C75A5CE}"/>
                  </a:ext>
                </a:extLst>
              </p:cNvPr>
              <p:cNvSpPr/>
              <p:nvPr/>
            </p:nvSpPr>
            <p:spPr>
              <a:xfrm>
                <a:off x="4634014" y="5158832"/>
                <a:ext cx="2732405" cy="1050290"/>
              </a:xfrm>
              <a:custGeom>
                <a:avLst/>
                <a:gdLst/>
                <a:ahLst/>
                <a:cxnLst/>
                <a:rect l="l" t="t" r="r" b="b"/>
                <a:pathLst>
                  <a:path w="2732404" h="1050289">
                    <a:moveTo>
                      <a:pt x="0" y="0"/>
                    </a:moveTo>
                    <a:lnTo>
                      <a:pt x="0" y="1049845"/>
                    </a:lnTo>
                    <a:lnTo>
                      <a:pt x="2731820" y="104984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 name="object 26">
                <a:extLst>
                  <a:ext uri="{FF2B5EF4-FFF2-40B4-BE49-F238E27FC236}">
                    <a16:creationId xmlns:a16="http://schemas.microsoft.com/office/drawing/2014/main" id="{5F3A7BA7-E2B3-42B5-A072-354121CADC40}"/>
                  </a:ext>
                </a:extLst>
              </p:cNvPr>
              <p:cNvSpPr/>
              <p:nvPr/>
            </p:nvSpPr>
            <p:spPr>
              <a:xfrm>
                <a:off x="4740383" y="6103196"/>
                <a:ext cx="2557145" cy="0"/>
              </a:xfrm>
              <a:custGeom>
                <a:avLst/>
                <a:gdLst/>
                <a:ahLst/>
                <a:cxnLst/>
                <a:rect l="l" t="t" r="r" b="b"/>
                <a:pathLst>
                  <a:path w="2557145">
                    <a:moveTo>
                      <a:pt x="0" y="0"/>
                    </a:moveTo>
                    <a:lnTo>
                      <a:pt x="2556929" y="0"/>
                    </a:lnTo>
                  </a:path>
                </a:pathLst>
              </a:custGeom>
              <a:ln w="12700">
                <a:solidFill>
                  <a:srgbClr val="78A7B7"/>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 name="object 27">
                <a:extLst>
                  <a:ext uri="{FF2B5EF4-FFF2-40B4-BE49-F238E27FC236}">
                    <a16:creationId xmlns:a16="http://schemas.microsoft.com/office/drawing/2014/main" id="{F354E821-0CA3-4CE1-8B92-ACE92023443F}"/>
                  </a:ext>
                </a:extLst>
              </p:cNvPr>
              <p:cNvSpPr/>
              <p:nvPr/>
            </p:nvSpPr>
            <p:spPr>
              <a:xfrm>
                <a:off x="4707308" y="5717423"/>
                <a:ext cx="2590165" cy="337185"/>
              </a:xfrm>
              <a:custGeom>
                <a:avLst/>
                <a:gdLst/>
                <a:ahLst/>
                <a:cxnLst/>
                <a:rect l="l" t="t" r="r" b="b"/>
                <a:pathLst>
                  <a:path w="2590165" h="337185">
                    <a:moveTo>
                      <a:pt x="0" y="0"/>
                    </a:moveTo>
                    <a:lnTo>
                      <a:pt x="0" y="205181"/>
                    </a:lnTo>
                    <a:lnTo>
                      <a:pt x="272161" y="229438"/>
                    </a:lnTo>
                    <a:lnTo>
                      <a:pt x="561111" y="244729"/>
                    </a:lnTo>
                    <a:lnTo>
                      <a:pt x="845210" y="271767"/>
                    </a:lnTo>
                    <a:lnTo>
                      <a:pt x="1138491" y="281381"/>
                    </a:lnTo>
                    <a:lnTo>
                      <a:pt x="1434528" y="305422"/>
                    </a:lnTo>
                    <a:lnTo>
                      <a:pt x="1716392" y="311327"/>
                    </a:lnTo>
                    <a:lnTo>
                      <a:pt x="2301392" y="337172"/>
                    </a:lnTo>
                    <a:lnTo>
                      <a:pt x="2589999" y="337172"/>
                    </a:lnTo>
                    <a:lnTo>
                      <a:pt x="2589999" y="233095"/>
                    </a:lnTo>
                    <a:lnTo>
                      <a:pt x="2019884" y="208661"/>
                    </a:lnTo>
                    <a:lnTo>
                      <a:pt x="1723631" y="181952"/>
                    </a:lnTo>
                    <a:lnTo>
                      <a:pt x="1427314" y="166166"/>
                    </a:lnTo>
                    <a:lnTo>
                      <a:pt x="1147432" y="133159"/>
                    </a:lnTo>
                    <a:lnTo>
                      <a:pt x="852512" y="102501"/>
                    </a:lnTo>
                    <a:lnTo>
                      <a:pt x="557987" y="66395"/>
                    </a:lnTo>
                    <a:lnTo>
                      <a:pt x="255054" y="32943"/>
                    </a:lnTo>
                    <a:lnTo>
                      <a:pt x="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 name="object 28">
                <a:extLst>
                  <a:ext uri="{FF2B5EF4-FFF2-40B4-BE49-F238E27FC236}">
                    <a16:creationId xmlns:a16="http://schemas.microsoft.com/office/drawing/2014/main" id="{FB5BA11B-80E1-4FEA-97E1-AA0BFFE7F7C3}"/>
                  </a:ext>
                </a:extLst>
              </p:cNvPr>
              <p:cNvSpPr txBox="1"/>
              <p:nvPr/>
            </p:nvSpPr>
            <p:spPr>
              <a:xfrm>
                <a:off x="4449000" y="5069883"/>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6" name="object 29">
                <a:extLst>
                  <a:ext uri="{FF2B5EF4-FFF2-40B4-BE49-F238E27FC236}">
                    <a16:creationId xmlns:a16="http://schemas.microsoft.com/office/drawing/2014/main" id="{B588F700-30A4-43FF-B105-4DA62063CB28}"/>
                  </a:ext>
                </a:extLst>
              </p:cNvPr>
              <p:cNvSpPr txBox="1"/>
              <p:nvPr/>
            </p:nvSpPr>
            <p:spPr>
              <a:xfrm>
                <a:off x="4642937" y="6217948"/>
                <a:ext cx="2752035" cy="22918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7" name="object 30">
                <a:extLst>
                  <a:ext uri="{FF2B5EF4-FFF2-40B4-BE49-F238E27FC236}">
                    <a16:creationId xmlns:a16="http://schemas.microsoft.com/office/drawing/2014/main" id="{CB71B6B2-5A89-43E1-88AA-539FB13D5308}"/>
                  </a:ext>
                </a:extLst>
              </p:cNvPr>
              <p:cNvSpPr/>
              <p:nvPr/>
            </p:nvSpPr>
            <p:spPr>
              <a:xfrm>
                <a:off x="4707312" y="5839249"/>
                <a:ext cx="2587625" cy="173990"/>
              </a:xfrm>
              <a:custGeom>
                <a:avLst/>
                <a:gdLst/>
                <a:ahLst/>
                <a:cxnLst/>
                <a:rect l="l" t="t" r="r" b="b"/>
                <a:pathLst>
                  <a:path w="2587625" h="173989">
                    <a:moveTo>
                      <a:pt x="0" y="0"/>
                    </a:moveTo>
                    <a:lnTo>
                      <a:pt x="269125" y="23977"/>
                    </a:lnTo>
                    <a:lnTo>
                      <a:pt x="566204" y="52095"/>
                    </a:lnTo>
                    <a:lnTo>
                      <a:pt x="851166" y="70827"/>
                    </a:lnTo>
                    <a:lnTo>
                      <a:pt x="1148778" y="97980"/>
                    </a:lnTo>
                    <a:lnTo>
                      <a:pt x="1431823" y="116852"/>
                    </a:lnTo>
                    <a:lnTo>
                      <a:pt x="1721116" y="136296"/>
                    </a:lnTo>
                    <a:lnTo>
                      <a:pt x="2011946" y="154343"/>
                    </a:lnTo>
                    <a:lnTo>
                      <a:pt x="2282799" y="166700"/>
                    </a:lnTo>
                    <a:lnTo>
                      <a:pt x="2587358" y="17365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 name="object 54">
                <a:extLst>
                  <a:ext uri="{FF2B5EF4-FFF2-40B4-BE49-F238E27FC236}">
                    <a16:creationId xmlns:a16="http://schemas.microsoft.com/office/drawing/2014/main" id="{5F449E5E-C8AE-4EB7-9A79-4E3DB327D369}"/>
                  </a:ext>
                </a:extLst>
              </p:cNvPr>
              <p:cNvSpPr txBox="1"/>
              <p:nvPr/>
            </p:nvSpPr>
            <p:spPr>
              <a:xfrm>
                <a:off x="5439685" y="5068654"/>
                <a:ext cx="82359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LATIN</a:t>
                </a:r>
                <a:r>
                  <a:rPr kumimoji="0" sz="800" b="1"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AMERICA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90" name="Group 89">
              <a:extLst>
                <a:ext uri="{FF2B5EF4-FFF2-40B4-BE49-F238E27FC236}">
                  <a16:creationId xmlns:a16="http://schemas.microsoft.com/office/drawing/2014/main" id="{4DC34A34-B1CC-4663-AE79-7A043D894F71}"/>
                </a:ext>
              </a:extLst>
            </p:cNvPr>
            <p:cNvGrpSpPr/>
            <p:nvPr/>
          </p:nvGrpSpPr>
          <p:grpSpPr>
            <a:xfrm>
              <a:off x="131521" y="4500000"/>
              <a:ext cx="3058250" cy="1462774"/>
              <a:chOff x="924373" y="6692175"/>
              <a:chExt cx="3058250" cy="1462774"/>
            </a:xfrm>
          </p:grpSpPr>
          <p:sp>
            <p:nvSpPr>
              <p:cNvPr id="38" name="object 31">
                <a:extLst>
                  <a:ext uri="{FF2B5EF4-FFF2-40B4-BE49-F238E27FC236}">
                    <a16:creationId xmlns:a16="http://schemas.microsoft.com/office/drawing/2014/main" id="{7564CECE-C538-41C9-ADF0-FF9C5DCC897B}"/>
                  </a:ext>
                </a:extLst>
              </p:cNvPr>
              <p:cNvSpPr txBox="1"/>
              <p:nvPr/>
            </p:nvSpPr>
            <p:spPr>
              <a:xfrm>
                <a:off x="924373" y="6934262"/>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9" name="object 32">
                <a:extLst>
                  <a:ext uri="{FF2B5EF4-FFF2-40B4-BE49-F238E27FC236}">
                    <a16:creationId xmlns:a16="http://schemas.microsoft.com/office/drawing/2014/main" id="{0FDB7828-244B-44CA-8CF9-DB04331E24F0}"/>
                  </a:ext>
                </a:extLst>
              </p:cNvPr>
              <p:cNvSpPr/>
              <p:nvPr/>
            </p:nvSpPr>
            <p:spPr>
              <a:xfrm>
                <a:off x="1225807" y="6852467"/>
                <a:ext cx="2727325" cy="1055370"/>
              </a:xfrm>
              <a:custGeom>
                <a:avLst/>
                <a:gdLst/>
                <a:ahLst/>
                <a:cxnLst/>
                <a:rect l="l" t="t" r="r" b="b"/>
                <a:pathLst>
                  <a:path w="2727325" h="1055370">
                    <a:moveTo>
                      <a:pt x="0" y="0"/>
                    </a:moveTo>
                    <a:lnTo>
                      <a:pt x="0" y="1055370"/>
                    </a:lnTo>
                    <a:lnTo>
                      <a:pt x="2727236" y="105537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 name="object 33">
                <a:extLst>
                  <a:ext uri="{FF2B5EF4-FFF2-40B4-BE49-F238E27FC236}">
                    <a16:creationId xmlns:a16="http://schemas.microsoft.com/office/drawing/2014/main" id="{9C27EAA9-C2EC-493D-AD74-63E856B3C2AF}"/>
                  </a:ext>
                </a:extLst>
              </p:cNvPr>
              <p:cNvSpPr/>
              <p:nvPr/>
            </p:nvSpPr>
            <p:spPr>
              <a:xfrm>
                <a:off x="1282870" y="7290468"/>
                <a:ext cx="2600325" cy="322580"/>
              </a:xfrm>
              <a:custGeom>
                <a:avLst/>
                <a:gdLst/>
                <a:ahLst/>
                <a:cxnLst/>
                <a:rect l="l" t="t" r="r" b="b"/>
                <a:pathLst>
                  <a:path w="2600325" h="322579">
                    <a:moveTo>
                      <a:pt x="0" y="0"/>
                    </a:moveTo>
                    <a:lnTo>
                      <a:pt x="44376" y="9836"/>
                    </a:lnTo>
                    <a:lnTo>
                      <a:pt x="142005" y="34485"/>
                    </a:lnTo>
                    <a:lnTo>
                      <a:pt x="239633" y="59712"/>
                    </a:lnTo>
                    <a:lnTo>
                      <a:pt x="284010" y="71285"/>
                    </a:lnTo>
                    <a:lnTo>
                      <a:pt x="545033" y="143319"/>
                    </a:lnTo>
                    <a:lnTo>
                      <a:pt x="860425" y="220662"/>
                    </a:lnTo>
                    <a:lnTo>
                      <a:pt x="1156652" y="254266"/>
                    </a:lnTo>
                    <a:lnTo>
                      <a:pt x="1450975" y="287172"/>
                    </a:lnTo>
                    <a:lnTo>
                      <a:pt x="1730375" y="298526"/>
                    </a:lnTo>
                    <a:lnTo>
                      <a:pt x="1998662" y="308800"/>
                    </a:lnTo>
                    <a:lnTo>
                      <a:pt x="2293937" y="315671"/>
                    </a:lnTo>
                    <a:lnTo>
                      <a:pt x="2600325" y="322491"/>
                    </a:lnTo>
                  </a:path>
                </a:pathLst>
              </a:custGeom>
              <a:ln w="12763">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object 34">
                <a:extLst>
                  <a:ext uri="{FF2B5EF4-FFF2-40B4-BE49-F238E27FC236}">
                    <a16:creationId xmlns:a16="http://schemas.microsoft.com/office/drawing/2014/main" id="{71F25D4D-E734-456C-AEC5-37FC974F8C1D}"/>
                  </a:ext>
                </a:extLst>
              </p:cNvPr>
              <p:cNvSpPr/>
              <p:nvPr/>
            </p:nvSpPr>
            <p:spPr>
              <a:xfrm>
                <a:off x="1282868" y="6852467"/>
                <a:ext cx="2600325" cy="890905"/>
              </a:xfrm>
              <a:custGeom>
                <a:avLst/>
                <a:gdLst/>
                <a:ahLst/>
                <a:cxnLst/>
                <a:rect l="l" t="t" r="r" b="b"/>
                <a:pathLst>
                  <a:path w="2600325" h="890904">
                    <a:moveTo>
                      <a:pt x="0" y="0"/>
                    </a:moveTo>
                    <a:lnTo>
                      <a:pt x="0" y="711301"/>
                    </a:lnTo>
                    <a:lnTo>
                      <a:pt x="292011" y="755878"/>
                    </a:lnTo>
                    <a:lnTo>
                      <a:pt x="585914" y="797750"/>
                    </a:lnTo>
                    <a:lnTo>
                      <a:pt x="865987" y="833678"/>
                    </a:lnTo>
                    <a:lnTo>
                      <a:pt x="1459572" y="873518"/>
                    </a:lnTo>
                    <a:lnTo>
                      <a:pt x="2322499" y="890879"/>
                    </a:lnTo>
                    <a:lnTo>
                      <a:pt x="2600325" y="890879"/>
                    </a:lnTo>
                    <a:lnTo>
                      <a:pt x="2600325" y="554621"/>
                    </a:lnTo>
                    <a:lnTo>
                      <a:pt x="2332558" y="547865"/>
                    </a:lnTo>
                    <a:lnTo>
                      <a:pt x="1747304" y="523849"/>
                    </a:lnTo>
                    <a:lnTo>
                      <a:pt x="1447317" y="492975"/>
                    </a:lnTo>
                    <a:lnTo>
                      <a:pt x="1158925" y="446963"/>
                    </a:lnTo>
                    <a:lnTo>
                      <a:pt x="863536" y="372097"/>
                    </a:lnTo>
                    <a:lnTo>
                      <a:pt x="573862" y="273164"/>
                    </a:lnTo>
                    <a:lnTo>
                      <a:pt x="282155" y="144399"/>
                    </a:lnTo>
                    <a:lnTo>
                      <a:pt x="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 name="object 35">
                <a:extLst>
                  <a:ext uri="{FF2B5EF4-FFF2-40B4-BE49-F238E27FC236}">
                    <a16:creationId xmlns:a16="http://schemas.microsoft.com/office/drawing/2014/main" id="{F30F1429-0D24-4DF8-9836-EFFB016F1A52}"/>
                  </a:ext>
                </a:extLst>
              </p:cNvPr>
              <p:cNvSpPr txBox="1"/>
              <p:nvPr/>
            </p:nvSpPr>
            <p:spPr>
              <a:xfrm>
                <a:off x="1047908" y="6763520"/>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3" name="object 36">
                <a:extLst>
                  <a:ext uri="{FF2B5EF4-FFF2-40B4-BE49-F238E27FC236}">
                    <a16:creationId xmlns:a16="http://schemas.microsoft.com/office/drawing/2014/main" id="{F7377FE1-84AD-43BA-B3F4-308513DEAFA8}"/>
                  </a:ext>
                </a:extLst>
              </p:cNvPr>
              <p:cNvSpPr txBox="1"/>
              <p:nvPr/>
            </p:nvSpPr>
            <p:spPr>
              <a:xfrm>
                <a:off x="1280514" y="7736296"/>
                <a:ext cx="261683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603500" algn="l"/>
                  </a:tabLst>
                  <a:defRPr/>
                </a:pPr>
                <a:r>
                  <a:rPr kumimoji="0" sz="600" b="0" i="0" u="dash" strike="noStrike" kern="1200" cap="none" spc="0" normalizeH="0" baseline="0" noProof="0" dirty="0">
                    <a:ln>
                      <a:noFill/>
                    </a:ln>
                    <a:solidFill>
                      <a:srgbClr val="231F20"/>
                    </a:solidFill>
                    <a:effectLst/>
                    <a:uLnTx/>
                    <a:uFill>
                      <a:solidFill>
                        <a:srgbClr val="78A7B7"/>
                      </a:solidFill>
                    </a:uFill>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4" name="object 37">
                <a:extLst>
                  <a:ext uri="{FF2B5EF4-FFF2-40B4-BE49-F238E27FC236}">
                    <a16:creationId xmlns:a16="http://schemas.microsoft.com/office/drawing/2014/main" id="{EC4768C1-2B37-4FCB-8569-864E37B501B6}"/>
                  </a:ext>
                </a:extLst>
              </p:cNvPr>
              <p:cNvSpPr txBox="1"/>
              <p:nvPr/>
            </p:nvSpPr>
            <p:spPr>
              <a:xfrm>
                <a:off x="1230588" y="7913856"/>
                <a:ext cx="2752035" cy="241093"/>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 name="object 55">
                <a:extLst>
                  <a:ext uri="{FF2B5EF4-FFF2-40B4-BE49-F238E27FC236}">
                    <a16:creationId xmlns:a16="http://schemas.microsoft.com/office/drawing/2014/main" id="{561F4FFE-6C15-4A3B-9D4E-05F7E5F6314F}"/>
                  </a:ext>
                </a:extLst>
              </p:cNvPr>
              <p:cNvSpPr txBox="1"/>
              <p:nvPr/>
            </p:nvSpPr>
            <p:spPr>
              <a:xfrm>
                <a:off x="1660217" y="6692175"/>
                <a:ext cx="177927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MIDDLE EAST AND </a:t>
                </a:r>
                <a:r>
                  <a:rPr kumimoji="0" sz="800" b="1"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65 Medium"/>
                  </a:rPr>
                  <a:t>NORTH</a:t>
                </a:r>
                <a:r>
                  <a:rPr kumimoji="0" sz="800" b="1" i="0" u="none" strike="noStrike" kern="1200" cap="none" spc="-85"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91" name="Group 90">
              <a:extLst>
                <a:ext uri="{FF2B5EF4-FFF2-40B4-BE49-F238E27FC236}">
                  <a16:creationId xmlns:a16="http://schemas.microsoft.com/office/drawing/2014/main" id="{BA2E6334-9F52-4B80-B43E-2527FE6D23A3}"/>
                </a:ext>
              </a:extLst>
            </p:cNvPr>
            <p:cNvGrpSpPr/>
            <p:nvPr/>
          </p:nvGrpSpPr>
          <p:grpSpPr>
            <a:xfrm>
              <a:off x="3369000" y="4500000"/>
              <a:ext cx="3051598" cy="1442794"/>
              <a:chOff x="4343812" y="6709677"/>
              <a:chExt cx="3051598" cy="1442794"/>
            </a:xfrm>
          </p:grpSpPr>
          <p:sp>
            <p:nvSpPr>
              <p:cNvPr id="45" name="object 38">
                <a:extLst>
                  <a:ext uri="{FF2B5EF4-FFF2-40B4-BE49-F238E27FC236}">
                    <a16:creationId xmlns:a16="http://schemas.microsoft.com/office/drawing/2014/main" id="{2816A75E-E696-4E4A-A9F7-82C801357E3B}"/>
                  </a:ext>
                </a:extLst>
              </p:cNvPr>
              <p:cNvSpPr txBox="1"/>
              <p:nvPr/>
            </p:nvSpPr>
            <p:spPr>
              <a:xfrm>
                <a:off x="4343812" y="6912633"/>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 name="object 39">
                <a:extLst>
                  <a:ext uri="{FF2B5EF4-FFF2-40B4-BE49-F238E27FC236}">
                    <a16:creationId xmlns:a16="http://schemas.microsoft.com/office/drawing/2014/main" id="{8B82A349-9FCB-459F-A3ED-8BD7385A935C}"/>
                  </a:ext>
                </a:extLst>
              </p:cNvPr>
              <p:cNvSpPr/>
              <p:nvPr/>
            </p:nvSpPr>
            <p:spPr>
              <a:xfrm>
                <a:off x="4634014" y="6855266"/>
                <a:ext cx="2732405" cy="1051560"/>
              </a:xfrm>
              <a:custGeom>
                <a:avLst/>
                <a:gdLst/>
                <a:ahLst/>
                <a:cxnLst/>
                <a:rect l="l" t="t" r="r" b="b"/>
                <a:pathLst>
                  <a:path w="2732404" h="1051559">
                    <a:moveTo>
                      <a:pt x="0" y="0"/>
                    </a:moveTo>
                    <a:lnTo>
                      <a:pt x="0" y="1051128"/>
                    </a:lnTo>
                    <a:lnTo>
                      <a:pt x="2731820" y="105112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 name="object 40">
                <a:extLst>
                  <a:ext uri="{FF2B5EF4-FFF2-40B4-BE49-F238E27FC236}">
                    <a16:creationId xmlns:a16="http://schemas.microsoft.com/office/drawing/2014/main" id="{EE21944D-F582-487B-8076-45D96CFE5252}"/>
                  </a:ext>
                </a:extLst>
              </p:cNvPr>
              <p:cNvSpPr/>
              <p:nvPr/>
            </p:nvSpPr>
            <p:spPr>
              <a:xfrm>
                <a:off x="4706010" y="7799990"/>
                <a:ext cx="2591435" cy="0"/>
              </a:xfrm>
              <a:custGeom>
                <a:avLst/>
                <a:gdLst/>
                <a:ahLst/>
                <a:cxnLst/>
                <a:rect l="l" t="t" r="r" b="b"/>
                <a:pathLst>
                  <a:path w="2591434">
                    <a:moveTo>
                      <a:pt x="0" y="0"/>
                    </a:moveTo>
                    <a:lnTo>
                      <a:pt x="2591308" y="0"/>
                    </a:lnTo>
                  </a:path>
                </a:pathLst>
              </a:custGeom>
              <a:ln w="12700">
                <a:solidFill>
                  <a:srgbClr val="78A7B7"/>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48" name="object 41">
                <a:extLst>
                  <a:ext uri="{FF2B5EF4-FFF2-40B4-BE49-F238E27FC236}">
                    <a16:creationId xmlns:a16="http://schemas.microsoft.com/office/drawing/2014/main" id="{4A7AB826-CFB7-41A1-9F48-38B3EF885B77}"/>
                  </a:ext>
                </a:extLst>
              </p:cNvPr>
              <p:cNvSpPr/>
              <p:nvPr/>
            </p:nvSpPr>
            <p:spPr>
              <a:xfrm>
                <a:off x="4707308" y="7322160"/>
                <a:ext cx="2590165" cy="462280"/>
              </a:xfrm>
              <a:custGeom>
                <a:avLst/>
                <a:gdLst/>
                <a:ahLst/>
                <a:cxnLst/>
                <a:rect l="l" t="t" r="r" b="b"/>
                <a:pathLst>
                  <a:path w="2590165" h="462279">
                    <a:moveTo>
                      <a:pt x="0" y="0"/>
                    </a:moveTo>
                    <a:lnTo>
                      <a:pt x="0" y="351980"/>
                    </a:lnTo>
                    <a:lnTo>
                      <a:pt x="301409" y="389813"/>
                    </a:lnTo>
                    <a:lnTo>
                      <a:pt x="574916" y="408597"/>
                    </a:lnTo>
                    <a:lnTo>
                      <a:pt x="855738" y="433412"/>
                    </a:lnTo>
                    <a:lnTo>
                      <a:pt x="1153223" y="435838"/>
                    </a:lnTo>
                    <a:lnTo>
                      <a:pt x="1717090" y="448779"/>
                    </a:lnTo>
                    <a:lnTo>
                      <a:pt x="2006803" y="449884"/>
                    </a:lnTo>
                    <a:lnTo>
                      <a:pt x="2589999" y="462216"/>
                    </a:lnTo>
                    <a:lnTo>
                      <a:pt x="2589999" y="255409"/>
                    </a:lnTo>
                    <a:lnTo>
                      <a:pt x="2003158" y="255409"/>
                    </a:lnTo>
                    <a:lnTo>
                      <a:pt x="1448104" y="216408"/>
                    </a:lnTo>
                    <a:lnTo>
                      <a:pt x="1143774" y="200228"/>
                    </a:lnTo>
                    <a:lnTo>
                      <a:pt x="841082" y="171729"/>
                    </a:lnTo>
                    <a:lnTo>
                      <a:pt x="570623" y="132359"/>
                    </a:lnTo>
                    <a:lnTo>
                      <a:pt x="274421" y="71297"/>
                    </a:lnTo>
                    <a:lnTo>
                      <a:pt x="0" y="0"/>
                    </a:lnTo>
                    <a:close/>
                  </a:path>
                  <a:path w="2590165" h="462279">
                    <a:moveTo>
                      <a:pt x="2285707" y="248589"/>
                    </a:moveTo>
                    <a:lnTo>
                      <a:pt x="2003158" y="255409"/>
                    </a:lnTo>
                    <a:lnTo>
                      <a:pt x="2589999" y="255409"/>
                    </a:lnTo>
                    <a:lnTo>
                      <a:pt x="2285707" y="248589"/>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 name="object 42">
                <a:extLst>
                  <a:ext uri="{FF2B5EF4-FFF2-40B4-BE49-F238E27FC236}">
                    <a16:creationId xmlns:a16="http://schemas.microsoft.com/office/drawing/2014/main" id="{13625BEA-9077-475A-8D90-42E8D5F86071}"/>
                  </a:ext>
                </a:extLst>
              </p:cNvPr>
              <p:cNvSpPr txBox="1"/>
              <p:nvPr/>
            </p:nvSpPr>
            <p:spPr>
              <a:xfrm>
                <a:off x="4459311" y="6766971"/>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43">
                <a:extLst>
                  <a:ext uri="{FF2B5EF4-FFF2-40B4-BE49-F238E27FC236}">
                    <a16:creationId xmlns:a16="http://schemas.microsoft.com/office/drawing/2014/main" id="{051B348A-0E62-4ADE-BA6E-98C899A0DD86}"/>
                  </a:ext>
                </a:extLst>
              </p:cNvPr>
              <p:cNvSpPr txBox="1"/>
              <p:nvPr/>
            </p:nvSpPr>
            <p:spPr>
              <a:xfrm>
                <a:off x="4643375" y="7862564"/>
                <a:ext cx="2752035" cy="289907"/>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1" name="object 44">
                <a:extLst>
                  <a:ext uri="{FF2B5EF4-FFF2-40B4-BE49-F238E27FC236}">
                    <a16:creationId xmlns:a16="http://schemas.microsoft.com/office/drawing/2014/main" id="{72600A4E-A45A-48E7-824B-E5DAEEDD803D}"/>
                  </a:ext>
                </a:extLst>
              </p:cNvPr>
              <p:cNvSpPr/>
              <p:nvPr/>
            </p:nvSpPr>
            <p:spPr>
              <a:xfrm>
                <a:off x="4707312" y="7519077"/>
                <a:ext cx="2590165" cy="174625"/>
              </a:xfrm>
              <a:custGeom>
                <a:avLst/>
                <a:gdLst/>
                <a:ahLst/>
                <a:cxnLst/>
                <a:rect l="l" t="t" r="r" b="b"/>
                <a:pathLst>
                  <a:path w="2590165" h="174625">
                    <a:moveTo>
                      <a:pt x="0" y="0"/>
                    </a:moveTo>
                    <a:lnTo>
                      <a:pt x="273545" y="51714"/>
                    </a:lnTo>
                    <a:lnTo>
                      <a:pt x="583463" y="103047"/>
                    </a:lnTo>
                    <a:lnTo>
                      <a:pt x="861860" y="118325"/>
                    </a:lnTo>
                    <a:lnTo>
                      <a:pt x="1150035" y="144729"/>
                    </a:lnTo>
                    <a:lnTo>
                      <a:pt x="1426070" y="144729"/>
                    </a:lnTo>
                    <a:lnTo>
                      <a:pt x="1723351" y="154978"/>
                    </a:lnTo>
                    <a:lnTo>
                      <a:pt x="2019007" y="163080"/>
                    </a:lnTo>
                    <a:lnTo>
                      <a:pt x="2285161" y="167906"/>
                    </a:lnTo>
                    <a:lnTo>
                      <a:pt x="2589999" y="17435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 name="object 56">
                <a:extLst>
                  <a:ext uri="{FF2B5EF4-FFF2-40B4-BE49-F238E27FC236}">
                    <a16:creationId xmlns:a16="http://schemas.microsoft.com/office/drawing/2014/main" id="{C6922528-C531-4257-A65E-ABD6F0C3B432}"/>
                  </a:ext>
                </a:extLst>
              </p:cNvPr>
              <p:cNvSpPr txBox="1"/>
              <p:nvPr/>
            </p:nvSpPr>
            <p:spPr>
              <a:xfrm>
                <a:off x="5036280" y="6709677"/>
                <a:ext cx="169291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WESTERN AND CENTRAL</a:t>
                </a:r>
                <a:r>
                  <a:rPr kumimoji="0" sz="800" b="1" i="0" u="none" strike="noStrike" kern="1200" cap="none" spc="-9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92" name="Group 91">
              <a:extLst>
                <a:ext uri="{FF2B5EF4-FFF2-40B4-BE49-F238E27FC236}">
                  <a16:creationId xmlns:a16="http://schemas.microsoft.com/office/drawing/2014/main" id="{984DA585-52D8-447F-B6DA-72A6655FB671}"/>
                </a:ext>
              </a:extLst>
            </p:cNvPr>
            <p:cNvGrpSpPr/>
            <p:nvPr/>
          </p:nvGrpSpPr>
          <p:grpSpPr>
            <a:xfrm>
              <a:off x="6660667" y="4500000"/>
              <a:ext cx="3194963" cy="1462528"/>
              <a:chOff x="934339" y="8390134"/>
              <a:chExt cx="3194963" cy="1462528"/>
            </a:xfrm>
          </p:grpSpPr>
          <p:sp>
            <p:nvSpPr>
              <p:cNvPr id="52" name="object 45">
                <a:extLst>
                  <a:ext uri="{FF2B5EF4-FFF2-40B4-BE49-F238E27FC236}">
                    <a16:creationId xmlns:a16="http://schemas.microsoft.com/office/drawing/2014/main" id="{C0A1EBA1-52B2-4AFB-AA04-29E1DA193F33}"/>
                  </a:ext>
                </a:extLst>
              </p:cNvPr>
              <p:cNvSpPr txBox="1"/>
              <p:nvPr/>
            </p:nvSpPr>
            <p:spPr>
              <a:xfrm>
                <a:off x="934339" y="8599627"/>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46">
                <a:extLst>
                  <a:ext uri="{FF2B5EF4-FFF2-40B4-BE49-F238E27FC236}">
                    <a16:creationId xmlns:a16="http://schemas.microsoft.com/office/drawing/2014/main" id="{DFF08160-7B62-4D4A-9744-F5C1E6E41B5F}"/>
                  </a:ext>
                </a:extLst>
              </p:cNvPr>
              <p:cNvSpPr/>
              <p:nvPr/>
            </p:nvSpPr>
            <p:spPr>
              <a:xfrm>
                <a:off x="1228027" y="8535911"/>
                <a:ext cx="2728595" cy="1057910"/>
              </a:xfrm>
              <a:custGeom>
                <a:avLst/>
                <a:gdLst/>
                <a:ahLst/>
                <a:cxnLst/>
                <a:rect l="l" t="t" r="r" b="b"/>
                <a:pathLst>
                  <a:path w="2728595" h="1057909">
                    <a:moveTo>
                      <a:pt x="0" y="0"/>
                    </a:moveTo>
                    <a:lnTo>
                      <a:pt x="0" y="1057541"/>
                    </a:lnTo>
                    <a:lnTo>
                      <a:pt x="2728036" y="105754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object 47">
                <a:extLst>
                  <a:ext uri="{FF2B5EF4-FFF2-40B4-BE49-F238E27FC236}">
                    <a16:creationId xmlns:a16="http://schemas.microsoft.com/office/drawing/2014/main" id="{5BB1F9F2-F2C2-4D57-BF59-42C1D6C318C5}"/>
                  </a:ext>
                </a:extLst>
              </p:cNvPr>
              <p:cNvSpPr/>
              <p:nvPr/>
            </p:nvSpPr>
            <p:spPr>
              <a:xfrm>
                <a:off x="1285883" y="9391524"/>
                <a:ext cx="2600325" cy="96520"/>
              </a:xfrm>
              <a:custGeom>
                <a:avLst/>
                <a:gdLst/>
                <a:ahLst/>
                <a:cxnLst/>
                <a:rect l="l" t="t" r="r" b="b"/>
                <a:pathLst>
                  <a:path w="2600325" h="96520">
                    <a:moveTo>
                      <a:pt x="0" y="0"/>
                    </a:moveTo>
                    <a:lnTo>
                      <a:pt x="285737" y="8356"/>
                    </a:lnTo>
                    <a:lnTo>
                      <a:pt x="576262" y="29794"/>
                    </a:lnTo>
                    <a:lnTo>
                      <a:pt x="871728" y="34112"/>
                    </a:lnTo>
                    <a:lnTo>
                      <a:pt x="1160297" y="43014"/>
                    </a:lnTo>
                    <a:lnTo>
                      <a:pt x="1454150" y="55714"/>
                    </a:lnTo>
                    <a:lnTo>
                      <a:pt x="1716189" y="70942"/>
                    </a:lnTo>
                    <a:lnTo>
                      <a:pt x="2016163" y="84035"/>
                    </a:lnTo>
                    <a:lnTo>
                      <a:pt x="2307031" y="95935"/>
                    </a:lnTo>
                    <a:lnTo>
                      <a:pt x="2600325" y="95935"/>
                    </a:lnTo>
                  </a:path>
                </a:pathLst>
              </a:custGeom>
              <a:ln w="1268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 name="object 48">
                <a:extLst>
                  <a:ext uri="{FF2B5EF4-FFF2-40B4-BE49-F238E27FC236}">
                    <a16:creationId xmlns:a16="http://schemas.microsoft.com/office/drawing/2014/main" id="{954F2EE8-D751-4844-8C63-099778B3BA1D}"/>
                  </a:ext>
                </a:extLst>
              </p:cNvPr>
              <p:cNvSpPr/>
              <p:nvPr/>
            </p:nvSpPr>
            <p:spPr>
              <a:xfrm>
                <a:off x="1285883" y="9348202"/>
                <a:ext cx="2600325" cy="170815"/>
              </a:xfrm>
              <a:custGeom>
                <a:avLst/>
                <a:gdLst/>
                <a:ahLst/>
                <a:cxnLst/>
                <a:rect l="l" t="t" r="r" b="b"/>
                <a:pathLst>
                  <a:path w="2600325" h="170815">
                    <a:moveTo>
                      <a:pt x="0" y="0"/>
                    </a:moveTo>
                    <a:lnTo>
                      <a:pt x="0" y="73113"/>
                    </a:lnTo>
                    <a:lnTo>
                      <a:pt x="291020" y="91617"/>
                    </a:lnTo>
                    <a:lnTo>
                      <a:pt x="1153058" y="119405"/>
                    </a:lnTo>
                    <a:lnTo>
                      <a:pt x="1442516" y="135445"/>
                    </a:lnTo>
                    <a:lnTo>
                      <a:pt x="1734324" y="145872"/>
                    </a:lnTo>
                    <a:lnTo>
                      <a:pt x="2157118" y="156624"/>
                    </a:lnTo>
                    <a:lnTo>
                      <a:pt x="2256427" y="160863"/>
                    </a:lnTo>
                    <a:lnTo>
                      <a:pt x="2304872" y="165722"/>
                    </a:lnTo>
                    <a:lnTo>
                      <a:pt x="2313674" y="169444"/>
                    </a:lnTo>
                    <a:lnTo>
                      <a:pt x="2347385" y="170684"/>
                    </a:lnTo>
                    <a:lnTo>
                      <a:pt x="2600325" y="165722"/>
                    </a:lnTo>
                    <a:lnTo>
                      <a:pt x="2600325" y="112801"/>
                    </a:lnTo>
                    <a:lnTo>
                      <a:pt x="2295042" y="112801"/>
                    </a:lnTo>
                    <a:lnTo>
                      <a:pt x="2012581" y="106172"/>
                    </a:lnTo>
                    <a:lnTo>
                      <a:pt x="1433957" y="71335"/>
                    </a:lnTo>
                    <a:lnTo>
                      <a:pt x="1160297" y="59842"/>
                    </a:lnTo>
                    <a:lnTo>
                      <a:pt x="572871" y="26771"/>
                    </a:lnTo>
                    <a:lnTo>
                      <a:pt x="282435" y="23393"/>
                    </a:lnTo>
                    <a:lnTo>
                      <a:pt x="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 name="object 49">
                <a:extLst>
                  <a:ext uri="{FF2B5EF4-FFF2-40B4-BE49-F238E27FC236}">
                    <a16:creationId xmlns:a16="http://schemas.microsoft.com/office/drawing/2014/main" id="{F52BB94D-8080-4797-8D43-993A38E0EE64}"/>
                  </a:ext>
                </a:extLst>
              </p:cNvPr>
              <p:cNvSpPr txBox="1"/>
              <p:nvPr/>
            </p:nvSpPr>
            <p:spPr>
              <a:xfrm>
                <a:off x="1050558" y="8446569"/>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50">
                <a:extLst>
                  <a:ext uri="{FF2B5EF4-FFF2-40B4-BE49-F238E27FC236}">
                    <a16:creationId xmlns:a16="http://schemas.microsoft.com/office/drawing/2014/main" id="{85079B0D-29C3-4EE7-8B44-A2DFCC1DEF48}"/>
                  </a:ext>
                </a:extLst>
              </p:cNvPr>
              <p:cNvSpPr txBox="1"/>
              <p:nvPr/>
            </p:nvSpPr>
            <p:spPr>
              <a:xfrm>
                <a:off x="1283528" y="9419743"/>
                <a:ext cx="261683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603500" algn="l"/>
                  </a:tabLst>
                  <a:defRPr/>
                </a:pPr>
                <a:r>
                  <a:rPr kumimoji="0" sz="600" b="0" i="0" u="dash" strike="noStrike" kern="1200" cap="none" spc="0" normalizeH="0" baseline="0" noProof="0" dirty="0">
                    <a:ln>
                      <a:noFill/>
                    </a:ln>
                    <a:solidFill>
                      <a:srgbClr val="231F20"/>
                    </a:solidFill>
                    <a:effectLst/>
                    <a:uLnTx/>
                    <a:uFill>
                      <a:solidFill>
                        <a:srgbClr val="78A7B7"/>
                      </a:solidFill>
                    </a:uFill>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8" name="object 51">
                <a:extLst>
                  <a:ext uri="{FF2B5EF4-FFF2-40B4-BE49-F238E27FC236}">
                    <a16:creationId xmlns:a16="http://schemas.microsoft.com/office/drawing/2014/main" id="{86E70ED3-B60A-459B-B893-70B337333542}"/>
                  </a:ext>
                </a:extLst>
              </p:cNvPr>
              <p:cNvSpPr txBox="1"/>
              <p:nvPr/>
            </p:nvSpPr>
            <p:spPr>
              <a:xfrm>
                <a:off x="1233601" y="9620884"/>
                <a:ext cx="2752035" cy="231778"/>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4" name="object 57">
                <a:extLst>
                  <a:ext uri="{FF2B5EF4-FFF2-40B4-BE49-F238E27FC236}">
                    <a16:creationId xmlns:a16="http://schemas.microsoft.com/office/drawing/2014/main" id="{4A301A76-38AC-42B8-A0BF-B769BC19B8B2}"/>
                  </a:ext>
                </a:extLst>
              </p:cNvPr>
              <p:cNvSpPr txBox="1"/>
              <p:nvPr/>
            </p:nvSpPr>
            <p:spPr>
              <a:xfrm>
                <a:off x="1271802" y="8390134"/>
                <a:ext cx="285750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WESTERN AND CENTRAL EUROPE AND </a:t>
                </a:r>
                <a:r>
                  <a:rPr kumimoji="0" sz="800" b="1"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NORTH</a:t>
                </a:r>
                <a:r>
                  <a:rPr kumimoji="0" sz="800" b="1" i="0" u="none" strike="noStrike" kern="1200" cap="none" spc="-95"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AMERICA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3" name="Group 2">
              <a:extLst>
                <a:ext uri="{FF2B5EF4-FFF2-40B4-BE49-F238E27FC236}">
                  <a16:creationId xmlns:a16="http://schemas.microsoft.com/office/drawing/2014/main" id="{8F3F58F5-4496-4A35-9E94-C12B1F54D621}"/>
                </a:ext>
              </a:extLst>
            </p:cNvPr>
            <p:cNvGrpSpPr/>
            <p:nvPr/>
          </p:nvGrpSpPr>
          <p:grpSpPr>
            <a:xfrm>
              <a:off x="3369000" y="1440000"/>
              <a:ext cx="3066547" cy="1416366"/>
              <a:chOff x="4328863" y="1637065"/>
              <a:chExt cx="3066547" cy="1416366"/>
            </a:xfrm>
          </p:grpSpPr>
          <p:sp>
            <p:nvSpPr>
              <p:cNvPr id="65" name="object 58">
                <a:extLst>
                  <a:ext uri="{FF2B5EF4-FFF2-40B4-BE49-F238E27FC236}">
                    <a16:creationId xmlns:a16="http://schemas.microsoft.com/office/drawing/2014/main" id="{5A8D605A-0868-4F00-BA2A-2FD040A722EE}"/>
                  </a:ext>
                </a:extLst>
              </p:cNvPr>
              <p:cNvSpPr txBox="1"/>
              <p:nvPr/>
            </p:nvSpPr>
            <p:spPr>
              <a:xfrm>
                <a:off x="4328863" y="1830146"/>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6" name="object 59">
                <a:extLst>
                  <a:ext uri="{FF2B5EF4-FFF2-40B4-BE49-F238E27FC236}">
                    <a16:creationId xmlns:a16="http://schemas.microsoft.com/office/drawing/2014/main" id="{4CC21C0C-D009-4F71-88C8-5E755C6032FA}"/>
                  </a:ext>
                </a:extLst>
              </p:cNvPr>
              <p:cNvSpPr/>
              <p:nvPr/>
            </p:nvSpPr>
            <p:spPr>
              <a:xfrm>
                <a:off x="4634007" y="1749425"/>
                <a:ext cx="2735580" cy="1068070"/>
              </a:xfrm>
              <a:custGeom>
                <a:avLst/>
                <a:gdLst/>
                <a:ahLst/>
                <a:cxnLst/>
                <a:rect l="l" t="t" r="r" b="b"/>
                <a:pathLst>
                  <a:path w="2735579" h="1068070">
                    <a:moveTo>
                      <a:pt x="0" y="0"/>
                    </a:moveTo>
                    <a:lnTo>
                      <a:pt x="0" y="1067511"/>
                    </a:lnTo>
                    <a:lnTo>
                      <a:pt x="2735224" y="106751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 name="object 60">
                <a:extLst>
                  <a:ext uri="{FF2B5EF4-FFF2-40B4-BE49-F238E27FC236}">
                    <a16:creationId xmlns:a16="http://schemas.microsoft.com/office/drawing/2014/main" id="{B7F03AF2-4C0E-4B3E-879B-D1A2E13F092A}"/>
                  </a:ext>
                </a:extLst>
              </p:cNvPr>
              <p:cNvSpPr/>
              <p:nvPr/>
            </p:nvSpPr>
            <p:spPr>
              <a:xfrm>
                <a:off x="4706005" y="2371713"/>
                <a:ext cx="2593975" cy="303530"/>
              </a:xfrm>
              <a:custGeom>
                <a:avLst/>
                <a:gdLst/>
                <a:ahLst/>
                <a:cxnLst/>
                <a:rect l="l" t="t" r="r" b="b"/>
                <a:pathLst>
                  <a:path w="2593975" h="303530">
                    <a:moveTo>
                      <a:pt x="2593555" y="254381"/>
                    </a:moveTo>
                    <a:lnTo>
                      <a:pt x="855726" y="254381"/>
                    </a:lnTo>
                    <a:lnTo>
                      <a:pt x="1158976" y="267335"/>
                    </a:lnTo>
                    <a:lnTo>
                      <a:pt x="2018919" y="283997"/>
                    </a:lnTo>
                    <a:lnTo>
                      <a:pt x="2294255" y="296786"/>
                    </a:lnTo>
                    <a:lnTo>
                      <a:pt x="2593555" y="303060"/>
                    </a:lnTo>
                    <a:lnTo>
                      <a:pt x="2593555" y="254381"/>
                    </a:lnTo>
                    <a:close/>
                  </a:path>
                  <a:path w="2593975" h="303530">
                    <a:moveTo>
                      <a:pt x="0" y="0"/>
                    </a:moveTo>
                    <a:lnTo>
                      <a:pt x="0" y="211251"/>
                    </a:lnTo>
                    <a:lnTo>
                      <a:pt x="289572" y="237997"/>
                    </a:lnTo>
                    <a:lnTo>
                      <a:pt x="587362" y="259943"/>
                    </a:lnTo>
                    <a:lnTo>
                      <a:pt x="855726" y="254381"/>
                    </a:lnTo>
                    <a:lnTo>
                      <a:pt x="2593555" y="254381"/>
                    </a:lnTo>
                    <a:lnTo>
                      <a:pt x="2593555" y="182880"/>
                    </a:lnTo>
                    <a:lnTo>
                      <a:pt x="2303475" y="162814"/>
                    </a:lnTo>
                    <a:lnTo>
                      <a:pt x="2020087" y="156794"/>
                    </a:lnTo>
                    <a:lnTo>
                      <a:pt x="1779999" y="127114"/>
                    </a:lnTo>
                    <a:lnTo>
                      <a:pt x="1439672" y="127114"/>
                    </a:lnTo>
                    <a:lnTo>
                      <a:pt x="1172146" y="107429"/>
                    </a:lnTo>
                    <a:lnTo>
                      <a:pt x="858545" y="95719"/>
                    </a:lnTo>
                    <a:lnTo>
                      <a:pt x="560679" y="79222"/>
                    </a:lnTo>
                    <a:lnTo>
                      <a:pt x="301675" y="54736"/>
                    </a:lnTo>
                    <a:lnTo>
                      <a:pt x="0" y="0"/>
                    </a:lnTo>
                    <a:close/>
                  </a:path>
                  <a:path w="2593975" h="303530">
                    <a:moveTo>
                      <a:pt x="1746097" y="122923"/>
                    </a:moveTo>
                    <a:lnTo>
                      <a:pt x="1439672" y="127114"/>
                    </a:lnTo>
                    <a:lnTo>
                      <a:pt x="1779999" y="127114"/>
                    </a:lnTo>
                    <a:lnTo>
                      <a:pt x="1746097" y="122923"/>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 name="object 61">
                <a:extLst>
                  <a:ext uri="{FF2B5EF4-FFF2-40B4-BE49-F238E27FC236}">
                    <a16:creationId xmlns:a16="http://schemas.microsoft.com/office/drawing/2014/main" id="{779217F6-2863-4617-9432-B4B7AA641FBA}"/>
                  </a:ext>
                </a:extLst>
              </p:cNvPr>
              <p:cNvSpPr/>
              <p:nvPr/>
            </p:nvSpPr>
            <p:spPr>
              <a:xfrm>
                <a:off x="4706010" y="2710923"/>
                <a:ext cx="2591435" cy="0"/>
              </a:xfrm>
              <a:custGeom>
                <a:avLst/>
                <a:gdLst/>
                <a:ahLst/>
                <a:cxnLst/>
                <a:rect l="l" t="t" r="r" b="b"/>
                <a:pathLst>
                  <a:path w="2591434">
                    <a:moveTo>
                      <a:pt x="0" y="0"/>
                    </a:moveTo>
                    <a:lnTo>
                      <a:pt x="2591308" y="0"/>
                    </a:lnTo>
                  </a:path>
                </a:pathLst>
              </a:custGeom>
              <a:ln w="12700">
                <a:solidFill>
                  <a:srgbClr val="78A7B7"/>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69" name="object 62">
                <a:extLst>
                  <a:ext uri="{FF2B5EF4-FFF2-40B4-BE49-F238E27FC236}">
                    <a16:creationId xmlns:a16="http://schemas.microsoft.com/office/drawing/2014/main" id="{651B9F56-F7BE-4712-AD56-BC96B8C4EEF7}"/>
                  </a:ext>
                </a:extLst>
              </p:cNvPr>
              <p:cNvSpPr/>
              <p:nvPr/>
            </p:nvSpPr>
            <p:spPr>
              <a:xfrm>
                <a:off x="4713593" y="2505900"/>
                <a:ext cx="2583815" cy="120650"/>
              </a:xfrm>
              <a:custGeom>
                <a:avLst/>
                <a:gdLst/>
                <a:ahLst/>
                <a:cxnLst/>
                <a:rect l="l" t="t" r="r" b="b"/>
                <a:pathLst>
                  <a:path w="2583815" h="120650">
                    <a:moveTo>
                      <a:pt x="0" y="0"/>
                    </a:moveTo>
                    <a:lnTo>
                      <a:pt x="252768" y="30518"/>
                    </a:lnTo>
                    <a:lnTo>
                      <a:pt x="569506" y="47625"/>
                    </a:lnTo>
                    <a:lnTo>
                      <a:pt x="835545" y="52895"/>
                    </a:lnTo>
                    <a:lnTo>
                      <a:pt x="1146492" y="67322"/>
                    </a:lnTo>
                    <a:lnTo>
                      <a:pt x="1426400" y="77774"/>
                    </a:lnTo>
                    <a:lnTo>
                      <a:pt x="1718030" y="87109"/>
                    </a:lnTo>
                    <a:lnTo>
                      <a:pt x="2007793" y="102514"/>
                    </a:lnTo>
                    <a:lnTo>
                      <a:pt x="2278862" y="106057"/>
                    </a:lnTo>
                    <a:lnTo>
                      <a:pt x="2583726" y="12019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 name="object 63">
                <a:extLst>
                  <a:ext uri="{FF2B5EF4-FFF2-40B4-BE49-F238E27FC236}">
                    <a16:creationId xmlns:a16="http://schemas.microsoft.com/office/drawing/2014/main" id="{48F0EA53-9C99-4A4B-8C45-81C7FC921019}"/>
                  </a:ext>
                </a:extLst>
              </p:cNvPr>
              <p:cNvSpPr txBox="1"/>
              <p:nvPr/>
            </p:nvSpPr>
            <p:spPr>
              <a:xfrm>
                <a:off x="4449000" y="1701000"/>
                <a:ext cx="194375" cy="1177902"/>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1" name="object 64">
                <a:extLst>
                  <a:ext uri="{FF2B5EF4-FFF2-40B4-BE49-F238E27FC236}">
                    <a16:creationId xmlns:a16="http://schemas.microsoft.com/office/drawing/2014/main" id="{A832C49B-F84F-4B45-89E8-75F63BA2E58D}"/>
                  </a:ext>
                </a:extLst>
              </p:cNvPr>
              <p:cNvSpPr txBox="1"/>
              <p:nvPr/>
            </p:nvSpPr>
            <p:spPr>
              <a:xfrm>
                <a:off x="4643375" y="2853000"/>
                <a:ext cx="2752035" cy="200431"/>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65">
                <a:extLst>
                  <a:ext uri="{FF2B5EF4-FFF2-40B4-BE49-F238E27FC236}">
                    <a16:creationId xmlns:a16="http://schemas.microsoft.com/office/drawing/2014/main" id="{B2C86D22-ED88-41A5-9CFF-1BA95BDA4BBF}"/>
                  </a:ext>
                </a:extLst>
              </p:cNvPr>
              <p:cNvSpPr txBox="1"/>
              <p:nvPr/>
            </p:nvSpPr>
            <p:spPr>
              <a:xfrm>
                <a:off x="5235763" y="1637065"/>
                <a:ext cx="118110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ASIA AND THE</a:t>
                </a:r>
                <a:r>
                  <a:rPr kumimoji="0" sz="800" b="1"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PACIFIC</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4" name="Group 3">
              <a:extLst>
                <a:ext uri="{FF2B5EF4-FFF2-40B4-BE49-F238E27FC236}">
                  <a16:creationId xmlns:a16="http://schemas.microsoft.com/office/drawing/2014/main" id="{0440C338-0CEB-4DE6-885E-AB8D039DD840}"/>
                </a:ext>
              </a:extLst>
            </p:cNvPr>
            <p:cNvGrpSpPr/>
            <p:nvPr/>
          </p:nvGrpSpPr>
          <p:grpSpPr>
            <a:xfrm>
              <a:off x="6660667" y="1440000"/>
              <a:ext cx="3045622" cy="1411825"/>
              <a:chOff x="938290" y="3355368"/>
              <a:chExt cx="3045622" cy="1411825"/>
            </a:xfrm>
          </p:grpSpPr>
          <p:sp>
            <p:nvSpPr>
              <p:cNvPr id="8" name="object 3">
                <a:extLst>
                  <a:ext uri="{FF2B5EF4-FFF2-40B4-BE49-F238E27FC236}">
                    <a16:creationId xmlns:a16="http://schemas.microsoft.com/office/drawing/2014/main" id="{59BF523A-2DFD-448B-A790-8312C317CCFF}"/>
                  </a:ext>
                </a:extLst>
              </p:cNvPr>
              <p:cNvSpPr txBox="1"/>
              <p:nvPr/>
            </p:nvSpPr>
            <p:spPr>
              <a:xfrm>
                <a:off x="938290" y="3516183"/>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4">
                <a:extLst>
                  <a:ext uri="{FF2B5EF4-FFF2-40B4-BE49-F238E27FC236}">
                    <a16:creationId xmlns:a16="http://schemas.microsoft.com/office/drawing/2014/main" id="{5D1D435C-2C28-4A54-BF06-4B4CF79AD5E4}"/>
                  </a:ext>
                </a:extLst>
              </p:cNvPr>
              <p:cNvSpPr/>
              <p:nvPr/>
            </p:nvSpPr>
            <p:spPr>
              <a:xfrm>
                <a:off x="1212636" y="3464250"/>
                <a:ext cx="2740660" cy="1069340"/>
              </a:xfrm>
              <a:custGeom>
                <a:avLst/>
                <a:gdLst/>
                <a:ahLst/>
                <a:cxnLst/>
                <a:rect l="l" t="t" r="r" b="b"/>
                <a:pathLst>
                  <a:path w="2740660" h="1069339">
                    <a:moveTo>
                      <a:pt x="0" y="0"/>
                    </a:moveTo>
                    <a:lnTo>
                      <a:pt x="0" y="1068755"/>
                    </a:lnTo>
                    <a:lnTo>
                      <a:pt x="2740406" y="106875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 name="object 5">
                <a:extLst>
                  <a:ext uri="{FF2B5EF4-FFF2-40B4-BE49-F238E27FC236}">
                    <a16:creationId xmlns:a16="http://schemas.microsoft.com/office/drawing/2014/main" id="{180518A9-0E6D-4EF0-B740-21B0AD42EE00}"/>
                  </a:ext>
                </a:extLst>
              </p:cNvPr>
              <p:cNvSpPr/>
              <p:nvPr/>
            </p:nvSpPr>
            <p:spPr>
              <a:xfrm>
                <a:off x="1283416" y="3834409"/>
                <a:ext cx="2600960" cy="575310"/>
              </a:xfrm>
              <a:custGeom>
                <a:avLst/>
                <a:gdLst/>
                <a:ahLst/>
                <a:cxnLst/>
                <a:rect l="l" t="t" r="r" b="b"/>
                <a:pathLst>
                  <a:path w="2600960" h="575310">
                    <a:moveTo>
                      <a:pt x="2600579" y="535089"/>
                    </a:moveTo>
                    <a:lnTo>
                      <a:pt x="1736420" y="535089"/>
                    </a:lnTo>
                    <a:lnTo>
                      <a:pt x="2600579" y="575030"/>
                    </a:lnTo>
                    <a:lnTo>
                      <a:pt x="2600579" y="535089"/>
                    </a:lnTo>
                    <a:close/>
                  </a:path>
                  <a:path w="2600960" h="575310">
                    <a:moveTo>
                      <a:pt x="0" y="0"/>
                    </a:moveTo>
                    <a:lnTo>
                      <a:pt x="0" y="397497"/>
                    </a:lnTo>
                    <a:lnTo>
                      <a:pt x="4123" y="398353"/>
                    </a:lnTo>
                    <a:lnTo>
                      <a:pt x="268020" y="441350"/>
                    </a:lnTo>
                    <a:lnTo>
                      <a:pt x="567512" y="478840"/>
                    </a:lnTo>
                    <a:lnTo>
                      <a:pt x="1139723" y="521639"/>
                    </a:lnTo>
                    <a:lnTo>
                      <a:pt x="1441564" y="535813"/>
                    </a:lnTo>
                    <a:lnTo>
                      <a:pt x="2600579" y="535089"/>
                    </a:lnTo>
                    <a:lnTo>
                      <a:pt x="2600579" y="417118"/>
                    </a:lnTo>
                    <a:lnTo>
                      <a:pt x="2309253" y="375869"/>
                    </a:lnTo>
                    <a:lnTo>
                      <a:pt x="2008479" y="347891"/>
                    </a:lnTo>
                    <a:lnTo>
                      <a:pt x="1729003" y="340829"/>
                    </a:lnTo>
                    <a:lnTo>
                      <a:pt x="1435417" y="315747"/>
                    </a:lnTo>
                    <a:lnTo>
                      <a:pt x="1155966" y="300850"/>
                    </a:lnTo>
                    <a:lnTo>
                      <a:pt x="547395" y="189039"/>
                    </a:lnTo>
                    <a:lnTo>
                      <a:pt x="268655" y="98933"/>
                    </a:lnTo>
                    <a:lnTo>
                      <a:pt x="0"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 name="object 6">
                <a:extLst>
                  <a:ext uri="{FF2B5EF4-FFF2-40B4-BE49-F238E27FC236}">
                    <a16:creationId xmlns:a16="http://schemas.microsoft.com/office/drawing/2014/main" id="{03968578-83D3-4535-98B7-AAA976BBFA7C}"/>
                  </a:ext>
                </a:extLst>
              </p:cNvPr>
              <p:cNvSpPr/>
              <p:nvPr/>
            </p:nvSpPr>
            <p:spPr>
              <a:xfrm>
                <a:off x="1283416" y="4122734"/>
                <a:ext cx="2600960" cy="237490"/>
              </a:xfrm>
              <a:custGeom>
                <a:avLst/>
                <a:gdLst/>
                <a:ahLst/>
                <a:cxnLst/>
                <a:rect l="l" t="t" r="r" b="b"/>
                <a:pathLst>
                  <a:path w="2600960" h="237489">
                    <a:moveTo>
                      <a:pt x="0" y="0"/>
                    </a:moveTo>
                    <a:lnTo>
                      <a:pt x="259499" y="56515"/>
                    </a:lnTo>
                    <a:lnTo>
                      <a:pt x="561949" y="101384"/>
                    </a:lnTo>
                    <a:lnTo>
                      <a:pt x="852004" y="145415"/>
                    </a:lnTo>
                    <a:lnTo>
                      <a:pt x="1151572" y="172402"/>
                    </a:lnTo>
                    <a:lnTo>
                      <a:pt x="1442897" y="189865"/>
                    </a:lnTo>
                    <a:lnTo>
                      <a:pt x="1723974" y="189865"/>
                    </a:lnTo>
                    <a:lnTo>
                      <a:pt x="2028380" y="207810"/>
                    </a:lnTo>
                    <a:lnTo>
                      <a:pt x="2292096" y="215569"/>
                    </a:lnTo>
                    <a:lnTo>
                      <a:pt x="2600579" y="23710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 name="object 7">
                <a:extLst>
                  <a:ext uri="{FF2B5EF4-FFF2-40B4-BE49-F238E27FC236}">
                    <a16:creationId xmlns:a16="http://schemas.microsoft.com/office/drawing/2014/main" id="{CD6E3BF1-3D74-4E02-A2F5-8993939AD675}"/>
                  </a:ext>
                </a:extLst>
              </p:cNvPr>
              <p:cNvSpPr txBox="1"/>
              <p:nvPr/>
            </p:nvSpPr>
            <p:spPr>
              <a:xfrm>
                <a:off x="1029367" y="3375300"/>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 name="object 8">
                <a:extLst>
                  <a:ext uri="{FF2B5EF4-FFF2-40B4-BE49-F238E27FC236}">
                    <a16:creationId xmlns:a16="http://schemas.microsoft.com/office/drawing/2014/main" id="{2C04A588-CB8A-4400-9EF5-493FD50BCA97}"/>
                  </a:ext>
                </a:extLst>
              </p:cNvPr>
              <p:cNvSpPr txBox="1"/>
              <p:nvPr/>
            </p:nvSpPr>
            <p:spPr>
              <a:xfrm>
                <a:off x="1280514" y="4348077"/>
                <a:ext cx="261683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603500" algn="l"/>
                  </a:tabLst>
                  <a:defRPr/>
                </a:pPr>
                <a:r>
                  <a:rPr kumimoji="0" sz="600" b="0" i="0" u="dash" strike="noStrike" kern="1200" cap="none" spc="0" normalizeH="0" baseline="0" noProof="0" dirty="0">
                    <a:ln>
                      <a:noFill/>
                    </a:ln>
                    <a:solidFill>
                      <a:srgbClr val="231F20"/>
                    </a:solidFill>
                    <a:effectLst/>
                    <a:uLnTx/>
                    <a:uFill>
                      <a:solidFill>
                        <a:srgbClr val="78A7B7"/>
                      </a:solidFill>
                    </a:uFill>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9">
                <a:extLst>
                  <a:ext uri="{FF2B5EF4-FFF2-40B4-BE49-F238E27FC236}">
                    <a16:creationId xmlns:a16="http://schemas.microsoft.com/office/drawing/2014/main" id="{CF812746-52C7-4A0D-BE67-D55956FC8C7F}"/>
                  </a:ext>
                </a:extLst>
              </p:cNvPr>
              <p:cNvSpPr txBox="1"/>
              <p:nvPr/>
            </p:nvSpPr>
            <p:spPr>
              <a:xfrm>
                <a:off x="1231877" y="4531545"/>
                <a:ext cx="2752035" cy="235648"/>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3" name="object 66">
                <a:extLst>
                  <a:ext uri="{FF2B5EF4-FFF2-40B4-BE49-F238E27FC236}">
                    <a16:creationId xmlns:a16="http://schemas.microsoft.com/office/drawing/2014/main" id="{E4A85DE7-5E76-4615-9627-E15167F4228F}"/>
                  </a:ext>
                </a:extLst>
              </p:cNvPr>
              <p:cNvSpPr txBox="1"/>
              <p:nvPr/>
            </p:nvSpPr>
            <p:spPr>
              <a:xfrm>
                <a:off x="2084108" y="3355368"/>
                <a:ext cx="62039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CARIBBEAN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2" name="Group 1">
              <a:extLst>
                <a:ext uri="{FF2B5EF4-FFF2-40B4-BE49-F238E27FC236}">
                  <a16:creationId xmlns:a16="http://schemas.microsoft.com/office/drawing/2014/main" id="{7202710F-4650-43C5-98D0-A7397AA3F772}"/>
                </a:ext>
              </a:extLst>
            </p:cNvPr>
            <p:cNvGrpSpPr/>
            <p:nvPr/>
          </p:nvGrpSpPr>
          <p:grpSpPr>
            <a:xfrm>
              <a:off x="129000" y="1440000"/>
              <a:ext cx="3049023" cy="1383560"/>
              <a:chOff x="923544" y="1637065"/>
              <a:chExt cx="3049023" cy="1383560"/>
            </a:xfrm>
          </p:grpSpPr>
          <p:sp>
            <p:nvSpPr>
              <p:cNvPr id="7" name="object 2">
                <a:extLst>
                  <a:ext uri="{FF2B5EF4-FFF2-40B4-BE49-F238E27FC236}">
                    <a16:creationId xmlns:a16="http://schemas.microsoft.com/office/drawing/2014/main" id="{670CDAC3-3584-462F-9958-FAD0AA61F3CE}"/>
                  </a:ext>
                </a:extLst>
              </p:cNvPr>
              <p:cNvSpPr txBox="1"/>
              <p:nvPr/>
            </p:nvSpPr>
            <p:spPr>
              <a:xfrm>
                <a:off x="2120413" y="1637065"/>
                <a:ext cx="43942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GLOBAL</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74" name="object 67">
                <a:extLst>
                  <a:ext uri="{FF2B5EF4-FFF2-40B4-BE49-F238E27FC236}">
                    <a16:creationId xmlns:a16="http://schemas.microsoft.com/office/drawing/2014/main" id="{2737F5E3-1E62-4CE1-B096-6672D39D128C}"/>
                  </a:ext>
                </a:extLst>
              </p:cNvPr>
              <p:cNvSpPr txBox="1"/>
              <p:nvPr/>
            </p:nvSpPr>
            <p:spPr>
              <a:xfrm>
                <a:off x="1033272" y="1701000"/>
                <a:ext cx="164465" cy="1196340"/>
              </a:xfrm>
              <a:prstGeom prst="rect">
                <a:avLst/>
              </a:prstGeom>
            </p:spPr>
            <p:txBody>
              <a:bodyPr vert="horz" wrap="square" lIns="0" tIns="27305" rIns="0" bIns="0" rtlCol="0">
                <a:spAutoFit/>
              </a:bodyPr>
              <a:lstStyle/>
              <a:p>
                <a:pPr marL="12700" marR="0" lvl="0" indent="0" algn="l" defTabSz="914400" rtl="0" eaLnBrk="1" fontAlgn="auto" latinLnBrk="0" hangingPunct="1">
                  <a:lnSpc>
                    <a:spcPct val="100000"/>
                  </a:lnSpc>
                  <a:spcBef>
                    <a:spcPts val="215"/>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0.30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0.24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20"/>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5" name="object 68">
                <a:extLst>
                  <a:ext uri="{FF2B5EF4-FFF2-40B4-BE49-F238E27FC236}">
                    <a16:creationId xmlns:a16="http://schemas.microsoft.com/office/drawing/2014/main" id="{86BFFFF7-63A0-4B9D-944D-BBAA79ABA9D1}"/>
                  </a:ext>
                </a:extLst>
              </p:cNvPr>
              <p:cNvSpPr txBox="1"/>
              <p:nvPr/>
            </p:nvSpPr>
            <p:spPr>
              <a:xfrm>
                <a:off x="1270467" y="2633789"/>
                <a:ext cx="2616835" cy="10515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603500" algn="l"/>
                  </a:tabLst>
                  <a:defRPr/>
                </a:pPr>
                <a:r>
                  <a:rPr kumimoji="0" sz="6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 name="object 69">
                <a:extLst>
                  <a:ext uri="{FF2B5EF4-FFF2-40B4-BE49-F238E27FC236}">
                    <a16:creationId xmlns:a16="http://schemas.microsoft.com/office/drawing/2014/main" id="{F92697D4-E565-4024-B579-021726DF48DD}"/>
                  </a:ext>
                </a:extLst>
              </p:cNvPr>
              <p:cNvSpPr/>
              <p:nvPr/>
            </p:nvSpPr>
            <p:spPr>
              <a:xfrm>
                <a:off x="1211164" y="1743604"/>
                <a:ext cx="2735580" cy="1061720"/>
              </a:xfrm>
              <a:custGeom>
                <a:avLst/>
                <a:gdLst/>
                <a:ahLst/>
                <a:cxnLst/>
                <a:rect l="l" t="t" r="r" b="b"/>
                <a:pathLst>
                  <a:path w="2735579" h="1061720">
                    <a:moveTo>
                      <a:pt x="0" y="0"/>
                    </a:moveTo>
                    <a:lnTo>
                      <a:pt x="0" y="1061275"/>
                    </a:lnTo>
                    <a:lnTo>
                      <a:pt x="2735008" y="106127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object 70">
                <a:extLst>
                  <a:ext uri="{FF2B5EF4-FFF2-40B4-BE49-F238E27FC236}">
                    <a16:creationId xmlns:a16="http://schemas.microsoft.com/office/drawing/2014/main" id="{9012010A-F895-4463-BD82-0E6DDC9B71CC}"/>
                  </a:ext>
                </a:extLst>
              </p:cNvPr>
              <p:cNvSpPr txBox="1"/>
              <p:nvPr/>
            </p:nvSpPr>
            <p:spPr>
              <a:xfrm>
                <a:off x="923544" y="1821213"/>
                <a:ext cx="92333" cy="89979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Incidence:prevalence</a:t>
                </a:r>
                <a:r>
                  <a:rPr kumimoji="0" sz="6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8" name="object 71">
                <a:extLst>
                  <a:ext uri="{FF2B5EF4-FFF2-40B4-BE49-F238E27FC236}">
                    <a16:creationId xmlns:a16="http://schemas.microsoft.com/office/drawing/2014/main" id="{3C1649FD-23FF-44AE-99EF-D86A2BFAD5F9}"/>
                  </a:ext>
                </a:extLst>
              </p:cNvPr>
              <p:cNvSpPr/>
              <p:nvPr/>
            </p:nvSpPr>
            <p:spPr>
              <a:xfrm>
                <a:off x="1283167" y="2695075"/>
                <a:ext cx="2591435" cy="0"/>
              </a:xfrm>
              <a:custGeom>
                <a:avLst/>
                <a:gdLst/>
                <a:ahLst/>
                <a:cxnLst/>
                <a:rect l="l" t="t" r="r" b="b"/>
                <a:pathLst>
                  <a:path w="2591435">
                    <a:moveTo>
                      <a:pt x="0" y="0"/>
                    </a:moveTo>
                    <a:lnTo>
                      <a:pt x="2591308" y="0"/>
                    </a:lnTo>
                  </a:path>
                </a:pathLst>
              </a:custGeom>
              <a:ln w="12700">
                <a:solidFill>
                  <a:srgbClr val="78A7B7"/>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object 72">
                <a:extLst>
                  <a:ext uri="{FF2B5EF4-FFF2-40B4-BE49-F238E27FC236}">
                    <a16:creationId xmlns:a16="http://schemas.microsoft.com/office/drawing/2014/main" id="{170453E3-06BD-4DE5-973A-2CFB1110A8FC}"/>
                  </a:ext>
                </a:extLst>
              </p:cNvPr>
              <p:cNvSpPr/>
              <p:nvPr/>
            </p:nvSpPr>
            <p:spPr>
              <a:xfrm>
                <a:off x="1280438" y="2322707"/>
                <a:ext cx="2593340" cy="347980"/>
              </a:xfrm>
              <a:custGeom>
                <a:avLst/>
                <a:gdLst/>
                <a:ahLst/>
                <a:cxnLst/>
                <a:rect l="l" t="t" r="r" b="b"/>
                <a:pathLst>
                  <a:path w="2593340" h="347980">
                    <a:moveTo>
                      <a:pt x="2593327" y="303564"/>
                    </a:moveTo>
                    <a:lnTo>
                      <a:pt x="1720280" y="303564"/>
                    </a:lnTo>
                    <a:lnTo>
                      <a:pt x="1764596" y="304725"/>
                    </a:lnTo>
                    <a:lnTo>
                      <a:pt x="2593327" y="347967"/>
                    </a:lnTo>
                    <a:lnTo>
                      <a:pt x="2593327" y="303564"/>
                    </a:lnTo>
                    <a:close/>
                  </a:path>
                  <a:path w="2593340" h="347980">
                    <a:moveTo>
                      <a:pt x="25" y="0"/>
                    </a:moveTo>
                    <a:lnTo>
                      <a:pt x="0" y="198208"/>
                    </a:lnTo>
                    <a:lnTo>
                      <a:pt x="293204" y="237426"/>
                    </a:lnTo>
                    <a:lnTo>
                      <a:pt x="546633" y="247713"/>
                    </a:lnTo>
                    <a:lnTo>
                      <a:pt x="837945" y="263207"/>
                    </a:lnTo>
                    <a:lnTo>
                      <a:pt x="1122438" y="274218"/>
                    </a:lnTo>
                    <a:lnTo>
                      <a:pt x="1667127" y="304783"/>
                    </a:lnTo>
                    <a:lnTo>
                      <a:pt x="1712010" y="305460"/>
                    </a:lnTo>
                    <a:lnTo>
                      <a:pt x="1720280" y="303564"/>
                    </a:lnTo>
                    <a:lnTo>
                      <a:pt x="2593327" y="303564"/>
                    </a:lnTo>
                    <a:lnTo>
                      <a:pt x="2593327" y="255333"/>
                    </a:lnTo>
                    <a:lnTo>
                      <a:pt x="2284831" y="234886"/>
                    </a:lnTo>
                    <a:lnTo>
                      <a:pt x="2004517" y="208584"/>
                    </a:lnTo>
                    <a:lnTo>
                      <a:pt x="1754719" y="187539"/>
                    </a:lnTo>
                    <a:lnTo>
                      <a:pt x="1713801" y="182194"/>
                    </a:lnTo>
                    <a:lnTo>
                      <a:pt x="1715323" y="180207"/>
                    </a:lnTo>
                    <a:lnTo>
                      <a:pt x="1685878" y="177209"/>
                    </a:lnTo>
                    <a:lnTo>
                      <a:pt x="1426260" y="159766"/>
                    </a:lnTo>
                    <a:lnTo>
                      <a:pt x="1146124" y="132092"/>
                    </a:lnTo>
                    <a:lnTo>
                      <a:pt x="536676" y="81572"/>
                    </a:lnTo>
                    <a:lnTo>
                      <a:pt x="287870" y="53949"/>
                    </a:lnTo>
                    <a:lnTo>
                      <a:pt x="25"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 name="object 73">
                <a:extLst>
                  <a:ext uri="{FF2B5EF4-FFF2-40B4-BE49-F238E27FC236}">
                    <a16:creationId xmlns:a16="http://schemas.microsoft.com/office/drawing/2014/main" id="{1D630B0E-7FDE-4644-B161-479D70AC38AA}"/>
                  </a:ext>
                </a:extLst>
              </p:cNvPr>
              <p:cNvSpPr txBox="1"/>
              <p:nvPr/>
            </p:nvSpPr>
            <p:spPr>
              <a:xfrm>
                <a:off x="1220532" y="2807208"/>
                <a:ext cx="2752035" cy="213417"/>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75"/>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l" defTabSz="914400" rtl="0" eaLnBrk="1" fontAlgn="auto" latinLnBrk="0" hangingPunct="1">
                  <a:lnSpc>
                    <a:spcPct val="100000"/>
                  </a:lnSpc>
                  <a:spcBef>
                    <a:spcPts val="480"/>
                  </a:spcBef>
                  <a:spcAft>
                    <a:spcPts val="0"/>
                  </a:spcAft>
                  <a:buClrTx/>
                  <a:buSzTx/>
                  <a:buFontTx/>
                  <a:buNone/>
                  <a:tabLst/>
                  <a:defRPr/>
                </a:pPr>
                <a:r>
                  <a:rPr kumimoji="0" sz="6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1" name="object 74">
                <a:extLst>
                  <a:ext uri="{FF2B5EF4-FFF2-40B4-BE49-F238E27FC236}">
                    <a16:creationId xmlns:a16="http://schemas.microsoft.com/office/drawing/2014/main" id="{4E335ADC-3883-4119-99A6-ABB8D4C2627F}"/>
                  </a:ext>
                </a:extLst>
              </p:cNvPr>
              <p:cNvSpPr/>
              <p:nvPr/>
            </p:nvSpPr>
            <p:spPr>
              <a:xfrm>
                <a:off x="1283879" y="2440579"/>
                <a:ext cx="2588895" cy="194310"/>
              </a:xfrm>
              <a:custGeom>
                <a:avLst/>
                <a:gdLst/>
                <a:ahLst/>
                <a:cxnLst/>
                <a:rect l="l" t="t" r="r" b="b"/>
                <a:pathLst>
                  <a:path w="2588895" h="194310">
                    <a:moveTo>
                      <a:pt x="0" y="0"/>
                    </a:moveTo>
                    <a:lnTo>
                      <a:pt x="272529" y="36918"/>
                    </a:lnTo>
                    <a:lnTo>
                      <a:pt x="569861" y="62611"/>
                    </a:lnTo>
                    <a:lnTo>
                      <a:pt x="870267" y="82588"/>
                    </a:lnTo>
                    <a:lnTo>
                      <a:pt x="1150251" y="107454"/>
                    </a:lnTo>
                    <a:lnTo>
                      <a:pt x="1443164" y="118859"/>
                    </a:lnTo>
                    <a:lnTo>
                      <a:pt x="1715033" y="136486"/>
                    </a:lnTo>
                    <a:lnTo>
                      <a:pt x="2010803" y="161582"/>
                    </a:lnTo>
                    <a:lnTo>
                      <a:pt x="2289175" y="177368"/>
                    </a:lnTo>
                    <a:lnTo>
                      <a:pt x="2588539" y="19390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93" name="Group 92">
              <a:extLst>
                <a:ext uri="{FF2B5EF4-FFF2-40B4-BE49-F238E27FC236}">
                  <a16:creationId xmlns:a16="http://schemas.microsoft.com/office/drawing/2014/main" id="{71D27ACA-4F1A-4960-9774-E080436295B1}"/>
                </a:ext>
              </a:extLst>
            </p:cNvPr>
            <p:cNvGrpSpPr/>
            <p:nvPr/>
          </p:nvGrpSpPr>
          <p:grpSpPr>
            <a:xfrm>
              <a:off x="3368824" y="6048000"/>
              <a:ext cx="3040434" cy="399159"/>
              <a:chOff x="3501518" y="6229311"/>
              <a:chExt cx="3040434" cy="399159"/>
            </a:xfrm>
          </p:grpSpPr>
          <p:grpSp>
            <p:nvGrpSpPr>
              <p:cNvPr id="96" name="Group 95">
                <a:extLst>
                  <a:ext uri="{FF2B5EF4-FFF2-40B4-BE49-F238E27FC236}">
                    <a16:creationId xmlns:a16="http://schemas.microsoft.com/office/drawing/2014/main" id="{981C87D9-4855-4B26-BF57-5904B3A48447}"/>
                  </a:ext>
                </a:extLst>
              </p:cNvPr>
              <p:cNvGrpSpPr/>
              <p:nvPr/>
            </p:nvGrpSpPr>
            <p:grpSpPr>
              <a:xfrm>
                <a:off x="4741258" y="6229311"/>
                <a:ext cx="1399874" cy="169662"/>
                <a:chOff x="5684598" y="6373480"/>
                <a:chExt cx="1111841" cy="169662"/>
              </a:xfrm>
            </p:grpSpPr>
            <p:sp>
              <p:nvSpPr>
                <p:cNvPr id="86" name="object 79">
                  <a:extLst>
                    <a:ext uri="{FF2B5EF4-FFF2-40B4-BE49-F238E27FC236}">
                      <a16:creationId xmlns:a16="http://schemas.microsoft.com/office/drawing/2014/main" id="{AB439FB7-609B-496D-9251-91A91CE1EAB6}"/>
                    </a:ext>
                  </a:extLst>
                </p:cNvPr>
                <p:cNvSpPr/>
                <p:nvPr/>
              </p:nvSpPr>
              <p:spPr>
                <a:xfrm>
                  <a:off x="5717865" y="6442135"/>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4" name="object 78">
                  <a:extLst>
                    <a:ext uri="{FF2B5EF4-FFF2-40B4-BE49-F238E27FC236}">
                      <a16:creationId xmlns:a16="http://schemas.microsoft.com/office/drawing/2014/main" id="{3984ACAB-A489-4988-AA7C-FD497A957EE0}"/>
                    </a:ext>
                  </a:extLst>
                </p:cNvPr>
                <p:cNvSpPr txBox="1"/>
                <p:nvPr/>
              </p:nvSpPr>
              <p:spPr>
                <a:xfrm>
                  <a:off x="5684598" y="6373480"/>
                  <a:ext cx="1111841" cy="169662"/>
                </a:xfrm>
                <a:prstGeom prst="rect">
                  <a:avLst/>
                </a:prstGeom>
              </p:spPr>
              <p:txBody>
                <a:bodyPr vert="horz" wrap="square" lIns="0" tIns="12700" rIns="0" bIns="0" rtlCol="0">
                  <a:spAutoFit/>
                </a:bodyPr>
                <a:lstStyle/>
                <a:p>
                  <a:pPr marL="166370" marR="238125" lvl="0" indent="-9525" algn="l" defTabSz="914400" rtl="0" eaLnBrk="1" fontAlgn="auto" latinLnBrk="0" hangingPunct="1">
                    <a:lnSpc>
                      <a:spcPct val="168800"/>
                    </a:lnSpc>
                    <a:spcBef>
                      <a:spcPts val="0"/>
                    </a:spcBef>
                    <a:spcAft>
                      <a:spcPts val="0"/>
                    </a:spcAft>
                    <a:buClrTx/>
                    <a:buSzTx/>
                    <a:buFontTx/>
                    <a:buNone/>
                    <a:tabLst/>
                    <a:defRPr/>
                  </a:pPr>
                  <a:r>
                    <a:rPr kumimoji="0" sz="700" b="1"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Uncertainty</a:t>
                  </a:r>
                  <a:r>
                    <a:rPr kumimoji="0" sz="700" b="1"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1"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bounds</a:t>
                  </a:r>
                  <a:endParaRPr kumimoji="0" sz="7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98" name="Group 97">
                <a:extLst>
                  <a:ext uri="{FF2B5EF4-FFF2-40B4-BE49-F238E27FC236}">
                    <a16:creationId xmlns:a16="http://schemas.microsoft.com/office/drawing/2014/main" id="{1FDB1CD4-5830-4812-9857-081696760BEA}"/>
                  </a:ext>
                </a:extLst>
              </p:cNvPr>
              <p:cNvGrpSpPr/>
              <p:nvPr/>
            </p:nvGrpSpPr>
            <p:grpSpPr>
              <a:xfrm>
                <a:off x="3501518" y="6269164"/>
                <a:ext cx="3040434" cy="359306"/>
                <a:chOff x="3368999" y="6479689"/>
                <a:chExt cx="3040434" cy="359306"/>
              </a:xfrm>
            </p:grpSpPr>
            <p:grpSp>
              <p:nvGrpSpPr>
                <p:cNvPr id="97" name="Group 96">
                  <a:extLst>
                    <a:ext uri="{FF2B5EF4-FFF2-40B4-BE49-F238E27FC236}">
                      <a16:creationId xmlns:a16="http://schemas.microsoft.com/office/drawing/2014/main" id="{210D1B8C-D6E6-44E2-BA2C-1C3207F8D428}"/>
                    </a:ext>
                  </a:extLst>
                </p:cNvPr>
                <p:cNvGrpSpPr/>
                <p:nvPr/>
              </p:nvGrpSpPr>
              <p:grpSpPr>
                <a:xfrm>
                  <a:off x="3368999" y="6484276"/>
                  <a:ext cx="2456111" cy="354719"/>
                  <a:chOff x="3368999" y="6484276"/>
                  <a:chExt cx="2456111" cy="354719"/>
                </a:xfrm>
              </p:grpSpPr>
              <p:sp>
                <p:nvSpPr>
                  <p:cNvPr id="82" name="object 75">
                    <a:extLst>
                      <a:ext uri="{FF2B5EF4-FFF2-40B4-BE49-F238E27FC236}">
                        <a16:creationId xmlns:a16="http://schemas.microsoft.com/office/drawing/2014/main" id="{C1428DF9-890A-4B99-94C5-3E4552AD2F4B}"/>
                      </a:ext>
                    </a:extLst>
                  </p:cNvPr>
                  <p:cNvSpPr/>
                  <p:nvPr/>
                </p:nvSpPr>
                <p:spPr>
                  <a:xfrm rot="10800000" flipV="1">
                    <a:off x="5673001" y="6531725"/>
                    <a:ext cx="152109" cy="45719"/>
                  </a:xfrm>
                  <a:custGeom>
                    <a:avLst/>
                    <a:gdLst/>
                    <a:ahLst/>
                    <a:cxnLst/>
                    <a:rect l="l" t="t" r="r" b="b"/>
                    <a:pathLst>
                      <a:path w="18414">
                        <a:moveTo>
                          <a:pt x="0" y="0"/>
                        </a:moveTo>
                        <a:lnTo>
                          <a:pt x="17995" y="0"/>
                        </a:lnTo>
                      </a:path>
                    </a:pathLst>
                  </a:custGeom>
                  <a:ln w="12700">
                    <a:solidFill>
                      <a:srgbClr val="78A7B7"/>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83" name="object 76">
                    <a:extLst>
                      <a:ext uri="{FF2B5EF4-FFF2-40B4-BE49-F238E27FC236}">
                        <a16:creationId xmlns:a16="http://schemas.microsoft.com/office/drawing/2014/main" id="{6824117D-8936-480C-ABD2-417D4E6B6669}"/>
                      </a:ext>
                    </a:extLst>
                  </p:cNvPr>
                  <p:cNvSpPr/>
                  <p:nvPr/>
                </p:nvSpPr>
                <p:spPr>
                  <a:xfrm>
                    <a:off x="4080518" y="6838995"/>
                    <a:ext cx="0" cy="0"/>
                  </a:xfrm>
                  <a:custGeom>
                    <a:avLst/>
                    <a:gdLst/>
                    <a:ahLst/>
                    <a:cxnLst/>
                    <a:rect l="l" t="t" r="r" b="b"/>
                    <a:pathLst>
                      <a:path>
                        <a:moveTo>
                          <a:pt x="0" y="0"/>
                        </a:moveTo>
                        <a:lnTo>
                          <a:pt x="0" y="0"/>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 name="object 77">
                    <a:extLst>
                      <a:ext uri="{FF2B5EF4-FFF2-40B4-BE49-F238E27FC236}">
                        <a16:creationId xmlns:a16="http://schemas.microsoft.com/office/drawing/2014/main" id="{05699163-15E7-4BED-824E-DD32F22E454D}"/>
                      </a:ext>
                    </a:extLst>
                  </p:cNvPr>
                  <p:cNvSpPr/>
                  <p:nvPr/>
                </p:nvSpPr>
                <p:spPr>
                  <a:xfrm>
                    <a:off x="4152514" y="6838995"/>
                    <a:ext cx="0" cy="0"/>
                  </a:xfrm>
                  <a:custGeom>
                    <a:avLst/>
                    <a:gdLst/>
                    <a:ahLst/>
                    <a:cxnLst/>
                    <a:rect l="l" t="t" r="r" b="b"/>
                    <a:pathLst>
                      <a:path>
                        <a:moveTo>
                          <a:pt x="0" y="0"/>
                        </a:moveTo>
                        <a:lnTo>
                          <a:pt x="0" y="0"/>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 name="object 78">
                    <a:extLst>
                      <a:ext uri="{FF2B5EF4-FFF2-40B4-BE49-F238E27FC236}">
                        <a16:creationId xmlns:a16="http://schemas.microsoft.com/office/drawing/2014/main" id="{6CEFE3DB-7E5B-4D01-93D6-C3BD2A5F79AD}"/>
                      </a:ext>
                    </a:extLst>
                  </p:cNvPr>
                  <p:cNvSpPr txBox="1"/>
                  <p:nvPr/>
                </p:nvSpPr>
                <p:spPr>
                  <a:xfrm>
                    <a:off x="3368999" y="6484276"/>
                    <a:ext cx="1235971" cy="120546"/>
                  </a:xfrm>
                  <a:prstGeom prst="rect">
                    <a:avLst/>
                  </a:prstGeom>
                  <a:ln>
                    <a:noFill/>
                  </a:ln>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sng" strike="noStrike" kern="1200" cap="none" spc="0" normalizeH="0" baseline="32407" noProof="0" dirty="0">
                        <a:ln>
                          <a:noFill/>
                        </a:ln>
                        <a:solidFill>
                          <a:srgbClr val="231F20"/>
                        </a:solidFill>
                        <a:effectLst/>
                        <a:uLnTx/>
                        <a:uFill>
                          <a:solidFill>
                            <a:srgbClr val="F15A40"/>
                          </a:solidFill>
                        </a:uFill>
                        <a:latin typeface="Arial Nova" panose="020B0504020202020204" pitchFamily="34" charset="0"/>
                        <a:ea typeface="+mn-ea"/>
                        <a:cs typeface="Avenir LT 35 Light"/>
                      </a:rPr>
                      <a:t>   </a:t>
                    </a:r>
                    <a:r>
                      <a:rPr kumimoji="0" sz="700" b="1" i="0" u="sng" strike="noStrike" kern="1200" cap="none" spc="-89" normalizeH="0" baseline="32407" noProof="0" dirty="0">
                        <a:ln>
                          <a:noFill/>
                        </a:ln>
                        <a:solidFill>
                          <a:srgbClr val="231F20"/>
                        </a:solidFill>
                        <a:effectLst/>
                        <a:uLnTx/>
                        <a:uFill>
                          <a:solidFill>
                            <a:srgbClr val="F15A40"/>
                          </a:solidFill>
                        </a:uFill>
                        <a:latin typeface="Arial Nova" panose="020B0504020202020204" pitchFamily="34" charset="0"/>
                        <a:ea typeface="+mn-ea"/>
                        <a:cs typeface="Avenir LT 35 Light"/>
                      </a:rPr>
                      <a:t> </a:t>
                    </a:r>
                    <a:r>
                      <a:rPr kumimoji="0" sz="700" b="1" i="0" u="none" strike="noStrike" kern="1200" cap="none" spc="0" normalizeH="0" baseline="32407" noProof="0" dirty="0">
                        <a:ln>
                          <a:noFill/>
                        </a:ln>
                        <a:solidFill>
                          <a:srgbClr val="231F20"/>
                        </a:solidFill>
                        <a:effectLst/>
                        <a:uLnTx/>
                        <a:uFillTx/>
                        <a:latin typeface="Arial Nova" panose="020B0504020202020204" pitchFamily="34" charset="0"/>
                        <a:ea typeface="+mn-ea"/>
                        <a:cs typeface="Avenir LT 35 Light"/>
                      </a:rPr>
                      <a:t>  </a:t>
                    </a:r>
                    <a:r>
                      <a:rPr kumimoji="0" sz="700" b="1" i="0" u="none" strike="noStrike" kern="1200" cap="none" spc="-44" normalizeH="0" baseline="32407" noProof="0" dirty="0">
                        <a:ln>
                          <a:noFill/>
                        </a:ln>
                        <a:solidFill>
                          <a:srgbClr val="231F20"/>
                        </a:solidFill>
                        <a:effectLst/>
                        <a:uLnTx/>
                        <a:uFillTx/>
                        <a:latin typeface="Arial Nova" panose="020B0504020202020204" pitchFamily="34" charset="0"/>
                        <a:ea typeface="+mn-ea"/>
                        <a:cs typeface="Avenir LT 35 Light"/>
                      </a:rPr>
                      <a:t> </a:t>
                    </a:r>
                    <a:r>
                      <a:rPr kumimoji="0" sz="700" b="1" i="0" u="none" strike="noStrike" kern="1200" cap="none" spc="-5" normalizeH="0" baseline="0" noProof="0" dirty="0" err="1">
                        <a:ln>
                          <a:noFill/>
                        </a:ln>
                        <a:solidFill>
                          <a:srgbClr val="231F20"/>
                        </a:solidFill>
                        <a:effectLst/>
                        <a:uLnTx/>
                        <a:uFillTx/>
                        <a:latin typeface="Arial Nova" panose="020B0504020202020204" pitchFamily="34" charset="0"/>
                        <a:ea typeface="+mn-ea"/>
                        <a:cs typeface="Avenir LT 35 Light"/>
                      </a:rPr>
                      <a:t>Incidence:prevalence</a:t>
                    </a:r>
                    <a:r>
                      <a:rPr kumimoji="0" sz="7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1"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ratio</a:t>
                    </a:r>
                    <a:endParaRPr kumimoji="0" sz="7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
              <p:nvSpPr>
                <p:cNvPr id="95" name="object 78">
                  <a:extLst>
                    <a:ext uri="{FF2B5EF4-FFF2-40B4-BE49-F238E27FC236}">
                      <a16:creationId xmlns:a16="http://schemas.microsoft.com/office/drawing/2014/main" id="{911AAF14-C0E5-49D9-B21D-629DDC1DF082}"/>
                    </a:ext>
                  </a:extLst>
                </p:cNvPr>
                <p:cNvSpPr txBox="1"/>
                <p:nvPr/>
              </p:nvSpPr>
              <p:spPr>
                <a:xfrm>
                  <a:off x="5870763" y="6479689"/>
                  <a:ext cx="538670"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15" normalizeH="0" baseline="0" noProof="0" dirty="0">
                      <a:ln>
                        <a:noFill/>
                      </a:ln>
                      <a:solidFill>
                        <a:srgbClr val="231F20"/>
                      </a:solidFill>
                      <a:effectLst/>
                      <a:uLnTx/>
                      <a:uFillTx/>
                      <a:latin typeface="Arial Nova" panose="020B0504020202020204" pitchFamily="34" charset="0"/>
                      <a:ea typeface="+mn-ea"/>
                      <a:cs typeface="Avenir LT 35 Light"/>
                    </a:rPr>
                    <a:t>Target</a:t>
                  </a:r>
                  <a:r>
                    <a:rPr kumimoji="0" sz="7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1"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value</a:t>
                  </a:r>
                  <a:endParaRPr kumimoji="0" sz="7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grpSp>
    </p:spTree>
    <p:extLst>
      <p:ext uri="{BB962C8B-B14F-4D97-AF65-F5344CB8AC3E}">
        <p14:creationId xmlns:p14="http://schemas.microsoft.com/office/powerpoint/2010/main" val="207577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GB" sz="4000" dirty="0">
                <a:solidFill>
                  <a:schemeClr val="bg1"/>
                </a:solidFill>
                <a:latin typeface="Avenir LT 65 Medium" panose="020B0603020000020003" pitchFamily="34" charset="0"/>
              </a:rPr>
              <a:t>1. </a:t>
            </a:r>
            <a:r>
              <a:rPr lang="en-GB" sz="4000" dirty="0">
                <a:solidFill>
                  <a:schemeClr val="bg1"/>
                </a:solidFill>
                <a:latin typeface="Avenir LT Std 65 Medium" panose="020B0803020203020204" pitchFamily="34" charset="0"/>
              </a:rPr>
              <a:t>Introduction and summary</a:t>
            </a:r>
          </a:p>
        </p:txBody>
      </p:sp>
    </p:spTree>
    <p:extLst>
      <p:ext uri="{BB962C8B-B14F-4D97-AF65-F5344CB8AC3E}">
        <p14:creationId xmlns:p14="http://schemas.microsoft.com/office/powerpoint/2010/main" val="114171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E21CC6-EE5D-472B-A4C5-16307690DE83}"/>
              </a:ext>
            </a:extLst>
          </p:cNvPr>
          <p:cNvGrpSpPr/>
          <p:nvPr/>
        </p:nvGrpSpPr>
        <p:grpSpPr>
          <a:xfrm>
            <a:off x="0" y="180000"/>
            <a:ext cx="9907200" cy="5665968"/>
            <a:chOff x="0" y="180000"/>
            <a:chExt cx="9907200" cy="5665968"/>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Putting epidemic transition into context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AA94BE95-5835-42E0-A50C-6DC49A1CE673}"/>
                </a:ext>
              </a:extLst>
            </p:cNvPr>
            <p:cNvSpPr/>
            <p:nvPr/>
          </p:nvSpPr>
          <p:spPr>
            <a:xfrm>
              <a:off x="0" y="1512000"/>
              <a:ext cx="9907200" cy="276999"/>
            </a:xfrm>
            <a:prstGeom prst="rect">
              <a:avLst/>
            </a:prstGeom>
          </p:spPr>
          <p:txBody>
            <a:bodyPr wrap="square" lIns="900000" rIns="180000">
              <a:spAutoFit/>
            </a:bodyPr>
            <a:lstStyle/>
            <a:p>
              <a:pPr lvl="0" defTabSz="914400">
                <a:defRPr/>
              </a:pPr>
              <a:r>
                <a:rPr lang="en-US" sz="1200" i="1" dirty="0">
                  <a:latin typeface="Arial Nova Light" panose="020B0304020202020204" pitchFamily="34" charset="0"/>
                </a:rPr>
                <a:t>Interim set of indicators that measure the drivers, facilitators, manifestations and outcomes of HIV-related stigma and discrimination</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sp>
          <p:nvSpPr>
            <p:cNvPr id="6" name="object 2">
              <a:extLst>
                <a:ext uri="{FF2B5EF4-FFF2-40B4-BE49-F238E27FC236}">
                  <a16:creationId xmlns:a16="http://schemas.microsoft.com/office/drawing/2014/main" id="{EE08FA4A-D31B-4785-80A5-D5173587DF77}"/>
                </a:ext>
              </a:extLst>
            </p:cNvPr>
            <p:cNvSpPr txBox="1"/>
            <p:nvPr/>
          </p:nvSpPr>
          <p:spPr>
            <a:xfrm>
              <a:off x="900008" y="1993968"/>
              <a:ext cx="1871966" cy="1079884"/>
            </a:xfrm>
            <a:prstGeom prst="rect">
              <a:avLst/>
            </a:prstGeom>
            <a:solidFill>
              <a:srgbClr val="F15A40"/>
            </a:solidFill>
          </p:spPr>
          <p:txBody>
            <a:bodyPr vert="horz" wrap="square" lIns="108000" tIns="108000" rIns="0" bIns="108000" rtlCol="0" anchor="ctr" anchorCtr="0">
              <a:spAutoFit/>
            </a:bodyPr>
            <a:lstStyle/>
            <a:p>
              <a:pPr marR="97790">
                <a:lnSpc>
                  <a:spcPct val="100000"/>
                </a:lnSpc>
              </a:pPr>
              <a:r>
                <a:rPr sz="1400" b="1" dirty="0">
                  <a:solidFill>
                    <a:srgbClr val="FFFFFF"/>
                  </a:solidFill>
                  <a:latin typeface="Arial Nova" panose="020B0504020202020204" pitchFamily="34" charset="0"/>
                  <a:cs typeface="Avenir LT 65 Medium"/>
                </a:rPr>
                <a:t>D</a:t>
              </a:r>
              <a:r>
                <a:rPr lang="en-GB" sz="1400" b="1" dirty="0">
                  <a:solidFill>
                    <a:srgbClr val="FFFFFF"/>
                  </a:solidFill>
                  <a:latin typeface="Arial Nova" panose="020B0504020202020204" pitchFamily="34" charset="0"/>
                  <a:cs typeface="Avenir LT 65 Medium"/>
                </a:rPr>
                <a:t>RIVERS AND  </a:t>
              </a:r>
              <a:r>
                <a:rPr lang="en-GB" sz="1400" b="1" spc="-20" dirty="0">
                  <a:solidFill>
                    <a:srgbClr val="FFFFFF"/>
                  </a:solidFill>
                  <a:latin typeface="Arial Nova" panose="020B0504020202020204" pitchFamily="34" charset="0"/>
                  <a:cs typeface="Avenir LT 65 Medium"/>
                </a:rPr>
                <a:t>FACILITATORS  </a:t>
              </a:r>
              <a:r>
                <a:rPr lang="en-GB" sz="1400" b="1" dirty="0">
                  <a:solidFill>
                    <a:srgbClr val="FFFFFF"/>
                  </a:solidFill>
                  <a:latin typeface="Arial Nova" panose="020B0504020202020204" pitchFamily="34" charset="0"/>
                  <a:cs typeface="Avenir LT 65 Medium"/>
                </a:rPr>
                <a:t>OF </a:t>
              </a:r>
              <a:r>
                <a:rPr sz="1400" b="1" spc="-15" dirty="0">
                  <a:solidFill>
                    <a:srgbClr val="FFFFFF"/>
                  </a:solidFill>
                  <a:latin typeface="Arial Nova" panose="020B0504020202020204" pitchFamily="34" charset="0"/>
                  <a:cs typeface="Avenir LT 65 Medium"/>
                </a:rPr>
                <a:t>HIV-</a:t>
              </a:r>
              <a:r>
                <a:rPr lang="en-GB" sz="1400" b="1" spc="-15" dirty="0">
                  <a:solidFill>
                    <a:srgbClr val="FFFFFF"/>
                  </a:solidFill>
                  <a:latin typeface="Arial Nova" panose="020B0504020202020204" pitchFamily="34" charset="0"/>
                  <a:cs typeface="Avenir LT 65 Medium"/>
                </a:rPr>
                <a:t>RELATED  </a:t>
              </a:r>
              <a:r>
                <a:rPr lang="en-GB" sz="1400" b="1" dirty="0">
                  <a:solidFill>
                    <a:srgbClr val="FFFFFF"/>
                  </a:solidFill>
                  <a:latin typeface="Arial Nova" panose="020B0504020202020204" pitchFamily="34" charset="0"/>
                  <a:cs typeface="Avenir LT 65 Medium"/>
                </a:rPr>
                <a:t>DISCRIMIN</a:t>
              </a:r>
              <a:r>
                <a:rPr lang="en-GB" sz="1400" b="1" spc="-75" dirty="0">
                  <a:solidFill>
                    <a:srgbClr val="FFFFFF"/>
                  </a:solidFill>
                  <a:latin typeface="Arial Nova" panose="020B0504020202020204" pitchFamily="34" charset="0"/>
                  <a:cs typeface="Avenir LT 65 Medium"/>
                </a:rPr>
                <a:t>A</a:t>
              </a:r>
              <a:r>
                <a:rPr lang="en-GB" sz="1400" b="1" dirty="0">
                  <a:solidFill>
                    <a:srgbClr val="FFFFFF"/>
                  </a:solidFill>
                  <a:latin typeface="Arial Nova" panose="020B0504020202020204" pitchFamily="34" charset="0"/>
                  <a:cs typeface="Avenir LT 65 Medium"/>
                </a:rPr>
                <a:t>TION</a:t>
              </a:r>
              <a:endParaRPr sz="1400" dirty="0">
                <a:latin typeface="Arial Nova" panose="020B0504020202020204" pitchFamily="34" charset="0"/>
                <a:cs typeface="Avenir LT 65 Medium"/>
              </a:endParaRPr>
            </a:p>
          </p:txBody>
        </p:sp>
        <p:sp>
          <p:nvSpPr>
            <p:cNvPr id="7" name="object 3">
              <a:extLst>
                <a:ext uri="{FF2B5EF4-FFF2-40B4-BE49-F238E27FC236}">
                  <a16:creationId xmlns:a16="http://schemas.microsoft.com/office/drawing/2014/main" id="{28F14815-73C2-4F24-AFA5-CE5D384FF347}"/>
                </a:ext>
              </a:extLst>
            </p:cNvPr>
            <p:cNvSpPr txBox="1"/>
            <p:nvPr/>
          </p:nvSpPr>
          <p:spPr>
            <a:xfrm>
              <a:off x="3060000" y="2029968"/>
              <a:ext cx="5400000" cy="3816000"/>
            </a:xfrm>
            <a:prstGeom prst="rect">
              <a:avLst/>
            </a:prstGeom>
          </p:spPr>
          <p:txBody>
            <a:bodyPr vert="horz" wrap="square" lIns="0" tIns="50800" rIns="0" bIns="0" rtlCol="0">
              <a:spAutoFit/>
            </a:bodyPr>
            <a:lstStyle/>
            <a:p>
              <a:pPr marL="12700">
                <a:lnSpc>
                  <a:spcPct val="100000"/>
                </a:lnSpc>
                <a:spcBef>
                  <a:spcPts val="400"/>
                </a:spcBef>
              </a:pPr>
              <a:r>
                <a:rPr sz="1200" spc="-10" dirty="0">
                  <a:solidFill>
                    <a:schemeClr val="tx1">
                      <a:lumMod val="75000"/>
                      <a:lumOff val="25000"/>
                    </a:schemeClr>
                  </a:solidFill>
                  <a:latin typeface="Arial Nova" panose="020B0504020202020204" pitchFamily="34" charset="0"/>
                  <a:cs typeface="Avenir LT 65 Medium"/>
                </a:rPr>
                <a:t>DISCRIMINATORY</a:t>
              </a:r>
              <a:r>
                <a:rPr sz="1200" spc="-50" dirty="0">
                  <a:solidFill>
                    <a:schemeClr val="tx1">
                      <a:lumMod val="75000"/>
                      <a:lumOff val="25000"/>
                    </a:schemeClr>
                  </a:solidFill>
                  <a:latin typeface="Arial Nova" panose="020B0504020202020204" pitchFamily="34" charset="0"/>
                  <a:cs typeface="Avenir LT 65 Medium"/>
                </a:rPr>
                <a:t> </a:t>
              </a:r>
              <a:r>
                <a:rPr sz="1200" spc="-10" dirty="0">
                  <a:solidFill>
                    <a:schemeClr val="tx1">
                      <a:lumMod val="75000"/>
                      <a:lumOff val="25000"/>
                    </a:schemeClr>
                  </a:solidFill>
                  <a:latin typeface="Arial Nova" panose="020B0504020202020204" pitchFamily="34" charset="0"/>
                  <a:cs typeface="Avenir LT 65 Medium"/>
                </a:rPr>
                <a:t>ATTITUDES</a:t>
              </a:r>
              <a:endParaRPr sz="1200" dirty="0">
                <a:solidFill>
                  <a:schemeClr val="tx1">
                    <a:lumMod val="75000"/>
                    <a:lumOff val="25000"/>
                  </a:schemeClr>
                </a:solidFill>
                <a:latin typeface="Arial Nova" panose="020B0504020202020204" pitchFamily="34" charset="0"/>
                <a:cs typeface="Avenir LT 65 Medium"/>
              </a:endParaRPr>
            </a:p>
            <a:p>
              <a:pPr>
                <a:lnSpc>
                  <a:spcPct val="100000"/>
                </a:lnSpc>
                <a:spcBef>
                  <a:spcPts val="40"/>
                </a:spcBef>
              </a:pPr>
              <a:endParaRPr sz="1200" dirty="0">
                <a:solidFill>
                  <a:schemeClr val="tx1">
                    <a:lumMod val="75000"/>
                    <a:lumOff val="25000"/>
                  </a:schemeClr>
                </a:solidFill>
                <a:latin typeface="Arial Nova" panose="020B0504020202020204" pitchFamily="34" charset="0"/>
                <a:cs typeface="Times New Roman"/>
              </a:endParaRPr>
            </a:p>
            <a:p>
              <a:pPr marL="12700">
                <a:lnSpc>
                  <a:spcPct val="100000"/>
                </a:lnSpc>
              </a:pPr>
              <a:r>
                <a:rPr sz="1200" spc="-10" dirty="0">
                  <a:solidFill>
                    <a:schemeClr val="tx1">
                      <a:lumMod val="75000"/>
                      <a:lumOff val="25000"/>
                    </a:schemeClr>
                  </a:solidFill>
                  <a:latin typeface="Arial Nova" panose="020B0504020202020204" pitchFamily="34" charset="0"/>
                  <a:cs typeface="Avenir LT 65 Medium"/>
                </a:rPr>
                <a:t>DISCRIMINATORY </a:t>
              </a:r>
              <a:r>
                <a:rPr sz="1200" spc="-5" dirty="0">
                  <a:solidFill>
                    <a:schemeClr val="tx1">
                      <a:lumMod val="75000"/>
                      <a:lumOff val="25000"/>
                    </a:schemeClr>
                  </a:solidFill>
                  <a:latin typeface="Arial Nova" panose="020B0504020202020204" pitchFamily="34" charset="0"/>
                  <a:cs typeface="Avenir LT 65 Medium"/>
                </a:rPr>
                <a:t>LAWS </a:t>
              </a:r>
              <a:r>
                <a:rPr sz="1200" dirty="0">
                  <a:solidFill>
                    <a:schemeClr val="tx1">
                      <a:lumMod val="75000"/>
                      <a:lumOff val="25000"/>
                    </a:schemeClr>
                  </a:solidFill>
                  <a:latin typeface="Arial Nova" panose="020B0504020202020204" pitchFamily="34" charset="0"/>
                  <a:cs typeface="Avenir LT 65 Medium"/>
                </a:rPr>
                <a:t>AND POLICIES </a:t>
              </a:r>
              <a:r>
                <a:rPr sz="1200" i="1" dirty="0">
                  <a:solidFill>
                    <a:schemeClr val="tx1">
                      <a:lumMod val="75000"/>
                      <a:lumOff val="25000"/>
                    </a:schemeClr>
                  </a:solidFill>
                  <a:latin typeface="Arial Nova" panose="020B0504020202020204" pitchFamily="34" charset="0"/>
                  <a:cs typeface="Avenir LT 65 Medium"/>
                </a:rPr>
                <a:t>(NCPI/civil society</a:t>
              </a:r>
              <a:r>
                <a:rPr sz="1200" i="1" spc="0" dirty="0">
                  <a:solidFill>
                    <a:schemeClr val="tx1">
                      <a:lumMod val="75000"/>
                      <a:lumOff val="25000"/>
                    </a:schemeClr>
                  </a:solidFill>
                  <a:latin typeface="Arial Nova" panose="020B0504020202020204" pitchFamily="34" charset="0"/>
                  <a:cs typeface="Avenir LT 65 Medium"/>
                </a:rPr>
                <a:t> </a:t>
              </a:r>
              <a:r>
                <a:rPr sz="1200" i="1" dirty="0">
                  <a:solidFill>
                    <a:schemeClr val="tx1">
                      <a:lumMod val="75000"/>
                      <a:lumOff val="25000"/>
                    </a:schemeClr>
                  </a:solidFill>
                  <a:latin typeface="Arial Nova" panose="020B0504020202020204" pitchFamily="34" charset="0"/>
                  <a:cs typeface="Avenir LT 65 Medium"/>
                </a:rPr>
                <a:t>databases)</a:t>
              </a:r>
              <a:endParaRPr lang="en-GB" sz="1200" i="1" dirty="0">
                <a:solidFill>
                  <a:schemeClr val="tx1">
                    <a:lumMod val="75000"/>
                    <a:lumOff val="25000"/>
                  </a:schemeClr>
                </a:solidFill>
                <a:latin typeface="Arial Nova" panose="020B0504020202020204" pitchFamily="34" charset="0"/>
                <a:cs typeface="Avenir LT 65 Medium"/>
              </a:endParaRPr>
            </a:p>
            <a:p>
              <a:pPr marL="12700">
                <a:lnSpc>
                  <a:spcPct val="100000"/>
                </a:lnSpc>
              </a:pPr>
              <a:endParaRPr lang="en-GB" sz="1200" i="1" dirty="0">
                <a:solidFill>
                  <a:schemeClr val="tx1">
                    <a:lumMod val="75000"/>
                    <a:lumOff val="25000"/>
                  </a:schemeClr>
                </a:solidFill>
                <a:latin typeface="Arial Nova" panose="020B0504020202020204" pitchFamily="34" charset="0"/>
                <a:cs typeface="Avenir LT 65 Medium"/>
              </a:endParaRPr>
            </a:p>
            <a:p>
              <a:pPr marL="12700"/>
              <a:r>
                <a:rPr lang="en-GB" sz="1200" spc="-20" dirty="0">
                  <a:solidFill>
                    <a:schemeClr val="tx1">
                      <a:lumMod val="75000"/>
                      <a:lumOff val="25000"/>
                    </a:schemeClr>
                  </a:solidFill>
                  <a:latin typeface="Arial Nova" panose="020B0504020202020204" pitchFamily="34" charset="0"/>
                  <a:cs typeface="Avenir LT 65 Medium"/>
                </a:rPr>
                <a:t>SERVICES</a:t>
              </a:r>
            </a:p>
            <a:p>
              <a:pPr marL="12700"/>
              <a:endParaRPr lang="en-GB" sz="1200" spc="-20" dirty="0">
                <a:solidFill>
                  <a:schemeClr val="tx1">
                    <a:lumMod val="75000"/>
                    <a:lumOff val="25000"/>
                  </a:schemeClr>
                </a:solidFill>
                <a:latin typeface="Arial Nova" panose="020B0504020202020204" pitchFamily="34" charset="0"/>
                <a:cs typeface="Avenir LT 65 Medium"/>
              </a:endParaRPr>
            </a:p>
            <a:p>
              <a:pPr marL="12700"/>
              <a:endParaRPr lang="en-GB" sz="1200" spc="-20" dirty="0">
                <a:solidFill>
                  <a:schemeClr val="tx1">
                    <a:lumMod val="75000"/>
                    <a:lumOff val="25000"/>
                  </a:schemeClr>
                </a:solidFill>
                <a:latin typeface="Arial Nova" panose="020B0504020202020204" pitchFamily="34" charset="0"/>
                <a:cs typeface="Avenir LT 65 Medium"/>
              </a:endParaRPr>
            </a:p>
            <a:p>
              <a:pPr marL="12700"/>
              <a:endParaRPr lang="en-GB" sz="1200" spc="-20" dirty="0">
                <a:solidFill>
                  <a:schemeClr val="tx1">
                    <a:lumMod val="75000"/>
                    <a:lumOff val="25000"/>
                  </a:schemeClr>
                </a:solidFill>
                <a:latin typeface="Arial Nova" panose="020B0504020202020204" pitchFamily="34" charset="0"/>
                <a:cs typeface="Avenir LT 65 Medium"/>
              </a:endParaRPr>
            </a:p>
            <a:p>
              <a:pPr marL="12700">
                <a:lnSpc>
                  <a:spcPct val="100000"/>
                </a:lnSpc>
                <a:spcBef>
                  <a:spcPts val="400"/>
                </a:spcBef>
              </a:pPr>
              <a:r>
                <a:rPr lang="en-US" sz="1200" dirty="0">
                  <a:solidFill>
                    <a:schemeClr val="tx1">
                      <a:lumMod val="75000"/>
                      <a:lumOff val="25000"/>
                    </a:schemeClr>
                  </a:solidFill>
                  <a:latin typeface="Arial Nova" panose="020B0504020202020204" pitchFamily="34" charset="0"/>
                  <a:cs typeface="Avenir LT 65 Medium"/>
                </a:rPr>
                <a:t>VIOLENCE</a:t>
              </a:r>
            </a:p>
            <a:p>
              <a:pPr>
                <a:lnSpc>
                  <a:spcPct val="100000"/>
                </a:lnSpc>
                <a:buClr>
                  <a:srgbClr val="231F20"/>
                </a:buClr>
              </a:pPr>
              <a:endParaRPr lang="en-US" sz="1200" dirty="0">
                <a:solidFill>
                  <a:schemeClr val="tx1">
                    <a:lumMod val="75000"/>
                    <a:lumOff val="25000"/>
                  </a:schemeClr>
                </a:solidFill>
                <a:latin typeface="Arial Nova" panose="020B0504020202020204" pitchFamily="34" charset="0"/>
                <a:cs typeface="Times New Roman"/>
              </a:endParaRPr>
            </a:p>
            <a:p>
              <a:pPr marL="12700">
                <a:lnSpc>
                  <a:spcPct val="100000"/>
                </a:lnSpc>
              </a:pPr>
              <a:r>
                <a:rPr lang="en-US" sz="1200" dirty="0">
                  <a:solidFill>
                    <a:schemeClr val="tx1">
                      <a:lumMod val="75000"/>
                      <a:lumOff val="25000"/>
                    </a:schemeClr>
                  </a:solidFill>
                  <a:latin typeface="Arial Nova" panose="020B0504020202020204" pitchFamily="34" charset="0"/>
                  <a:cs typeface="Avenir LT 65 Medium"/>
                </a:rPr>
                <a:t>EXPERIENCED </a:t>
              </a:r>
              <a:r>
                <a:rPr lang="en-US" sz="1200" spc="-10" dirty="0">
                  <a:solidFill>
                    <a:schemeClr val="tx1">
                      <a:lumMod val="75000"/>
                      <a:lumOff val="25000"/>
                    </a:schemeClr>
                  </a:solidFill>
                  <a:latin typeface="Arial Nova" panose="020B0504020202020204" pitchFamily="34" charset="0"/>
                  <a:cs typeface="Avenir LT 65 Medium"/>
                </a:rPr>
                <a:t>DISCRIMINATION </a:t>
              </a:r>
              <a:r>
                <a:rPr lang="en-US" sz="1200" dirty="0">
                  <a:solidFill>
                    <a:schemeClr val="tx1">
                      <a:lumMod val="75000"/>
                      <a:lumOff val="25000"/>
                    </a:schemeClr>
                  </a:solidFill>
                  <a:latin typeface="Arial Nova" panose="020B0504020202020204" pitchFamily="34" charset="0"/>
                  <a:cs typeface="Avenir LT 65 Medium"/>
                </a:rPr>
                <a:t>IN </a:t>
              </a:r>
              <a:r>
                <a:rPr lang="en-US" sz="1200" spc="-15" dirty="0">
                  <a:solidFill>
                    <a:schemeClr val="tx1">
                      <a:lumMod val="75000"/>
                      <a:lumOff val="25000"/>
                    </a:schemeClr>
                  </a:solidFill>
                  <a:latin typeface="Arial Nova" panose="020B0504020202020204" pitchFamily="34" charset="0"/>
                  <a:cs typeface="Avenir LT 65 Medium"/>
                </a:rPr>
                <a:t>HEALTH</a:t>
              </a:r>
              <a:r>
                <a:rPr lang="en-US" sz="1200" dirty="0">
                  <a:solidFill>
                    <a:schemeClr val="tx1">
                      <a:lumMod val="75000"/>
                      <a:lumOff val="25000"/>
                    </a:schemeClr>
                  </a:solidFill>
                  <a:latin typeface="Arial Nova" panose="020B0504020202020204" pitchFamily="34" charset="0"/>
                  <a:cs typeface="Avenir LT 65 Medium"/>
                </a:rPr>
                <a:t> CARE</a:t>
              </a:r>
            </a:p>
            <a:p>
              <a:pPr marL="12700">
                <a:lnSpc>
                  <a:spcPct val="100000"/>
                </a:lnSpc>
              </a:pPr>
              <a:endParaRPr lang="en-US" sz="1200" dirty="0">
                <a:solidFill>
                  <a:schemeClr val="tx1">
                    <a:lumMod val="75000"/>
                    <a:lumOff val="25000"/>
                  </a:schemeClr>
                </a:solidFill>
                <a:latin typeface="Arial Nova" panose="020B0504020202020204" pitchFamily="34" charset="0"/>
                <a:cs typeface="Avenir LT 65 Medium"/>
              </a:endParaRPr>
            </a:p>
            <a:p>
              <a:pPr marL="12700"/>
              <a:r>
                <a:rPr lang="en-US" sz="1200" spc="-10" dirty="0">
                  <a:solidFill>
                    <a:schemeClr val="tx1">
                      <a:lumMod val="75000"/>
                      <a:lumOff val="25000"/>
                    </a:schemeClr>
                  </a:solidFill>
                  <a:latin typeface="Arial Nova" panose="020B0504020202020204" pitchFamily="34" charset="0"/>
                  <a:cs typeface="Avenir LT 65 Medium"/>
                </a:rPr>
                <a:t>AVOIDANCE </a:t>
              </a:r>
              <a:r>
                <a:rPr lang="en-US" sz="1200" dirty="0">
                  <a:solidFill>
                    <a:schemeClr val="tx1">
                      <a:lumMod val="75000"/>
                      <a:lumOff val="25000"/>
                    </a:schemeClr>
                  </a:solidFill>
                  <a:latin typeface="Arial Nova" panose="020B0504020202020204" pitchFamily="34" charset="0"/>
                  <a:cs typeface="Avenir LT 65 Medium"/>
                </a:rPr>
                <a:t>OF </a:t>
              </a:r>
              <a:r>
                <a:rPr lang="en-US" sz="1200" spc="-15" dirty="0">
                  <a:solidFill>
                    <a:schemeClr val="tx1">
                      <a:lumMod val="75000"/>
                      <a:lumOff val="25000"/>
                    </a:schemeClr>
                  </a:solidFill>
                  <a:latin typeface="Arial Nova" panose="020B0504020202020204" pitchFamily="34" charset="0"/>
                  <a:cs typeface="Avenir LT 65 Medium"/>
                </a:rPr>
                <a:t>HEALTH </a:t>
              </a:r>
              <a:r>
                <a:rPr lang="en-US" sz="1200" dirty="0">
                  <a:solidFill>
                    <a:schemeClr val="tx1">
                      <a:lumMod val="75000"/>
                      <a:lumOff val="25000"/>
                    </a:schemeClr>
                  </a:solidFill>
                  <a:latin typeface="Arial Nova" panose="020B0504020202020204" pitchFamily="34" charset="0"/>
                  <a:cs typeface="Avenir LT 65 Medium"/>
                </a:rPr>
                <a:t>CARE BECAUSE OF STIGMA AND</a:t>
              </a:r>
              <a:r>
                <a:rPr lang="en-US" sz="1200" spc="25" dirty="0">
                  <a:solidFill>
                    <a:schemeClr val="tx1">
                      <a:lumMod val="75000"/>
                      <a:lumOff val="25000"/>
                    </a:schemeClr>
                  </a:solidFill>
                  <a:latin typeface="Arial Nova" panose="020B0504020202020204" pitchFamily="34" charset="0"/>
                  <a:cs typeface="Avenir LT 65 Medium"/>
                </a:rPr>
                <a:t> </a:t>
              </a:r>
              <a:r>
                <a:rPr lang="en-US" sz="1200" spc="-10" dirty="0">
                  <a:solidFill>
                    <a:schemeClr val="tx1">
                      <a:lumMod val="75000"/>
                      <a:lumOff val="25000"/>
                    </a:schemeClr>
                  </a:solidFill>
                  <a:latin typeface="Arial Nova" panose="020B0504020202020204" pitchFamily="34" charset="0"/>
                  <a:cs typeface="Avenir LT 65 Medium"/>
                </a:rPr>
                <a:t>DISCRIMINATION</a:t>
              </a:r>
            </a:p>
            <a:p>
              <a:pPr marL="12700"/>
              <a:endParaRPr lang="en-US" sz="1200" spc="-10" dirty="0">
                <a:solidFill>
                  <a:schemeClr val="tx1">
                    <a:lumMod val="75000"/>
                    <a:lumOff val="25000"/>
                  </a:schemeClr>
                </a:solidFill>
                <a:latin typeface="Arial Nova" panose="020B0504020202020204" pitchFamily="34" charset="0"/>
                <a:cs typeface="Avenir LT 65 Medium"/>
              </a:endParaRPr>
            </a:p>
            <a:p>
              <a:pPr marL="12700">
                <a:lnSpc>
                  <a:spcPct val="100000"/>
                </a:lnSpc>
                <a:spcBef>
                  <a:spcPts val="400"/>
                </a:spcBef>
              </a:pPr>
              <a:r>
                <a:rPr lang="en-US" sz="1200" dirty="0">
                  <a:solidFill>
                    <a:schemeClr val="tx1">
                      <a:lumMod val="75000"/>
                      <a:lumOff val="25000"/>
                    </a:schemeClr>
                  </a:solidFill>
                  <a:latin typeface="Arial Nova" panose="020B0504020202020204" pitchFamily="34" charset="0"/>
                  <a:cs typeface="Avenir LT 65 Medium"/>
                </a:rPr>
                <a:t>EMPLOYMENT</a:t>
              </a:r>
            </a:p>
            <a:p>
              <a:pPr>
                <a:lnSpc>
                  <a:spcPct val="100000"/>
                </a:lnSpc>
                <a:spcBef>
                  <a:spcPts val="55"/>
                </a:spcBef>
                <a:buClr>
                  <a:srgbClr val="231F20"/>
                </a:buClr>
              </a:pPr>
              <a:endParaRPr lang="en-US" sz="1200" dirty="0">
                <a:solidFill>
                  <a:schemeClr val="tx1">
                    <a:lumMod val="75000"/>
                    <a:lumOff val="25000"/>
                  </a:schemeClr>
                </a:solidFill>
                <a:latin typeface="Arial Nova" panose="020B0504020202020204" pitchFamily="34" charset="0"/>
                <a:cs typeface="Times New Roman"/>
              </a:endParaRPr>
            </a:p>
            <a:p>
              <a:pPr marL="12700">
                <a:lnSpc>
                  <a:spcPct val="100000"/>
                </a:lnSpc>
              </a:pPr>
              <a:r>
                <a:rPr lang="en-US" sz="1200" spc="-10" dirty="0">
                  <a:solidFill>
                    <a:schemeClr val="tx1">
                      <a:lumMod val="75000"/>
                      <a:lumOff val="25000"/>
                    </a:schemeClr>
                  </a:solidFill>
                  <a:latin typeface="Arial Nova" panose="020B0504020202020204" pitchFamily="34" charset="0"/>
                  <a:cs typeface="Avenir LT 65 Medium"/>
                </a:rPr>
                <a:t>LAW </a:t>
              </a:r>
              <a:r>
                <a:rPr lang="en-US" sz="1200" dirty="0">
                  <a:solidFill>
                    <a:schemeClr val="tx1">
                      <a:lumMod val="75000"/>
                      <a:lumOff val="25000"/>
                    </a:schemeClr>
                  </a:solidFill>
                  <a:latin typeface="Arial Nova" panose="020B0504020202020204" pitchFamily="34" charset="0"/>
                  <a:cs typeface="Avenir LT 65 Medium"/>
                </a:rPr>
                <a:t>AND POLICY ENFORCEMENT </a:t>
              </a:r>
              <a:r>
                <a:rPr lang="en-US" sz="1200" i="1" dirty="0">
                  <a:solidFill>
                    <a:schemeClr val="tx1">
                      <a:lumMod val="75000"/>
                      <a:lumOff val="25000"/>
                    </a:schemeClr>
                  </a:solidFill>
                  <a:latin typeface="Arial Nova" panose="020B0504020202020204" pitchFamily="34" charset="0"/>
                  <a:cs typeface="Avenir LT 65 Medium"/>
                </a:rPr>
                <a:t>(NCPI/civil society</a:t>
              </a:r>
              <a:r>
                <a:rPr lang="en-US" sz="1200" i="1" spc="-55" dirty="0">
                  <a:solidFill>
                    <a:schemeClr val="tx1">
                      <a:lumMod val="75000"/>
                      <a:lumOff val="25000"/>
                    </a:schemeClr>
                  </a:solidFill>
                  <a:latin typeface="Arial Nova" panose="020B0504020202020204" pitchFamily="34" charset="0"/>
                  <a:cs typeface="Avenir LT 65 Medium"/>
                </a:rPr>
                <a:t> </a:t>
              </a:r>
              <a:r>
                <a:rPr lang="en-US" sz="1200" i="1" dirty="0">
                  <a:solidFill>
                    <a:schemeClr val="tx1">
                      <a:lumMod val="75000"/>
                      <a:lumOff val="25000"/>
                    </a:schemeClr>
                  </a:solidFill>
                  <a:latin typeface="Arial Nova" panose="020B0504020202020204" pitchFamily="34" charset="0"/>
                  <a:cs typeface="Avenir LT 65 Medium"/>
                </a:rPr>
                <a:t>databases)</a:t>
              </a:r>
              <a:endParaRPr lang="en-US" sz="1200" dirty="0">
                <a:solidFill>
                  <a:schemeClr val="tx1">
                    <a:lumMod val="75000"/>
                    <a:lumOff val="25000"/>
                  </a:schemeClr>
                </a:solidFill>
                <a:latin typeface="Arial Nova" panose="020B0504020202020204" pitchFamily="34" charset="0"/>
                <a:cs typeface="Avenir LT 65 Medium"/>
              </a:endParaRPr>
            </a:p>
            <a:p>
              <a:pPr>
                <a:lnSpc>
                  <a:spcPct val="100000"/>
                </a:lnSpc>
                <a:spcBef>
                  <a:spcPts val="55"/>
                </a:spcBef>
                <a:buClr>
                  <a:srgbClr val="231F20"/>
                </a:buClr>
              </a:pPr>
              <a:endParaRPr lang="en-US" sz="1200" dirty="0">
                <a:solidFill>
                  <a:schemeClr val="tx1">
                    <a:lumMod val="75000"/>
                    <a:lumOff val="25000"/>
                  </a:schemeClr>
                </a:solidFill>
                <a:latin typeface="Arial Nova" panose="020B0504020202020204" pitchFamily="34" charset="0"/>
                <a:cs typeface="Times New Roman"/>
              </a:endParaRPr>
            </a:p>
            <a:p>
              <a:pPr marL="12700">
                <a:lnSpc>
                  <a:spcPct val="100000"/>
                </a:lnSpc>
              </a:pPr>
              <a:r>
                <a:rPr lang="en-US" sz="1200" dirty="0">
                  <a:solidFill>
                    <a:schemeClr val="tx1">
                      <a:lumMod val="75000"/>
                      <a:lumOff val="25000"/>
                    </a:schemeClr>
                  </a:solidFill>
                  <a:latin typeface="Arial Nova" panose="020B0504020202020204" pitchFamily="34" charset="0"/>
                  <a:cs typeface="Avenir LT 65 Medium"/>
                </a:rPr>
                <a:t>SERVICE</a:t>
              </a:r>
              <a:r>
                <a:rPr lang="en-US" sz="1200" spc="-5" dirty="0">
                  <a:solidFill>
                    <a:schemeClr val="tx1">
                      <a:lumMod val="75000"/>
                      <a:lumOff val="25000"/>
                    </a:schemeClr>
                  </a:solidFill>
                  <a:latin typeface="Arial Nova" panose="020B0504020202020204" pitchFamily="34" charset="0"/>
                  <a:cs typeface="Avenir LT 65 Medium"/>
                </a:rPr>
                <a:t> </a:t>
              </a:r>
              <a:r>
                <a:rPr lang="en-US" sz="1200" dirty="0">
                  <a:solidFill>
                    <a:schemeClr val="tx1">
                      <a:lumMod val="75000"/>
                      <a:lumOff val="25000"/>
                    </a:schemeClr>
                  </a:solidFill>
                  <a:latin typeface="Arial Nova" panose="020B0504020202020204" pitchFamily="34" charset="0"/>
                  <a:cs typeface="Avenir LT 65 Medium"/>
                </a:rPr>
                <a:t>COVERAGE</a:t>
              </a:r>
              <a:endParaRPr lang="en-GB" sz="800" b="1" i="1" dirty="0">
                <a:solidFill>
                  <a:srgbClr val="78A7B7"/>
                </a:solidFill>
                <a:latin typeface="Avenir LT 65 Medium"/>
                <a:cs typeface="Avenir LT 65 Medium"/>
              </a:endParaRPr>
            </a:p>
            <a:p>
              <a:pPr marL="12700">
                <a:lnSpc>
                  <a:spcPct val="100000"/>
                </a:lnSpc>
              </a:pPr>
              <a:endParaRPr lang="en-GB" sz="800" b="1" i="1" dirty="0">
                <a:solidFill>
                  <a:srgbClr val="78A7B7"/>
                </a:solidFill>
                <a:latin typeface="Avenir LT 65 Medium"/>
                <a:cs typeface="Avenir LT 65 Medium"/>
              </a:endParaRPr>
            </a:p>
          </p:txBody>
        </p:sp>
        <p:sp>
          <p:nvSpPr>
            <p:cNvPr id="9" name="object 5">
              <a:extLst>
                <a:ext uri="{FF2B5EF4-FFF2-40B4-BE49-F238E27FC236}">
                  <a16:creationId xmlns:a16="http://schemas.microsoft.com/office/drawing/2014/main" id="{D8F70577-88CD-4D82-B549-8D2F6BF3D029}"/>
                </a:ext>
              </a:extLst>
            </p:cNvPr>
            <p:cNvSpPr/>
            <p:nvPr/>
          </p:nvSpPr>
          <p:spPr>
            <a:xfrm>
              <a:off x="2870128" y="2173968"/>
              <a:ext cx="0" cy="738000"/>
            </a:xfrm>
            <a:custGeom>
              <a:avLst/>
              <a:gdLst/>
              <a:ahLst/>
              <a:cxnLst/>
              <a:rect l="l" t="t" r="r" b="b"/>
              <a:pathLst>
                <a:path h="3072765">
                  <a:moveTo>
                    <a:pt x="0" y="0"/>
                  </a:moveTo>
                  <a:lnTo>
                    <a:pt x="0" y="3072650"/>
                  </a:lnTo>
                </a:path>
              </a:pathLst>
            </a:custGeom>
            <a:ln w="5080">
              <a:solidFill>
                <a:srgbClr val="F15A40"/>
              </a:solidFill>
            </a:ln>
          </p:spPr>
          <p:txBody>
            <a:bodyPr wrap="square" lIns="0" tIns="0" rIns="0" bIns="0" rtlCol="0"/>
            <a:lstStyle/>
            <a:p>
              <a:endParaRPr/>
            </a:p>
          </p:txBody>
        </p:sp>
        <p:sp>
          <p:nvSpPr>
            <p:cNvPr id="10" name="object 6">
              <a:extLst>
                <a:ext uri="{FF2B5EF4-FFF2-40B4-BE49-F238E27FC236}">
                  <a16:creationId xmlns:a16="http://schemas.microsoft.com/office/drawing/2014/main" id="{877148B4-E993-481E-8C40-BB578DFEA95E}"/>
                </a:ext>
              </a:extLst>
            </p:cNvPr>
            <p:cNvSpPr/>
            <p:nvPr/>
          </p:nvSpPr>
          <p:spPr>
            <a:xfrm>
              <a:off x="2828764" y="2131008"/>
              <a:ext cx="87807" cy="87820"/>
            </a:xfrm>
            <a:prstGeom prst="rect">
              <a:avLst/>
            </a:prstGeom>
            <a:blipFill>
              <a:blip r:embed="rId2"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34E4D1EB-C027-49B7-8FC0-3EF01B96D797}"/>
                </a:ext>
              </a:extLst>
            </p:cNvPr>
            <p:cNvSpPr/>
            <p:nvPr/>
          </p:nvSpPr>
          <p:spPr>
            <a:xfrm>
              <a:off x="2828764" y="2506860"/>
              <a:ext cx="87807" cy="87820"/>
            </a:xfrm>
            <a:prstGeom prst="rect">
              <a:avLst/>
            </a:prstGeom>
            <a:blipFill>
              <a:blip r:embed="rId3" cstate="print"/>
              <a:stretch>
                <a:fillRect/>
              </a:stretch>
            </a:blipFill>
          </p:spPr>
          <p:txBody>
            <a:bodyPr wrap="square" lIns="0" tIns="0" rIns="0" bIns="0" rtlCol="0"/>
            <a:lstStyle/>
            <a:p>
              <a:endParaRPr/>
            </a:p>
          </p:txBody>
        </p:sp>
        <p:sp>
          <p:nvSpPr>
            <p:cNvPr id="12" name="object 8">
              <a:extLst>
                <a:ext uri="{FF2B5EF4-FFF2-40B4-BE49-F238E27FC236}">
                  <a16:creationId xmlns:a16="http://schemas.microsoft.com/office/drawing/2014/main" id="{2DEBCF90-53C2-4A1F-8860-A0F697E588FB}"/>
                </a:ext>
              </a:extLst>
            </p:cNvPr>
            <p:cNvSpPr/>
            <p:nvPr/>
          </p:nvSpPr>
          <p:spPr>
            <a:xfrm>
              <a:off x="2828764" y="2866900"/>
              <a:ext cx="87807" cy="87820"/>
            </a:xfrm>
            <a:prstGeom prst="rect">
              <a:avLst/>
            </a:prstGeom>
            <a:blipFill>
              <a:blip r:embed="rId3" cstate="print"/>
              <a:stretch>
                <a:fillRect/>
              </a:stretch>
            </a:blipFill>
          </p:spPr>
          <p:txBody>
            <a:bodyPr wrap="square" lIns="0" tIns="0" rIns="0" bIns="0" rtlCol="0"/>
            <a:lstStyle/>
            <a:p>
              <a:endParaRPr/>
            </a:p>
          </p:txBody>
        </p:sp>
        <p:sp>
          <p:nvSpPr>
            <p:cNvPr id="13" name="object 11">
              <a:extLst>
                <a:ext uri="{FF2B5EF4-FFF2-40B4-BE49-F238E27FC236}">
                  <a16:creationId xmlns:a16="http://schemas.microsoft.com/office/drawing/2014/main" id="{EA721841-9919-462B-8534-B9F489D078D4}"/>
                </a:ext>
              </a:extLst>
            </p:cNvPr>
            <p:cNvSpPr txBox="1"/>
            <p:nvPr/>
          </p:nvSpPr>
          <p:spPr>
            <a:xfrm>
              <a:off x="900008" y="4104000"/>
              <a:ext cx="1881901" cy="1079884"/>
            </a:xfrm>
            <a:prstGeom prst="rect">
              <a:avLst/>
            </a:prstGeom>
            <a:solidFill>
              <a:srgbClr val="F15A40"/>
            </a:solidFill>
          </p:spPr>
          <p:txBody>
            <a:bodyPr vert="horz" wrap="square" lIns="108000" tIns="108000" rIns="0" bIns="108000" rtlCol="0" anchor="ctr" anchorCtr="0">
              <a:spAutoFit/>
            </a:bodyPr>
            <a:lstStyle/>
            <a:p>
              <a:pPr marR="85725">
                <a:lnSpc>
                  <a:spcPct val="100000"/>
                </a:lnSpc>
              </a:pPr>
              <a:r>
                <a:rPr sz="1400" b="1" spc="-10" dirty="0">
                  <a:solidFill>
                    <a:srgbClr val="FFFFFF"/>
                  </a:solidFill>
                  <a:latin typeface="Arial Nova" panose="020B0504020202020204" pitchFamily="34" charset="0"/>
                  <a:cs typeface="Avenir LT 65 Medium"/>
                </a:rPr>
                <a:t>M</a:t>
              </a:r>
              <a:r>
                <a:rPr lang="en-GB" sz="1400" b="1" spc="-10" dirty="0">
                  <a:solidFill>
                    <a:srgbClr val="FFFFFF"/>
                  </a:solidFill>
                  <a:latin typeface="Arial Nova" panose="020B0504020202020204" pitchFamily="34" charset="0"/>
                  <a:cs typeface="Avenir LT 65 Medium"/>
                </a:rPr>
                <a:t>ANIFES</a:t>
              </a:r>
              <a:r>
                <a:rPr lang="en-GB" sz="1400" b="1" spc="-85" dirty="0">
                  <a:solidFill>
                    <a:srgbClr val="FFFFFF"/>
                  </a:solidFill>
                  <a:latin typeface="Arial Nova" panose="020B0504020202020204" pitchFamily="34" charset="0"/>
                  <a:cs typeface="Avenir LT 65 Medium"/>
                </a:rPr>
                <a:t>TA</a:t>
              </a:r>
              <a:r>
                <a:rPr lang="en-GB" sz="1400" b="1" spc="-10" dirty="0">
                  <a:solidFill>
                    <a:srgbClr val="FFFFFF"/>
                  </a:solidFill>
                  <a:latin typeface="Arial Nova" panose="020B0504020202020204" pitchFamily="34" charset="0"/>
                  <a:cs typeface="Avenir LT 65 Medium"/>
                </a:rPr>
                <a:t>TIONS  AND OUTCOMES  </a:t>
              </a:r>
              <a:r>
                <a:rPr lang="en-GB" sz="1400" b="1" spc="-5" dirty="0">
                  <a:solidFill>
                    <a:srgbClr val="FFFFFF"/>
                  </a:solidFill>
                  <a:latin typeface="Arial Nova" panose="020B0504020202020204" pitchFamily="34" charset="0"/>
                  <a:cs typeface="Avenir LT 65 Medium"/>
                </a:rPr>
                <a:t>OF </a:t>
              </a:r>
              <a:r>
                <a:rPr sz="1400" b="1" spc="-25" dirty="0">
                  <a:solidFill>
                    <a:srgbClr val="FFFFFF"/>
                  </a:solidFill>
                  <a:latin typeface="Arial Nova" panose="020B0504020202020204" pitchFamily="34" charset="0"/>
                  <a:cs typeface="Avenir LT 65 Medium"/>
                </a:rPr>
                <a:t>HIV-RELATED  </a:t>
              </a:r>
              <a:r>
                <a:rPr sz="1400" b="1" spc="-20" dirty="0">
                  <a:solidFill>
                    <a:srgbClr val="FFFFFF"/>
                  </a:solidFill>
                  <a:latin typeface="Arial Nova" panose="020B0504020202020204" pitchFamily="34" charset="0"/>
                  <a:cs typeface="Avenir LT 65 Medium"/>
                </a:rPr>
                <a:t>DISCRIMINATION</a:t>
              </a:r>
              <a:endParaRPr lang="en-GB" sz="1400" dirty="0">
                <a:latin typeface="Arial Nova" panose="020B0504020202020204" pitchFamily="34" charset="0"/>
                <a:cs typeface="Avenir LT 65 Medium"/>
              </a:endParaRPr>
            </a:p>
          </p:txBody>
        </p:sp>
        <p:sp>
          <p:nvSpPr>
            <p:cNvPr id="17" name="object 15">
              <a:extLst>
                <a:ext uri="{FF2B5EF4-FFF2-40B4-BE49-F238E27FC236}">
                  <a16:creationId xmlns:a16="http://schemas.microsoft.com/office/drawing/2014/main" id="{88D94A55-FA72-4697-BF48-BAC5722F2286}"/>
                </a:ext>
              </a:extLst>
            </p:cNvPr>
            <p:cNvSpPr/>
            <p:nvPr/>
          </p:nvSpPr>
          <p:spPr>
            <a:xfrm>
              <a:off x="2870128" y="3700368"/>
              <a:ext cx="0" cy="1890000"/>
            </a:xfrm>
            <a:custGeom>
              <a:avLst/>
              <a:gdLst/>
              <a:ahLst/>
              <a:cxnLst/>
              <a:rect l="l" t="t" r="r" b="b"/>
              <a:pathLst>
                <a:path h="3516629">
                  <a:moveTo>
                    <a:pt x="0" y="0"/>
                  </a:moveTo>
                  <a:lnTo>
                    <a:pt x="0" y="3516287"/>
                  </a:lnTo>
                </a:path>
              </a:pathLst>
            </a:custGeom>
            <a:ln w="5080">
              <a:solidFill>
                <a:srgbClr val="F15A40"/>
              </a:solidFill>
            </a:ln>
          </p:spPr>
          <p:txBody>
            <a:bodyPr wrap="square" lIns="0" tIns="0" rIns="0" bIns="0" rtlCol="0"/>
            <a:lstStyle/>
            <a:p>
              <a:endParaRPr/>
            </a:p>
          </p:txBody>
        </p:sp>
        <p:sp>
          <p:nvSpPr>
            <p:cNvPr id="18" name="object 16">
              <a:extLst>
                <a:ext uri="{FF2B5EF4-FFF2-40B4-BE49-F238E27FC236}">
                  <a16:creationId xmlns:a16="http://schemas.microsoft.com/office/drawing/2014/main" id="{7E977280-1868-4468-917E-94488C6802B7}"/>
                </a:ext>
              </a:extLst>
            </p:cNvPr>
            <p:cNvSpPr/>
            <p:nvPr/>
          </p:nvSpPr>
          <p:spPr>
            <a:xfrm>
              <a:off x="2828764" y="3658988"/>
              <a:ext cx="87807" cy="87820"/>
            </a:xfrm>
            <a:prstGeom prst="rect">
              <a:avLst/>
            </a:prstGeom>
            <a:blipFill>
              <a:blip r:embed="rId3" cstate="print"/>
              <a:stretch>
                <a:fillRect/>
              </a:stretch>
            </a:blipFill>
          </p:spPr>
          <p:txBody>
            <a:bodyPr wrap="square" lIns="0" tIns="0" rIns="0" bIns="0" rtlCol="0"/>
            <a:lstStyle/>
            <a:p>
              <a:endParaRPr/>
            </a:p>
          </p:txBody>
        </p:sp>
        <p:sp>
          <p:nvSpPr>
            <p:cNvPr id="19" name="object 17">
              <a:extLst>
                <a:ext uri="{FF2B5EF4-FFF2-40B4-BE49-F238E27FC236}">
                  <a16:creationId xmlns:a16="http://schemas.microsoft.com/office/drawing/2014/main" id="{F07AF356-E7FF-4846-B0D7-BBFF10A4E2C1}"/>
                </a:ext>
              </a:extLst>
            </p:cNvPr>
            <p:cNvSpPr/>
            <p:nvPr/>
          </p:nvSpPr>
          <p:spPr>
            <a:xfrm>
              <a:off x="2828764" y="4019028"/>
              <a:ext cx="87807" cy="87820"/>
            </a:xfrm>
            <a:prstGeom prst="rect">
              <a:avLst/>
            </a:prstGeom>
            <a:blipFill>
              <a:blip r:embed="rId2" cstate="print"/>
              <a:stretch>
                <a:fillRect/>
              </a:stretch>
            </a:blipFill>
          </p:spPr>
          <p:txBody>
            <a:bodyPr wrap="square" lIns="0" tIns="0" rIns="0" bIns="0" rtlCol="0"/>
            <a:lstStyle/>
            <a:p>
              <a:endParaRPr/>
            </a:p>
          </p:txBody>
        </p:sp>
        <p:sp>
          <p:nvSpPr>
            <p:cNvPr id="20" name="object 18">
              <a:extLst>
                <a:ext uri="{FF2B5EF4-FFF2-40B4-BE49-F238E27FC236}">
                  <a16:creationId xmlns:a16="http://schemas.microsoft.com/office/drawing/2014/main" id="{EBA35EE1-B7DC-4DAB-972D-3101EC8C1060}"/>
                </a:ext>
              </a:extLst>
            </p:cNvPr>
            <p:cNvSpPr/>
            <p:nvPr/>
          </p:nvSpPr>
          <p:spPr>
            <a:xfrm>
              <a:off x="2828764" y="4379068"/>
              <a:ext cx="87807" cy="87820"/>
            </a:xfrm>
            <a:prstGeom prst="rect">
              <a:avLst/>
            </a:prstGeom>
            <a:blipFill>
              <a:blip r:embed="rId2" cstate="print"/>
              <a:stretch>
                <a:fillRect/>
              </a:stretch>
            </a:blipFill>
          </p:spPr>
          <p:txBody>
            <a:bodyPr wrap="square" lIns="0" tIns="0" rIns="0" bIns="0" rtlCol="0"/>
            <a:lstStyle/>
            <a:p>
              <a:endParaRPr/>
            </a:p>
          </p:txBody>
        </p:sp>
        <p:sp>
          <p:nvSpPr>
            <p:cNvPr id="21" name="object 19">
              <a:extLst>
                <a:ext uri="{FF2B5EF4-FFF2-40B4-BE49-F238E27FC236}">
                  <a16:creationId xmlns:a16="http://schemas.microsoft.com/office/drawing/2014/main" id="{A21B0671-6677-4361-8520-84545C5F4C56}"/>
                </a:ext>
              </a:extLst>
            </p:cNvPr>
            <p:cNvSpPr/>
            <p:nvPr/>
          </p:nvSpPr>
          <p:spPr>
            <a:xfrm>
              <a:off x="2828764" y="5179968"/>
              <a:ext cx="87807" cy="87820"/>
            </a:xfrm>
            <a:prstGeom prst="rect">
              <a:avLst/>
            </a:prstGeom>
            <a:blipFill>
              <a:blip r:embed="rId3" cstate="print"/>
              <a:stretch>
                <a:fillRect/>
              </a:stretch>
            </a:blipFill>
          </p:spPr>
          <p:txBody>
            <a:bodyPr wrap="square" lIns="0" tIns="0" rIns="0" bIns="0" rtlCol="0"/>
            <a:lstStyle/>
            <a:p>
              <a:endParaRPr/>
            </a:p>
          </p:txBody>
        </p:sp>
        <p:sp>
          <p:nvSpPr>
            <p:cNvPr id="22" name="object 20">
              <a:extLst>
                <a:ext uri="{FF2B5EF4-FFF2-40B4-BE49-F238E27FC236}">
                  <a16:creationId xmlns:a16="http://schemas.microsoft.com/office/drawing/2014/main" id="{244D740C-4478-4DB1-9148-BB728E282D46}"/>
                </a:ext>
              </a:extLst>
            </p:cNvPr>
            <p:cNvSpPr/>
            <p:nvPr/>
          </p:nvSpPr>
          <p:spPr>
            <a:xfrm>
              <a:off x="2828764" y="5551388"/>
              <a:ext cx="87807" cy="87820"/>
            </a:xfrm>
            <a:prstGeom prst="rect">
              <a:avLst/>
            </a:prstGeom>
            <a:blipFill>
              <a:blip r:embed="rId3" cstate="print"/>
              <a:stretch>
                <a:fillRect/>
              </a:stretch>
            </a:blipFill>
          </p:spPr>
          <p:txBody>
            <a:bodyPr wrap="square" lIns="0" tIns="0" rIns="0" bIns="0" rtlCol="0"/>
            <a:lstStyle/>
            <a:p>
              <a:endParaRPr/>
            </a:p>
          </p:txBody>
        </p:sp>
        <p:sp>
          <p:nvSpPr>
            <p:cNvPr id="23" name="object 21">
              <a:extLst>
                <a:ext uri="{FF2B5EF4-FFF2-40B4-BE49-F238E27FC236}">
                  <a16:creationId xmlns:a16="http://schemas.microsoft.com/office/drawing/2014/main" id="{4D7BE4F5-87EF-4C50-82D5-2A957A3E421B}"/>
                </a:ext>
              </a:extLst>
            </p:cNvPr>
            <p:cNvSpPr/>
            <p:nvPr/>
          </p:nvSpPr>
          <p:spPr>
            <a:xfrm>
              <a:off x="2828764" y="4795304"/>
              <a:ext cx="87807" cy="87820"/>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53346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1956E9-0E53-4478-8842-E1B5229E2C4A}"/>
              </a:ext>
            </a:extLst>
          </p:cNvPr>
          <p:cNvGrpSpPr/>
          <p:nvPr/>
        </p:nvGrpSpPr>
        <p:grpSpPr>
          <a:xfrm>
            <a:off x="0" y="180000"/>
            <a:ext cx="9907200" cy="6300000"/>
            <a:chOff x="0" y="180000"/>
            <a:chExt cx="9907200" cy="6300000"/>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Putting epidemic transition into context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7" name="object 3">
              <a:extLst>
                <a:ext uri="{FF2B5EF4-FFF2-40B4-BE49-F238E27FC236}">
                  <a16:creationId xmlns:a16="http://schemas.microsoft.com/office/drawing/2014/main" id="{28F14815-73C2-4F24-AFA5-CE5D384FF347}"/>
                </a:ext>
              </a:extLst>
            </p:cNvPr>
            <p:cNvSpPr txBox="1"/>
            <p:nvPr/>
          </p:nvSpPr>
          <p:spPr>
            <a:xfrm>
              <a:off x="1080000" y="1620000"/>
              <a:ext cx="8820000" cy="4860000"/>
            </a:xfrm>
            <a:prstGeom prst="rect">
              <a:avLst/>
            </a:prstGeom>
          </p:spPr>
          <p:txBody>
            <a:bodyPr vert="horz" wrap="square" lIns="0" tIns="36000" rIns="720000" bIns="0" rtlCol="0">
              <a:spAutoFit/>
            </a:bodyPr>
            <a:lstStyle/>
            <a:p>
              <a:pPr>
                <a:lnSpc>
                  <a:spcPct val="100000"/>
                </a:lnSpc>
              </a:pPr>
              <a:r>
                <a:rPr sz="900" b="1" kern="0" dirty="0">
                  <a:solidFill>
                    <a:schemeClr val="tx1">
                      <a:lumMod val="75000"/>
                      <a:lumOff val="25000"/>
                    </a:schemeClr>
                  </a:solidFill>
                  <a:latin typeface="Arial Nova" panose="020B0504020202020204" pitchFamily="34" charset="0"/>
                  <a:cs typeface="Avenir LT 65 Medium"/>
                </a:rPr>
                <a:t>DISCRIMINATORY ATTITUDES</a:t>
              </a:r>
              <a:endParaRPr sz="900" kern="0" dirty="0">
                <a:solidFill>
                  <a:schemeClr val="tx1">
                    <a:lumMod val="75000"/>
                    <a:lumOff val="25000"/>
                  </a:schemeClr>
                </a:solidFill>
                <a:latin typeface="Arial Nova" panose="020B0504020202020204" pitchFamily="34" charset="0"/>
                <a:cs typeface="Avenir LT 65 Medium"/>
              </a:endParaRPr>
            </a:p>
            <a:p>
              <a:pPr marL="266700" marR="5080" indent="-88900">
                <a:lnSpc>
                  <a:spcPct val="100000"/>
                </a:lnSpc>
                <a:buFont typeface="Minion Pro"/>
                <a:buChar char="■"/>
                <a:tabLst>
                  <a:tab pos="266700" algn="l"/>
                </a:tabLst>
              </a:pPr>
              <a:r>
                <a:rPr sz="900" b="0" kern="0" dirty="0">
                  <a:solidFill>
                    <a:srgbClr val="231F20"/>
                  </a:solidFill>
                  <a:latin typeface="Arial Nova" panose="020B0504020202020204" pitchFamily="34" charset="0"/>
                  <a:cs typeface="Avenir LT 35 Light"/>
                </a:rPr>
                <a:t>Percentage of women and men aged 15–49 years who report discriminatory attitudes towards people living with HIV </a:t>
              </a:r>
              <a:r>
                <a:rPr sz="900" b="0" i="1" kern="0" dirty="0">
                  <a:solidFill>
                    <a:srgbClr val="231F20"/>
                  </a:solidFill>
                  <a:latin typeface="Arial Nova" panose="020B0504020202020204" pitchFamily="34" charset="0"/>
                  <a:cs typeface="Avenir LT 35 Light"/>
                </a:rPr>
                <a:t>(GAM/population-  based surveys)</a:t>
              </a:r>
              <a:endParaRPr sz="900" kern="0" dirty="0">
                <a:latin typeface="Arial Nova" panose="020B0504020202020204" pitchFamily="34" charset="0"/>
                <a:cs typeface="Avenir LT 35 Light"/>
              </a:endParaRPr>
            </a:p>
            <a:p>
              <a:pPr marL="266700" indent="-88900">
                <a:lnSpc>
                  <a:spcPct val="100000"/>
                </a:lnSpc>
                <a:buFont typeface="Minion Pro"/>
                <a:buChar char="■"/>
                <a:tabLst>
                  <a:tab pos="266700" algn="l"/>
                </a:tabLst>
              </a:pPr>
              <a:r>
                <a:rPr sz="900" b="0" kern="0" dirty="0">
                  <a:solidFill>
                    <a:srgbClr val="231F20"/>
                  </a:solidFill>
                  <a:latin typeface="Arial Nova" panose="020B0504020202020204" pitchFamily="34" charset="0"/>
                  <a:cs typeface="Avenir LT 35 Light"/>
                </a:rPr>
                <a:t>Percentage of health facility staff who hold stigmatizing views about people living with HIV </a:t>
              </a:r>
              <a:r>
                <a:rPr sz="900" b="0" i="1" kern="0" dirty="0">
                  <a:solidFill>
                    <a:srgbClr val="231F20"/>
                  </a:solidFill>
                  <a:latin typeface="Arial Nova" panose="020B0504020202020204" pitchFamily="34" charset="0"/>
                  <a:cs typeface="Avenir LT 35 Light"/>
                </a:rPr>
                <a:t>(health facility surveys)</a:t>
              </a:r>
              <a:endParaRPr sz="900" kern="0" dirty="0">
                <a:latin typeface="Arial Nova" panose="020B0504020202020204" pitchFamily="34" charset="0"/>
                <a:cs typeface="Times New Roman"/>
              </a:endParaRPr>
            </a:p>
            <a:p>
              <a:pPr>
                <a:lnSpc>
                  <a:spcPct val="100000"/>
                </a:lnSpc>
                <a:spcBef>
                  <a:spcPts val="600"/>
                </a:spcBef>
              </a:pPr>
              <a:r>
                <a:rPr sz="900" b="1" kern="0" dirty="0">
                  <a:solidFill>
                    <a:schemeClr val="tx1">
                      <a:lumMod val="75000"/>
                      <a:lumOff val="25000"/>
                    </a:schemeClr>
                  </a:solidFill>
                  <a:latin typeface="Arial Nova" panose="020B0504020202020204" pitchFamily="34" charset="0"/>
                  <a:cs typeface="Avenir LT 65 Medium"/>
                </a:rPr>
                <a:t>DISCRIMINATORY LAWS AND POLICIES </a:t>
              </a:r>
              <a:r>
                <a:rPr sz="900" b="1" i="1" kern="0" dirty="0">
                  <a:solidFill>
                    <a:schemeClr val="tx1">
                      <a:lumMod val="75000"/>
                      <a:lumOff val="25000"/>
                    </a:schemeClr>
                  </a:solidFill>
                  <a:latin typeface="Arial Nova" panose="020B0504020202020204" pitchFamily="34" charset="0"/>
                  <a:cs typeface="Avenir LT 65 Medium"/>
                </a:rPr>
                <a:t>(NCPI/civil society databases)</a:t>
              </a:r>
              <a:endParaRPr lang="en-GB" sz="900" b="1" i="1" kern="0" dirty="0">
                <a:solidFill>
                  <a:schemeClr val="tx1">
                    <a:lumMod val="75000"/>
                    <a:lumOff val="25000"/>
                  </a:schemeClr>
                </a:solidFill>
                <a:latin typeface="Arial Nova" panose="020B0504020202020204" pitchFamily="34" charset="0"/>
                <a:cs typeface="Avenir LT 65 Medium"/>
              </a:endParaRP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laws criminalizing the transmission of, non-disclosure of or exposure to HIV transmission?</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Are transgender people criminalized and/or prosecuted in your country?</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Is sex work criminalized in your country?</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laws criminalizing same-sex sexual acts?</a:t>
              </a:r>
            </a:p>
            <a:p>
              <a:pPr marL="266700" marR="83185" indent="-88900">
                <a:buFont typeface="Minion Pro"/>
                <a:buChar char="■"/>
                <a:tabLst>
                  <a:tab pos="266700" algn="l"/>
                </a:tabLst>
              </a:pPr>
              <a:r>
                <a:rPr lang="en-US" sz="900" kern="0" dirty="0">
                  <a:solidFill>
                    <a:srgbClr val="231F20"/>
                  </a:solidFill>
                  <a:latin typeface="Arial Nova" panose="020B0504020202020204" pitchFamily="34" charset="0"/>
                </a:rPr>
                <a:t>Does your country retain the death penalty in law for people convicted of drug-related offences? Is drug use or possession for personal use  an offence in your country?</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laws or policies restricting the entry, stay and residence of people living with HIV?</a:t>
              </a:r>
            </a:p>
            <a:p>
              <a:pPr marL="266700" marR="264160" indent="-88900">
                <a:buFont typeface="Minion Pro"/>
                <a:buChar char="■"/>
                <a:tabLst>
                  <a:tab pos="266700" algn="l"/>
                </a:tabLst>
              </a:pPr>
              <a:r>
                <a:rPr lang="en-US" sz="900" kern="0" dirty="0">
                  <a:solidFill>
                    <a:srgbClr val="231F20"/>
                  </a:solidFill>
                  <a:latin typeface="Arial Nova" panose="020B0504020202020204" pitchFamily="34" charset="0"/>
                </a:rPr>
                <a:t>Is there a law, regulation or policy specifying that HIV testing is (a) solely performed on the basis of voluntary and informed consent, (b)  mandatory before marriage, (c) mandatory to obtain a work or residence permit, or (d) mandatory for certain groups?</a:t>
              </a:r>
            </a:p>
            <a:p>
              <a:pPr marL="266700" marR="6858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laws requiring parental consent for adolescents to access (a) sexual and reproductive health services, (b) HIV testing  or (c) HIV treatment?</a:t>
              </a:r>
            </a:p>
            <a:p>
              <a:pPr marL="266700" marR="14859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laws requiring spousal consent for married women to access (a) sexual and reproductive health services or (b) HIV  testing?</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Is vertical transmission of HIV criminalized in your country?</a:t>
              </a:r>
            </a:p>
            <a:p>
              <a:pPr marL="266700" marR="5080" indent="-88900">
                <a:buFont typeface="Minion Pro"/>
                <a:buChar char="■"/>
                <a:tabLst>
                  <a:tab pos="266700" algn="l"/>
                </a:tabLst>
              </a:pPr>
              <a:r>
                <a:rPr lang="en-US" sz="900" kern="0" dirty="0">
                  <a:solidFill>
                    <a:srgbClr val="231F20"/>
                  </a:solidFill>
                  <a:latin typeface="Arial Nova" panose="020B0504020202020204" pitchFamily="34" charset="0"/>
                </a:rPr>
                <a:t>In your country what is the legal age of marriage? In your country is child marriage (a formal marriage or informal union before age 18) void or  prohibited?</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legislation on domestic violence? If yes, does this legislation cover explicit criminalization of marital rape?</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legal protections for transgender people?</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legal protections for sex workers?</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any laws or other provisions specifying protections based on grounds of sexual orientation?</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Does your country have any specific anti-discrimination laws or other provisions that apply to people who use drugs?</a:t>
              </a:r>
            </a:p>
            <a:p>
              <a:pPr>
                <a:spcBef>
                  <a:spcPts val="600"/>
                </a:spcBef>
              </a:pPr>
              <a:r>
                <a:rPr lang="en-US" sz="900" b="1" kern="0" dirty="0">
                  <a:solidFill>
                    <a:schemeClr val="tx1">
                      <a:lumMod val="75000"/>
                      <a:lumOff val="25000"/>
                    </a:schemeClr>
                  </a:solidFill>
                  <a:latin typeface="Arial Nova" panose="020B0504020202020204" pitchFamily="34" charset="0"/>
                </a:rPr>
                <a:t>SERVICES</a:t>
              </a:r>
            </a:p>
            <a:p>
              <a:pPr marL="266700" marR="27305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Coverage of HIV prevention </a:t>
              </a:r>
              <a:r>
                <a:rPr lang="en-US" sz="900" kern="0" dirty="0" err="1">
                  <a:solidFill>
                    <a:srgbClr val="231F20"/>
                  </a:solidFill>
                  <a:latin typeface="Arial Nova" panose="020B0504020202020204" pitchFamily="34" charset="0"/>
                </a:rPr>
                <a:t>programmes</a:t>
              </a:r>
              <a:r>
                <a:rPr lang="en-US" sz="900" kern="0" dirty="0">
                  <a:solidFill>
                    <a:srgbClr val="231F20"/>
                  </a:solidFill>
                  <a:latin typeface="Arial Nova" panose="020B0504020202020204" pitchFamily="34" charset="0"/>
                </a:rPr>
                <a:t>: Percentage of people in a key population reporting having received a combined set of HIV  prevention interventions</a:t>
              </a:r>
            </a:p>
            <a:p>
              <a:pPr marL="26670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Are opioid substitution therapy </a:t>
              </a:r>
              <a:r>
                <a:rPr lang="en-US" sz="900" kern="0" dirty="0" err="1">
                  <a:solidFill>
                    <a:srgbClr val="231F20"/>
                  </a:solidFill>
                  <a:latin typeface="Arial Nova" panose="020B0504020202020204" pitchFamily="34" charset="0"/>
                </a:rPr>
                <a:t>programmes</a:t>
              </a:r>
              <a:r>
                <a:rPr lang="en-US" sz="900" kern="0" dirty="0">
                  <a:solidFill>
                    <a:srgbClr val="231F20"/>
                  </a:solidFill>
                  <a:latin typeface="Arial Nova" panose="020B0504020202020204" pitchFamily="34" charset="0"/>
                </a:rPr>
                <a:t> operational in your country? (NCPI/GAM/civil society databases)</a:t>
              </a:r>
            </a:p>
            <a:p>
              <a:pPr marL="26670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Are needle–syringe </a:t>
              </a:r>
              <a:r>
                <a:rPr lang="en-US" sz="900" kern="0" dirty="0" err="1">
                  <a:solidFill>
                    <a:srgbClr val="231F20"/>
                  </a:solidFill>
                  <a:latin typeface="Arial Nova" panose="020B0504020202020204" pitchFamily="34" charset="0"/>
                </a:rPr>
                <a:t>programmes</a:t>
              </a:r>
              <a:r>
                <a:rPr lang="en-US" sz="900" kern="0" dirty="0">
                  <a:solidFill>
                    <a:srgbClr val="231F20"/>
                  </a:solidFill>
                  <a:latin typeface="Arial Nova" panose="020B0504020202020204" pitchFamily="34" charset="0"/>
                </a:rPr>
                <a:t> operational in your country? (NCPI/GAM/civil society databases)</a:t>
              </a:r>
            </a:p>
            <a:p>
              <a:pPr marL="266700" marR="73025"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Does your country have education policies that guide the delivery of life skills-based HIV and sexuality education according to international  standards in (a) primary school, (b) secondary school or (c) teacher training? (NCPI)</a:t>
              </a:r>
            </a:p>
            <a:p>
              <a:pPr marL="266700" marR="144145"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Does your country have training </a:t>
              </a:r>
              <a:r>
                <a:rPr lang="en-US" sz="900" kern="0" dirty="0" err="1">
                  <a:solidFill>
                    <a:srgbClr val="231F20"/>
                  </a:solidFill>
                  <a:latin typeface="Arial Nova" panose="020B0504020202020204" pitchFamily="34" charset="0"/>
                </a:rPr>
                <a:t>programmes</a:t>
              </a:r>
              <a:r>
                <a:rPr lang="en-US" sz="900" kern="0" dirty="0">
                  <a:solidFill>
                    <a:srgbClr val="231F20"/>
                  </a:solidFill>
                  <a:latin typeface="Arial Nova" panose="020B0504020202020204" pitchFamily="34" charset="0"/>
                </a:rPr>
                <a:t> for police and other law enforcement personnel/members of the judiciary/elected officials  (lawmakers, parliamentarians)/health-care workers on human rights and non-discrimination legal frameworks as applicable to HIV? (NCPI)</a:t>
              </a:r>
            </a:p>
            <a:p>
              <a:pPr marL="26670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Does your country have accountability mechanisms in relation to discrimination and violations of human rights in health-care settings? (NCPI)</a:t>
              </a:r>
            </a:p>
            <a:p>
              <a:pPr marL="12700">
                <a:lnSpc>
                  <a:spcPct val="100000"/>
                </a:lnSpc>
              </a:pPr>
              <a:endParaRPr sz="800" dirty="0">
                <a:latin typeface="Avenir LT 65 Medium"/>
                <a:cs typeface="Avenir LT 65 Medium"/>
              </a:endParaRPr>
            </a:p>
          </p:txBody>
        </p:sp>
        <p:sp>
          <p:nvSpPr>
            <p:cNvPr id="9" name="object 5">
              <a:extLst>
                <a:ext uri="{FF2B5EF4-FFF2-40B4-BE49-F238E27FC236}">
                  <a16:creationId xmlns:a16="http://schemas.microsoft.com/office/drawing/2014/main" id="{D8F70577-88CD-4D82-B549-8D2F6BF3D029}"/>
                </a:ext>
              </a:extLst>
            </p:cNvPr>
            <p:cNvSpPr/>
            <p:nvPr/>
          </p:nvSpPr>
          <p:spPr>
            <a:xfrm>
              <a:off x="941364" y="1731599"/>
              <a:ext cx="0" cy="3272400"/>
            </a:xfrm>
            <a:custGeom>
              <a:avLst/>
              <a:gdLst/>
              <a:ahLst/>
              <a:cxnLst/>
              <a:rect l="l" t="t" r="r" b="b"/>
              <a:pathLst>
                <a:path h="3072765">
                  <a:moveTo>
                    <a:pt x="0" y="0"/>
                  </a:moveTo>
                  <a:lnTo>
                    <a:pt x="0" y="3072650"/>
                  </a:lnTo>
                </a:path>
              </a:pathLst>
            </a:custGeom>
            <a:ln w="5080">
              <a:solidFill>
                <a:srgbClr val="F15A40"/>
              </a:solidFill>
            </a:ln>
          </p:spPr>
          <p:txBody>
            <a:bodyPr wrap="square" lIns="0" tIns="0" rIns="0" bIns="0" rtlCol="0"/>
            <a:lstStyle/>
            <a:p>
              <a:endParaRPr/>
            </a:p>
          </p:txBody>
        </p:sp>
        <p:sp>
          <p:nvSpPr>
            <p:cNvPr id="10" name="object 6">
              <a:extLst>
                <a:ext uri="{FF2B5EF4-FFF2-40B4-BE49-F238E27FC236}">
                  <a16:creationId xmlns:a16="http://schemas.microsoft.com/office/drawing/2014/main" id="{877148B4-E993-481E-8C40-BB578DFEA95E}"/>
                </a:ext>
              </a:extLst>
            </p:cNvPr>
            <p:cNvSpPr/>
            <p:nvPr/>
          </p:nvSpPr>
          <p:spPr>
            <a:xfrm>
              <a:off x="900000" y="1684996"/>
              <a:ext cx="87807" cy="87820"/>
            </a:xfrm>
            <a:prstGeom prst="rect">
              <a:avLst/>
            </a:prstGeom>
            <a:blipFill>
              <a:blip r:embed="rId2"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34E4D1EB-C027-49B7-8FC0-3EF01B96D797}"/>
                </a:ext>
              </a:extLst>
            </p:cNvPr>
            <p:cNvSpPr/>
            <p:nvPr/>
          </p:nvSpPr>
          <p:spPr>
            <a:xfrm>
              <a:off x="900000" y="2178000"/>
              <a:ext cx="87807" cy="87820"/>
            </a:xfrm>
            <a:prstGeom prst="rect">
              <a:avLst/>
            </a:prstGeom>
            <a:blipFill>
              <a:blip r:embed="rId3" cstate="print"/>
              <a:stretch>
                <a:fillRect/>
              </a:stretch>
            </a:blipFill>
          </p:spPr>
          <p:txBody>
            <a:bodyPr wrap="square" lIns="0" tIns="0" rIns="0" bIns="0" rtlCol="0"/>
            <a:lstStyle/>
            <a:p>
              <a:endParaRPr/>
            </a:p>
          </p:txBody>
        </p:sp>
        <p:sp>
          <p:nvSpPr>
            <p:cNvPr id="12" name="object 8">
              <a:extLst>
                <a:ext uri="{FF2B5EF4-FFF2-40B4-BE49-F238E27FC236}">
                  <a16:creationId xmlns:a16="http://schemas.microsoft.com/office/drawing/2014/main" id="{2DEBCF90-53C2-4A1F-8860-A0F697E588FB}"/>
                </a:ext>
              </a:extLst>
            </p:cNvPr>
            <p:cNvSpPr/>
            <p:nvPr/>
          </p:nvSpPr>
          <p:spPr>
            <a:xfrm>
              <a:off x="900000" y="4986000"/>
              <a:ext cx="87807" cy="87820"/>
            </a:xfrm>
            <a:prstGeom prst="rect">
              <a:avLst/>
            </a:prstGeom>
            <a:blipFill>
              <a:blip r:embed="rId3" cstate="print"/>
              <a:stretch>
                <a:fillRect/>
              </a:stretch>
            </a:blipFill>
          </p:spPr>
          <p:txBody>
            <a:bodyPr wrap="square" lIns="0" tIns="0" rIns="0" bIns="0" rtlCol="0"/>
            <a:lstStyle/>
            <a:p>
              <a:endParaRPr/>
            </a:p>
          </p:txBody>
        </p:sp>
        <p:sp>
          <p:nvSpPr>
            <p:cNvPr id="25" name="Rectangle 24">
              <a:extLst>
                <a:ext uri="{FF2B5EF4-FFF2-40B4-BE49-F238E27FC236}">
                  <a16:creationId xmlns:a16="http://schemas.microsoft.com/office/drawing/2014/main" id="{EB9B9D9C-EF3E-41AA-B6B3-36EA848356FE}"/>
                </a:ext>
              </a:extLst>
            </p:cNvPr>
            <p:cNvSpPr/>
            <p:nvPr/>
          </p:nvSpPr>
          <p:spPr>
            <a:xfrm>
              <a:off x="0" y="961200"/>
              <a:ext cx="9907200" cy="338554"/>
            </a:xfrm>
            <a:prstGeom prst="rect">
              <a:avLst/>
            </a:prstGeom>
          </p:spPr>
          <p:txBody>
            <a:bodyPr wrap="square" lIns="900000" rIns="180000">
              <a:spAutoFit/>
            </a:bodyPr>
            <a:lstStyle/>
            <a:p>
              <a:pPr lvl="0" defTabSz="914400">
                <a:defRPr/>
              </a:pPr>
              <a:r>
                <a:rPr lang="en-US" sz="1600" dirty="0">
                  <a:solidFill>
                    <a:schemeClr val="bg1"/>
                  </a:solidFill>
                  <a:latin typeface="Arial Nova Light" panose="020B0304020202020204" pitchFamily="34" charset="0"/>
                </a:rPr>
                <a:t>DRIVERS AND  FACILITATORS  OF HIV-RELATED  DISCRIMINATION (</a:t>
              </a:r>
              <a:r>
                <a:rPr lang="en-US" sz="1600" i="1" dirty="0">
                  <a:solidFill>
                    <a:schemeClr val="bg1"/>
                  </a:solidFill>
                  <a:latin typeface="Arial Nova Light" panose="020B0304020202020204" pitchFamily="34" charset="0"/>
                </a:rPr>
                <a:t>Details</a:t>
              </a:r>
              <a:r>
                <a:rPr lang="en-US" sz="1600" dirty="0">
                  <a:solidFill>
                    <a:schemeClr val="bg1"/>
                  </a:solidFill>
                  <a:latin typeface="Arial Nova Light" panose="020B0304020202020204" pitchFamily="34" charset="0"/>
                </a:rPr>
                <a:t>)</a:t>
              </a:r>
            </a:p>
          </p:txBody>
        </p:sp>
      </p:grpSp>
    </p:spTree>
    <p:extLst>
      <p:ext uri="{BB962C8B-B14F-4D97-AF65-F5344CB8AC3E}">
        <p14:creationId xmlns:p14="http://schemas.microsoft.com/office/powerpoint/2010/main" val="113427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33E0CB8-E5E0-4D0D-B134-E5D62F66E680}"/>
              </a:ext>
            </a:extLst>
          </p:cNvPr>
          <p:cNvGrpSpPr/>
          <p:nvPr/>
        </p:nvGrpSpPr>
        <p:grpSpPr>
          <a:xfrm>
            <a:off x="0" y="180000"/>
            <a:ext cx="9907200" cy="5323559"/>
            <a:chOff x="0" y="180000"/>
            <a:chExt cx="9907200" cy="5323559"/>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Putting epidemic transition into context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7" name="object 3">
              <a:extLst>
                <a:ext uri="{FF2B5EF4-FFF2-40B4-BE49-F238E27FC236}">
                  <a16:creationId xmlns:a16="http://schemas.microsoft.com/office/drawing/2014/main" id="{28F14815-73C2-4F24-AFA5-CE5D384FF347}"/>
                </a:ext>
              </a:extLst>
            </p:cNvPr>
            <p:cNvSpPr txBox="1"/>
            <p:nvPr/>
          </p:nvSpPr>
          <p:spPr>
            <a:xfrm>
              <a:off x="1080000" y="1620000"/>
              <a:ext cx="8820000" cy="3883559"/>
            </a:xfrm>
            <a:prstGeom prst="rect">
              <a:avLst/>
            </a:prstGeom>
          </p:spPr>
          <p:txBody>
            <a:bodyPr vert="horz" wrap="square" lIns="0" tIns="36000" rIns="720000" bIns="0" rtlCol="0">
              <a:spAutoFit/>
            </a:bodyPr>
            <a:lstStyle/>
            <a:p>
              <a:pPr>
                <a:lnSpc>
                  <a:spcPct val="100000"/>
                </a:lnSpc>
              </a:pPr>
              <a:r>
                <a:rPr lang="en-GB" sz="900" b="1" kern="0" dirty="0">
                  <a:solidFill>
                    <a:schemeClr val="tx1">
                      <a:lumMod val="75000"/>
                      <a:lumOff val="25000"/>
                    </a:schemeClr>
                  </a:solidFill>
                  <a:latin typeface="Arial Nova" panose="020B0504020202020204" pitchFamily="34" charset="0"/>
                  <a:cs typeface="Avenir LT 65 Medium"/>
                </a:rPr>
                <a:t>VIOLENCE</a:t>
              </a:r>
            </a:p>
            <a:p>
              <a:pPr marL="266700" marR="508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cs typeface="Avenir LT 35 Light"/>
                </a:rPr>
                <a:t>Proportion of ever-married or partnered women aged 15–49 years who experienced physical or sexual violence from a male intimate partner  in the past 12 months (GAM/population-based surveys)</a:t>
              </a:r>
            </a:p>
            <a:p>
              <a:pPr marL="266700" marR="508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cs typeface="Avenir LT 35 Light"/>
                </a:rPr>
                <a:t>Percentage of people living with HIV who have experienced verbal or physical harassment (People Living with HIV Stigma Index surveys)</a:t>
              </a:r>
            </a:p>
            <a:p>
              <a:pPr marL="266700" marR="508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cs typeface="Avenir LT 35 Light"/>
                </a:rPr>
                <a:t>Percentage of key populations who have experienced verbal, physical or sexual violence (integrated biological and </a:t>
              </a:r>
              <a:r>
                <a:rPr lang="en-US" sz="900" kern="0" dirty="0" err="1">
                  <a:solidFill>
                    <a:srgbClr val="231F20"/>
                  </a:solidFill>
                  <a:latin typeface="Arial Nova" panose="020B0504020202020204" pitchFamily="34" charset="0"/>
                  <a:cs typeface="Avenir LT 35 Light"/>
                </a:rPr>
                <a:t>behavioural</a:t>
              </a:r>
              <a:r>
                <a:rPr lang="en-US" sz="900" kern="0" dirty="0">
                  <a:solidFill>
                    <a:srgbClr val="231F20"/>
                  </a:solidFill>
                  <a:latin typeface="Arial Nova" panose="020B0504020202020204" pitchFamily="34" charset="0"/>
                  <a:cs typeface="Avenir LT 35 Light"/>
                </a:rPr>
                <a:t> surveys)</a:t>
              </a:r>
            </a:p>
            <a:p>
              <a:pPr>
                <a:lnSpc>
                  <a:spcPct val="100000"/>
                </a:lnSpc>
                <a:spcBef>
                  <a:spcPts val="600"/>
                </a:spcBef>
              </a:pPr>
              <a:r>
                <a:rPr lang="en-US" sz="900" b="1" kern="0" dirty="0">
                  <a:solidFill>
                    <a:schemeClr val="tx1">
                      <a:lumMod val="75000"/>
                      <a:lumOff val="25000"/>
                    </a:schemeClr>
                  </a:solidFill>
                  <a:latin typeface="Arial Nova" panose="020B0504020202020204" pitchFamily="34" charset="0"/>
                  <a:cs typeface="Avenir LT 65 Medium"/>
                </a:rPr>
                <a:t>EXPERIENCED DISCRIMINATION IN HEALTH CARE</a:t>
              </a:r>
            </a:p>
            <a:p>
              <a:pPr marL="266700" indent="-88900">
                <a:buFont typeface="Minion Pro"/>
                <a:buChar char="■"/>
                <a:tabLst>
                  <a:tab pos="266700" algn="l"/>
                </a:tabLst>
              </a:pPr>
              <a:r>
                <a:rPr lang="en-US" sz="900" kern="0" dirty="0">
                  <a:solidFill>
                    <a:srgbClr val="231F20"/>
                  </a:solidFill>
                  <a:latin typeface="Arial Nova" panose="020B0504020202020204" pitchFamily="34" charset="0"/>
                </a:rPr>
                <a:t>Percentage of people living with HIV who report experiences of HIV-related discrimination in health-care settings (GAM/People Living with  HIV Stigma Index surveys)</a:t>
              </a:r>
            </a:p>
            <a:p>
              <a:pPr>
                <a:spcBef>
                  <a:spcPts val="600"/>
                </a:spcBef>
              </a:pPr>
              <a:r>
                <a:rPr lang="en-US" sz="900" b="1" kern="0" dirty="0">
                  <a:solidFill>
                    <a:schemeClr val="tx1">
                      <a:lumMod val="75000"/>
                      <a:lumOff val="25000"/>
                    </a:schemeClr>
                  </a:solidFill>
                  <a:latin typeface="Arial Nova" panose="020B0504020202020204" pitchFamily="34" charset="0"/>
                </a:rPr>
                <a:t>AVOIDANCE OF HEALTH CARE BECAUSE OF STIGMA AND DISCRIMINATION</a:t>
              </a:r>
            </a:p>
            <a:p>
              <a:pPr marL="266700" marR="27305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Avoidance of health care among sex workers because of stigma and discrimination (GAM/integrated biological and </a:t>
              </a:r>
              <a:r>
                <a:rPr lang="en-US" sz="900" kern="0" dirty="0" err="1">
                  <a:solidFill>
                    <a:srgbClr val="231F20"/>
                  </a:solidFill>
                  <a:latin typeface="Arial Nova" panose="020B0504020202020204" pitchFamily="34" charset="0"/>
                </a:rPr>
                <a:t>behavioural</a:t>
              </a:r>
              <a:r>
                <a:rPr lang="en-US" sz="900" kern="0" dirty="0">
                  <a:solidFill>
                    <a:srgbClr val="231F20"/>
                  </a:solidFill>
                  <a:latin typeface="Arial Nova" panose="020B0504020202020204" pitchFamily="34" charset="0"/>
                </a:rPr>
                <a:t> surveys)</a:t>
              </a:r>
            </a:p>
            <a:p>
              <a:pPr marL="266700" marR="27305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Avoidance of health care among gay men and other men who have sex with men because of stigma and discrimination (GAM/integrated  biological and </a:t>
              </a:r>
              <a:r>
                <a:rPr lang="en-US" sz="900" kern="0" dirty="0" err="1">
                  <a:solidFill>
                    <a:srgbClr val="231F20"/>
                  </a:solidFill>
                  <a:latin typeface="Arial Nova" panose="020B0504020202020204" pitchFamily="34" charset="0"/>
                </a:rPr>
                <a:t>behavioural</a:t>
              </a:r>
              <a:r>
                <a:rPr lang="en-US" sz="900" kern="0" dirty="0">
                  <a:solidFill>
                    <a:srgbClr val="231F20"/>
                  </a:solidFill>
                  <a:latin typeface="Arial Nova" panose="020B0504020202020204" pitchFamily="34" charset="0"/>
                </a:rPr>
                <a:t> surveys)</a:t>
              </a:r>
            </a:p>
            <a:p>
              <a:pPr marL="266700" marR="27305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Avoidance of health care among people who inject drugs because of stigma and discrimination (GAM/integrated biological and </a:t>
              </a:r>
              <a:r>
                <a:rPr lang="en-US" sz="900" kern="0" dirty="0" err="1">
                  <a:solidFill>
                    <a:srgbClr val="231F20"/>
                  </a:solidFill>
                  <a:latin typeface="Arial Nova" panose="020B0504020202020204" pitchFamily="34" charset="0"/>
                </a:rPr>
                <a:t>behavioural</a:t>
              </a:r>
              <a:r>
                <a:rPr lang="en-US" sz="900" kern="0" dirty="0">
                  <a:solidFill>
                    <a:srgbClr val="231F20"/>
                  </a:solidFill>
                  <a:latin typeface="Arial Nova" panose="020B0504020202020204" pitchFamily="34" charset="0"/>
                </a:rPr>
                <a:t>  surveys)</a:t>
              </a:r>
            </a:p>
            <a:p>
              <a:pPr marL="266700" marR="273050" indent="-88900">
                <a:lnSpc>
                  <a:spcPct val="100000"/>
                </a:lnSpc>
                <a:buFont typeface="Minion Pro"/>
                <a:buChar char="■"/>
                <a:tabLst>
                  <a:tab pos="266700" algn="l"/>
                </a:tabLst>
              </a:pPr>
              <a:r>
                <a:rPr lang="en-US" sz="900" kern="0" dirty="0">
                  <a:solidFill>
                    <a:srgbClr val="231F20"/>
                  </a:solidFill>
                  <a:latin typeface="Arial Nova" panose="020B0504020202020204" pitchFamily="34" charset="0"/>
                </a:rPr>
                <a:t>Avoidance of health care among transgender people because of stigma and discrimination (GAM/integrated biological and </a:t>
              </a:r>
              <a:r>
                <a:rPr lang="en-US" sz="900" kern="0" dirty="0" err="1">
                  <a:solidFill>
                    <a:srgbClr val="231F20"/>
                  </a:solidFill>
                  <a:latin typeface="Arial Nova" panose="020B0504020202020204" pitchFamily="34" charset="0"/>
                </a:rPr>
                <a:t>behavioural</a:t>
              </a:r>
              <a:r>
                <a:rPr lang="en-US" sz="900" kern="0" dirty="0">
                  <a:solidFill>
                    <a:srgbClr val="231F20"/>
                  </a:solidFill>
                  <a:latin typeface="Arial Nova" panose="020B0504020202020204" pitchFamily="34" charset="0"/>
                </a:rPr>
                <a:t>  surveys)</a:t>
              </a:r>
            </a:p>
            <a:p>
              <a:pPr>
                <a:lnSpc>
                  <a:spcPct val="100000"/>
                </a:lnSpc>
                <a:spcBef>
                  <a:spcPts val="600"/>
                </a:spcBef>
              </a:pPr>
              <a:r>
                <a:rPr lang="en-US" sz="900" b="1" kern="0" dirty="0">
                  <a:solidFill>
                    <a:schemeClr val="tx1">
                      <a:lumMod val="75000"/>
                      <a:lumOff val="25000"/>
                    </a:schemeClr>
                  </a:solidFill>
                  <a:latin typeface="Arial Nova" panose="020B0504020202020204" pitchFamily="34" charset="0"/>
                </a:rPr>
                <a:t>EMPLOYMENT</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Have you ever been refused employment or a work opportunity because of your HIV status? Have you ever lost a source of income or job  because of your HIV status? (People Living with HIV Stigma Index surveys)</a:t>
              </a:r>
            </a:p>
            <a:p>
              <a:pPr>
                <a:spcBef>
                  <a:spcPts val="600"/>
                </a:spcBef>
              </a:pPr>
              <a:r>
                <a:rPr lang="en-US" sz="900" b="1" kern="0" dirty="0">
                  <a:solidFill>
                    <a:schemeClr val="tx1">
                      <a:lumMod val="75000"/>
                      <a:lumOff val="25000"/>
                    </a:schemeClr>
                  </a:solidFill>
                  <a:latin typeface="Arial Nova" panose="020B0504020202020204" pitchFamily="34" charset="0"/>
                </a:rPr>
                <a:t>LAW AND POLICY ENFORCEMENT (NCPI/civil society databases)</a:t>
              </a:r>
              <a:endParaRPr lang="en-US" sz="900" kern="0" dirty="0">
                <a:solidFill>
                  <a:srgbClr val="231F20"/>
                </a:solidFill>
                <a:latin typeface="Arial Nova" panose="020B0504020202020204" pitchFamily="34" charset="0"/>
              </a:endParaRP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Can possession of a needle/syringe without a prescription be used as evidence of drug use or cause for arrest in your country?</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Have transgender people in your country been arrested or prosecuted for manifestations of their gender identity in the past three years?</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Have sex workers in your country been arrested or prosecuted in relation to selling sex in the past three years?</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Have people in your country been arrested or prosecuted for consensual same-sex sexual acts in the past three years?</a:t>
              </a:r>
            </a:p>
            <a:p>
              <a:pPr>
                <a:lnSpc>
                  <a:spcPct val="100000"/>
                </a:lnSpc>
                <a:spcBef>
                  <a:spcPts val="600"/>
                </a:spcBef>
              </a:pPr>
              <a:r>
                <a:rPr lang="en-US" sz="900" b="1" kern="0" dirty="0">
                  <a:solidFill>
                    <a:schemeClr val="tx1">
                      <a:lumMod val="75000"/>
                      <a:lumOff val="25000"/>
                    </a:schemeClr>
                  </a:solidFill>
                  <a:latin typeface="Arial Nova" panose="020B0504020202020204" pitchFamily="34" charset="0"/>
                </a:rPr>
                <a:t>SERVICE COVERAGE</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Percentage of people who inject drugs receiving opioid substitution therapy (GAM)</a:t>
              </a:r>
            </a:p>
            <a:p>
              <a:pPr marL="266700" marR="273050" indent="-88900">
                <a:buFont typeface="Minion Pro"/>
                <a:buChar char="■"/>
                <a:tabLst>
                  <a:tab pos="266700" algn="l"/>
                </a:tabLst>
              </a:pPr>
              <a:r>
                <a:rPr lang="en-US" sz="900" kern="0" dirty="0">
                  <a:solidFill>
                    <a:srgbClr val="231F20"/>
                  </a:solidFill>
                  <a:latin typeface="Arial Nova" panose="020B0504020202020204" pitchFamily="34" charset="0"/>
                </a:rPr>
                <a:t>Number of needles and syringes distributed per person who injects drugs per year by needle–syringe </a:t>
              </a:r>
              <a:r>
                <a:rPr lang="en-US" sz="900" kern="0" dirty="0" err="1">
                  <a:solidFill>
                    <a:srgbClr val="231F20"/>
                  </a:solidFill>
                  <a:latin typeface="Arial Nova" panose="020B0504020202020204" pitchFamily="34" charset="0"/>
                </a:rPr>
                <a:t>programmes</a:t>
              </a:r>
              <a:r>
                <a:rPr lang="en-US" sz="900" kern="0" dirty="0">
                  <a:solidFill>
                    <a:srgbClr val="231F20"/>
                  </a:solidFill>
                  <a:latin typeface="Arial Nova" panose="020B0504020202020204" pitchFamily="34" charset="0"/>
                </a:rPr>
                <a:t> (GAM)</a:t>
              </a:r>
            </a:p>
          </p:txBody>
        </p:sp>
        <p:sp>
          <p:nvSpPr>
            <p:cNvPr id="9" name="object 5">
              <a:extLst>
                <a:ext uri="{FF2B5EF4-FFF2-40B4-BE49-F238E27FC236}">
                  <a16:creationId xmlns:a16="http://schemas.microsoft.com/office/drawing/2014/main" id="{D8F70577-88CD-4D82-B549-8D2F6BF3D029}"/>
                </a:ext>
              </a:extLst>
            </p:cNvPr>
            <p:cNvSpPr/>
            <p:nvPr/>
          </p:nvSpPr>
          <p:spPr>
            <a:xfrm>
              <a:off x="941364" y="1731599"/>
              <a:ext cx="0" cy="3402000"/>
            </a:xfrm>
            <a:custGeom>
              <a:avLst/>
              <a:gdLst/>
              <a:ahLst/>
              <a:cxnLst/>
              <a:rect l="l" t="t" r="r" b="b"/>
              <a:pathLst>
                <a:path h="3072765">
                  <a:moveTo>
                    <a:pt x="0" y="0"/>
                  </a:moveTo>
                  <a:lnTo>
                    <a:pt x="0" y="3072650"/>
                  </a:lnTo>
                </a:path>
              </a:pathLst>
            </a:custGeom>
            <a:ln w="5080">
              <a:solidFill>
                <a:srgbClr val="F15A40"/>
              </a:solidFill>
            </a:ln>
          </p:spPr>
          <p:txBody>
            <a:bodyPr wrap="square" lIns="0" tIns="0" rIns="0" bIns="0" rtlCol="0"/>
            <a:lstStyle/>
            <a:p>
              <a:endParaRPr/>
            </a:p>
          </p:txBody>
        </p:sp>
        <p:sp>
          <p:nvSpPr>
            <p:cNvPr id="10" name="object 6">
              <a:extLst>
                <a:ext uri="{FF2B5EF4-FFF2-40B4-BE49-F238E27FC236}">
                  <a16:creationId xmlns:a16="http://schemas.microsoft.com/office/drawing/2014/main" id="{877148B4-E993-481E-8C40-BB578DFEA95E}"/>
                </a:ext>
              </a:extLst>
            </p:cNvPr>
            <p:cNvSpPr/>
            <p:nvPr/>
          </p:nvSpPr>
          <p:spPr>
            <a:xfrm>
              <a:off x="900000" y="1684996"/>
              <a:ext cx="87807" cy="87820"/>
            </a:xfrm>
            <a:prstGeom prst="rect">
              <a:avLst/>
            </a:prstGeom>
            <a:blipFill>
              <a:blip r:embed="rId2" cstate="print"/>
              <a:stretch>
                <a:fillRect/>
              </a:stretch>
            </a:blipFill>
          </p:spPr>
          <p:txBody>
            <a:bodyPr wrap="square" lIns="0" tIns="0" rIns="0" bIns="0" rtlCol="0"/>
            <a:lstStyle/>
            <a:p>
              <a:endParaRPr/>
            </a:p>
          </p:txBody>
        </p:sp>
        <p:sp>
          <p:nvSpPr>
            <p:cNvPr id="11" name="object 7">
              <a:extLst>
                <a:ext uri="{FF2B5EF4-FFF2-40B4-BE49-F238E27FC236}">
                  <a16:creationId xmlns:a16="http://schemas.microsoft.com/office/drawing/2014/main" id="{34E4D1EB-C027-49B7-8FC0-3EF01B96D797}"/>
                </a:ext>
              </a:extLst>
            </p:cNvPr>
            <p:cNvSpPr/>
            <p:nvPr/>
          </p:nvSpPr>
          <p:spPr>
            <a:xfrm>
              <a:off x="900000" y="2456892"/>
              <a:ext cx="87807" cy="87820"/>
            </a:xfrm>
            <a:prstGeom prst="rect">
              <a:avLst/>
            </a:prstGeom>
            <a:blipFill>
              <a:blip r:embed="rId3" cstate="print"/>
              <a:stretch>
                <a:fillRect/>
              </a:stretch>
            </a:blipFill>
          </p:spPr>
          <p:txBody>
            <a:bodyPr wrap="square" lIns="0" tIns="0" rIns="0" bIns="0" rtlCol="0"/>
            <a:lstStyle/>
            <a:p>
              <a:endParaRPr/>
            </a:p>
          </p:txBody>
        </p:sp>
        <p:sp>
          <p:nvSpPr>
            <p:cNvPr id="12" name="object 8">
              <a:extLst>
                <a:ext uri="{FF2B5EF4-FFF2-40B4-BE49-F238E27FC236}">
                  <a16:creationId xmlns:a16="http://schemas.microsoft.com/office/drawing/2014/main" id="{2DEBCF90-53C2-4A1F-8860-A0F697E588FB}"/>
                </a:ext>
              </a:extLst>
            </p:cNvPr>
            <p:cNvSpPr/>
            <p:nvPr/>
          </p:nvSpPr>
          <p:spPr>
            <a:xfrm>
              <a:off x="900000" y="3834000"/>
              <a:ext cx="87807" cy="87820"/>
            </a:xfrm>
            <a:prstGeom prst="rect">
              <a:avLst/>
            </a:prstGeom>
            <a:blipFill>
              <a:blip r:embed="rId3" cstate="print"/>
              <a:stretch>
                <a:fillRect/>
              </a:stretch>
            </a:blipFill>
          </p:spPr>
          <p:txBody>
            <a:bodyPr wrap="square" lIns="0" tIns="0" rIns="0" bIns="0" rtlCol="0"/>
            <a:lstStyle/>
            <a:p>
              <a:endParaRPr/>
            </a:p>
          </p:txBody>
        </p:sp>
        <p:sp>
          <p:nvSpPr>
            <p:cNvPr id="25" name="Rectangle 24">
              <a:extLst>
                <a:ext uri="{FF2B5EF4-FFF2-40B4-BE49-F238E27FC236}">
                  <a16:creationId xmlns:a16="http://schemas.microsoft.com/office/drawing/2014/main" id="{EB9B9D9C-EF3E-41AA-B6B3-36EA848356FE}"/>
                </a:ext>
              </a:extLst>
            </p:cNvPr>
            <p:cNvSpPr/>
            <p:nvPr/>
          </p:nvSpPr>
          <p:spPr>
            <a:xfrm>
              <a:off x="0" y="961200"/>
              <a:ext cx="9907200" cy="338554"/>
            </a:xfrm>
            <a:prstGeom prst="rect">
              <a:avLst/>
            </a:prstGeom>
          </p:spPr>
          <p:txBody>
            <a:bodyPr wrap="square" lIns="900000" rIns="180000">
              <a:spAutoFit/>
            </a:bodyPr>
            <a:lstStyle/>
            <a:p>
              <a:pPr lvl="0" defTabSz="914400">
                <a:defRPr/>
              </a:pPr>
              <a:r>
                <a:rPr lang="en-US" sz="1600" dirty="0">
                  <a:solidFill>
                    <a:schemeClr val="bg1"/>
                  </a:solidFill>
                  <a:latin typeface="Arial Nova Light" panose="020B0304020202020204" pitchFamily="34" charset="0"/>
                </a:rPr>
                <a:t>MANIFESTATIONS  AND OUTCOMES  OF HIV-RELATED  DISCRIMINATION (</a:t>
              </a:r>
              <a:r>
                <a:rPr lang="en-US" sz="1600" i="1" dirty="0">
                  <a:solidFill>
                    <a:schemeClr val="bg1"/>
                  </a:solidFill>
                  <a:latin typeface="Arial Nova Light" panose="020B0304020202020204" pitchFamily="34" charset="0"/>
                </a:rPr>
                <a:t>Detailed</a:t>
              </a:r>
              <a:r>
                <a:rPr lang="en-US" sz="1600" dirty="0">
                  <a:solidFill>
                    <a:schemeClr val="bg1"/>
                  </a:solidFill>
                  <a:latin typeface="Arial Nova Light" panose="020B0304020202020204" pitchFamily="34" charset="0"/>
                </a:rPr>
                <a:t>)</a:t>
              </a:r>
            </a:p>
          </p:txBody>
        </p:sp>
        <p:sp>
          <p:nvSpPr>
            <p:cNvPr id="24" name="object 7">
              <a:extLst>
                <a:ext uri="{FF2B5EF4-FFF2-40B4-BE49-F238E27FC236}">
                  <a16:creationId xmlns:a16="http://schemas.microsoft.com/office/drawing/2014/main" id="{3945B056-1B9A-4266-9A8C-A6CA4821BD26}"/>
                </a:ext>
              </a:extLst>
            </p:cNvPr>
            <p:cNvSpPr/>
            <p:nvPr/>
          </p:nvSpPr>
          <p:spPr>
            <a:xfrm>
              <a:off x="900000" y="2945136"/>
              <a:ext cx="87807" cy="87820"/>
            </a:xfrm>
            <a:prstGeom prst="rect">
              <a:avLst/>
            </a:prstGeom>
            <a:blipFill>
              <a:blip r:embed="rId3" cstate="print"/>
              <a:stretch>
                <a:fillRect/>
              </a:stretch>
            </a:blipFill>
          </p:spPr>
          <p:txBody>
            <a:bodyPr wrap="square" lIns="0" tIns="0" rIns="0" bIns="0" rtlCol="0"/>
            <a:lstStyle/>
            <a:p>
              <a:endParaRPr/>
            </a:p>
          </p:txBody>
        </p:sp>
        <p:sp>
          <p:nvSpPr>
            <p:cNvPr id="26" name="object 8">
              <a:extLst>
                <a:ext uri="{FF2B5EF4-FFF2-40B4-BE49-F238E27FC236}">
                  <a16:creationId xmlns:a16="http://schemas.microsoft.com/office/drawing/2014/main" id="{15921E88-5B98-4A15-B69A-610ADEAE2AB2}"/>
                </a:ext>
              </a:extLst>
            </p:cNvPr>
            <p:cNvSpPr/>
            <p:nvPr/>
          </p:nvSpPr>
          <p:spPr>
            <a:xfrm>
              <a:off x="900000" y="5083200"/>
              <a:ext cx="87807" cy="87820"/>
            </a:xfrm>
            <a:prstGeom prst="rect">
              <a:avLst/>
            </a:prstGeom>
            <a:blipFill>
              <a:blip r:embed="rId3" cstate="print"/>
              <a:stretch>
                <a:fillRect/>
              </a:stretch>
            </a:blipFill>
          </p:spPr>
          <p:txBody>
            <a:bodyPr wrap="square" lIns="0" tIns="0" rIns="0" bIns="0" rtlCol="0"/>
            <a:lstStyle/>
            <a:p>
              <a:endParaRPr/>
            </a:p>
          </p:txBody>
        </p:sp>
        <p:sp>
          <p:nvSpPr>
            <p:cNvPr id="27" name="object 8">
              <a:extLst>
                <a:ext uri="{FF2B5EF4-FFF2-40B4-BE49-F238E27FC236}">
                  <a16:creationId xmlns:a16="http://schemas.microsoft.com/office/drawing/2014/main" id="{868A9AAC-7DB2-41BD-9734-F7914CE6F40D}"/>
                </a:ext>
              </a:extLst>
            </p:cNvPr>
            <p:cNvSpPr/>
            <p:nvPr/>
          </p:nvSpPr>
          <p:spPr>
            <a:xfrm>
              <a:off x="897460" y="4320000"/>
              <a:ext cx="87807" cy="87820"/>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2507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GB" sz="4000" dirty="0">
                <a:solidFill>
                  <a:schemeClr val="bg1"/>
                </a:solidFill>
                <a:latin typeface="Avenir LT 65 Medium" panose="020B0603020000020003" pitchFamily="34" charset="0"/>
              </a:rPr>
              <a:t>3. </a:t>
            </a:r>
            <a:r>
              <a:rPr lang="en-GB" sz="4000" dirty="0">
                <a:solidFill>
                  <a:schemeClr val="bg1"/>
                </a:solidFill>
                <a:latin typeface="Avenir LT Std 65 Medium" panose="020B0803020203020204" pitchFamily="34" charset="0"/>
              </a:rPr>
              <a:t>Combination HIV prevention</a:t>
            </a:r>
          </a:p>
        </p:txBody>
      </p:sp>
    </p:spTree>
    <p:extLst>
      <p:ext uri="{BB962C8B-B14F-4D97-AF65-F5344CB8AC3E}">
        <p14:creationId xmlns:p14="http://schemas.microsoft.com/office/powerpoint/2010/main" val="249669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ABA4B3BA-8DBC-44F5-AF06-F231CFB22EF6}"/>
              </a:ext>
            </a:extLst>
          </p:cNvPr>
          <p:cNvGrpSpPr/>
          <p:nvPr/>
        </p:nvGrpSpPr>
        <p:grpSpPr>
          <a:xfrm>
            <a:off x="0" y="180000"/>
            <a:ext cx="9914586" cy="6320055"/>
            <a:chOff x="0" y="180000"/>
            <a:chExt cx="9914586"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Progress on prevention varies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7386" y="1512000"/>
              <a:ext cx="9907200" cy="276999"/>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Trends in new HIV infections among adults (aged 15 years and older), by country, 2010–2017</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sp>
          <p:nvSpPr>
            <p:cNvPr id="6" name="Rectangle 5">
              <a:extLst>
                <a:ext uri="{FF2B5EF4-FFF2-40B4-BE49-F238E27FC236}">
                  <a16:creationId xmlns:a16="http://schemas.microsoft.com/office/drawing/2014/main" id="{4F59C0C8-FB06-4283-927C-DACA9FF2CB4A}"/>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UNAIDS 2018 estimates.</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7" name="Rectangle 6">
              <a:extLst>
                <a:ext uri="{FF2B5EF4-FFF2-40B4-BE49-F238E27FC236}">
                  <a16:creationId xmlns:a16="http://schemas.microsoft.com/office/drawing/2014/main" id="{B8A2A113-C024-4C8A-8440-3AAB00C917EB}"/>
                </a:ext>
              </a:extLst>
            </p:cNvPr>
            <p:cNvSpPr/>
            <p:nvPr/>
          </p:nvSpPr>
          <p:spPr>
            <a:xfrm>
              <a:off x="0" y="6156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t>
              </a:r>
              <a:r>
                <a:rPr lang="en-US" sz="700" dirty="0">
                  <a:solidFill>
                    <a:prstClr val="black"/>
                  </a:solidFill>
                  <a:latin typeface="Arial Nova" panose="020B0504020202020204" pitchFamily="34" charset="0"/>
                </a:rPr>
                <a:t>Countries with fewer than 100 new infections in the adult population.</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2" name="bk object 20">
              <a:extLst>
                <a:ext uri="{FF2B5EF4-FFF2-40B4-BE49-F238E27FC236}">
                  <a16:creationId xmlns:a16="http://schemas.microsoft.com/office/drawing/2014/main" id="{CCD1E362-AD50-4AD3-AAEA-5A1928BBEC3D}"/>
                </a:ext>
              </a:extLst>
            </p:cNvPr>
            <p:cNvSpPr/>
            <p:nvPr/>
          </p:nvSpPr>
          <p:spPr>
            <a:xfrm>
              <a:off x="3330000" y="5382000"/>
              <a:ext cx="5940000" cy="540000"/>
            </a:xfrm>
            <a:custGeom>
              <a:avLst/>
              <a:gdLst/>
              <a:ahLst/>
              <a:cxnLst/>
              <a:rect l="l" t="t" r="r" b="b"/>
              <a:pathLst>
                <a:path w="5355590" h="720090">
                  <a:moveTo>
                    <a:pt x="5355208" y="0"/>
                  </a:moveTo>
                  <a:lnTo>
                    <a:pt x="0" y="0"/>
                  </a:lnTo>
                  <a:lnTo>
                    <a:pt x="0" y="719797"/>
                  </a:lnTo>
                  <a:lnTo>
                    <a:pt x="5355208" y="719797"/>
                  </a:lnTo>
                  <a:lnTo>
                    <a:pt x="5355208" y="0"/>
                  </a:lnTo>
                  <a:close/>
                </a:path>
              </a:pathLst>
            </a:custGeom>
            <a:solidFill>
              <a:srgbClr val="E9E7E3"/>
            </a:solidFill>
          </p:spPr>
          <p:txBody>
            <a:bodyPr wrap="square" lIns="72000" tIns="36000" rIns="36000" bIns="36000" rtlCol="0" anchor="ctr"/>
            <a:lstStyle/>
            <a:p>
              <a:r>
                <a:rPr lang="en-GB" sz="900">
                  <a:latin typeface="Arial Nova" panose="020B0504020202020204" pitchFamily="34" charset="0"/>
                </a:rPr>
                <a:t>Chile, Czech Republic, Egypt, Hungary, Lithuania, Kazakhstan, Kuwait*, Madagascar,  Montenegro*, Philippines, Qatar*, Slovakia, The former Yugoslav Republic of Macedonia*,  Uzbekistan.</a:t>
              </a:r>
            </a:p>
          </p:txBody>
        </p:sp>
        <p:grpSp>
          <p:nvGrpSpPr>
            <p:cNvPr id="46" name="Group 45">
              <a:extLst>
                <a:ext uri="{FF2B5EF4-FFF2-40B4-BE49-F238E27FC236}">
                  <a16:creationId xmlns:a16="http://schemas.microsoft.com/office/drawing/2014/main" id="{86915B33-5ADB-4D8F-9B5F-2860B4A1F84B}"/>
                </a:ext>
              </a:extLst>
            </p:cNvPr>
            <p:cNvGrpSpPr/>
            <p:nvPr/>
          </p:nvGrpSpPr>
          <p:grpSpPr>
            <a:xfrm>
              <a:off x="1170000" y="1890000"/>
              <a:ext cx="8100000" cy="3492000"/>
              <a:chOff x="1170000" y="1890000"/>
              <a:chExt cx="8100000" cy="3492000"/>
            </a:xfrm>
          </p:grpSpPr>
          <p:sp>
            <p:nvSpPr>
              <p:cNvPr id="43" name="bk object 17">
                <a:extLst>
                  <a:ext uri="{FF2B5EF4-FFF2-40B4-BE49-F238E27FC236}">
                    <a16:creationId xmlns:a16="http://schemas.microsoft.com/office/drawing/2014/main" id="{1AEECE2A-8CC0-4042-8BB6-F8E0563325C9}"/>
                  </a:ext>
                </a:extLst>
              </p:cNvPr>
              <p:cNvSpPr/>
              <p:nvPr/>
            </p:nvSpPr>
            <p:spPr>
              <a:xfrm>
                <a:off x="3330000" y="3690000"/>
                <a:ext cx="59400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FCFCFC"/>
              </a:solidFill>
            </p:spPr>
            <p:txBody>
              <a:bodyPr wrap="square" lIns="72000" tIns="36000" rIns="36000" bIns="36000" rtlCol="0" anchor="ctr"/>
              <a:lstStyle/>
              <a:p>
                <a:r>
                  <a:rPr lang="en-GB" sz="900">
                    <a:latin typeface="Arial Nova" panose="020B0504020202020204" pitchFamily="34" charset="0"/>
                  </a:rPr>
                  <a:t>Angola, Bolivia, Brazil, Chad, Comoros*, Ecuador, Gabon, Ghana, Guinea, Italy, Japan,  Nigeria, Paraguay, Republic of Moldova, South Sudan, Tajikistan.</a:t>
                </a:r>
              </a:p>
            </p:txBody>
          </p:sp>
          <p:sp>
            <p:nvSpPr>
              <p:cNvPr id="44" name="bk object 17">
                <a:extLst>
                  <a:ext uri="{FF2B5EF4-FFF2-40B4-BE49-F238E27FC236}">
                    <a16:creationId xmlns:a16="http://schemas.microsoft.com/office/drawing/2014/main" id="{61E72803-86AD-4299-AE84-398976F78679}"/>
                  </a:ext>
                </a:extLst>
              </p:cNvPr>
              <p:cNvSpPr/>
              <p:nvPr/>
            </p:nvSpPr>
            <p:spPr>
              <a:xfrm>
                <a:off x="3330000" y="4842000"/>
                <a:ext cx="59400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FCFCFC"/>
              </a:solidFill>
            </p:spPr>
            <p:txBody>
              <a:bodyPr wrap="square" lIns="72000" tIns="36000" rIns="36000" bIns="36000" rtlCol="0" anchor="ctr"/>
              <a:lstStyle/>
              <a:p>
                <a:r>
                  <a:rPr lang="en-GB" sz="900">
                    <a:latin typeface="Arial Nova" panose="020B0504020202020204" pitchFamily="34" charset="0"/>
                  </a:rPr>
                  <a:t>Algeria, Belarus, Burkina Faso, Burundi, Costa Rica, Cyprus*, Eritrea, Ethiopia, Greece,  Luxembourg*, Pakistan, Russian Federation, Suriname.</a:t>
                </a:r>
              </a:p>
            </p:txBody>
          </p:sp>
          <p:sp>
            <p:nvSpPr>
              <p:cNvPr id="42" name="bk object 17">
                <a:extLst>
                  <a:ext uri="{FF2B5EF4-FFF2-40B4-BE49-F238E27FC236}">
                    <a16:creationId xmlns:a16="http://schemas.microsoft.com/office/drawing/2014/main" id="{7577920F-CCD3-4AD8-BD8A-E91E35A3875E}"/>
                  </a:ext>
                </a:extLst>
              </p:cNvPr>
              <p:cNvSpPr/>
              <p:nvPr/>
            </p:nvSpPr>
            <p:spPr>
              <a:xfrm>
                <a:off x="3330000" y="2250000"/>
                <a:ext cx="59400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FCFCFC"/>
              </a:solidFill>
            </p:spPr>
            <p:txBody>
              <a:bodyPr wrap="square" lIns="72000" tIns="36000" rIns="36000" bIns="36000" rtlCol="0" anchor="ctr"/>
              <a:lstStyle/>
              <a:p>
                <a:r>
                  <a:rPr lang="en-GB" sz="900">
                    <a:latin typeface="Arial Nova" panose="020B0504020202020204" pitchFamily="34" charset="0"/>
                  </a:rPr>
                  <a:t>Armenia, Austria, Bahamas, Eswatini, France, Kenya, Kyrgyzstan, Malawi, Mauritania,  Myanmar, Netherlands, Portugal, Sierra Leone, South Africa, Trinidad and Tobago,  Uganda, Zimbabwe.</a:t>
                </a:r>
              </a:p>
            </p:txBody>
          </p:sp>
          <p:sp>
            <p:nvSpPr>
              <p:cNvPr id="8" name="bk object 16">
                <a:extLst>
                  <a:ext uri="{FF2B5EF4-FFF2-40B4-BE49-F238E27FC236}">
                    <a16:creationId xmlns:a16="http://schemas.microsoft.com/office/drawing/2014/main" id="{44E84741-6D56-4258-B3B8-E0AA73C7BF97}"/>
                  </a:ext>
                </a:extLst>
              </p:cNvPr>
              <p:cNvSpPr/>
              <p:nvPr/>
            </p:nvSpPr>
            <p:spPr>
              <a:xfrm>
                <a:off x="1170000" y="1890000"/>
                <a:ext cx="2160000" cy="3600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78A7B7"/>
              </a:solidFill>
            </p:spPr>
            <p:txBody>
              <a:bodyPr wrap="square" lIns="36000" tIns="36000" rIns="36000" bIns="36000" rtlCol="0" anchor="ctr"/>
              <a:lstStyle/>
              <a:p>
                <a:r>
                  <a:rPr lang="en-US" sz="1200" dirty="0">
                    <a:latin typeface="Arial Nova" panose="020B0504020202020204" pitchFamily="34" charset="0"/>
                  </a:rPr>
                  <a:t>Decrease of  50% or more</a:t>
                </a:r>
              </a:p>
            </p:txBody>
          </p:sp>
          <p:sp>
            <p:nvSpPr>
              <p:cNvPr id="9" name="bk object 17">
                <a:extLst>
                  <a:ext uri="{FF2B5EF4-FFF2-40B4-BE49-F238E27FC236}">
                    <a16:creationId xmlns:a16="http://schemas.microsoft.com/office/drawing/2014/main" id="{43DE19F9-0CC5-4389-842D-4FF52753BCCB}"/>
                  </a:ext>
                </a:extLst>
              </p:cNvPr>
              <p:cNvSpPr/>
              <p:nvPr/>
            </p:nvSpPr>
            <p:spPr>
              <a:xfrm>
                <a:off x="3330000" y="1890000"/>
                <a:ext cx="5940000" cy="36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9E7E3"/>
              </a:solidFill>
            </p:spPr>
            <p:txBody>
              <a:bodyPr wrap="square" lIns="72000" tIns="36000" rIns="36000" bIns="36000" rtlCol="0" anchor="ctr"/>
              <a:lstStyle/>
              <a:p>
                <a:pPr marL="12700">
                  <a:lnSpc>
                    <a:spcPct val="100000"/>
                  </a:lnSpc>
                  <a:spcBef>
                    <a:spcPts val="100"/>
                  </a:spcBef>
                </a:pPr>
                <a:r>
                  <a:rPr lang="en-GB" sz="900" dirty="0">
                    <a:solidFill>
                      <a:srgbClr val="231F20"/>
                    </a:solidFill>
                    <a:latin typeface="Arial Nova" panose="020B0504020202020204" pitchFamily="34" charset="0"/>
                    <a:cs typeface="Avenir LT 35 Light"/>
                  </a:rPr>
                  <a:t>Cambodia, Mongolia*,</a:t>
                </a:r>
                <a:r>
                  <a:rPr lang="en-GB" sz="900" spc="-85" dirty="0">
                    <a:solidFill>
                      <a:srgbClr val="231F20"/>
                    </a:solidFill>
                    <a:latin typeface="Arial Nova" panose="020B0504020202020204" pitchFamily="34" charset="0"/>
                    <a:cs typeface="Avenir LT 35 Light"/>
                  </a:rPr>
                  <a:t> </a:t>
                </a:r>
                <a:r>
                  <a:rPr lang="en-GB" sz="900" dirty="0">
                    <a:solidFill>
                      <a:srgbClr val="231F20"/>
                    </a:solidFill>
                    <a:latin typeface="Arial Nova" panose="020B0504020202020204" pitchFamily="34" charset="0"/>
                    <a:cs typeface="Avenir LT 35 Light"/>
                  </a:rPr>
                  <a:t>Nepal.</a:t>
                </a:r>
                <a:endParaRPr lang="en-GB" sz="900" dirty="0">
                  <a:latin typeface="Arial Nova" panose="020B0504020202020204" pitchFamily="34" charset="0"/>
                  <a:cs typeface="Avenir LT 35 Light"/>
                </a:endParaRPr>
              </a:p>
            </p:txBody>
          </p:sp>
          <p:sp>
            <p:nvSpPr>
              <p:cNvPr id="10" name="bk object 18">
                <a:extLst>
                  <a:ext uri="{FF2B5EF4-FFF2-40B4-BE49-F238E27FC236}">
                    <a16:creationId xmlns:a16="http://schemas.microsoft.com/office/drawing/2014/main" id="{A26BED3B-BA79-4F52-8346-3173FFCB3C6C}"/>
                  </a:ext>
                </a:extLst>
              </p:cNvPr>
              <p:cNvSpPr/>
              <p:nvPr/>
            </p:nvSpPr>
            <p:spPr>
              <a:xfrm>
                <a:off x="3330000" y="2790000"/>
                <a:ext cx="5940000" cy="900000"/>
              </a:xfrm>
              <a:custGeom>
                <a:avLst/>
                <a:gdLst/>
                <a:ahLst/>
                <a:cxnLst/>
                <a:rect l="l" t="t" r="r" b="b"/>
                <a:pathLst>
                  <a:path w="5355590" h="1177289">
                    <a:moveTo>
                      <a:pt x="5355208" y="0"/>
                    </a:moveTo>
                    <a:lnTo>
                      <a:pt x="0" y="0"/>
                    </a:lnTo>
                    <a:lnTo>
                      <a:pt x="0" y="1176997"/>
                    </a:lnTo>
                    <a:lnTo>
                      <a:pt x="5355208" y="1176997"/>
                    </a:lnTo>
                    <a:lnTo>
                      <a:pt x="5355208" y="0"/>
                    </a:lnTo>
                    <a:close/>
                  </a:path>
                </a:pathLst>
              </a:custGeom>
              <a:solidFill>
                <a:srgbClr val="E9E7E3"/>
              </a:solidFill>
            </p:spPr>
            <p:txBody>
              <a:bodyPr wrap="square" lIns="72000" tIns="36000" rIns="36000" bIns="36000" rtlCol="0" anchor="ctr"/>
              <a:lstStyle/>
              <a:p>
                <a:r>
                  <a:rPr lang="en-GB" sz="900">
                    <a:latin typeface="Arial Nova" panose="020B0504020202020204" pitchFamily="34" charset="0"/>
                  </a:rPr>
                  <a:t>Albania*, Barbados, Bulgaria, Cameroon, Central African Republic, Cuba, Democratic  Republic of the Congo, Denmark, Dominican Republic, El Salvador, Estonia, Gambia,  Georgia, Guatemala, Guinea-Bissau, Guyana, Haiti, Indonesia, Iran (Islamic Republic of),  Jamaica, Lesotho, Morocco, Mozambique, Namibia, Nicaragua, Niger, Norway, Peru,  Romania, Rwanda, Senegal, Serbia, Singapore, Somalia, Spain, Sri Lanka, Togo, Ukraine,  United Republic of Tanzania, Uruguay, Zambia.</a:t>
                </a:r>
              </a:p>
            </p:txBody>
          </p:sp>
          <p:sp>
            <p:nvSpPr>
              <p:cNvPr id="11" name="bk object 19">
                <a:extLst>
                  <a:ext uri="{FF2B5EF4-FFF2-40B4-BE49-F238E27FC236}">
                    <a16:creationId xmlns:a16="http://schemas.microsoft.com/office/drawing/2014/main" id="{2C6D8D61-2F03-4501-8BDB-7E552D725F94}"/>
                  </a:ext>
                </a:extLst>
              </p:cNvPr>
              <p:cNvSpPr/>
              <p:nvPr/>
            </p:nvSpPr>
            <p:spPr>
              <a:xfrm>
                <a:off x="3330000" y="4230000"/>
                <a:ext cx="5940000" cy="612000"/>
              </a:xfrm>
              <a:custGeom>
                <a:avLst/>
                <a:gdLst/>
                <a:ahLst/>
                <a:cxnLst/>
                <a:rect l="l" t="t" r="r" b="b"/>
                <a:pathLst>
                  <a:path w="5355590" h="720089">
                    <a:moveTo>
                      <a:pt x="5355208" y="0"/>
                    </a:moveTo>
                    <a:lnTo>
                      <a:pt x="0" y="0"/>
                    </a:lnTo>
                    <a:lnTo>
                      <a:pt x="0" y="719797"/>
                    </a:lnTo>
                    <a:lnTo>
                      <a:pt x="5355208" y="719797"/>
                    </a:lnTo>
                    <a:lnTo>
                      <a:pt x="5355208" y="0"/>
                    </a:lnTo>
                    <a:close/>
                  </a:path>
                </a:pathLst>
              </a:custGeom>
              <a:solidFill>
                <a:srgbClr val="E9E7E3"/>
              </a:solidFill>
            </p:spPr>
            <p:txBody>
              <a:bodyPr wrap="square" lIns="72000" tIns="36000" rIns="36000" bIns="36000" rtlCol="0" anchor="ctr"/>
              <a:lstStyle/>
              <a:p>
                <a:r>
                  <a:rPr lang="en-GB" sz="900" dirty="0">
                    <a:latin typeface="Arial Nova" panose="020B0504020202020204" pitchFamily="34" charset="0"/>
                  </a:rPr>
                  <a:t>Argentina, Australia, Azerbaijan, Bahrain*, Bangladesh, Belize, Benin, Botswana, Cape  Verde, Congo, Côte d’Ivoire, Djibouti, Equatorial Guinea, Honduras, Liberia, Malaysia,  Mali, Mexico, Panama, Papua, New Guinea, Slovenia*, Sudan, Tunisia.</a:t>
                </a:r>
              </a:p>
            </p:txBody>
          </p:sp>
          <p:sp>
            <p:nvSpPr>
              <p:cNvPr id="13" name="bk object 21">
                <a:extLst>
                  <a:ext uri="{FF2B5EF4-FFF2-40B4-BE49-F238E27FC236}">
                    <a16:creationId xmlns:a16="http://schemas.microsoft.com/office/drawing/2014/main" id="{633805FC-AB6D-4E97-8869-7345DA0D9FBF}"/>
                  </a:ext>
                </a:extLst>
              </p:cNvPr>
              <p:cNvSpPr/>
              <p:nvPr/>
            </p:nvSpPr>
            <p:spPr>
              <a:xfrm>
                <a:off x="1170000" y="2250000"/>
                <a:ext cx="2160000" cy="540000"/>
              </a:xfrm>
              <a:custGeom>
                <a:avLst/>
                <a:gdLst/>
                <a:ahLst/>
                <a:cxnLst/>
                <a:rect l="l" t="t" r="r" b="b"/>
                <a:pathLst>
                  <a:path w="1294764" h="944244">
                    <a:moveTo>
                      <a:pt x="0" y="0"/>
                    </a:moveTo>
                    <a:lnTo>
                      <a:pt x="1294676" y="0"/>
                    </a:lnTo>
                    <a:lnTo>
                      <a:pt x="1294676" y="944194"/>
                    </a:lnTo>
                    <a:lnTo>
                      <a:pt x="0" y="944194"/>
                    </a:lnTo>
                    <a:lnTo>
                      <a:pt x="0" y="0"/>
                    </a:lnTo>
                    <a:close/>
                  </a:path>
                </a:pathLst>
              </a:custGeom>
              <a:solidFill>
                <a:srgbClr val="90B7C4"/>
              </a:solidFill>
            </p:spPr>
            <p:txBody>
              <a:bodyPr wrap="square" lIns="36000" tIns="36000" rIns="36000" bIns="36000" rtlCol="0" anchor="ctr"/>
              <a:lstStyle/>
              <a:p>
                <a:r>
                  <a:rPr lang="en-GB" sz="1200">
                    <a:latin typeface="Arial Nova" panose="020B0504020202020204" pitchFamily="34" charset="0"/>
                  </a:rPr>
                  <a:t>Decrease of  25– &lt;50%</a:t>
                </a:r>
              </a:p>
            </p:txBody>
          </p:sp>
          <p:sp>
            <p:nvSpPr>
              <p:cNvPr id="14" name="bk object 22">
                <a:extLst>
                  <a:ext uri="{FF2B5EF4-FFF2-40B4-BE49-F238E27FC236}">
                    <a16:creationId xmlns:a16="http://schemas.microsoft.com/office/drawing/2014/main" id="{F999C4FC-7AC3-4DF0-8FD6-868D9A731737}"/>
                  </a:ext>
                </a:extLst>
              </p:cNvPr>
              <p:cNvSpPr/>
              <p:nvPr/>
            </p:nvSpPr>
            <p:spPr>
              <a:xfrm>
                <a:off x="1170000" y="2790000"/>
                <a:ext cx="2160000" cy="900000"/>
              </a:xfrm>
              <a:custGeom>
                <a:avLst/>
                <a:gdLst/>
                <a:ahLst/>
                <a:cxnLst/>
                <a:rect l="l" t="t" r="r" b="b"/>
                <a:pathLst>
                  <a:path w="1294764" h="1177289">
                    <a:moveTo>
                      <a:pt x="0" y="0"/>
                    </a:moveTo>
                    <a:lnTo>
                      <a:pt x="1294676" y="0"/>
                    </a:lnTo>
                    <a:lnTo>
                      <a:pt x="1294676" y="1176997"/>
                    </a:lnTo>
                    <a:lnTo>
                      <a:pt x="0" y="1176997"/>
                    </a:lnTo>
                    <a:lnTo>
                      <a:pt x="0" y="0"/>
                    </a:lnTo>
                    <a:close/>
                  </a:path>
                </a:pathLst>
              </a:custGeom>
              <a:solidFill>
                <a:srgbClr val="A8C6D1"/>
              </a:solidFill>
            </p:spPr>
            <p:txBody>
              <a:bodyPr wrap="square" lIns="36000" tIns="36000" rIns="36000" bIns="36000" rtlCol="0" anchor="ctr"/>
              <a:lstStyle/>
              <a:p>
                <a:r>
                  <a:rPr lang="en-GB" sz="1200">
                    <a:latin typeface="Arial Nova" panose="020B0504020202020204" pitchFamily="34" charset="0"/>
                  </a:rPr>
                  <a:t>Decrease of  5– &lt;25%</a:t>
                </a:r>
              </a:p>
            </p:txBody>
          </p:sp>
          <p:sp>
            <p:nvSpPr>
              <p:cNvPr id="15" name="bk object 23">
                <a:extLst>
                  <a:ext uri="{FF2B5EF4-FFF2-40B4-BE49-F238E27FC236}">
                    <a16:creationId xmlns:a16="http://schemas.microsoft.com/office/drawing/2014/main" id="{FDE7F590-65BD-4470-B4D3-7543AA5573B4}"/>
                  </a:ext>
                </a:extLst>
              </p:cNvPr>
              <p:cNvSpPr/>
              <p:nvPr/>
            </p:nvSpPr>
            <p:spPr>
              <a:xfrm>
                <a:off x="1170000" y="3690000"/>
                <a:ext cx="2160000" cy="5400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E2EDF0"/>
              </a:solidFill>
            </p:spPr>
            <p:txBody>
              <a:bodyPr wrap="square" lIns="36000" tIns="36000" rIns="36000" bIns="36000" rtlCol="0" anchor="ctr"/>
              <a:lstStyle/>
              <a:p>
                <a:r>
                  <a:rPr lang="en-GB" sz="1200">
                    <a:latin typeface="Arial Nova" panose="020B0504020202020204" pitchFamily="34" charset="0"/>
                  </a:rPr>
                  <a:t>Change of +/- &lt;5%</a:t>
                </a:r>
              </a:p>
            </p:txBody>
          </p:sp>
          <p:sp>
            <p:nvSpPr>
              <p:cNvPr id="16" name="bk object 24">
                <a:extLst>
                  <a:ext uri="{FF2B5EF4-FFF2-40B4-BE49-F238E27FC236}">
                    <a16:creationId xmlns:a16="http://schemas.microsoft.com/office/drawing/2014/main" id="{0B3C039C-2715-448D-B4AF-38CE7C2100FC}"/>
                  </a:ext>
                </a:extLst>
              </p:cNvPr>
              <p:cNvSpPr/>
              <p:nvPr/>
            </p:nvSpPr>
            <p:spPr>
              <a:xfrm>
                <a:off x="1170000" y="4230000"/>
                <a:ext cx="2160000" cy="612000"/>
              </a:xfrm>
              <a:custGeom>
                <a:avLst/>
                <a:gdLst/>
                <a:ahLst/>
                <a:cxnLst/>
                <a:rect l="l" t="t" r="r" b="b"/>
                <a:pathLst>
                  <a:path w="1294764" h="720089">
                    <a:moveTo>
                      <a:pt x="0" y="0"/>
                    </a:moveTo>
                    <a:lnTo>
                      <a:pt x="1294676" y="0"/>
                    </a:lnTo>
                    <a:lnTo>
                      <a:pt x="1294676" y="719797"/>
                    </a:lnTo>
                    <a:lnTo>
                      <a:pt x="0" y="719797"/>
                    </a:lnTo>
                    <a:lnTo>
                      <a:pt x="0" y="0"/>
                    </a:lnTo>
                    <a:close/>
                  </a:path>
                </a:pathLst>
              </a:custGeom>
              <a:solidFill>
                <a:srgbClr val="F79A7D"/>
              </a:solidFill>
            </p:spPr>
            <p:txBody>
              <a:bodyPr wrap="square" lIns="36000" tIns="36000" rIns="36000" bIns="36000" rtlCol="0" anchor="ctr"/>
              <a:lstStyle/>
              <a:p>
                <a:r>
                  <a:rPr lang="en-GB" sz="1200" dirty="0">
                    <a:latin typeface="Arial Nova" panose="020B0504020202020204" pitchFamily="34" charset="0"/>
                  </a:rPr>
                  <a:t>Increase of  5– &lt;25%</a:t>
                </a:r>
              </a:p>
            </p:txBody>
          </p:sp>
          <p:sp>
            <p:nvSpPr>
              <p:cNvPr id="17" name="bk object 25">
                <a:extLst>
                  <a:ext uri="{FF2B5EF4-FFF2-40B4-BE49-F238E27FC236}">
                    <a16:creationId xmlns:a16="http://schemas.microsoft.com/office/drawing/2014/main" id="{CA63401E-FD34-4E40-B389-CB8D3D85D1E4}"/>
                  </a:ext>
                </a:extLst>
              </p:cNvPr>
              <p:cNvSpPr/>
              <p:nvPr/>
            </p:nvSpPr>
            <p:spPr>
              <a:xfrm>
                <a:off x="1170000" y="4842000"/>
                <a:ext cx="2160000" cy="5400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F47C5E"/>
              </a:solidFill>
            </p:spPr>
            <p:txBody>
              <a:bodyPr wrap="square" lIns="36000" tIns="36000" rIns="36000" bIns="36000" rtlCol="0" anchor="ctr"/>
              <a:lstStyle/>
              <a:p>
                <a:r>
                  <a:rPr lang="en-GB" sz="1200">
                    <a:latin typeface="Arial Nova" panose="020B0504020202020204" pitchFamily="34" charset="0"/>
                  </a:rPr>
                  <a:t>Increase of  25– &lt;49%</a:t>
                </a:r>
              </a:p>
            </p:txBody>
          </p:sp>
        </p:grpSp>
        <p:sp>
          <p:nvSpPr>
            <p:cNvPr id="18" name="bk object 26">
              <a:extLst>
                <a:ext uri="{FF2B5EF4-FFF2-40B4-BE49-F238E27FC236}">
                  <a16:creationId xmlns:a16="http://schemas.microsoft.com/office/drawing/2014/main" id="{90988303-5633-406E-84B9-124150CFE668}"/>
                </a:ext>
              </a:extLst>
            </p:cNvPr>
            <p:cNvSpPr/>
            <p:nvPr/>
          </p:nvSpPr>
          <p:spPr>
            <a:xfrm>
              <a:off x="1170000" y="5382000"/>
              <a:ext cx="2160000" cy="540000"/>
            </a:xfrm>
            <a:custGeom>
              <a:avLst/>
              <a:gdLst/>
              <a:ahLst/>
              <a:cxnLst/>
              <a:rect l="l" t="t" r="r" b="b"/>
              <a:pathLst>
                <a:path w="1294764" h="720090">
                  <a:moveTo>
                    <a:pt x="0" y="0"/>
                  </a:moveTo>
                  <a:lnTo>
                    <a:pt x="1294676" y="0"/>
                  </a:lnTo>
                  <a:lnTo>
                    <a:pt x="1294676" y="719797"/>
                  </a:lnTo>
                  <a:lnTo>
                    <a:pt x="0" y="719797"/>
                  </a:lnTo>
                  <a:lnTo>
                    <a:pt x="0" y="0"/>
                  </a:lnTo>
                  <a:close/>
                </a:path>
              </a:pathLst>
            </a:custGeom>
            <a:solidFill>
              <a:srgbClr val="F15A40"/>
            </a:solidFill>
          </p:spPr>
          <p:txBody>
            <a:bodyPr wrap="square" lIns="36000" tIns="36000" rIns="36000" bIns="36000" rtlCol="0" anchor="ctr"/>
            <a:lstStyle/>
            <a:p>
              <a:r>
                <a:rPr lang="en-US" sz="1200">
                  <a:latin typeface="Arial Nova" panose="020B0504020202020204" pitchFamily="34" charset="0"/>
                </a:rPr>
                <a:t>Increase of  50% or more</a:t>
              </a:r>
            </a:p>
          </p:txBody>
        </p:sp>
      </p:grpSp>
    </p:spTree>
    <p:extLst>
      <p:ext uri="{BB962C8B-B14F-4D97-AF65-F5344CB8AC3E}">
        <p14:creationId xmlns:p14="http://schemas.microsoft.com/office/powerpoint/2010/main" val="406237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40F96F-048A-44D0-B799-4613587055DC}"/>
              </a:ext>
            </a:extLst>
          </p:cNvPr>
          <p:cNvGrpSpPr/>
          <p:nvPr/>
        </p:nvGrpSpPr>
        <p:grpSpPr>
          <a:xfrm>
            <a:off x="0" y="180000"/>
            <a:ext cx="9907200" cy="6320055"/>
            <a:chOff x="0" y="180000"/>
            <a:chExt cx="9907200" cy="6320055"/>
          </a:xfrm>
        </p:grpSpPr>
        <p:sp>
          <p:nvSpPr>
            <p:cNvPr id="34" name="Freeform 12">
              <a:extLst>
                <a:ext uri="{FF2B5EF4-FFF2-40B4-BE49-F238E27FC236}">
                  <a16:creationId xmlns:a16="http://schemas.microsoft.com/office/drawing/2014/main" id="{0901D702-DA9B-4D70-9B4C-56AA0627DA70}"/>
                </a:ext>
              </a:extLst>
            </p:cNvPr>
            <p:cNvSpPr>
              <a:spLocks noChangeAspect="1"/>
            </p:cNvSpPr>
            <p:nvPr/>
          </p:nvSpPr>
          <p:spPr bwMode="auto">
            <a:xfrm>
              <a:off x="1272802" y="2340000"/>
              <a:ext cx="1142999" cy="1143000"/>
            </a:xfrm>
            <a:custGeom>
              <a:avLst/>
              <a:gdLst>
                <a:gd name="T0" fmla="+- 0 2143 1378"/>
                <a:gd name="T1" fmla="*/ T0 w 1683"/>
                <a:gd name="T2" fmla="+- 0 -481 -484"/>
                <a:gd name="T3" fmla="*/ -481 h 1683"/>
                <a:gd name="T4" fmla="+- 0 1996 1378"/>
                <a:gd name="T5" fmla="*/ T4 w 1683"/>
                <a:gd name="T6" fmla="+- 0 -454 -484"/>
                <a:gd name="T7" fmla="*/ -454 h 1683"/>
                <a:gd name="T8" fmla="+- 0 1859 1378"/>
                <a:gd name="T9" fmla="*/ T8 w 1683"/>
                <a:gd name="T10" fmla="+- 0 -403 -484"/>
                <a:gd name="T11" fmla="*/ -403 h 1683"/>
                <a:gd name="T12" fmla="+- 0 1734 1378"/>
                <a:gd name="T13" fmla="*/ T12 w 1683"/>
                <a:gd name="T14" fmla="+- 0 -331 -484"/>
                <a:gd name="T15" fmla="*/ -331 h 1683"/>
                <a:gd name="T16" fmla="+- 0 1624 1378"/>
                <a:gd name="T17" fmla="*/ T16 w 1683"/>
                <a:gd name="T18" fmla="+- 0 -238 -484"/>
                <a:gd name="T19" fmla="*/ -238 h 1683"/>
                <a:gd name="T20" fmla="+- 0 1532 1378"/>
                <a:gd name="T21" fmla="*/ T20 w 1683"/>
                <a:gd name="T22" fmla="+- 0 -128 -484"/>
                <a:gd name="T23" fmla="*/ -128 h 1683"/>
                <a:gd name="T24" fmla="+- 0 1459 1378"/>
                <a:gd name="T25" fmla="*/ T24 w 1683"/>
                <a:gd name="T26" fmla="+- 0 -4 -484"/>
                <a:gd name="T27" fmla="*/ -4 h 1683"/>
                <a:gd name="T28" fmla="+- 0 1408 1378"/>
                <a:gd name="T29" fmla="*/ T28 w 1683"/>
                <a:gd name="T30" fmla="+- 0 133 -484"/>
                <a:gd name="T31" fmla="*/ 133 h 1683"/>
                <a:gd name="T32" fmla="+- 0 1382 1378"/>
                <a:gd name="T33" fmla="*/ T32 w 1683"/>
                <a:gd name="T34" fmla="+- 0 280 -484"/>
                <a:gd name="T35" fmla="*/ 280 h 1683"/>
                <a:gd name="T36" fmla="+- 0 1382 1378"/>
                <a:gd name="T37" fmla="*/ T36 w 1683"/>
                <a:gd name="T38" fmla="+- 0 433 -484"/>
                <a:gd name="T39" fmla="*/ 433 h 1683"/>
                <a:gd name="T40" fmla="+- 0 1408 1378"/>
                <a:gd name="T41" fmla="*/ T40 w 1683"/>
                <a:gd name="T42" fmla="+- 0 580 -484"/>
                <a:gd name="T43" fmla="*/ 580 h 1683"/>
                <a:gd name="T44" fmla="+- 0 1459 1378"/>
                <a:gd name="T45" fmla="*/ T44 w 1683"/>
                <a:gd name="T46" fmla="+- 0 717 -484"/>
                <a:gd name="T47" fmla="*/ 717 h 1683"/>
                <a:gd name="T48" fmla="+- 0 1532 1378"/>
                <a:gd name="T49" fmla="*/ T48 w 1683"/>
                <a:gd name="T50" fmla="+- 0 842 -484"/>
                <a:gd name="T51" fmla="*/ 842 h 1683"/>
                <a:gd name="T52" fmla="+- 0 1624 1378"/>
                <a:gd name="T53" fmla="*/ T52 w 1683"/>
                <a:gd name="T54" fmla="+- 0 952 -484"/>
                <a:gd name="T55" fmla="*/ 952 h 1683"/>
                <a:gd name="T56" fmla="+- 0 1734 1378"/>
                <a:gd name="T57" fmla="*/ T56 w 1683"/>
                <a:gd name="T58" fmla="+- 0 1044 -484"/>
                <a:gd name="T59" fmla="*/ 1044 h 1683"/>
                <a:gd name="T60" fmla="+- 0 1859 1378"/>
                <a:gd name="T61" fmla="*/ T60 w 1683"/>
                <a:gd name="T62" fmla="+- 0 1117 -484"/>
                <a:gd name="T63" fmla="*/ 1117 h 1683"/>
                <a:gd name="T64" fmla="+- 0 1996 1378"/>
                <a:gd name="T65" fmla="*/ T64 w 1683"/>
                <a:gd name="T66" fmla="+- 0 1168 -484"/>
                <a:gd name="T67" fmla="*/ 1168 h 1683"/>
                <a:gd name="T68" fmla="+- 0 2143 1378"/>
                <a:gd name="T69" fmla="*/ T68 w 1683"/>
                <a:gd name="T70" fmla="+- 0 1195 -484"/>
                <a:gd name="T71" fmla="*/ 1195 h 1683"/>
                <a:gd name="T72" fmla="+- 0 2296 1378"/>
                <a:gd name="T73" fmla="*/ T72 w 1683"/>
                <a:gd name="T74" fmla="+- 0 1195 -484"/>
                <a:gd name="T75" fmla="*/ 1195 h 1683"/>
                <a:gd name="T76" fmla="+- 0 2443 1378"/>
                <a:gd name="T77" fmla="*/ T76 w 1683"/>
                <a:gd name="T78" fmla="+- 0 1168 -484"/>
                <a:gd name="T79" fmla="*/ 1168 h 1683"/>
                <a:gd name="T80" fmla="+- 0 2580 1378"/>
                <a:gd name="T81" fmla="*/ T80 w 1683"/>
                <a:gd name="T82" fmla="+- 0 1117 -484"/>
                <a:gd name="T83" fmla="*/ 1117 h 1683"/>
                <a:gd name="T84" fmla="+- 0 2704 1378"/>
                <a:gd name="T85" fmla="*/ T84 w 1683"/>
                <a:gd name="T86" fmla="+- 0 1044 -484"/>
                <a:gd name="T87" fmla="*/ 1044 h 1683"/>
                <a:gd name="T88" fmla="+- 0 2814 1378"/>
                <a:gd name="T89" fmla="*/ T88 w 1683"/>
                <a:gd name="T90" fmla="+- 0 952 -484"/>
                <a:gd name="T91" fmla="*/ 952 h 1683"/>
                <a:gd name="T92" fmla="+- 0 2907 1378"/>
                <a:gd name="T93" fmla="*/ T92 w 1683"/>
                <a:gd name="T94" fmla="+- 0 842 -484"/>
                <a:gd name="T95" fmla="*/ 842 h 1683"/>
                <a:gd name="T96" fmla="+- 0 2979 1378"/>
                <a:gd name="T97" fmla="*/ T96 w 1683"/>
                <a:gd name="T98" fmla="+- 0 717 -484"/>
                <a:gd name="T99" fmla="*/ 717 h 1683"/>
                <a:gd name="T100" fmla="+- 0 3030 1378"/>
                <a:gd name="T101" fmla="*/ T100 w 1683"/>
                <a:gd name="T102" fmla="+- 0 580 -484"/>
                <a:gd name="T103" fmla="*/ 580 h 1683"/>
                <a:gd name="T104" fmla="+- 0 3057 1378"/>
                <a:gd name="T105" fmla="*/ T104 w 1683"/>
                <a:gd name="T106" fmla="+- 0 433 -484"/>
                <a:gd name="T107" fmla="*/ 433 h 1683"/>
                <a:gd name="T108" fmla="+- 0 3057 1378"/>
                <a:gd name="T109" fmla="*/ T108 w 1683"/>
                <a:gd name="T110" fmla="+- 0 280 -484"/>
                <a:gd name="T111" fmla="*/ 280 h 1683"/>
                <a:gd name="T112" fmla="+- 0 3030 1378"/>
                <a:gd name="T113" fmla="*/ T112 w 1683"/>
                <a:gd name="T114" fmla="+- 0 133 -484"/>
                <a:gd name="T115" fmla="*/ 133 h 1683"/>
                <a:gd name="T116" fmla="+- 0 2979 1378"/>
                <a:gd name="T117" fmla="*/ T116 w 1683"/>
                <a:gd name="T118" fmla="+- 0 -4 -484"/>
                <a:gd name="T119" fmla="*/ -4 h 1683"/>
                <a:gd name="T120" fmla="+- 0 2907 1378"/>
                <a:gd name="T121" fmla="*/ T120 w 1683"/>
                <a:gd name="T122" fmla="+- 0 -128 -484"/>
                <a:gd name="T123" fmla="*/ -128 h 1683"/>
                <a:gd name="T124" fmla="+- 0 2814 1378"/>
                <a:gd name="T125" fmla="*/ T124 w 1683"/>
                <a:gd name="T126" fmla="+- 0 -238 -484"/>
                <a:gd name="T127" fmla="*/ -238 h 1683"/>
                <a:gd name="T128" fmla="+- 0 2704 1378"/>
                <a:gd name="T129" fmla="*/ T128 w 1683"/>
                <a:gd name="T130" fmla="+- 0 -331 -484"/>
                <a:gd name="T131" fmla="*/ -331 h 1683"/>
                <a:gd name="T132" fmla="+- 0 2580 1378"/>
                <a:gd name="T133" fmla="*/ T132 w 1683"/>
                <a:gd name="T134" fmla="+- 0 -403 -484"/>
                <a:gd name="T135" fmla="*/ -403 h 1683"/>
                <a:gd name="T136" fmla="+- 0 2443 1378"/>
                <a:gd name="T137" fmla="*/ T136 w 1683"/>
                <a:gd name="T138" fmla="+- 0 -454 -484"/>
                <a:gd name="T139" fmla="*/ -454 h 1683"/>
                <a:gd name="T140" fmla="+- 0 2296 1378"/>
                <a:gd name="T141" fmla="*/ T140 w 1683"/>
                <a:gd name="T142" fmla="+- 0 -481 -484"/>
                <a:gd name="T143" fmla="*/ -481 h 1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683" h="1683">
                  <a:moveTo>
                    <a:pt x="841" y="0"/>
                  </a:moveTo>
                  <a:lnTo>
                    <a:pt x="765" y="3"/>
                  </a:lnTo>
                  <a:lnTo>
                    <a:pt x="690" y="13"/>
                  </a:lnTo>
                  <a:lnTo>
                    <a:pt x="618" y="30"/>
                  </a:lnTo>
                  <a:lnTo>
                    <a:pt x="548" y="52"/>
                  </a:lnTo>
                  <a:lnTo>
                    <a:pt x="481" y="81"/>
                  </a:lnTo>
                  <a:lnTo>
                    <a:pt x="417" y="114"/>
                  </a:lnTo>
                  <a:lnTo>
                    <a:pt x="356" y="153"/>
                  </a:lnTo>
                  <a:lnTo>
                    <a:pt x="299" y="197"/>
                  </a:lnTo>
                  <a:lnTo>
                    <a:pt x="246" y="246"/>
                  </a:lnTo>
                  <a:lnTo>
                    <a:pt x="198" y="299"/>
                  </a:lnTo>
                  <a:lnTo>
                    <a:pt x="154" y="356"/>
                  </a:lnTo>
                  <a:lnTo>
                    <a:pt x="115" y="416"/>
                  </a:lnTo>
                  <a:lnTo>
                    <a:pt x="81" y="480"/>
                  </a:lnTo>
                  <a:lnTo>
                    <a:pt x="53" y="547"/>
                  </a:lnTo>
                  <a:lnTo>
                    <a:pt x="30" y="617"/>
                  </a:lnTo>
                  <a:lnTo>
                    <a:pt x="14" y="690"/>
                  </a:lnTo>
                  <a:lnTo>
                    <a:pt x="4" y="764"/>
                  </a:lnTo>
                  <a:lnTo>
                    <a:pt x="0" y="841"/>
                  </a:lnTo>
                  <a:lnTo>
                    <a:pt x="4" y="917"/>
                  </a:lnTo>
                  <a:lnTo>
                    <a:pt x="14" y="992"/>
                  </a:lnTo>
                  <a:lnTo>
                    <a:pt x="30" y="1064"/>
                  </a:lnTo>
                  <a:lnTo>
                    <a:pt x="53" y="1134"/>
                  </a:lnTo>
                  <a:lnTo>
                    <a:pt x="81" y="1201"/>
                  </a:lnTo>
                  <a:lnTo>
                    <a:pt x="115" y="1265"/>
                  </a:lnTo>
                  <a:lnTo>
                    <a:pt x="154" y="1326"/>
                  </a:lnTo>
                  <a:lnTo>
                    <a:pt x="198" y="1383"/>
                  </a:lnTo>
                  <a:lnTo>
                    <a:pt x="246" y="1436"/>
                  </a:lnTo>
                  <a:lnTo>
                    <a:pt x="299" y="1484"/>
                  </a:lnTo>
                  <a:lnTo>
                    <a:pt x="356" y="1528"/>
                  </a:lnTo>
                  <a:lnTo>
                    <a:pt x="417" y="1567"/>
                  </a:lnTo>
                  <a:lnTo>
                    <a:pt x="481" y="1601"/>
                  </a:lnTo>
                  <a:lnTo>
                    <a:pt x="548" y="1629"/>
                  </a:lnTo>
                  <a:lnTo>
                    <a:pt x="618" y="1652"/>
                  </a:lnTo>
                  <a:lnTo>
                    <a:pt x="690" y="1668"/>
                  </a:lnTo>
                  <a:lnTo>
                    <a:pt x="765" y="1679"/>
                  </a:lnTo>
                  <a:lnTo>
                    <a:pt x="841" y="1682"/>
                  </a:lnTo>
                  <a:lnTo>
                    <a:pt x="918" y="1679"/>
                  </a:lnTo>
                  <a:lnTo>
                    <a:pt x="992" y="1668"/>
                  </a:lnTo>
                  <a:lnTo>
                    <a:pt x="1065" y="1652"/>
                  </a:lnTo>
                  <a:lnTo>
                    <a:pt x="1135" y="1629"/>
                  </a:lnTo>
                  <a:lnTo>
                    <a:pt x="1202" y="1601"/>
                  </a:lnTo>
                  <a:lnTo>
                    <a:pt x="1266" y="1567"/>
                  </a:lnTo>
                  <a:lnTo>
                    <a:pt x="1326" y="1528"/>
                  </a:lnTo>
                  <a:lnTo>
                    <a:pt x="1383" y="1484"/>
                  </a:lnTo>
                  <a:lnTo>
                    <a:pt x="1436" y="1436"/>
                  </a:lnTo>
                  <a:lnTo>
                    <a:pt x="1485" y="1383"/>
                  </a:lnTo>
                  <a:lnTo>
                    <a:pt x="1529" y="1326"/>
                  </a:lnTo>
                  <a:lnTo>
                    <a:pt x="1568" y="1265"/>
                  </a:lnTo>
                  <a:lnTo>
                    <a:pt x="1601" y="1201"/>
                  </a:lnTo>
                  <a:lnTo>
                    <a:pt x="1630" y="1134"/>
                  </a:lnTo>
                  <a:lnTo>
                    <a:pt x="1652" y="1064"/>
                  </a:lnTo>
                  <a:lnTo>
                    <a:pt x="1669" y="992"/>
                  </a:lnTo>
                  <a:lnTo>
                    <a:pt x="1679" y="917"/>
                  </a:lnTo>
                  <a:lnTo>
                    <a:pt x="1682" y="841"/>
                  </a:lnTo>
                  <a:lnTo>
                    <a:pt x="1679" y="764"/>
                  </a:lnTo>
                  <a:lnTo>
                    <a:pt x="1669" y="690"/>
                  </a:lnTo>
                  <a:lnTo>
                    <a:pt x="1652" y="617"/>
                  </a:lnTo>
                  <a:lnTo>
                    <a:pt x="1630" y="547"/>
                  </a:lnTo>
                  <a:lnTo>
                    <a:pt x="1601" y="480"/>
                  </a:lnTo>
                  <a:lnTo>
                    <a:pt x="1568" y="416"/>
                  </a:lnTo>
                  <a:lnTo>
                    <a:pt x="1529" y="356"/>
                  </a:lnTo>
                  <a:lnTo>
                    <a:pt x="1485" y="299"/>
                  </a:lnTo>
                  <a:lnTo>
                    <a:pt x="1436" y="246"/>
                  </a:lnTo>
                  <a:lnTo>
                    <a:pt x="1383" y="197"/>
                  </a:lnTo>
                  <a:lnTo>
                    <a:pt x="1326" y="153"/>
                  </a:lnTo>
                  <a:lnTo>
                    <a:pt x="1266" y="114"/>
                  </a:lnTo>
                  <a:lnTo>
                    <a:pt x="1202" y="81"/>
                  </a:lnTo>
                  <a:lnTo>
                    <a:pt x="1135" y="52"/>
                  </a:lnTo>
                  <a:lnTo>
                    <a:pt x="1065" y="30"/>
                  </a:lnTo>
                  <a:lnTo>
                    <a:pt x="992" y="13"/>
                  </a:lnTo>
                  <a:lnTo>
                    <a:pt x="918" y="3"/>
                  </a:lnTo>
                  <a:lnTo>
                    <a:pt x="841" y="0"/>
                  </a:lnTo>
                  <a:close/>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1">
              <a:extLst>
                <a:ext uri="{FF2B5EF4-FFF2-40B4-BE49-F238E27FC236}">
                  <a16:creationId xmlns:a16="http://schemas.microsoft.com/office/drawing/2014/main" id="{795C36D4-1449-40A4-A94C-52B452209318}"/>
                </a:ext>
              </a:extLst>
            </p:cNvPr>
            <p:cNvSpPr>
              <a:spLocks noChangeAspect="1"/>
            </p:cNvSpPr>
            <p:nvPr/>
          </p:nvSpPr>
          <p:spPr bwMode="auto">
            <a:xfrm>
              <a:off x="3039458" y="2340000"/>
              <a:ext cx="1143000" cy="1143000"/>
            </a:xfrm>
            <a:custGeom>
              <a:avLst/>
              <a:gdLst>
                <a:gd name="T0" fmla="+- 0 4669 3904"/>
                <a:gd name="T1" fmla="*/ T0 w 1683"/>
                <a:gd name="T2" fmla="+- 0 -481 -484"/>
                <a:gd name="T3" fmla="*/ -481 h 1683"/>
                <a:gd name="T4" fmla="+- 0 4522 3904"/>
                <a:gd name="T5" fmla="*/ T4 w 1683"/>
                <a:gd name="T6" fmla="+- 0 -454 -484"/>
                <a:gd name="T7" fmla="*/ -454 h 1683"/>
                <a:gd name="T8" fmla="+- 0 4385 3904"/>
                <a:gd name="T9" fmla="*/ T8 w 1683"/>
                <a:gd name="T10" fmla="+- 0 -403 -484"/>
                <a:gd name="T11" fmla="*/ -403 h 1683"/>
                <a:gd name="T12" fmla="+- 0 4261 3904"/>
                <a:gd name="T13" fmla="*/ T12 w 1683"/>
                <a:gd name="T14" fmla="+- 0 -331 -484"/>
                <a:gd name="T15" fmla="*/ -331 h 1683"/>
                <a:gd name="T16" fmla="+- 0 4151 3904"/>
                <a:gd name="T17" fmla="*/ T16 w 1683"/>
                <a:gd name="T18" fmla="+- 0 -238 -484"/>
                <a:gd name="T19" fmla="*/ -238 h 1683"/>
                <a:gd name="T20" fmla="+- 0 4058 3904"/>
                <a:gd name="T21" fmla="*/ T20 w 1683"/>
                <a:gd name="T22" fmla="+- 0 -128 -484"/>
                <a:gd name="T23" fmla="*/ -128 h 1683"/>
                <a:gd name="T24" fmla="+- 0 3985 3904"/>
                <a:gd name="T25" fmla="*/ T24 w 1683"/>
                <a:gd name="T26" fmla="+- 0 -4 -484"/>
                <a:gd name="T27" fmla="*/ -4 h 1683"/>
                <a:gd name="T28" fmla="+- 0 3935 3904"/>
                <a:gd name="T29" fmla="*/ T28 w 1683"/>
                <a:gd name="T30" fmla="+- 0 133 -484"/>
                <a:gd name="T31" fmla="*/ 133 h 1683"/>
                <a:gd name="T32" fmla="+- 0 3908 3904"/>
                <a:gd name="T33" fmla="*/ T32 w 1683"/>
                <a:gd name="T34" fmla="+- 0 280 -484"/>
                <a:gd name="T35" fmla="*/ 280 h 1683"/>
                <a:gd name="T36" fmla="+- 0 3908 3904"/>
                <a:gd name="T37" fmla="*/ T36 w 1683"/>
                <a:gd name="T38" fmla="+- 0 433 -484"/>
                <a:gd name="T39" fmla="*/ 433 h 1683"/>
                <a:gd name="T40" fmla="+- 0 3935 3904"/>
                <a:gd name="T41" fmla="*/ T40 w 1683"/>
                <a:gd name="T42" fmla="+- 0 580 -484"/>
                <a:gd name="T43" fmla="*/ 580 h 1683"/>
                <a:gd name="T44" fmla="+- 0 3985 3904"/>
                <a:gd name="T45" fmla="*/ T44 w 1683"/>
                <a:gd name="T46" fmla="+- 0 717 -484"/>
                <a:gd name="T47" fmla="*/ 717 h 1683"/>
                <a:gd name="T48" fmla="+- 0 4058 3904"/>
                <a:gd name="T49" fmla="*/ T48 w 1683"/>
                <a:gd name="T50" fmla="+- 0 842 -484"/>
                <a:gd name="T51" fmla="*/ 842 h 1683"/>
                <a:gd name="T52" fmla="+- 0 4151 3904"/>
                <a:gd name="T53" fmla="*/ T52 w 1683"/>
                <a:gd name="T54" fmla="+- 0 952 -484"/>
                <a:gd name="T55" fmla="*/ 952 h 1683"/>
                <a:gd name="T56" fmla="+- 0 4261 3904"/>
                <a:gd name="T57" fmla="*/ T56 w 1683"/>
                <a:gd name="T58" fmla="+- 0 1044 -484"/>
                <a:gd name="T59" fmla="*/ 1044 h 1683"/>
                <a:gd name="T60" fmla="+- 0 4385 3904"/>
                <a:gd name="T61" fmla="*/ T60 w 1683"/>
                <a:gd name="T62" fmla="+- 0 1117 -484"/>
                <a:gd name="T63" fmla="*/ 1117 h 1683"/>
                <a:gd name="T64" fmla="+- 0 4522 3904"/>
                <a:gd name="T65" fmla="*/ T64 w 1683"/>
                <a:gd name="T66" fmla="+- 0 1168 -484"/>
                <a:gd name="T67" fmla="*/ 1168 h 1683"/>
                <a:gd name="T68" fmla="+- 0 4669 3904"/>
                <a:gd name="T69" fmla="*/ T68 w 1683"/>
                <a:gd name="T70" fmla="+- 0 1195 -484"/>
                <a:gd name="T71" fmla="*/ 1195 h 1683"/>
                <a:gd name="T72" fmla="+- 0 4822 3904"/>
                <a:gd name="T73" fmla="*/ T72 w 1683"/>
                <a:gd name="T74" fmla="+- 0 1195 -484"/>
                <a:gd name="T75" fmla="*/ 1195 h 1683"/>
                <a:gd name="T76" fmla="+- 0 4969 3904"/>
                <a:gd name="T77" fmla="*/ T76 w 1683"/>
                <a:gd name="T78" fmla="+- 0 1168 -484"/>
                <a:gd name="T79" fmla="*/ 1168 h 1683"/>
                <a:gd name="T80" fmla="+- 0 5106 3904"/>
                <a:gd name="T81" fmla="*/ T80 w 1683"/>
                <a:gd name="T82" fmla="+- 0 1117 -484"/>
                <a:gd name="T83" fmla="*/ 1117 h 1683"/>
                <a:gd name="T84" fmla="+- 0 5231 3904"/>
                <a:gd name="T85" fmla="*/ T84 w 1683"/>
                <a:gd name="T86" fmla="+- 0 1044 -484"/>
                <a:gd name="T87" fmla="*/ 1044 h 1683"/>
                <a:gd name="T88" fmla="+- 0 5340 3904"/>
                <a:gd name="T89" fmla="*/ T88 w 1683"/>
                <a:gd name="T90" fmla="+- 0 952 -484"/>
                <a:gd name="T91" fmla="*/ 952 h 1683"/>
                <a:gd name="T92" fmla="+- 0 5433 3904"/>
                <a:gd name="T93" fmla="*/ T92 w 1683"/>
                <a:gd name="T94" fmla="+- 0 842 -484"/>
                <a:gd name="T95" fmla="*/ 842 h 1683"/>
                <a:gd name="T96" fmla="+- 0 5506 3904"/>
                <a:gd name="T97" fmla="*/ T96 w 1683"/>
                <a:gd name="T98" fmla="+- 0 717 -484"/>
                <a:gd name="T99" fmla="*/ 717 h 1683"/>
                <a:gd name="T100" fmla="+- 0 5557 3904"/>
                <a:gd name="T101" fmla="*/ T100 w 1683"/>
                <a:gd name="T102" fmla="+- 0 580 -484"/>
                <a:gd name="T103" fmla="*/ 580 h 1683"/>
                <a:gd name="T104" fmla="+- 0 5583 3904"/>
                <a:gd name="T105" fmla="*/ T104 w 1683"/>
                <a:gd name="T106" fmla="+- 0 433 -484"/>
                <a:gd name="T107" fmla="*/ 433 h 1683"/>
                <a:gd name="T108" fmla="+- 0 5583 3904"/>
                <a:gd name="T109" fmla="*/ T108 w 1683"/>
                <a:gd name="T110" fmla="+- 0 280 -484"/>
                <a:gd name="T111" fmla="*/ 280 h 1683"/>
                <a:gd name="T112" fmla="+- 0 5557 3904"/>
                <a:gd name="T113" fmla="*/ T112 w 1683"/>
                <a:gd name="T114" fmla="+- 0 133 -484"/>
                <a:gd name="T115" fmla="*/ 133 h 1683"/>
                <a:gd name="T116" fmla="+- 0 5506 3904"/>
                <a:gd name="T117" fmla="*/ T116 w 1683"/>
                <a:gd name="T118" fmla="+- 0 -4 -484"/>
                <a:gd name="T119" fmla="*/ -4 h 1683"/>
                <a:gd name="T120" fmla="+- 0 5433 3904"/>
                <a:gd name="T121" fmla="*/ T120 w 1683"/>
                <a:gd name="T122" fmla="+- 0 -128 -484"/>
                <a:gd name="T123" fmla="*/ -128 h 1683"/>
                <a:gd name="T124" fmla="+- 0 5340 3904"/>
                <a:gd name="T125" fmla="*/ T124 w 1683"/>
                <a:gd name="T126" fmla="+- 0 -238 -484"/>
                <a:gd name="T127" fmla="*/ -238 h 1683"/>
                <a:gd name="T128" fmla="+- 0 5231 3904"/>
                <a:gd name="T129" fmla="*/ T128 w 1683"/>
                <a:gd name="T130" fmla="+- 0 -331 -484"/>
                <a:gd name="T131" fmla="*/ -331 h 1683"/>
                <a:gd name="T132" fmla="+- 0 5106 3904"/>
                <a:gd name="T133" fmla="*/ T132 w 1683"/>
                <a:gd name="T134" fmla="+- 0 -403 -484"/>
                <a:gd name="T135" fmla="*/ -403 h 1683"/>
                <a:gd name="T136" fmla="+- 0 4969 3904"/>
                <a:gd name="T137" fmla="*/ T136 w 1683"/>
                <a:gd name="T138" fmla="+- 0 -454 -484"/>
                <a:gd name="T139" fmla="*/ -454 h 1683"/>
                <a:gd name="T140" fmla="+- 0 4822 3904"/>
                <a:gd name="T141" fmla="*/ T140 w 1683"/>
                <a:gd name="T142" fmla="+- 0 -481 -484"/>
                <a:gd name="T143" fmla="*/ -481 h 1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683" h="1683">
                  <a:moveTo>
                    <a:pt x="842" y="0"/>
                  </a:moveTo>
                  <a:lnTo>
                    <a:pt x="765" y="3"/>
                  </a:lnTo>
                  <a:lnTo>
                    <a:pt x="690" y="13"/>
                  </a:lnTo>
                  <a:lnTo>
                    <a:pt x="618" y="30"/>
                  </a:lnTo>
                  <a:lnTo>
                    <a:pt x="548" y="52"/>
                  </a:lnTo>
                  <a:lnTo>
                    <a:pt x="481" y="81"/>
                  </a:lnTo>
                  <a:lnTo>
                    <a:pt x="417" y="114"/>
                  </a:lnTo>
                  <a:lnTo>
                    <a:pt x="357" y="153"/>
                  </a:lnTo>
                  <a:lnTo>
                    <a:pt x="300" y="197"/>
                  </a:lnTo>
                  <a:lnTo>
                    <a:pt x="247" y="246"/>
                  </a:lnTo>
                  <a:lnTo>
                    <a:pt x="198" y="299"/>
                  </a:lnTo>
                  <a:lnTo>
                    <a:pt x="154" y="356"/>
                  </a:lnTo>
                  <a:lnTo>
                    <a:pt x="115" y="416"/>
                  </a:lnTo>
                  <a:lnTo>
                    <a:pt x="81" y="480"/>
                  </a:lnTo>
                  <a:lnTo>
                    <a:pt x="53" y="547"/>
                  </a:lnTo>
                  <a:lnTo>
                    <a:pt x="31" y="617"/>
                  </a:lnTo>
                  <a:lnTo>
                    <a:pt x="14" y="690"/>
                  </a:lnTo>
                  <a:lnTo>
                    <a:pt x="4" y="764"/>
                  </a:lnTo>
                  <a:lnTo>
                    <a:pt x="0" y="841"/>
                  </a:lnTo>
                  <a:lnTo>
                    <a:pt x="4" y="917"/>
                  </a:lnTo>
                  <a:lnTo>
                    <a:pt x="14" y="992"/>
                  </a:lnTo>
                  <a:lnTo>
                    <a:pt x="31" y="1064"/>
                  </a:lnTo>
                  <a:lnTo>
                    <a:pt x="53" y="1134"/>
                  </a:lnTo>
                  <a:lnTo>
                    <a:pt x="81" y="1201"/>
                  </a:lnTo>
                  <a:lnTo>
                    <a:pt x="115" y="1265"/>
                  </a:lnTo>
                  <a:lnTo>
                    <a:pt x="154" y="1326"/>
                  </a:lnTo>
                  <a:lnTo>
                    <a:pt x="198" y="1383"/>
                  </a:lnTo>
                  <a:lnTo>
                    <a:pt x="247" y="1436"/>
                  </a:lnTo>
                  <a:lnTo>
                    <a:pt x="300" y="1484"/>
                  </a:lnTo>
                  <a:lnTo>
                    <a:pt x="357" y="1528"/>
                  </a:lnTo>
                  <a:lnTo>
                    <a:pt x="417" y="1567"/>
                  </a:lnTo>
                  <a:lnTo>
                    <a:pt x="481" y="1601"/>
                  </a:lnTo>
                  <a:lnTo>
                    <a:pt x="548" y="1629"/>
                  </a:lnTo>
                  <a:lnTo>
                    <a:pt x="618" y="1652"/>
                  </a:lnTo>
                  <a:lnTo>
                    <a:pt x="690" y="1668"/>
                  </a:lnTo>
                  <a:lnTo>
                    <a:pt x="765" y="1679"/>
                  </a:lnTo>
                  <a:lnTo>
                    <a:pt x="842" y="1682"/>
                  </a:lnTo>
                  <a:lnTo>
                    <a:pt x="918" y="1679"/>
                  </a:lnTo>
                  <a:lnTo>
                    <a:pt x="993" y="1668"/>
                  </a:lnTo>
                  <a:lnTo>
                    <a:pt x="1065" y="1652"/>
                  </a:lnTo>
                  <a:lnTo>
                    <a:pt x="1135" y="1629"/>
                  </a:lnTo>
                  <a:lnTo>
                    <a:pt x="1202" y="1601"/>
                  </a:lnTo>
                  <a:lnTo>
                    <a:pt x="1266" y="1567"/>
                  </a:lnTo>
                  <a:lnTo>
                    <a:pt x="1327" y="1528"/>
                  </a:lnTo>
                  <a:lnTo>
                    <a:pt x="1384" y="1484"/>
                  </a:lnTo>
                  <a:lnTo>
                    <a:pt x="1436" y="1436"/>
                  </a:lnTo>
                  <a:lnTo>
                    <a:pt x="1485" y="1383"/>
                  </a:lnTo>
                  <a:lnTo>
                    <a:pt x="1529" y="1326"/>
                  </a:lnTo>
                  <a:lnTo>
                    <a:pt x="1568" y="1265"/>
                  </a:lnTo>
                  <a:lnTo>
                    <a:pt x="1602" y="1201"/>
                  </a:lnTo>
                  <a:lnTo>
                    <a:pt x="1630" y="1134"/>
                  </a:lnTo>
                  <a:lnTo>
                    <a:pt x="1653" y="1064"/>
                  </a:lnTo>
                  <a:lnTo>
                    <a:pt x="1669" y="992"/>
                  </a:lnTo>
                  <a:lnTo>
                    <a:pt x="1679" y="917"/>
                  </a:lnTo>
                  <a:lnTo>
                    <a:pt x="1683" y="841"/>
                  </a:lnTo>
                  <a:lnTo>
                    <a:pt x="1679" y="764"/>
                  </a:lnTo>
                  <a:lnTo>
                    <a:pt x="1669" y="690"/>
                  </a:lnTo>
                  <a:lnTo>
                    <a:pt x="1653" y="617"/>
                  </a:lnTo>
                  <a:lnTo>
                    <a:pt x="1630" y="547"/>
                  </a:lnTo>
                  <a:lnTo>
                    <a:pt x="1602" y="480"/>
                  </a:lnTo>
                  <a:lnTo>
                    <a:pt x="1568" y="416"/>
                  </a:lnTo>
                  <a:lnTo>
                    <a:pt x="1529" y="356"/>
                  </a:lnTo>
                  <a:lnTo>
                    <a:pt x="1485" y="299"/>
                  </a:lnTo>
                  <a:lnTo>
                    <a:pt x="1436" y="246"/>
                  </a:lnTo>
                  <a:lnTo>
                    <a:pt x="1384" y="197"/>
                  </a:lnTo>
                  <a:lnTo>
                    <a:pt x="1327" y="153"/>
                  </a:lnTo>
                  <a:lnTo>
                    <a:pt x="1266" y="114"/>
                  </a:lnTo>
                  <a:lnTo>
                    <a:pt x="1202" y="81"/>
                  </a:lnTo>
                  <a:lnTo>
                    <a:pt x="1135" y="52"/>
                  </a:lnTo>
                  <a:lnTo>
                    <a:pt x="1065" y="30"/>
                  </a:lnTo>
                  <a:lnTo>
                    <a:pt x="993" y="13"/>
                  </a:lnTo>
                  <a:lnTo>
                    <a:pt x="918" y="3"/>
                  </a:lnTo>
                  <a:lnTo>
                    <a:pt x="842" y="0"/>
                  </a:lnTo>
                  <a:close/>
                </a:path>
              </a:pathLst>
            </a:custGeom>
            <a:solidFill>
              <a:srgbClr val="78A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0">
              <a:extLst>
                <a:ext uri="{FF2B5EF4-FFF2-40B4-BE49-F238E27FC236}">
                  <a16:creationId xmlns:a16="http://schemas.microsoft.com/office/drawing/2014/main" id="{022DDB72-02B1-4E3F-8EC2-45C8338CCA3F}"/>
                </a:ext>
              </a:extLst>
            </p:cNvPr>
            <p:cNvSpPr>
              <a:spLocks noChangeAspect="1"/>
            </p:cNvSpPr>
            <p:nvPr/>
          </p:nvSpPr>
          <p:spPr bwMode="auto">
            <a:xfrm>
              <a:off x="4803971" y="2454300"/>
              <a:ext cx="914400" cy="914400"/>
            </a:xfrm>
            <a:custGeom>
              <a:avLst/>
              <a:gdLst>
                <a:gd name="T0" fmla="+- 0 6972 6431"/>
                <a:gd name="T1" fmla="*/ T0 w 1083"/>
                <a:gd name="T2" fmla="+- 0 -185 -185"/>
                <a:gd name="T3" fmla="*/ -185 h 1083"/>
                <a:gd name="T4" fmla="+- 0 6899 6431"/>
                <a:gd name="T5" fmla="*/ T4 w 1083"/>
                <a:gd name="T6" fmla="+- 0 -180 -185"/>
                <a:gd name="T7" fmla="*/ -180 h 1083"/>
                <a:gd name="T8" fmla="+- 0 6828 6431"/>
                <a:gd name="T9" fmla="*/ T8 w 1083"/>
                <a:gd name="T10" fmla="+- 0 -165 -185"/>
                <a:gd name="T11" fmla="*/ -165 h 1083"/>
                <a:gd name="T12" fmla="+- 0 6762 6431"/>
                <a:gd name="T13" fmla="*/ T12 w 1083"/>
                <a:gd name="T14" fmla="+- 0 -142 -185"/>
                <a:gd name="T15" fmla="*/ -142 h 1083"/>
                <a:gd name="T16" fmla="+- 0 6699 6431"/>
                <a:gd name="T17" fmla="*/ T16 w 1083"/>
                <a:gd name="T18" fmla="+- 0 -111 -185"/>
                <a:gd name="T19" fmla="*/ -111 h 1083"/>
                <a:gd name="T20" fmla="+- 0 6641 6431"/>
                <a:gd name="T21" fmla="*/ T20 w 1083"/>
                <a:gd name="T22" fmla="+- 0 -72 -185"/>
                <a:gd name="T23" fmla="*/ -72 h 1083"/>
                <a:gd name="T24" fmla="+- 0 6589 6431"/>
                <a:gd name="T25" fmla="*/ T24 w 1083"/>
                <a:gd name="T26" fmla="+- 0 -26 -185"/>
                <a:gd name="T27" fmla="*/ -26 h 1083"/>
                <a:gd name="T28" fmla="+- 0 6544 6431"/>
                <a:gd name="T29" fmla="*/ T28 w 1083"/>
                <a:gd name="T30" fmla="+- 0 26 -185"/>
                <a:gd name="T31" fmla="*/ 26 h 1083"/>
                <a:gd name="T32" fmla="+- 0 6505 6431"/>
                <a:gd name="T33" fmla="*/ T32 w 1083"/>
                <a:gd name="T34" fmla="+- 0 83 -185"/>
                <a:gd name="T35" fmla="*/ 83 h 1083"/>
                <a:gd name="T36" fmla="+- 0 6473 6431"/>
                <a:gd name="T37" fmla="*/ T36 w 1083"/>
                <a:gd name="T38" fmla="+- 0 146 -185"/>
                <a:gd name="T39" fmla="*/ 146 h 1083"/>
                <a:gd name="T40" fmla="+- 0 6450 6431"/>
                <a:gd name="T41" fmla="*/ T40 w 1083"/>
                <a:gd name="T42" fmla="+- 0 213 -185"/>
                <a:gd name="T43" fmla="*/ 213 h 1083"/>
                <a:gd name="T44" fmla="+- 0 6436 6431"/>
                <a:gd name="T45" fmla="*/ T44 w 1083"/>
                <a:gd name="T46" fmla="+- 0 283 -185"/>
                <a:gd name="T47" fmla="*/ 283 h 1083"/>
                <a:gd name="T48" fmla="+- 0 6431 6431"/>
                <a:gd name="T49" fmla="*/ T48 w 1083"/>
                <a:gd name="T50" fmla="+- 0 357 -185"/>
                <a:gd name="T51" fmla="*/ 357 h 1083"/>
                <a:gd name="T52" fmla="+- 0 6436 6431"/>
                <a:gd name="T53" fmla="*/ T52 w 1083"/>
                <a:gd name="T54" fmla="+- 0 430 -185"/>
                <a:gd name="T55" fmla="*/ 430 h 1083"/>
                <a:gd name="T56" fmla="+- 0 6450 6431"/>
                <a:gd name="T57" fmla="*/ T56 w 1083"/>
                <a:gd name="T58" fmla="+- 0 501 -185"/>
                <a:gd name="T59" fmla="*/ 501 h 1083"/>
                <a:gd name="T60" fmla="+- 0 6473 6431"/>
                <a:gd name="T61" fmla="*/ T60 w 1083"/>
                <a:gd name="T62" fmla="+- 0 568 -185"/>
                <a:gd name="T63" fmla="*/ 568 h 1083"/>
                <a:gd name="T64" fmla="+- 0 6505 6431"/>
                <a:gd name="T65" fmla="*/ T64 w 1083"/>
                <a:gd name="T66" fmla="+- 0 630 -185"/>
                <a:gd name="T67" fmla="*/ 630 h 1083"/>
                <a:gd name="T68" fmla="+- 0 6544 6431"/>
                <a:gd name="T69" fmla="*/ T68 w 1083"/>
                <a:gd name="T70" fmla="+- 0 688 -185"/>
                <a:gd name="T71" fmla="*/ 688 h 1083"/>
                <a:gd name="T72" fmla="+- 0 6589 6431"/>
                <a:gd name="T73" fmla="*/ T72 w 1083"/>
                <a:gd name="T74" fmla="+- 0 740 -185"/>
                <a:gd name="T75" fmla="*/ 740 h 1083"/>
                <a:gd name="T76" fmla="+- 0 6641 6431"/>
                <a:gd name="T77" fmla="*/ T76 w 1083"/>
                <a:gd name="T78" fmla="+- 0 785 -185"/>
                <a:gd name="T79" fmla="*/ 785 h 1083"/>
                <a:gd name="T80" fmla="+- 0 6699 6431"/>
                <a:gd name="T81" fmla="*/ T80 w 1083"/>
                <a:gd name="T82" fmla="+- 0 824 -185"/>
                <a:gd name="T83" fmla="*/ 824 h 1083"/>
                <a:gd name="T84" fmla="+- 0 6762 6431"/>
                <a:gd name="T85" fmla="*/ T84 w 1083"/>
                <a:gd name="T86" fmla="+- 0 856 -185"/>
                <a:gd name="T87" fmla="*/ 856 h 1083"/>
                <a:gd name="T88" fmla="+- 0 6828 6431"/>
                <a:gd name="T89" fmla="*/ T88 w 1083"/>
                <a:gd name="T90" fmla="+- 0 879 -185"/>
                <a:gd name="T91" fmla="*/ 879 h 1083"/>
                <a:gd name="T92" fmla="+- 0 6899 6431"/>
                <a:gd name="T93" fmla="*/ T92 w 1083"/>
                <a:gd name="T94" fmla="+- 0 893 -185"/>
                <a:gd name="T95" fmla="*/ 893 h 1083"/>
                <a:gd name="T96" fmla="+- 0 6972 6431"/>
                <a:gd name="T97" fmla="*/ T96 w 1083"/>
                <a:gd name="T98" fmla="+- 0 898 -185"/>
                <a:gd name="T99" fmla="*/ 898 h 1083"/>
                <a:gd name="T100" fmla="+- 0 7046 6431"/>
                <a:gd name="T101" fmla="*/ T100 w 1083"/>
                <a:gd name="T102" fmla="+- 0 893 -185"/>
                <a:gd name="T103" fmla="*/ 893 h 1083"/>
                <a:gd name="T104" fmla="+- 0 7116 6431"/>
                <a:gd name="T105" fmla="*/ T104 w 1083"/>
                <a:gd name="T106" fmla="+- 0 879 -185"/>
                <a:gd name="T107" fmla="*/ 879 h 1083"/>
                <a:gd name="T108" fmla="+- 0 7183 6431"/>
                <a:gd name="T109" fmla="*/ T108 w 1083"/>
                <a:gd name="T110" fmla="+- 0 856 -185"/>
                <a:gd name="T111" fmla="*/ 856 h 1083"/>
                <a:gd name="T112" fmla="+- 0 7246 6431"/>
                <a:gd name="T113" fmla="*/ T112 w 1083"/>
                <a:gd name="T114" fmla="+- 0 824 -185"/>
                <a:gd name="T115" fmla="*/ 824 h 1083"/>
                <a:gd name="T116" fmla="+- 0 7303 6431"/>
                <a:gd name="T117" fmla="*/ T116 w 1083"/>
                <a:gd name="T118" fmla="+- 0 785 -185"/>
                <a:gd name="T119" fmla="*/ 785 h 1083"/>
                <a:gd name="T120" fmla="+- 0 7355 6431"/>
                <a:gd name="T121" fmla="*/ T120 w 1083"/>
                <a:gd name="T122" fmla="+- 0 740 -185"/>
                <a:gd name="T123" fmla="*/ 740 h 1083"/>
                <a:gd name="T124" fmla="+- 0 7401 6431"/>
                <a:gd name="T125" fmla="*/ T124 w 1083"/>
                <a:gd name="T126" fmla="+- 0 688 -185"/>
                <a:gd name="T127" fmla="*/ 688 h 1083"/>
                <a:gd name="T128" fmla="+- 0 7440 6431"/>
                <a:gd name="T129" fmla="*/ T128 w 1083"/>
                <a:gd name="T130" fmla="+- 0 630 -185"/>
                <a:gd name="T131" fmla="*/ 630 h 1083"/>
                <a:gd name="T132" fmla="+- 0 7471 6431"/>
                <a:gd name="T133" fmla="*/ T132 w 1083"/>
                <a:gd name="T134" fmla="+- 0 568 -185"/>
                <a:gd name="T135" fmla="*/ 568 h 1083"/>
                <a:gd name="T136" fmla="+- 0 7494 6431"/>
                <a:gd name="T137" fmla="*/ T136 w 1083"/>
                <a:gd name="T138" fmla="+- 0 501 -185"/>
                <a:gd name="T139" fmla="*/ 501 h 1083"/>
                <a:gd name="T140" fmla="+- 0 7509 6431"/>
                <a:gd name="T141" fmla="*/ T140 w 1083"/>
                <a:gd name="T142" fmla="+- 0 430 -185"/>
                <a:gd name="T143" fmla="*/ 430 h 1083"/>
                <a:gd name="T144" fmla="+- 0 7514 6431"/>
                <a:gd name="T145" fmla="*/ T144 w 1083"/>
                <a:gd name="T146" fmla="+- 0 357 -185"/>
                <a:gd name="T147" fmla="*/ 357 h 1083"/>
                <a:gd name="T148" fmla="+- 0 7509 6431"/>
                <a:gd name="T149" fmla="*/ T148 w 1083"/>
                <a:gd name="T150" fmla="+- 0 283 -185"/>
                <a:gd name="T151" fmla="*/ 283 h 1083"/>
                <a:gd name="T152" fmla="+- 0 7494 6431"/>
                <a:gd name="T153" fmla="*/ T152 w 1083"/>
                <a:gd name="T154" fmla="+- 0 213 -185"/>
                <a:gd name="T155" fmla="*/ 213 h 1083"/>
                <a:gd name="T156" fmla="+- 0 7471 6431"/>
                <a:gd name="T157" fmla="*/ T156 w 1083"/>
                <a:gd name="T158" fmla="+- 0 146 -185"/>
                <a:gd name="T159" fmla="*/ 146 h 1083"/>
                <a:gd name="T160" fmla="+- 0 7440 6431"/>
                <a:gd name="T161" fmla="*/ T160 w 1083"/>
                <a:gd name="T162" fmla="+- 0 83 -185"/>
                <a:gd name="T163" fmla="*/ 83 h 1083"/>
                <a:gd name="T164" fmla="+- 0 7401 6431"/>
                <a:gd name="T165" fmla="*/ T164 w 1083"/>
                <a:gd name="T166" fmla="+- 0 26 -185"/>
                <a:gd name="T167" fmla="*/ 26 h 1083"/>
                <a:gd name="T168" fmla="+- 0 7355 6431"/>
                <a:gd name="T169" fmla="*/ T168 w 1083"/>
                <a:gd name="T170" fmla="+- 0 -26 -185"/>
                <a:gd name="T171" fmla="*/ -26 h 1083"/>
                <a:gd name="T172" fmla="+- 0 7303 6431"/>
                <a:gd name="T173" fmla="*/ T172 w 1083"/>
                <a:gd name="T174" fmla="+- 0 -72 -185"/>
                <a:gd name="T175" fmla="*/ -72 h 1083"/>
                <a:gd name="T176" fmla="+- 0 7246 6431"/>
                <a:gd name="T177" fmla="*/ T176 w 1083"/>
                <a:gd name="T178" fmla="+- 0 -111 -185"/>
                <a:gd name="T179" fmla="*/ -111 h 1083"/>
                <a:gd name="T180" fmla="+- 0 7183 6431"/>
                <a:gd name="T181" fmla="*/ T180 w 1083"/>
                <a:gd name="T182" fmla="+- 0 -142 -185"/>
                <a:gd name="T183" fmla="*/ -142 h 1083"/>
                <a:gd name="T184" fmla="+- 0 7116 6431"/>
                <a:gd name="T185" fmla="*/ T184 w 1083"/>
                <a:gd name="T186" fmla="+- 0 -165 -185"/>
                <a:gd name="T187" fmla="*/ -165 h 1083"/>
                <a:gd name="T188" fmla="+- 0 7046 6431"/>
                <a:gd name="T189" fmla="*/ T188 w 1083"/>
                <a:gd name="T190" fmla="+- 0 -180 -185"/>
                <a:gd name="T191" fmla="*/ -180 h 1083"/>
                <a:gd name="T192" fmla="+- 0 6972 6431"/>
                <a:gd name="T193" fmla="*/ T192 w 1083"/>
                <a:gd name="T194" fmla="+- 0 -185 -185"/>
                <a:gd name="T195" fmla="*/ -185 h 1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3" h="1083">
                  <a:moveTo>
                    <a:pt x="541" y="0"/>
                  </a:moveTo>
                  <a:lnTo>
                    <a:pt x="468" y="5"/>
                  </a:lnTo>
                  <a:lnTo>
                    <a:pt x="397" y="20"/>
                  </a:lnTo>
                  <a:lnTo>
                    <a:pt x="331" y="43"/>
                  </a:lnTo>
                  <a:lnTo>
                    <a:pt x="268" y="74"/>
                  </a:lnTo>
                  <a:lnTo>
                    <a:pt x="210" y="113"/>
                  </a:lnTo>
                  <a:lnTo>
                    <a:pt x="158" y="159"/>
                  </a:lnTo>
                  <a:lnTo>
                    <a:pt x="113" y="211"/>
                  </a:lnTo>
                  <a:lnTo>
                    <a:pt x="74" y="268"/>
                  </a:lnTo>
                  <a:lnTo>
                    <a:pt x="42" y="331"/>
                  </a:lnTo>
                  <a:lnTo>
                    <a:pt x="19" y="398"/>
                  </a:lnTo>
                  <a:lnTo>
                    <a:pt x="5" y="468"/>
                  </a:lnTo>
                  <a:lnTo>
                    <a:pt x="0" y="542"/>
                  </a:lnTo>
                  <a:lnTo>
                    <a:pt x="5" y="615"/>
                  </a:lnTo>
                  <a:lnTo>
                    <a:pt x="19" y="686"/>
                  </a:lnTo>
                  <a:lnTo>
                    <a:pt x="42" y="753"/>
                  </a:lnTo>
                  <a:lnTo>
                    <a:pt x="74" y="815"/>
                  </a:lnTo>
                  <a:lnTo>
                    <a:pt x="113" y="873"/>
                  </a:lnTo>
                  <a:lnTo>
                    <a:pt x="158" y="925"/>
                  </a:lnTo>
                  <a:lnTo>
                    <a:pt x="210" y="970"/>
                  </a:lnTo>
                  <a:lnTo>
                    <a:pt x="268" y="1009"/>
                  </a:lnTo>
                  <a:lnTo>
                    <a:pt x="331" y="1041"/>
                  </a:lnTo>
                  <a:lnTo>
                    <a:pt x="397" y="1064"/>
                  </a:lnTo>
                  <a:lnTo>
                    <a:pt x="468" y="1078"/>
                  </a:lnTo>
                  <a:lnTo>
                    <a:pt x="541" y="1083"/>
                  </a:lnTo>
                  <a:lnTo>
                    <a:pt x="615" y="1078"/>
                  </a:lnTo>
                  <a:lnTo>
                    <a:pt x="685" y="1064"/>
                  </a:lnTo>
                  <a:lnTo>
                    <a:pt x="752" y="1041"/>
                  </a:lnTo>
                  <a:lnTo>
                    <a:pt x="815" y="1009"/>
                  </a:lnTo>
                  <a:lnTo>
                    <a:pt x="872" y="970"/>
                  </a:lnTo>
                  <a:lnTo>
                    <a:pt x="924" y="925"/>
                  </a:lnTo>
                  <a:lnTo>
                    <a:pt x="970" y="873"/>
                  </a:lnTo>
                  <a:lnTo>
                    <a:pt x="1009" y="815"/>
                  </a:lnTo>
                  <a:lnTo>
                    <a:pt x="1040" y="753"/>
                  </a:lnTo>
                  <a:lnTo>
                    <a:pt x="1063" y="686"/>
                  </a:lnTo>
                  <a:lnTo>
                    <a:pt x="1078" y="615"/>
                  </a:lnTo>
                  <a:lnTo>
                    <a:pt x="1083" y="542"/>
                  </a:lnTo>
                  <a:lnTo>
                    <a:pt x="1078" y="468"/>
                  </a:lnTo>
                  <a:lnTo>
                    <a:pt x="1063" y="398"/>
                  </a:lnTo>
                  <a:lnTo>
                    <a:pt x="1040" y="331"/>
                  </a:lnTo>
                  <a:lnTo>
                    <a:pt x="1009" y="268"/>
                  </a:lnTo>
                  <a:lnTo>
                    <a:pt x="970" y="211"/>
                  </a:lnTo>
                  <a:lnTo>
                    <a:pt x="924" y="159"/>
                  </a:lnTo>
                  <a:lnTo>
                    <a:pt x="872" y="113"/>
                  </a:lnTo>
                  <a:lnTo>
                    <a:pt x="815" y="74"/>
                  </a:lnTo>
                  <a:lnTo>
                    <a:pt x="752" y="43"/>
                  </a:lnTo>
                  <a:lnTo>
                    <a:pt x="685" y="20"/>
                  </a:lnTo>
                  <a:lnTo>
                    <a:pt x="615" y="5"/>
                  </a:lnTo>
                  <a:lnTo>
                    <a:pt x="541" y="0"/>
                  </a:lnTo>
                  <a:close/>
                </a:path>
              </a:pathLst>
            </a:custGeom>
            <a:solidFill>
              <a:srgbClr val="B6A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9">
              <a:extLst>
                <a:ext uri="{FF2B5EF4-FFF2-40B4-BE49-F238E27FC236}">
                  <a16:creationId xmlns:a16="http://schemas.microsoft.com/office/drawing/2014/main" id="{9C72127E-CE54-437F-BBFE-D96E692337B8}"/>
                </a:ext>
              </a:extLst>
            </p:cNvPr>
            <p:cNvSpPr>
              <a:spLocks noChangeAspect="1"/>
            </p:cNvSpPr>
            <p:nvPr/>
          </p:nvSpPr>
          <p:spPr bwMode="auto">
            <a:xfrm>
              <a:off x="6337956" y="2465304"/>
              <a:ext cx="914399" cy="914400"/>
            </a:xfrm>
            <a:custGeom>
              <a:avLst/>
              <a:gdLst>
                <a:gd name="T0" fmla="+- 0 8899 8358"/>
                <a:gd name="T1" fmla="*/ T0 w 1083"/>
                <a:gd name="T2" fmla="+- 0 -185 -185"/>
                <a:gd name="T3" fmla="*/ -185 h 1083"/>
                <a:gd name="T4" fmla="+- 0 8826 8358"/>
                <a:gd name="T5" fmla="*/ T4 w 1083"/>
                <a:gd name="T6" fmla="+- 0 -180 -185"/>
                <a:gd name="T7" fmla="*/ -180 h 1083"/>
                <a:gd name="T8" fmla="+- 0 8755 8358"/>
                <a:gd name="T9" fmla="*/ T8 w 1083"/>
                <a:gd name="T10" fmla="+- 0 -165 -185"/>
                <a:gd name="T11" fmla="*/ -165 h 1083"/>
                <a:gd name="T12" fmla="+- 0 8688 8358"/>
                <a:gd name="T13" fmla="*/ T12 w 1083"/>
                <a:gd name="T14" fmla="+- 0 -142 -185"/>
                <a:gd name="T15" fmla="*/ -142 h 1083"/>
                <a:gd name="T16" fmla="+- 0 8626 8358"/>
                <a:gd name="T17" fmla="*/ T16 w 1083"/>
                <a:gd name="T18" fmla="+- 0 -111 -185"/>
                <a:gd name="T19" fmla="*/ -111 h 1083"/>
                <a:gd name="T20" fmla="+- 0 8568 8358"/>
                <a:gd name="T21" fmla="*/ T20 w 1083"/>
                <a:gd name="T22" fmla="+- 0 -72 -185"/>
                <a:gd name="T23" fmla="*/ -72 h 1083"/>
                <a:gd name="T24" fmla="+- 0 8516 8358"/>
                <a:gd name="T25" fmla="*/ T24 w 1083"/>
                <a:gd name="T26" fmla="+- 0 -26 -185"/>
                <a:gd name="T27" fmla="*/ -26 h 1083"/>
                <a:gd name="T28" fmla="+- 0 8471 8358"/>
                <a:gd name="T29" fmla="*/ T28 w 1083"/>
                <a:gd name="T30" fmla="+- 0 26 -185"/>
                <a:gd name="T31" fmla="*/ 26 h 1083"/>
                <a:gd name="T32" fmla="+- 0 8432 8358"/>
                <a:gd name="T33" fmla="*/ T32 w 1083"/>
                <a:gd name="T34" fmla="+- 0 83 -185"/>
                <a:gd name="T35" fmla="*/ 83 h 1083"/>
                <a:gd name="T36" fmla="+- 0 8400 8358"/>
                <a:gd name="T37" fmla="*/ T36 w 1083"/>
                <a:gd name="T38" fmla="+- 0 146 -185"/>
                <a:gd name="T39" fmla="*/ 146 h 1083"/>
                <a:gd name="T40" fmla="+- 0 8377 8358"/>
                <a:gd name="T41" fmla="*/ T40 w 1083"/>
                <a:gd name="T42" fmla="+- 0 213 -185"/>
                <a:gd name="T43" fmla="*/ 213 h 1083"/>
                <a:gd name="T44" fmla="+- 0 8363 8358"/>
                <a:gd name="T45" fmla="*/ T44 w 1083"/>
                <a:gd name="T46" fmla="+- 0 283 -185"/>
                <a:gd name="T47" fmla="*/ 283 h 1083"/>
                <a:gd name="T48" fmla="+- 0 8358 8358"/>
                <a:gd name="T49" fmla="*/ T48 w 1083"/>
                <a:gd name="T50" fmla="+- 0 357 -185"/>
                <a:gd name="T51" fmla="*/ 357 h 1083"/>
                <a:gd name="T52" fmla="+- 0 8363 8358"/>
                <a:gd name="T53" fmla="*/ T52 w 1083"/>
                <a:gd name="T54" fmla="+- 0 430 -185"/>
                <a:gd name="T55" fmla="*/ 430 h 1083"/>
                <a:gd name="T56" fmla="+- 0 8377 8358"/>
                <a:gd name="T57" fmla="*/ T56 w 1083"/>
                <a:gd name="T58" fmla="+- 0 501 -185"/>
                <a:gd name="T59" fmla="*/ 501 h 1083"/>
                <a:gd name="T60" fmla="+- 0 8400 8358"/>
                <a:gd name="T61" fmla="*/ T60 w 1083"/>
                <a:gd name="T62" fmla="+- 0 568 -185"/>
                <a:gd name="T63" fmla="*/ 568 h 1083"/>
                <a:gd name="T64" fmla="+- 0 8432 8358"/>
                <a:gd name="T65" fmla="*/ T64 w 1083"/>
                <a:gd name="T66" fmla="+- 0 630 -185"/>
                <a:gd name="T67" fmla="*/ 630 h 1083"/>
                <a:gd name="T68" fmla="+- 0 8471 8358"/>
                <a:gd name="T69" fmla="*/ T68 w 1083"/>
                <a:gd name="T70" fmla="+- 0 688 -185"/>
                <a:gd name="T71" fmla="*/ 688 h 1083"/>
                <a:gd name="T72" fmla="+- 0 8516 8358"/>
                <a:gd name="T73" fmla="*/ T72 w 1083"/>
                <a:gd name="T74" fmla="+- 0 740 -185"/>
                <a:gd name="T75" fmla="*/ 740 h 1083"/>
                <a:gd name="T76" fmla="+- 0 8568 8358"/>
                <a:gd name="T77" fmla="*/ T76 w 1083"/>
                <a:gd name="T78" fmla="+- 0 785 -185"/>
                <a:gd name="T79" fmla="*/ 785 h 1083"/>
                <a:gd name="T80" fmla="+- 0 8626 8358"/>
                <a:gd name="T81" fmla="*/ T80 w 1083"/>
                <a:gd name="T82" fmla="+- 0 824 -185"/>
                <a:gd name="T83" fmla="*/ 824 h 1083"/>
                <a:gd name="T84" fmla="+- 0 8688 8358"/>
                <a:gd name="T85" fmla="*/ T84 w 1083"/>
                <a:gd name="T86" fmla="+- 0 856 -185"/>
                <a:gd name="T87" fmla="*/ 856 h 1083"/>
                <a:gd name="T88" fmla="+- 0 8755 8358"/>
                <a:gd name="T89" fmla="*/ T88 w 1083"/>
                <a:gd name="T90" fmla="+- 0 879 -185"/>
                <a:gd name="T91" fmla="*/ 879 h 1083"/>
                <a:gd name="T92" fmla="+- 0 8826 8358"/>
                <a:gd name="T93" fmla="*/ T92 w 1083"/>
                <a:gd name="T94" fmla="+- 0 893 -185"/>
                <a:gd name="T95" fmla="*/ 893 h 1083"/>
                <a:gd name="T96" fmla="+- 0 8899 8358"/>
                <a:gd name="T97" fmla="*/ T96 w 1083"/>
                <a:gd name="T98" fmla="+- 0 898 -185"/>
                <a:gd name="T99" fmla="*/ 898 h 1083"/>
                <a:gd name="T100" fmla="+- 0 8973 8358"/>
                <a:gd name="T101" fmla="*/ T100 w 1083"/>
                <a:gd name="T102" fmla="+- 0 893 -185"/>
                <a:gd name="T103" fmla="*/ 893 h 1083"/>
                <a:gd name="T104" fmla="+- 0 9043 8358"/>
                <a:gd name="T105" fmla="*/ T104 w 1083"/>
                <a:gd name="T106" fmla="+- 0 879 -185"/>
                <a:gd name="T107" fmla="*/ 879 h 1083"/>
                <a:gd name="T108" fmla="+- 0 9110 8358"/>
                <a:gd name="T109" fmla="*/ T108 w 1083"/>
                <a:gd name="T110" fmla="+- 0 856 -185"/>
                <a:gd name="T111" fmla="*/ 856 h 1083"/>
                <a:gd name="T112" fmla="+- 0 9172 8358"/>
                <a:gd name="T113" fmla="*/ T112 w 1083"/>
                <a:gd name="T114" fmla="+- 0 824 -185"/>
                <a:gd name="T115" fmla="*/ 824 h 1083"/>
                <a:gd name="T116" fmla="+- 0 9230 8358"/>
                <a:gd name="T117" fmla="*/ T116 w 1083"/>
                <a:gd name="T118" fmla="+- 0 785 -185"/>
                <a:gd name="T119" fmla="*/ 785 h 1083"/>
                <a:gd name="T120" fmla="+- 0 9282 8358"/>
                <a:gd name="T121" fmla="*/ T120 w 1083"/>
                <a:gd name="T122" fmla="+- 0 740 -185"/>
                <a:gd name="T123" fmla="*/ 740 h 1083"/>
                <a:gd name="T124" fmla="+- 0 9328 8358"/>
                <a:gd name="T125" fmla="*/ T124 w 1083"/>
                <a:gd name="T126" fmla="+- 0 688 -185"/>
                <a:gd name="T127" fmla="*/ 688 h 1083"/>
                <a:gd name="T128" fmla="+- 0 9367 8358"/>
                <a:gd name="T129" fmla="*/ T128 w 1083"/>
                <a:gd name="T130" fmla="+- 0 630 -185"/>
                <a:gd name="T131" fmla="*/ 630 h 1083"/>
                <a:gd name="T132" fmla="+- 0 9398 8358"/>
                <a:gd name="T133" fmla="*/ T132 w 1083"/>
                <a:gd name="T134" fmla="+- 0 568 -185"/>
                <a:gd name="T135" fmla="*/ 568 h 1083"/>
                <a:gd name="T136" fmla="+- 0 9421 8358"/>
                <a:gd name="T137" fmla="*/ T136 w 1083"/>
                <a:gd name="T138" fmla="+- 0 501 -185"/>
                <a:gd name="T139" fmla="*/ 501 h 1083"/>
                <a:gd name="T140" fmla="+- 0 9436 8358"/>
                <a:gd name="T141" fmla="*/ T140 w 1083"/>
                <a:gd name="T142" fmla="+- 0 430 -185"/>
                <a:gd name="T143" fmla="*/ 430 h 1083"/>
                <a:gd name="T144" fmla="+- 0 9441 8358"/>
                <a:gd name="T145" fmla="*/ T144 w 1083"/>
                <a:gd name="T146" fmla="+- 0 357 -185"/>
                <a:gd name="T147" fmla="*/ 357 h 1083"/>
                <a:gd name="T148" fmla="+- 0 9436 8358"/>
                <a:gd name="T149" fmla="*/ T148 w 1083"/>
                <a:gd name="T150" fmla="+- 0 283 -185"/>
                <a:gd name="T151" fmla="*/ 283 h 1083"/>
                <a:gd name="T152" fmla="+- 0 9421 8358"/>
                <a:gd name="T153" fmla="*/ T152 w 1083"/>
                <a:gd name="T154" fmla="+- 0 213 -185"/>
                <a:gd name="T155" fmla="*/ 213 h 1083"/>
                <a:gd name="T156" fmla="+- 0 9398 8358"/>
                <a:gd name="T157" fmla="*/ T156 w 1083"/>
                <a:gd name="T158" fmla="+- 0 146 -185"/>
                <a:gd name="T159" fmla="*/ 146 h 1083"/>
                <a:gd name="T160" fmla="+- 0 9367 8358"/>
                <a:gd name="T161" fmla="*/ T160 w 1083"/>
                <a:gd name="T162" fmla="+- 0 83 -185"/>
                <a:gd name="T163" fmla="*/ 83 h 1083"/>
                <a:gd name="T164" fmla="+- 0 9328 8358"/>
                <a:gd name="T165" fmla="*/ T164 w 1083"/>
                <a:gd name="T166" fmla="+- 0 26 -185"/>
                <a:gd name="T167" fmla="*/ 26 h 1083"/>
                <a:gd name="T168" fmla="+- 0 9282 8358"/>
                <a:gd name="T169" fmla="*/ T168 w 1083"/>
                <a:gd name="T170" fmla="+- 0 -26 -185"/>
                <a:gd name="T171" fmla="*/ -26 h 1083"/>
                <a:gd name="T172" fmla="+- 0 9230 8358"/>
                <a:gd name="T173" fmla="*/ T172 w 1083"/>
                <a:gd name="T174" fmla="+- 0 -72 -185"/>
                <a:gd name="T175" fmla="*/ -72 h 1083"/>
                <a:gd name="T176" fmla="+- 0 9172 8358"/>
                <a:gd name="T177" fmla="*/ T176 w 1083"/>
                <a:gd name="T178" fmla="+- 0 -111 -185"/>
                <a:gd name="T179" fmla="*/ -111 h 1083"/>
                <a:gd name="T180" fmla="+- 0 9110 8358"/>
                <a:gd name="T181" fmla="*/ T180 w 1083"/>
                <a:gd name="T182" fmla="+- 0 -142 -185"/>
                <a:gd name="T183" fmla="*/ -142 h 1083"/>
                <a:gd name="T184" fmla="+- 0 9043 8358"/>
                <a:gd name="T185" fmla="*/ T184 w 1083"/>
                <a:gd name="T186" fmla="+- 0 -165 -185"/>
                <a:gd name="T187" fmla="*/ -165 h 1083"/>
                <a:gd name="T188" fmla="+- 0 8973 8358"/>
                <a:gd name="T189" fmla="*/ T188 w 1083"/>
                <a:gd name="T190" fmla="+- 0 -180 -185"/>
                <a:gd name="T191" fmla="*/ -180 h 1083"/>
                <a:gd name="T192" fmla="+- 0 8899 8358"/>
                <a:gd name="T193" fmla="*/ T192 w 1083"/>
                <a:gd name="T194" fmla="+- 0 -185 -185"/>
                <a:gd name="T195" fmla="*/ -185 h 1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3" h="1083">
                  <a:moveTo>
                    <a:pt x="541" y="0"/>
                  </a:moveTo>
                  <a:lnTo>
                    <a:pt x="468" y="5"/>
                  </a:lnTo>
                  <a:lnTo>
                    <a:pt x="397" y="20"/>
                  </a:lnTo>
                  <a:lnTo>
                    <a:pt x="330" y="43"/>
                  </a:lnTo>
                  <a:lnTo>
                    <a:pt x="268" y="74"/>
                  </a:lnTo>
                  <a:lnTo>
                    <a:pt x="210" y="113"/>
                  </a:lnTo>
                  <a:lnTo>
                    <a:pt x="158" y="159"/>
                  </a:lnTo>
                  <a:lnTo>
                    <a:pt x="113" y="211"/>
                  </a:lnTo>
                  <a:lnTo>
                    <a:pt x="74" y="268"/>
                  </a:lnTo>
                  <a:lnTo>
                    <a:pt x="42" y="331"/>
                  </a:lnTo>
                  <a:lnTo>
                    <a:pt x="19" y="398"/>
                  </a:lnTo>
                  <a:lnTo>
                    <a:pt x="5" y="468"/>
                  </a:lnTo>
                  <a:lnTo>
                    <a:pt x="0" y="542"/>
                  </a:lnTo>
                  <a:lnTo>
                    <a:pt x="5" y="615"/>
                  </a:lnTo>
                  <a:lnTo>
                    <a:pt x="19" y="686"/>
                  </a:lnTo>
                  <a:lnTo>
                    <a:pt x="42" y="753"/>
                  </a:lnTo>
                  <a:lnTo>
                    <a:pt x="74" y="815"/>
                  </a:lnTo>
                  <a:lnTo>
                    <a:pt x="113" y="873"/>
                  </a:lnTo>
                  <a:lnTo>
                    <a:pt x="158" y="925"/>
                  </a:lnTo>
                  <a:lnTo>
                    <a:pt x="210" y="970"/>
                  </a:lnTo>
                  <a:lnTo>
                    <a:pt x="268" y="1009"/>
                  </a:lnTo>
                  <a:lnTo>
                    <a:pt x="330" y="1041"/>
                  </a:lnTo>
                  <a:lnTo>
                    <a:pt x="397" y="1064"/>
                  </a:lnTo>
                  <a:lnTo>
                    <a:pt x="468" y="1078"/>
                  </a:lnTo>
                  <a:lnTo>
                    <a:pt x="541" y="1083"/>
                  </a:lnTo>
                  <a:lnTo>
                    <a:pt x="615" y="1078"/>
                  </a:lnTo>
                  <a:lnTo>
                    <a:pt x="685" y="1064"/>
                  </a:lnTo>
                  <a:lnTo>
                    <a:pt x="752" y="1041"/>
                  </a:lnTo>
                  <a:lnTo>
                    <a:pt x="814" y="1009"/>
                  </a:lnTo>
                  <a:lnTo>
                    <a:pt x="872" y="970"/>
                  </a:lnTo>
                  <a:lnTo>
                    <a:pt x="924" y="925"/>
                  </a:lnTo>
                  <a:lnTo>
                    <a:pt x="970" y="873"/>
                  </a:lnTo>
                  <a:lnTo>
                    <a:pt x="1009" y="815"/>
                  </a:lnTo>
                  <a:lnTo>
                    <a:pt x="1040" y="753"/>
                  </a:lnTo>
                  <a:lnTo>
                    <a:pt x="1063" y="686"/>
                  </a:lnTo>
                  <a:lnTo>
                    <a:pt x="1078" y="615"/>
                  </a:lnTo>
                  <a:lnTo>
                    <a:pt x="1083" y="542"/>
                  </a:lnTo>
                  <a:lnTo>
                    <a:pt x="1078" y="468"/>
                  </a:lnTo>
                  <a:lnTo>
                    <a:pt x="1063" y="398"/>
                  </a:lnTo>
                  <a:lnTo>
                    <a:pt x="1040" y="331"/>
                  </a:lnTo>
                  <a:lnTo>
                    <a:pt x="1009" y="268"/>
                  </a:lnTo>
                  <a:lnTo>
                    <a:pt x="970" y="211"/>
                  </a:lnTo>
                  <a:lnTo>
                    <a:pt x="924" y="159"/>
                  </a:lnTo>
                  <a:lnTo>
                    <a:pt x="872" y="113"/>
                  </a:lnTo>
                  <a:lnTo>
                    <a:pt x="814" y="74"/>
                  </a:lnTo>
                  <a:lnTo>
                    <a:pt x="752" y="43"/>
                  </a:lnTo>
                  <a:lnTo>
                    <a:pt x="685" y="20"/>
                  </a:lnTo>
                  <a:lnTo>
                    <a:pt x="615" y="5"/>
                  </a:lnTo>
                  <a:lnTo>
                    <a:pt x="541" y="0"/>
                  </a:lnTo>
                  <a:close/>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8">
              <a:extLst>
                <a:ext uri="{FF2B5EF4-FFF2-40B4-BE49-F238E27FC236}">
                  <a16:creationId xmlns:a16="http://schemas.microsoft.com/office/drawing/2014/main" id="{C73F69AE-F579-4586-8463-FDF831F08E3A}"/>
                </a:ext>
              </a:extLst>
            </p:cNvPr>
            <p:cNvSpPr>
              <a:spLocks noChangeAspect="1"/>
            </p:cNvSpPr>
            <p:nvPr/>
          </p:nvSpPr>
          <p:spPr bwMode="auto">
            <a:xfrm>
              <a:off x="7871940" y="2454300"/>
              <a:ext cx="914400" cy="914400"/>
            </a:xfrm>
            <a:custGeom>
              <a:avLst/>
              <a:gdLst>
                <a:gd name="T0" fmla="+- 0 10826 10285"/>
                <a:gd name="T1" fmla="*/ T0 w 1083"/>
                <a:gd name="T2" fmla="+- 0 -185 -185"/>
                <a:gd name="T3" fmla="*/ -185 h 1083"/>
                <a:gd name="T4" fmla="+- 0 10753 10285"/>
                <a:gd name="T5" fmla="*/ T4 w 1083"/>
                <a:gd name="T6" fmla="+- 0 -180 -185"/>
                <a:gd name="T7" fmla="*/ -180 h 1083"/>
                <a:gd name="T8" fmla="+- 0 10682 10285"/>
                <a:gd name="T9" fmla="*/ T8 w 1083"/>
                <a:gd name="T10" fmla="+- 0 -165 -185"/>
                <a:gd name="T11" fmla="*/ -165 h 1083"/>
                <a:gd name="T12" fmla="+- 0 10615 10285"/>
                <a:gd name="T13" fmla="*/ T12 w 1083"/>
                <a:gd name="T14" fmla="+- 0 -142 -185"/>
                <a:gd name="T15" fmla="*/ -142 h 1083"/>
                <a:gd name="T16" fmla="+- 0 10553 10285"/>
                <a:gd name="T17" fmla="*/ T16 w 1083"/>
                <a:gd name="T18" fmla="+- 0 -111 -185"/>
                <a:gd name="T19" fmla="*/ -111 h 1083"/>
                <a:gd name="T20" fmla="+- 0 10495 10285"/>
                <a:gd name="T21" fmla="*/ T20 w 1083"/>
                <a:gd name="T22" fmla="+- 0 -72 -185"/>
                <a:gd name="T23" fmla="*/ -72 h 1083"/>
                <a:gd name="T24" fmla="+- 0 10443 10285"/>
                <a:gd name="T25" fmla="*/ T24 w 1083"/>
                <a:gd name="T26" fmla="+- 0 -26 -185"/>
                <a:gd name="T27" fmla="*/ -26 h 1083"/>
                <a:gd name="T28" fmla="+- 0 10397 10285"/>
                <a:gd name="T29" fmla="*/ T28 w 1083"/>
                <a:gd name="T30" fmla="+- 0 26 -185"/>
                <a:gd name="T31" fmla="*/ 26 h 1083"/>
                <a:gd name="T32" fmla="+- 0 10358 10285"/>
                <a:gd name="T33" fmla="*/ T32 w 1083"/>
                <a:gd name="T34" fmla="+- 0 83 -185"/>
                <a:gd name="T35" fmla="*/ 83 h 1083"/>
                <a:gd name="T36" fmla="+- 0 10327 10285"/>
                <a:gd name="T37" fmla="*/ T36 w 1083"/>
                <a:gd name="T38" fmla="+- 0 146 -185"/>
                <a:gd name="T39" fmla="*/ 146 h 1083"/>
                <a:gd name="T40" fmla="+- 0 10304 10285"/>
                <a:gd name="T41" fmla="*/ T40 w 1083"/>
                <a:gd name="T42" fmla="+- 0 213 -185"/>
                <a:gd name="T43" fmla="*/ 213 h 1083"/>
                <a:gd name="T44" fmla="+- 0 10289 10285"/>
                <a:gd name="T45" fmla="*/ T44 w 1083"/>
                <a:gd name="T46" fmla="+- 0 283 -185"/>
                <a:gd name="T47" fmla="*/ 283 h 1083"/>
                <a:gd name="T48" fmla="+- 0 10285 10285"/>
                <a:gd name="T49" fmla="*/ T48 w 1083"/>
                <a:gd name="T50" fmla="+- 0 357 -185"/>
                <a:gd name="T51" fmla="*/ 357 h 1083"/>
                <a:gd name="T52" fmla="+- 0 10289 10285"/>
                <a:gd name="T53" fmla="*/ T52 w 1083"/>
                <a:gd name="T54" fmla="+- 0 430 -185"/>
                <a:gd name="T55" fmla="*/ 430 h 1083"/>
                <a:gd name="T56" fmla="+- 0 10304 10285"/>
                <a:gd name="T57" fmla="*/ T56 w 1083"/>
                <a:gd name="T58" fmla="+- 0 501 -185"/>
                <a:gd name="T59" fmla="*/ 501 h 1083"/>
                <a:gd name="T60" fmla="+- 0 10327 10285"/>
                <a:gd name="T61" fmla="*/ T60 w 1083"/>
                <a:gd name="T62" fmla="+- 0 568 -185"/>
                <a:gd name="T63" fmla="*/ 568 h 1083"/>
                <a:gd name="T64" fmla="+- 0 10358 10285"/>
                <a:gd name="T65" fmla="*/ T64 w 1083"/>
                <a:gd name="T66" fmla="+- 0 630 -185"/>
                <a:gd name="T67" fmla="*/ 630 h 1083"/>
                <a:gd name="T68" fmla="+- 0 10397 10285"/>
                <a:gd name="T69" fmla="*/ T68 w 1083"/>
                <a:gd name="T70" fmla="+- 0 688 -185"/>
                <a:gd name="T71" fmla="*/ 688 h 1083"/>
                <a:gd name="T72" fmla="+- 0 10443 10285"/>
                <a:gd name="T73" fmla="*/ T72 w 1083"/>
                <a:gd name="T74" fmla="+- 0 740 -185"/>
                <a:gd name="T75" fmla="*/ 740 h 1083"/>
                <a:gd name="T76" fmla="+- 0 10495 10285"/>
                <a:gd name="T77" fmla="*/ T76 w 1083"/>
                <a:gd name="T78" fmla="+- 0 785 -185"/>
                <a:gd name="T79" fmla="*/ 785 h 1083"/>
                <a:gd name="T80" fmla="+- 0 10553 10285"/>
                <a:gd name="T81" fmla="*/ T80 w 1083"/>
                <a:gd name="T82" fmla="+- 0 824 -185"/>
                <a:gd name="T83" fmla="*/ 824 h 1083"/>
                <a:gd name="T84" fmla="+- 0 10615 10285"/>
                <a:gd name="T85" fmla="*/ T84 w 1083"/>
                <a:gd name="T86" fmla="+- 0 856 -185"/>
                <a:gd name="T87" fmla="*/ 856 h 1083"/>
                <a:gd name="T88" fmla="+- 0 10682 10285"/>
                <a:gd name="T89" fmla="*/ T88 w 1083"/>
                <a:gd name="T90" fmla="+- 0 879 -185"/>
                <a:gd name="T91" fmla="*/ 879 h 1083"/>
                <a:gd name="T92" fmla="+- 0 10753 10285"/>
                <a:gd name="T93" fmla="*/ T92 w 1083"/>
                <a:gd name="T94" fmla="+- 0 893 -185"/>
                <a:gd name="T95" fmla="*/ 893 h 1083"/>
                <a:gd name="T96" fmla="+- 0 10826 10285"/>
                <a:gd name="T97" fmla="*/ T96 w 1083"/>
                <a:gd name="T98" fmla="+- 0 898 -185"/>
                <a:gd name="T99" fmla="*/ 898 h 1083"/>
                <a:gd name="T100" fmla="+- 0 10899 10285"/>
                <a:gd name="T101" fmla="*/ T100 w 1083"/>
                <a:gd name="T102" fmla="+- 0 893 -185"/>
                <a:gd name="T103" fmla="*/ 893 h 1083"/>
                <a:gd name="T104" fmla="+- 0 10970 10285"/>
                <a:gd name="T105" fmla="*/ T104 w 1083"/>
                <a:gd name="T106" fmla="+- 0 879 -185"/>
                <a:gd name="T107" fmla="*/ 879 h 1083"/>
                <a:gd name="T108" fmla="+- 0 11037 10285"/>
                <a:gd name="T109" fmla="*/ T108 w 1083"/>
                <a:gd name="T110" fmla="+- 0 856 -185"/>
                <a:gd name="T111" fmla="*/ 856 h 1083"/>
                <a:gd name="T112" fmla="+- 0 11099 10285"/>
                <a:gd name="T113" fmla="*/ T112 w 1083"/>
                <a:gd name="T114" fmla="+- 0 824 -185"/>
                <a:gd name="T115" fmla="*/ 824 h 1083"/>
                <a:gd name="T116" fmla="+- 0 11157 10285"/>
                <a:gd name="T117" fmla="*/ T116 w 1083"/>
                <a:gd name="T118" fmla="+- 0 785 -185"/>
                <a:gd name="T119" fmla="*/ 785 h 1083"/>
                <a:gd name="T120" fmla="+- 0 11209 10285"/>
                <a:gd name="T121" fmla="*/ T120 w 1083"/>
                <a:gd name="T122" fmla="+- 0 740 -185"/>
                <a:gd name="T123" fmla="*/ 740 h 1083"/>
                <a:gd name="T124" fmla="+- 0 11255 10285"/>
                <a:gd name="T125" fmla="*/ T124 w 1083"/>
                <a:gd name="T126" fmla="+- 0 688 -185"/>
                <a:gd name="T127" fmla="*/ 688 h 1083"/>
                <a:gd name="T128" fmla="+- 0 11293 10285"/>
                <a:gd name="T129" fmla="*/ T128 w 1083"/>
                <a:gd name="T130" fmla="+- 0 630 -185"/>
                <a:gd name="T131" fmla="*/ 630 h 1083"/>
                <a:gd name="T132" fmla="+- 0 11325 10285"/>
                <a:gd name="T133" fmla="*/ T132 w 1083"/>
                <a:gd name="T134" fmla="+- 0 568 -185"/>
                <a:gd name="T135" fmla="*/ 568 h 1083"/>
                <a:gd name="T136" fmla="+- 0 11348 10285"/>
                <a:gd name="T137" fmla="*/ T136 w 1083"/>
                <a:gd name="T138" fmla="+- 0 501 -185"/>
                <a:gd name="T139" fmla="*/ 501 h 1083"/>
                <a:gd name="T140" fmla="+- 0 11362 10285"/>
                <a:gd name="T141" fmla="*/ T140 w 1083"/>
                <a:gd name="T142" fmla="+- 0 430 -185"/>
                <a:gd name="T143" fmla="*/ 430 h 1083"/>
                <a:gd name="T144" fmla="+- 0 11367 10285"/>
                <a:gd name="T145" fmla="*/ T144 w 1083"/>
                <a:gd name="T146" fmla="+- 0 357 -185"/>
                <a:gd name="T147" fmla="*/ 357 h 1083"/>
                <a:gd name="T148" fmla="+- 0 11362 10285"/>
                <a:gd name="T149" fmla="*/ T148 w 1083"/>
                <a:gd name="T150" fmla="+- 0 283 -185"/>
                <a:gd name="T151" fmla="*/ 283 h 1083"/>
                <a:gd name="T152" fmla="+- 0 11348 10285"/>
                <a:gd name="T153" fmla="*/ T152 w 1083"/>
                <a:gd name="T154" fmla="+- 0 213 -185"/>
                <a:gd name="T155" fmla="*/ 213 h 1083"/>
                <a:gd name="T156" fmla="+- 0 11325 10285"/>
                <a:gd name="T157" fmla="*/ T156 w 1083"/>
                <a:gd name="T158" fmla="+- 0 146 -185"/>
                <a:gd name="T159" fmla="*/ 146 h 1083"/>
                <a:gd name="T160" fmla="+- 0 11293 10285"/>
                <a:gd name="T161" fmla="*/ T160 w 1083"/>
                <a:gd name="T162" fmla="+- 0 83 -185"/>
                <a:gd name="T163" fmla="*/ 83 h 1083"/>
                <a:gd name="T164" fmla="+- 0 11255 10285"/>
                <a:gd name="T165" fmla="*/ T164 w 1083"/>
                <a:gd name="T166" fmla="+- 0 26 -185"/>
                <a:gd name="T167" fmla="*/ 26 h 1083"/>
                <a:gd name="T168" fmla="+- 0 11209 10285"/>
                <a:gd name="T169" fmla="*/ T168 w 1083"/>
                <a:gd name="T170" fmla="+- 0 -26 -185"/>
                <a:gd name="T171" fmla="*/ -26 h 1083"/>
                <a:gd name="T172" fmla="+- 0 11157 10285"/>
                <a:gd name="T173" fmla="*/ T172 w 1083"/>
                <a:gd name="T174" fmla="+- 0 -72 -185"/>
                <a:gd name="T175" fmla="*/ -72 h 1083"/>
                <a:gd name="T176" fmla="+- 0 11099 10285"/>
                <a:gd name="T177" fmla="*/ T176 w 1083"/>
                <a:gd name="T178" fmla="+- 0 -111 -185"/>
                <a:gd name="T179" fmla="*/ -111 h 1083"/>
                <a:gd name="T180" fmla="+- 0 11037 10285"/>
                <a:gd name="T181" fmla="*/ T180 w 1083"/>
                <a:gd name="T182" fmla="+- 0 -142 -185"/>
                <a:gd name="T183" fmla="*/ -142 h 1083"/>
                <a:gd name="T184" fmla="+- 0 10970 10285"/>
                <a:gd name="T185" fmla="*/ T184 w 1083"/>
                <a:gd name="T186" fmla="+- 0 -165 -185"/>
                <a:gd name="T187" fmla="*/ -165 h 1083"/>
                <a:gd name="T188" fmla="+- 0 10899 10285"/>
                <a:gd name="T189" fmla="*/ T188 w 1083"/>
                <a:gd name="T190" fmla="+- 0 -180 -185"/>
                <a:gd name="T191" fmla="*/ -180 h 1083"/>
                <a:gd name="T192" fmla="+- 0 10826 10285"/>
                <a:gd name="T193" fmla="*/ T192 w 1083"/>
                <a:gd name="T194" fmla="+- 0 -185 -185"/>
                <a:gd name="T195" fmla="*/ -185 h 1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1083" h="1083">
                  <a:moveTo>
                    <a:pt x="541" y="0"/>
                  </a:moveTo>
                  <a:lnTo>
                    <a:pt x="468" y="5"/>
                  </a:lnTo>
                  <a:lnTo>
                    <a:pt x="397" y="20"/>
                  </a:lnTo>
                  <a:lnTo>
                    <a:pt x="330" y="43"/>
                  </a:lnTo>
                  <a:lnTo>
                    <a:pt x="268" y="74"/>
                  </a:lnTo>
                  <a:lnTo>
                    <a:pt x="210" y="113"/>
                  </a:lnTo>
                  <a:lnTo>
                    <a:pt x="158" y="159"/>
                  </a:lnTo>
                  <a:lnTo>
                    <a:pt x="112" y="211"/>
                  </a:lnTo>
                  <a:lnTo>
                    <a:pt x="73" y="268"/>
                  </a:lnTo>
                  <a:lnTo>
                    <a:pt x="42" y="331"/>
                  </a:lnTo>
                  <a:lnTo>
                    <a:pt x="19" y="398"/>
                  </a:lnTo>
                  <a:lnTo>
                    <a:pt x="4" y="468"/>
                  </a:lnTo>
                  <a:lnTo>
                    <a:pt x="0" y="542"/>
                  </a:lnTo>
                  <a:lnTo>
                    <a:pt x="4" y="615"/>
                  </a:lnTo>
                  <a:lnTo>
                    <a:pt x="19" y="686"/>
                  </a:lnTo>
                  <a:lnTo>
                    <a:pt x="42" y="753"/>
                  </a:lnTo>
                  <a:lnTo>
                    <a:pt x="73" y="815"/>
                  </a:lnTo>
                  <a:lnTo>
                    <a:pt x="112" y="873"/>
                  </a:lnTo>
                  <a:lnTo>
                    <a:pt x="158" y="925"/>
                  </a:lnTo>
                  <a:lnTo>
                    <a:pt x="210" y="970"/>
                  </a:lnTo>
                  <a:lnTo>
                    <a:pt x="268" y="1009"/>
                  </a:lnTo>
                  <a:lnTo>
                    <a:pt x="330" y="1041"/>
                  </a:lnTo>
                  <a:lnTo>
                    <a:pt x="397" y="1064"/>
                  </a:lnTo>
                  <a:lnTo>
                    <a:pt x="468" y="1078"/>
                  </a:lnTo>
                  <a:lnTo>
                    <a:pt x="541" y="1083"/>
                  </a:lnTo>
                  <a:lnTo>
                    <a:pt x="614" y="1078"/>
                  </a:lnTo>
                  <a:lnTo>
                    <a:pt x="685" y="1064"/>
                  </a:lnTo>
                  <a:lnTo>
                    <a:pt x="752" y="1041"/>
                  </a:lnTo>
                  <a:lnTo>
                    <a:pt x="814" y="1009"/>
                  </a:lnTo>
                  <a:lnTo>
                    <a:pt x="872" y="970"/>
                  </a:lnTo>
                  <a:lnTo>
                    <a:pt x="924" y="925"/>
                  </a:lnTo>
                  <a:lnTo>
                    <a:pt x="970" y="873"/>
                  </a:lnTo>
                  <a:lnTo>
                    <a:pt x="1008" y="815"/>
                  </a:lnTo>
                  <a:lnTo>
                    <a:pt x="1040" y="753"/>
                  </a:lnTo>
                  <a:lnTo>
                    <a:pt x="1063" y="686"/>
                  </a:lnTo>
                  <a:lnTo>
                    <a:pt x="1077" y="615"/>
                  </a:lnTo>
                  <a:lnTo>
                    <a:pt x="1082" y="542"/>
                  </a:lnTo>
                  <a:lnTo>
                    <a:pt x="1077" y="468"/>
                  </a:lnTo>
                  <a:lnTo>
                    <a:pt x="1063" y="398"/>
                  </a:lnTo>
                  <a:lnTo>
                    <a:pt x="1040" y="331"/>
                  </a:lnTo>
                  <a:lnTo>
                    <a:pt x="1008" y="268"/>
                  </a:lnTo>
                  <a:lnTo>
                    <a:pt x="970" y="211"/>
                  </a:lnTo>
                  <a:lnTo>
                    <a:pt x="924" y="159"/>
                  </a:lnTo>
                  <a:lnTo>
                    <a:pt x="872" y="113"/>
                  </a:lnTo>
                  <a:lnTo>
                    <a:pt x="814" y="74"/>
                  </a:lnTo>
                  <a:lnTo>
                    <a:pt x="752" y="43"/>
                  </a:lnTo>
                  <a:lnTo>
                    <a:pt x="685" y="20"/>
                  </a:lnTo>
                  <a:lnTo>
                    <a:pt x="614" y="5"/>
                  </a:lnTo>
                  <a:lnTo>
                    <a:pt x="541" y="0"/>
                  </a:lnTo>
                  <a:close/>
                </a:path>
              </a:pathLst>
            </a:custGeom>
            <a:solidFill>
              <a:srgbClr val="78A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Rectangle 14">
              <a:extLst>
                <a:ext uri="{FF2B5EF4-FFF2-40B4-BE49-F238E27FC236}">
                  <a16:creationId xmlns:a16="http://schemas.microsoft.com/office/drawing/2014/main" id="{7897A0C8-3C92-466C-8F38-59298977D557}"/>
                </a:ext>
              </a:extLst>
            </p:cNvPr>
            <p:cNvSpPr>
              <a:spLocks noChangeArrowheads="1"/>
            </p:cNvSpPr>
            <p:nvPr/>
          </p:nvSpPr>
          <p:spPr bwMode="auto">
            <a:xfrm>
              <a:off x="1028913" y="2658750"/>
              <a:ext cx="75713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1pPr>
              <a:lvl2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2pPr>
              <a:lvl3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3pPr>
              <a:lvl4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4pPr>
              <a:lvl5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5pPr>
              <a:lvl6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6pPr>
              <a:lvl7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7pPr>
              <a:lvl8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8pPr>
              <a:lvl9pPr eaLnBrk="0" fontAlgn="base" hangingPunct="0">
                <a:spcBef>
                  <a:spcPct val="0"/>
                </a:spcBef>
                <a:spcAft>
                  <a:spcPct val="0"/>
                </a:spcAft>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3100" algn="l"/>
                  <a:tab pos="1433513" algn="l"/>
                  <a:tab pos="1666875" algn="l"/>
                  <a:tab pos="2278063" algn="l"/>
                  <a:tab pos="3038475" algn="l"/>
                  <a:tab pos="3271838" algn="l"/>
                  <a:tab pos="3690938" algn="l"/>
                  <a:tab pos="4260850" algn="l"/>
                  <a:tab pos="4495800" algn="l"/>
                  <a:tab pos="4914900" algn="l"/>
                  <a:tab pos="5484813" algn="l"/>
                  <a:tab pos="5718175" algn="l"/>
                  <a:tab pos="6138863" algn="l"/>
                  <a:tab pos="6708775" algn="l"/>
                </a:tabLst>
                <a:defRPr/>
              </a:pPr>
              <a:r>
                <a:rPr kumimoji="0" lang="it-IT" altLang="en-US" sz="2200" b="1" i="0" u="none" strike="noStrike" kern="1200" cap="none" spc="0" normalizeH="0" baseline="0" noProof="0" dirty="0">
                  <a:ln>
                    <a:noFill/>
                  </a:ln>
                  <a:solidFill>
                    <a:srgbClr val="FFFFFF"/>
                  </a:solidFill>
                  <a:effectLst/>
                  <a:uLnTx/>
                  <a:uFillTx/>
                  <a:latin typeface="Arial Nova" panose="020B0504020202020204" pitchFamily="34" charset="0"/>
                  <a:ea typeface="Tahoma" panose="020B0604030504040204" pitchFamily="34" charset="0"/>
                  <a:cs typeface="+mn-cs"/>
                </a:rPr>
                <a:t>         1			  2			     3			          4		      5	</a:t>
              </a:r>
              <a:endParaRPr kumimoji="0" lang="it-IT" alt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 name="TextBox 51">
              <a:extLst>
                <a:ext uri="{FF2B5EF4-FFF2-40B4-BE49-F238E27FC236}">
                  <a16:creationId xmlns:a16="http://schemas.microsoft.com/office/drawing/2014/main" id="{6A62EC65-B1DB-42E7-A15C-56D48B930CA7}"/>
                </a:ext>
              </a:extLst>
            </p:cNvPr>
            <p:cNvSpPr txBox="1"/>
            <p:nvPr/>
          </p:nvSpPr>
          <p:spPr>
            <a:xfrm>
              <a:off x="998257" y="3571608"/>
              <a:ext cx="169208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Combination prevention for adolescent girls, young women and their male partners in high- prevalence locations</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53" name="TextBox 52">
              <a:extLst>
                <a:ext uri="{FF2B5EF4-FFF2-40B4-BE49-F238E27FC236}">
                  <a16:creationId xmlns:a16="http://schemas.microsoft.com/office/drawing/2014/main" id="{51D0791D-BB72-4CAA-9A86-CA389984FFAC}"/>
                </a:ext>
              </a:extLst>
            </p:cNvPr>
            <p:cNvSpPr txBox="1"/>
            <p:nvPr/>
          </p:nvSpPr>
          <p:spPr>
            <a:xfrm>
              <a:off x="2926958" y="3571608"/>
              <a:ext cx="136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Combination prevention with key populations</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54" name="TextBox 53">
              <a:extLst>
                <a:ext uri="{FF2B5EF4-FFF2-40B4-BE49-F238E27FC236}">
                  <a16:creationId xmlns:a16="http://schemas.microsoft.com/office/drawing/2014/main" id="{A2D9C2D1-3DDE-4F6F-8778-95E486EA996D}"/>
                </a:ext>
              </a:extLst>
            </p:cNvPr>
            <p:cNvSpPr txBox="1"/>
            <p:nvPr/>
          </p:nvSpPr>
          <p:spPr>
            <a:xfrm>
              <a:off x="4613575" y="3571608"/>
              <a:ext cx="12951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Comprehensive condom programmes</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55" name="TextBox 54">
              <a:extLst>
                <a:ext uri="{FF2B5EF4-FFF2-40B4-BE49-F238E27FC236}">
                  <a16:creationId xmlns:a16="http://schemas.microsoft.com/office/drawing/2014/main" id="{CC57A3AD-557F-4BCC-9E0E-73D01C650042}"/>
                </a:ext>
              </a:extLst>
            </p:cNvPr>
            <p:cNvSpPr txBox="1"/>
            <p:nvPr/>
          </p:nvSpPr>
          <p:spPr>
            <a:xfrm>
              <a:off x="6042232" y="3571608"/>
              <a:ext cx="150584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Voluntary medical male circumcision and sexual and reproductive health services for men and boys in 14 countries in eastern and southern Africa</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56" name="TextBox 55">
              <a:extLst>
                <a:ext uri="{FF2B5EF4-FFF2-40B4-BE49-F238E27FC236}">
                  <a16:creationId xmlns:a16="http://schemas.microsoft.com/office/drawing/2014/main" id="{7EB8C2D2-7FA5-4E04-917A-D4C9FB9A7C75}"/>
                </a:ext>
              </a:extLst>
            </p:cNvPr>
            <p:cNvSpPr txBox="1"/>
            <p:nvPr/>
          </p:nvSpPr>
          <p:spPr>
            <a:xfrm>
              <a:off x="7743180" y="3572456"/>
              <a:ext cx="117191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Rapid introduction of pre-exposure prophylaxis</a:t>
              </a:r>
              <a:endParaRPr kumimoji="0" lang="en-US"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60" name="TextBox 59">
              <a:extLst>
                <a:ext uri="{FF2B5EF4-FFF2-40B4-BE49-F238E27FC236}">
                  <a16:creationId xmlns:a16="http://schemas.microsoft.com/office/drawing/2014/main" id="{76397548-BD9B-4588-947D-3F930ECDAAD3}"/>
                </a:ext>
              </a:extLst>
            </p:cNvPr>
            <p:cNvSpPr txBox="1"/>
            <p:nvPr/>
          </p:nvSpPr>
          <p:spPr>
            <a:xfrm>
              <a:off x="914591" y="1620000"/>
              <a:ext cx="65357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Five pillars of combination prevention</a:t>
              </a:r>
              <a:endParaRPr kumimoji="0" lang="en-US" sz="1200" b="0" i="0"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21" name="Rectangle 20">
              <a:extLst>
                <a:ext uri="{FF2B5EF4-FFF2-40B4-BE49-F238E27FC236}">
                  <a16:creationId xmlns:a16="http://schemas.microsoft.com/office/drawing/2014/main" id="{3274298A-D904-48F8-A5E8-4613678CF15D}"/>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Prevention gap report. Geneva: UNAIDS</a:t>
              </a:r>
              <a:r>
                <a:rPr lang="en-US" sz="700">
                  <a:solidFill>
                    <a:prstClr val="black"/>
                  </a:solidFill>
                  <a:latin typeface="Arial Nova" panose="020B0504020202020204" pitchFamily="34" charset="0"/>
                </a:rPr>
                <a:t>; 2016</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8" name="TextBox 17">
              <a:extLst>
                <a:ext uri="{FF2B5EF4-FFF2-40B4-BE49-F238E27FC236}">
                  <a16:creationId xmlns:a16="http://schemas.microsoft.com/office/drawing/2014/main" id="{ED0DA550-D76C-4747-85D6-FD5FF5FAB76F}"/>
                </a:ext>
              </a:extLst>
            </p:cNvPr>
            <p:cNvSpPr txBox="1"/>
            <p:nvPr/>
          </p:nvSpPr>
          <p:spPr>
            <a:xfrm>
              <a:off x="0" y="180000"/>
              <a:ext cx="9907200" cy="584775"/>
            </a:xfrm>
            <a:prstGeom prst="rect">
              <a:avLst/>
            </a:prstGeom>
            <a:noFill/>
          </p:spPr>
          <p:txBody>
            <a:bodyPr wrap="square" rtlCol="0">
              <a:spAutoFit/>
            </a:bodyPr>
            <a:lstStyle>
              <a:defPPr>
                <a:defRPr lang="en-US"/>
              </a:defPPr>
              <a:lvl1pPr>
                <a:defRPr sz="2400" b="1"/>
              </a:lvl1pPr>
            </a:lstStyle>
            <a:p>
              <a:pPr lvl="0" algn="ctr" defTabSz="914400">
                <a:defRPr/>
              </a:pPr>
              <a:r>
                <a:rPr lang="en-US" sz="3200" dirty="0">
                  <a:solidFill>
                    <a:prstClr val="white"/>
                  </a:solidFill>
                </a:rPr>
                <a:t>Prevention pillars</a:t>
              </a:r>
              <a:endParaRPr kumimoji="0" lang="en-GB" sz="3200" b="1"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693111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A197535-F88E-4FB7-A595-EDE6C7F9948A}"/>
              </a:ext>
            </a:extLst>
          </p:cNvPr>
          <p:cNvGrpSpPr/>
          <p:nvPr/>
        </p:nvGrpSpPr>
        <p:grpSpPr>
          <a:xfrm>
            <a:off x="0" y="180000"/>
            <a:ext cx="9907200" cy="6505834"/>
            <a:chOff x="0" y="180000"/>
            <a:chExt cx="9907200" cy="6505834"/>
          </a:xfrm>
        </p:grpSpPr>
        <p:sp>
          <p:nvSpPr>
            <p:cNvPr id="4" name="Rectangle 3">
              <a:extLst>
                <a:ext uri="{FF2B5EF4-FFF2-40B4-BE49-F238E27FC236}">
                  <a16:creationId xmlns:a16="http://schemas.microsoft.com/office/drawing/2014/main" id="{2F156894-352E-4257-A042-9F16ACCB8B18}"/>
                </a:ext>
              </a:extLst>
            </p:cNvPr>
            <p:cNvSpPr/>
            <p:nvPr/>
          </p:nvSpPr>
          <p:spPr>
            <a:xfrm>
              <a:off x="7241973" y="6006814"/>
              <a:ext cx="2513208" cy="415498"/>
            </a:xfrm>
            <a:prstGeom prst="rect">
              <a:avLst/>
            </a:prstGeom>
          </p:spPr>
          <p:txBody>
            <a:bodyPr wrap="square" lIns="1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HIV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prevention 2020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road map: Accelerating HIV prevention to reduce new infections by 75%. Geneva: UNAIDS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 step-by-step approach</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9612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bg1"/>
                  </a:solidFill>
                  <a:effectLst/>
                  <a:uLnTx/>
                  <a:uFillTx/>
                  <a:latin typeface="Arial Nova Light" panose="020B0304020202020204" pitchFamily="34" charset="0"/>
                  <a:ea typeface="+mn-ea"/>
                  <a:cs typeface="+mn-cs"/>
                </a:rPr>
                <a:t>Ten-point plan for accelerating HIV prevention in countries</a:t>
              </a:r>
              <a:endParaRPr kumimoji="0" lang="en-GB" sz="1200" b="0" i="1" u="none" strike="noStrike" kern="1200" cap="none" spc="0" normalizeH="0" baseline="0" noProof="0" dirty="0">
                <a:ln>
                  <a:noFill/>
                </a:ln>
                <a:solidFill>
                  <a:schemeClr val="bg1"/>
                </a:solidFill>
                <a:effectLst/>
                <a:uLnTx/>
                <a:uFillTx/>
                <a:latin typeface="Arial Nova Light" panose="020B0304020202020204" pitchFamily="34" charset="0"/>
                <a:ea typeface="+mn-ea"/>
                <a:cs typeface="+mn-cs"/>
              </a:endParaRPr>
            </a:p>
          </p:txBody>
        </p:sp>
        <p:grpSp>
          <p:nvGrpSpPr>
            <p:cNvPr id="3" name="Group 1">
              <a:extLst>
                <a:ext uri="{FF2B5EF4-FFF2-40B4-BE49-F238E27FC236}">
                  <a16:creationId xmlns:a16="http://schemas.microsoft.com/office/drawing/2014/main" id="{ED5A47C5-3E3B-4CDD-AF50-DD526C95CCA1}"/>
                </a:ext>
              </a:extLst>
            </p:cNvPr>
            <p:cNvGrpSpPr>
              <a:grpSpLocks noChangeAspect="1"/>
            </p:cNvGrpSpPr>
            <p:nvPr/>
          </p:nvGrpSpPr>
          <p:grpSpPr bwMode="auto">
            <a:xfrm>
              <a:off x="2403051" y="1598779"/>
              <a:ext cx="5099898" cy="5087055"/>
              <a:chOff x="1390" y="3009"/>
              <a:chExt cx="9927" cy="9903"/>
            </a:xfrm>
          </p:grpSpPr>
          <p:sp>
            <p:nvSpPr>
              <p:cNvPr id="6" name="AutoShape 13">
                <a:extLst>
                  <a:ext uri="{FF2B5EF4-FFF2-40B4-BE49-F238E27FC236}">
                    <a16:creationId xmlns:a16="http://schemas.microsoft.com/office/drawing/2014/main" id="{6991E89B-1379-4F86-8A5A-2C015ED2CAFB}"/>
                  </a:ext>
                </a:extLst>
              </p:cNvPr>
              <p:cNvSpPr>
                <a:spLocks/>
              </p:cNvSpPr>
              <p:nvPr/>
            </p:nvSpPr>
            <p:spPr bwMode="auto">
              <a:xfrm>
                <a:off x="1390" y="3009"/>
                <a:ext cx="9927" cy="9903"/>
              </a:xfrm>
              <a:custGeom>
                <a:avLst/>
                <a:gdLst>
                  <a:gd name="T0" fmla="+- 0 1491 1390"/>
                  <a:gd name="T1" fmla="*/ T0 w 9927"/>
                  <a:gd name="T2" fmla="+- 0 7004 3009"/>
                  <a:gd name="T3" fmla="*/ 7004 h 9903"/>
                  <a:gd name="T4" fmla="+- 0 1398 1390"/>
                  <a:gd name="T5" fmla="*/ T4 w 9927"/>
                  <a:gd name="T6" fmla="+- 0 7694 3009"/>
                  <a:gd name="T7" fmla="*/ 7694 h 9903"/>
                  <a:gd name="T8" fmla="+- 0 1409 1390"/>
                  <a:gd name="T9" fmla="*/ T8 w 9927"/>
                  <a:gd name="T10" fmla="+- 0 8379 3009"/>
                  <a:gd name="T11" fmla="*/ 8379 h 9903"/>
                  <a:gd name="T12" fmla="+- 0 1525 1390"/>
                  <a:gd name="T13" fmla="*/ T12 w 9927"/>
                  <a:gd name="T14" fmla="+- 0 9071 3009"/>
                  <a:gd name="T15" fmla="*/ 9071 h 9903"/>
                  <a:gd name="T16" fmla="+- 0 4724 1390"/>
                  <a:gd name="T17" fmla="*/ T16 w 9927"/>
                  <a:gd name="T18" fmla="+- 0 8206 3009"/>
                  <a:gd name="T19" fmla="*/ 8206 h 9903"/>
                  <a:gd name="T20" fmla="+- 0 4777 1390"/>
                  <a:gd name="T21" fmla="*/ T20 w 9927"/>
                  <a:gd name="T22" fmla="+- 0 7480 3009"/>
                  <a:gd name="T23" fmla="*/ 7480 h 9903"/>
                  <a:gd name="T24" fmla="+- 0 4933 1390"/>
                  <a:gd name="T25" fmla="*/ T24 w 9927"/>
                  <a:gd name="T26" fmla="+- 0 8794 3009"/>
                  <a:gd name="T27" fmla="*/ 8794 h 9903"/>
                  <a:gd name="T28" fmla="+- 0 1765 1390"/>
                  <a:gd name="T29" fmla="*/ T28 w 9927"/>
                  <a:gd name="T30" fmla="+- 0 9825 3009"/>
                  <a:gd name="T31" fmla="*/ 9825 h 9903"/>
                  <a:gd name="T32" fmla="+- 0 2069 1390"/>
                  <a:gd name="T33" fmla="*/ T32 w 9927"/>
                  <a:gd name="T34" fmla="+- 0 10461 3009"/>
                  <a:gd name="T35" fmla="*/ 10461 h 9903"/>
                  <a:gd name="T36" fmla="+- 0 2453 1390"/>
                  <a:gd name="T37" fmla="*/ T36 w 9927"/>
                  <a:gd name="T38" fmla="+- 0 11029 3009"/>
                  <a:gd name="T39" fmla="*/ 11029 h 9903"/>
                  <a:gd name="T40" fmla="+- 0 2923 1390"/>
                  <a:gd name="T41" fmla="*/ T40 w 9927"/>
                  <a:gd name="T42" fmla="+- 0 11539 3009"/>
                  <a:gd name="T43" fmla="*/ 11539 h 9903"/>
                  <a:gd name="T44" fmla="+- 0 5361 1390"/>
                  <a:gd name="T45" fmla="*/ T44 w 9927"/>
                  <a:gd name="T46" fmla="+- 0 9275 3009"/>
                  <a:gd name="T47" fmla="*/ 9275 h 9903"/>
                  <a:gd name="T48" fmla="+- 0 2981 1390"/>
                  <a:gd name="T49" fmla="*/ T48 w 9927"/>
                  <a:gd name="T50" fmla="+- 0 4329 3009"/>
                  <a:gd name="T51" fmla="*/ 4329 h 9903"/>
                  <a:gd name="T52" fmla="+- 0 2501 1390"/>
                  <a:gd name="T53" fmla="*/ T52 w 9927"/>
                  <a:gd name="T54" fmla="+- 0 4832 3009"/>
                  <a:gd name="T55" fmla="*/ 4832 h 9903"/>
                  <a:gd name="T56" fmla="+- 0 2107 1390"/>
                  <a:gd name="T57" fmla="*/ T56 w 9927"/>
                  <a:gd name="T58" fmla="+- 0 5393 3009"/>
                  <a:gd name="T59" fmla="*/ 5393 h 9903"/>
                  <a:gd name="T60" fmla="+- 0 1795 1390"/>
                  <a:gd name="T61" fmla="*/ T60 w 9927"/>
                  <a:gd name="T62" fmla="+- 0 6021 3009"/>
                  <a:gd name="T63" fmla="*/ 6021 h 9903"/>
                  <a:gd name="T64" fmla="+- 0 4894 1390"/>
                  <a:gd name="T65" fmla="*/ T64 w 9927"/>
                  <a:gd name="T66" fmla="+- 0 7197 3009"/>
                  <a:gd name="T67" fmla="*/ 7197 h 9903"/>
                  <a:gd name="T68" fmla="+- 0 5361 1390"/>
                  <a:gd name="T69" fmla="*/ T68 w 9927"/>
                  <a:gd name="T70" fmla="+- 0 6646 3009"/>
                  <a:gd name="T71" fmla="*/ 6646 h 9903"/>
                  <a:gd name="T72" fmla="+- 0 5687 1390"/>
                  <a:gd name="T73" fmla="*/ T72 w 9927"/>
                  <a:gd name="T74" fmla="+- 0 9467 3009"/>
                  <a:gd name="T75" fmla="*/ 9467 h 9903"/>
                  <a:gd name="T76" fmla="+- 0 3737 1390"/>
                  <a:gd name="T77" fmla="*/ T76 w 9927"/>
                  <a:gd name="T78" fmla="+- 0 12166 3009"/>
                  <a:gd name="T79" fmla="*/ 12166 h 9903"/>
                  <a:gd name="T80" fmla="+- 0 4357 1390"/>
                  <a:gd name="T81" fmla="*/ T80 w 9927"/>
                  <a:gd name="T82" fmla="+- 0 12502 3009"/>
                  <a:gd name="T83" fmla="*/ 12502 h 9903"/>
                  <a:gd name="T84" fmla="+- 0 5002 1390"/>
                  <a:gd name="T85" fmla="*/ T84 w 9927"/>
                  <a:gd name="T86" fmla="+- 0 12736 3009"/>
                  <a:gd name="T87" fmla="*/ 12736 h 9903"/>
                  <a:gd name="T88" fmla="+- 0 5682 1390"/>
                  <a:gd name="T89" fmla="*/ T88 w 9927"/>
                  <a:gd name="T90" fmla="+- 0 12871 3009"/>
                  <a:gd name="T91" fmla="*/ 12871 h 9903"/>
                  <a:gd name="T92" fmla="+- 0 6323 1390"/>
                  <a:gd name="T93" fmla="*/ T92 w 9927"/>
                  <a:gd name="T94" fmla="+- 0 9607 3009"/>
                  <a:gd name="T95" fmla="*/ 9607 h 9903"/>
                  <a:gd name="T96" fmla="+- 0 5682 1390"/>
                  <a:gd name="T97" fmla="*/ T96 w 9927"/>
                  <a:gd name="T98" fmla="+- 0 3049 3009"/>
                  <a:gd name="T99" fmla="*/ 3049 h 9903"/>
                  <a:gd name="T100" fmla="+- 0 5002 1390"/>
                  <a:gd name="T101" fmla="*/ T100 w 9927"/>
                  <a:gd name="T102" fmla="+- 0 3185 3009"/>
                  <a:gd name="T103" fmla="*/ 3185 h 9903"/>
                  <a:gd name="T104" fmla="+- 0 4357 1390"/>
                  <a:gd name="T105" fmla="*/ T104 w 9927"/>
                  <a:gd name="T106" fmla="+- 0 3419 3009"/>
                  <a:gd name="T107" fmla="*/ 3419 h 9903"/>
                  <a:gd name="T108" fmla="+- 0 3737 1390"/>
                  <a:gd name="T109" fmla="*/ T108 w 9927"/>
                  <a:gd name="T110" fmla="+- 0 3754 3009"/>
                  <a:gd name="T111" fmla="*/ 3754 h 9903"/>
                  <a:gd name="T112" fmla="+- 0 5687 1390"/>
                  <a:gd name="T113" fmla="*/ T112 w 9927"/>
                  <a:gd name="T114" fmla="+- 0 6454 3009"/>
                  <a:gd name="T115" fmla="*/ 6454 h 9903"/>
                  <a:gd name="T116" fmla="+- 0 6323 1390"/>
                  <a:gd name="T117" fmla="*/ T116 w 9927"/>
                  <a:gd name="T118" fmla="+- 0 3009 3009"/>
                  <a:gd name="T119" fmla="*/ 3009 h 9903"/>
                  <a:gd name="T120" fmla="+- 0 6792 1390"/>
                  <a:gd name="T121" fmla="*/ T120 w 9927"/>
                  <a:gd name="T122" fmla="+- 0 9548 3009"/>
                  <a:gd name="T123" fmla="*/ 9548 h 9903"/>
                  <a:gd name="T124" fmla="+- 0 6628 1390"/>
                  <a:gd name="T125" fmla="*/ T124 w 9927"/>
                  <a:gd name="T126" fmla="+- 0 12905 3009"/>
                  <a:gd name="T127" fmla="*/ 12905 h 9903"/>
                  <a:gd name="T128" fmla="+- 0 7332 1390"/>
                  <a:gd name="T129" fmla="*/ T128 w 9927"/>
                  <a:gd name="T130" fmla="+- 0 12823 3009"/>
                  <a:gd name="T131" fmla="*/ 12823 h 9903"/>
                  <a:gd name="T132" fmla="+- 0 7995 1390"/>
                  <a:gd name="T133" fmla="*/ T132 w 9927"/>
                  <a:gd name="T134" fmla="+- 0 12644 3009"/>
                  <a:gd name="T135" fmla="*/ 12644 h 9903"/>
                  <a:gd name="T136" fmla="+- 0 8628 1390"/>
                  <a:gd name="T137" fmla="*/ T136 w 9927"/>
                  <a:gd name="T138" fmla="+- 0 12365 3009"/>
                  <a:gd name="T139" fmla="*/ 12365 h 9903"/>
                  <a:gd name="T140" fmla="+- 0 9239 1390"/>
                  <a:gd name="T141" fmla="*/ T140 w 9927"/>
                  <a:gd name="T142" fmla="+- 0 11983 3009"/>
                  <a:gd name="T143" fmla="*/ 11983 h 9903"/>
                  <a:gd name="T144" fmla="+- 0 8697 1390"/>
                  <a:gd name="T145" fmla="*/ T144 w 9927"/>
                  <a:gd name="T146" fmla="+- 0 3593 3009"/>
                  <a:gd name="T147" fmla="*/ 3593 h 9903"/>
                  <a:gd name="T148" fmla="+- 0 8067 1390"/>
                  <a:gd name="T149" fmla="*/ T148 w 9927"/>
                  <a:gd name="T150" fmla="+- 0 3302 3009"/>
                  <a:gd name="T151" fmla="*/ 3302 h 9903"/>
                  <a:gd name="T152" fmla="+- 0 7407 1390"/>
                  <a:gd name="T153" fmla="*/ T152 w 9927"/>
                  <a:gd name="T154" fmla="+- 0 3113 3009"/>
                  <a:gd name="T155" fmla="*/ 3113 h 9903"/>
                  <a:gd name="T156" fmla="+- 0 6709 1390"/>
                  <a:gd name="T157" fmla="*/ T156 w 9927"/>
                  <a:gd name="T158" fmla="+- 0 3020 3009"/>
                  <a:gd name="T159" fmla="*/ 3020 h 9903"/>
                  <a:gd name="T160" fmla="+- 0 6713 1390"/>
                  <a:gd name="T161" fmla="*/ T160 w 9927"/>
                  <a:gd name="T162" fmla="+- 0 6353 3009"/>
                  <a:gd name="T163" fmla="*/ 6353 h 9903"/>
                  <a:gd name="T164" fmla="+- 0 9239 1390"/>
                  <a:gd name="T165" fmla="*/ T164 w 9927"/>
                  <a:gd name="T166" fmla="+- 0 3937 3009"/>
                  <a:gd name="T167" fmla="*/ 3937 h 9903"/>
                  <a:gd name="T168" fmla="+- 0 10816 1390"/>
                  <a:gd name="T169" fmla="*/ T168 w 9927"/>
                  <a:gd name="T170" fmla="+- 0 5804 3009"/>
                  <a:gd name="T171" fmla="*/ 5804 h 9903"/>
                  <a:gd name="T172" fmla="+- 0 10477 1390"/>
                  <a:gd name="T173" fmla="*/ T172 w 9927"/>
                  <a:gd name="T174" fmla="+- 0 5199 3009"/>
                  <a:gd name="T175" fmla="*/ 5199 h 9903"/>
                  <a:gd name="T176" fmla="+- 0 10055 1390"/>
                  <a:gd name="T177" fmla="*/ T176 w 9927"/>
                  <a:gd name="T178" fmla="+- 0 4658 3009"/>
                  <a:gd name="T179" fmla="*/ 4658 h 9903"/>
                  <a:gd name="T180" fmla="+- 0 9545 1390"/>
                  <a:gd name="T181" fmla="*/ T180 w 9927"/>
                  <a:gd name="T182" fmla="+- 0 4172 3009"/>
                  <a:gd name="T183" fmla="*/ 4172 h 9903"/>
                  <a:gd name="T184" fmla="+- 0 7583 1390"/>
                  <a:gd name="T185" fmla="*/ T184 w 9927"/>
                  <a:gd name="T186" fmla="+- 0 6865 3009"/>
                  <a:gd name="T187" fmla="*/ 6865 h 9903"/>
                  <a:gd name="T188" fmla="+- 0 11053 1390"/>
                  <a:gd name="T189" fmla="*/ T188 w 9927"/>
                  <a:gd name="T190" fmla="+- 0 6402 3009"/>
                  <a:gd name="T191" fmla="*/ 6402 h 9903"/>
                  <a:gd name="T192" fmla="+- 0 7635 1390"/>
                  <a:gd name="T193" fmla="*/ T192 w 9927"/>
                  <a:gd name="T194" fmla="+- 0 8994 3009"/>
                  <a:gd name="T195" fmla="*/ 8994 h 9903"/>
                  <a:gd name="T196" fmla="+- 0 9482 1390"/>
                  <a:gd name="T197" fmla="*/ T196 w 9927"/>
                  <a:gd name="T198" fmla="+- 0 11799 3009"/>
                  <a:gd name="T199" fmla="*/ 11799 h 9903"/>
                  <a:gd name="T200" fmla="+- 0 10003 1390"/>
                  <a:gd name="T201" fmla="*/ T200 w 9927"/>
                  <a:gd name="T202" fmla="+- 0 11319 3009"/>
                  <a:gd name="T203" fmla="*/ 11319 h 9903"/>
                  <a:gd name="T204" fmla="+- 0 10435 1390"/>
                  <a:gd name="T205" fmla="*/ T204 w 9927"/>
                  <a:gd name="T206" fmla="+- 0 10784 3009"/>
                  <a:gd name="T207" fmla="*/ 10784 h 9903"/>
                  <a:gd name="T208" fmla="+- 0 10783 1390"/>
                  <a:gd name="T209" fmla="*/ T208 w 9927"/>
                  <a:gd name="T210" fmla="+- 0 10187 3009"/>
                  <a:gd name="T211" fmla="*/ 10187 h 9903"/>
                  <a:gd name="T212" fmla="+- 0 11053 1390"/>
                  <a:gd name="T213" fmla="*/ T212 w 9927"/>
                  <a:gd name="T214" fmla="+- 0 9519 3009"/>
                  <a:gd name="T215" fmla="*/ 9519 h 9903"/>
                  <a:gd name="T216" fmla="+- 0 11270 1390"/>
                  <a:gd name="T217" fmla="*/ T216 w 9927"/>
                  <a:gd name="T218" fmla="+- 0 7312 3009"/>
                  <a:gd name="T219" fmla="*/ 7312 h 9903"/>
                  <a:gd name="T220" fmla="+- 0 11119 1390"/>
                  <a:gd name="T221" fmla="*/ T220 w 9927"/>
                  <a:gd name="T222" fmla="+- 0 6616 3009"/>
                  <a:gd name="T223" fmla="*/ 6616 h 9903"/>
                  <a:gd name="T224" fmla="+- 0 8001 1390"/>
                  <a:gd name="T225" fmla="*/ T224 w 9927"/>
                  <a:gd name="T226" fmla="+- 0 7960 3009"/>
                  <a:gd name="T227" fmla="*/ 7960 h 9903"/>
                  <a:gd name="T228" fmla="+- 0 11119 1390"/>
                  <a:gd name="T229" fmla="*/ T228 w 9927"/>
                  <a:gd name="T230" fmla="+- 0 9305 3009"/>
                  <a:gd name="T231" fmla="*/ 9305 h 9903"/>
                  <a:gd name="T232" fmla="+- 0 11270 1390"/>
                  <a:gd name="T233" fmla="*/ T232 w 9927"/>
                  <a:gd name="T234" fmla="+- 0 8609 3009"/>
                  <a:gd name="T235" fmla="*/ 8609 h 9903"/>
                  <a:gd name="T236" fmla="+- 0 11316 1390"/>
                  <a:gd name="T237" fmla="*/ T236 w 9927"/>
                  <a:gd name="T238" fmla="+- 0 7922 3009"/>
                  <a:gd name="T239" fmla="*/ 7922 h 99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9927" h="9903">
                    <a:moveTo>
                      <a:pt x="3387" y="4471"/>
                    </a:moveTo>
                    <a:lnTo>
                      <a:pt x="245" y="3450"/>
                    </a:lnTo>
                    <a:lnTo>
                      <a:pt x="221" y="3528"/>
                    </a:lnTo>
                    <a:lnTo>
                      <a:pt x="197" y="3607"/>
                    </a:lnTo>
                    <a:lnTo>
                      <a:pt x="175" y="3685"/>
                    </a:lnTo>
                    <a:lnTo>
                      <a:pt x="155" y="3763"/>
                    </a:lnTo>
                    <a:lnTo>
                      <a:pt x="135" y="3840"/>
                    </a:lnTo>
                    <a:lnTo>
                      <a:pt x="117" y="3918"/>
                    </a:lnTo>
                    <a:lnTo>
                      <a:pt x="101" y="3995"/>
                    </a:lnTo>
                    <a:lnTo>
                      <a:pt x="85" y="4072"/>
                    </a:lnTo>
                    <a:lnTo>
                      <a:pt x="71" y="4149"/>
                    </a:lnTo>
                    <a:lnTo>
                      <a:pt x="58" y="4226"/>
                    </a:lnTo>
                    <a:lnTo>
                      <a:pt x="46" y="4303"/>
                    </a:lnTo>
                    <a:lnTo>
                      <a:pt x="36" y="4379"/>
                    </a:lnTo>
                    <a:lnTo>
                      <a:pt x="27" y="4456"/>
                    </a:lnTo>
                    <a:lnTo>
                      <a:pt x="19" y="4532"/>
                    </a:lnTo>
                    <a:lnTo>
                      <a:pt x="13" y="4608"/>
                    </a:lnTo>
                    <a:lnTo>
                      <a:pt x="8" y="4685"/>
                    </a:lnTo>
                    <a:lnTo>
                      <a:pt x="4" y="4761"/>
                    </a:lnTo>
                    <a:lnTo>
                      <a:pt x="1" y="4837"/>
                    </a:lnTo>
                    <a:lnTo>
                      <a:pt x="0" y="4913"/>
                    </a:lnTo>
                    <a:lnTo>
                      <a:pt x="0" y="4989"/>
                    </a:lnTo>
                    <a:lnTo>
                      <a:pt x="1" y="5065"/>
                    </a:lnTo>
                    <a:lnTo>
                      <a:pt x="4" y="5142"/>
                    </a:lnTo>
                    <a:lnTo>
                      <a:pt x="8" y="5218"/>
                    </a:lnTo>
                    <a:lnTo>
                      <a:pt x="13" y="5294"/>
                    </a:lnTo>
                    <a:lnTo>
                      <a:pt x="19" y="5370"/>
                    </a:lnTo>
                    <a:lnTo>
                      <a:pt x="27" y="5447"/>
                    </a:lnTo>
                    <a:lnTo>
                      <a:pt x="36" y="5523"/>
                    </a:lnTo>
                    <a:lnTo>
                      <a:pt x="46" y="5600"/>
                    </a:lnTo>
                    <a:lnTo>
                      <a:pt x="58" y="5676"/>
                    </a:lnTo>
                    <a:lnTo>
                      <a:pt x="71" y="5753"/>
                    </a:lnTo>
                    <a:lnTo>
                      <a:pt x="85" y="5830"/>
                    </a:lnTo>
                    <a:lnTo>
                      <a:pt x="101" y="5907"/>
                    </a:lnTo>
                    <a:lnTo>
                      <a:pt x="117" y="5985"/>
                    </a:lnTo>
                    <a:lnTo>
                      <a:pt x="135" y="6062"/>
                    </a:lnTo>
                    <a:lnTo>
                      <a:pt x="155" y="6140"/>
                    </a:lnTo>
                    <a:lnTo>
                      <a:pt x="175" y="6218"/>
                    </a:lnTo>
                    <a:lnTo>
                      <a:pt x="197" y="6296"/>
                    </a:lnTo>
                    <a:lnTo>
                      <a:pt x="221" y="6374"/>
                    </a:lnTo>
                    <a:lnTo>
                      <a:pt x="245" y="6453"/>
                    </a:lnTo>
                    <a:lnTo>
                      <a:pt x="3387" y="5432"/>
                    </a:lnTo>
                    <a:lnTo>
                      <a:pt x="3366" y="5355"/>
                    </a:lnTo>
                    <a:lnTo>
                      <a:pt x="3348" y="5277"/>
                    </a:lnTo>
                    <a:lnTo>
                      <a:pt x="3334" y="5197"/>
                    </a:lnTo>
                    <a:lnTo>
                      <a:pt x="3324" y="5116"/>
                    </a:lnTo>
                    <a:lnTo>
                      <a:pt x="3318" y="5034"/>
                    </a:lnTo>
                    <a:lnTo>
                      <a:pt x="3315" y="4951"/>
                    </a:lnTo>
                    <a:lnTo>
                      <a:pt x="3318" y="4868"/>
                    </a:lnTo>
                    <a:lnTo>
                      <a:pt x="3324" y="4786"/>
                    </a:lnTo>
                    <a:lnTo>
                      <a:pt x="3334" y="4705"/>
                    </a:lnTo>
                    <a:lnTo>
                      <a:pt x="3348" y="4626"/>
                    </a:lnTo>
                    <a:lnTo>
                      <a:pt x="3366" y="4548"/>
                    </a:lnTo>
                    <a:lnTo>
                      <a:pt x="3387" y="4471"/>
                    </a:lnTo>
                    <a:moveTo>
                      <a:pt x="3971" y="6266"/>
                    </a:moveTo>
                    <a:lnTo>
                      <a:pt x="3908" y="6215"/>
                    </a:lnTo>
                    <a:lnTo>
                      <a:pt x="3847" y="6162"/>
                    </a:lnTo>
                    <a:lnTo>
                      <a:pt x="3789" y="6106"/>
                    </a:lnTo>
                    <a:lnTo>
                      <a:pt x="3734" y="6047"/>
                    </a:lnTo>
                    <a:lnTo>
                      <a:pt x="3681" y="5985"/>
                    </a:lnTo>
                    <a:lnTo>
                      <a:pt x="3632" y="5921"/>
                    </a:lnTo>
                    <a:lnTo>
                      <a:pt x="3586" y="5854"/>
                    </a:lnTo>
                    <a:lnTo>
                      <a:pt x="3543" y="5785"/>
                    </a:lnTo>
                    <a:lnTo>
                      <a:pt x="3504" y="5714"/>
                    </a:lnTo>
                    <a:lnTo>
                      <a:pt x="3467" y="5641"/>
                    </a:lnTo>
                    <a:lnTo>
                      <a:pt x="3435" y="5566"/>
                    </a:lnTo>
                    <a:lnTo>
                      <a:pt x="3406" y="5489"/>
                    </a:lnTo>
                    <a:lnTo>
                      <a:pt x="264" y="6510"/>
                    </a:lnTo>
                    <a:lnTo>
                      <a:pt x="290" y="6588"/>
                    </a:lnTo>
                    <a:lnTo>
                      <a:pt x="317" y="6665"/>
                    </a:lnTo>
                    <a:lnTo>
                      <a:pt x="345" y="6741"/>
                    </a:lnTo>
                    <a:lnTo>
                      <a:pt x="375" y="6816"/>
                    </a:lnTo>
                    <a:lnTo>
                      <a:pt x="405" y="6890"/>
                    </a:lnTo>
                    <a:lnTo>
                      <a:pt x="435" y="6964"/>
                    </a:lnTo>
                    <a:lnTo>
                      <a:pt x="467" y="7036"/>
                    </a:lnTo>
                    <a:lnTo>
                      <a:pt x="500" y="7107"/>
                    </a:lnTo>
                    <a:lnTo>
                      <a:pt x="534" y="7178"/>
                    </a:lnTo>
                    <a:lnTo>
                      <a:pt x="569" y="7248"/>
                    </a:lnTo>
                    <a:lnTo>
                      <a:pt x="604" y="7317"/>
                    </a:lnTo>
                    <a:lnTo>
                      <a:pt x="641" y="7385"/>
                    </a:lnTo>
                    <a:lnTo>
                      <a:pt x="679" y="7452"/>
                    </a:lnTo>
                    <a:lnTo>
                      <a:pt x="717" y="7518"/>
                    </a:lnTo>
                    <a:lnTo>
                      <a:pt x="757" y="7584"/>
                    </a:lnTo>
                    <a:lnTo>
                      <a:pt x="797" y="7648"/>
                    </a:lnTo>
                    <a:lnTo>
                      <a:pt x="839" y="7712"/>
                    </a:lnTo>
                    <a:lnTo>
                      <a:pt x="882" y="7775"/>
                    </a:lnTo>
                    <a:lnTo>
                      <a:pt x="926" y="7838"/>
                    </a:lnTo>
                    <a:lnTo>
                      <a:pt x="970" y="7899"/>
                    </a:lnTo>
                    <a:lnTo>
                      <a:pt x="1016" y="7960"/>
                    </a:lnTo>
                    <a:lnTo>
                      <a:pt x="1063" y="8020"/>
                    </a:lnTo>
                    <a:lnTo>
                      <a:pt x="1111" y="8080"/>
                    </a:lnTo>
                    <a:lnTo>
                      <a:pt x="1160" y="8138"/>
                    </a:lnTo>
                    <a:lnTo>
                      <a:pt x="1210" y="8196"/>
                    </a:lnTo>
                    <a:lnTo>
                      <a:pt x="1261" y="8253"/>
                    </a:lnTo>
                    <a:lnTo>
                      <a:pt x="1313" y="8310"/>
                    </a:lnTo>
                    <a:lnTo>
                      <a:pt x="1367" y="8366"/>
                    </a:lnTo>
                    <a:lnTo>
                      <a:pt x="1421" y="8421"/>
                    </a:lnTo>
                    <a:lnTo>
                      <a:pt x="1477" y="8476"/>
                    </a:lnTo>
                    <a:lnTo>
                      <a:pt x="1533" y="8530"/>
                    </a:lnTo>
                    <a:lnTo>
                      <a:pt x="1591" y="8583"/>
                    </a:lnTo>
                    <a:lnTo>
                      <a:pt x="1650" y="8636"/>
                    </a:lnTo>
                    <a:lnTo>
                      <a:pt x="1710" y="8688"/>
                    </a:lnTo>
                    <a:lnTo>
                      <a:pt x="1772" y="8739"/>
                    </a:lnTo>
                    <a:lnTo>
                      <a:pt x="1834" y="8790"/>
                    </a:lnTo>
                    <a:lnTo>
                      <a:pt x="1898" y="8840"/>
                    </a:lnTo>
                    <a:lnTo>
                      <a:pt x="1963" y="8890"/>
                    </a:lnTo>
                    <a:lnTo>
                      <a:pt x="2029" y="8939"/>
                    </a:lnTo>
                    <a:lnTo>
                      <a:pt x="3971" y="6266"/>
                    </a:lnTo>
                    <a:moveTo>
                      <a:pt x="3971" y="3637"/>
                    </a:moveTo>
                    <a:lnTo>
                      <a:pt x="2029" y="963"/>
                    </a:lnTo>
                    <a:lnTo>
                      <a:pt x="1963" y="1012"/>
                    </a:lnTo>
                    <a:lnTo>
                      <a:pt x="1898" y="1062"/>
                    </a:lnTo>
                    <a:lnTo>
                      <a:pt x="1834" y="1112"/>
                    </a:lnTo>
                    <a:lnTo>
                      <a:pt x="1772" y="1163"/>
                    </a:lnTo>
                    <a:lnTo>
                      <a:pt x="1710" y="1215"/>
                    </a:lnTo>
                    <a:lnTo>
                      <a:pt x="1650" y="1267"/>
                    </a:lnTo>
                    <a:lnTo>
                      <a:pt x="1591" y="1320"/>
                    </a:lnTo>
                    <a:lnTo>
                      <a:pt x="1533" y="1373"/>
                    </a:lnTo>
                    <a:lnTo>
                      <a:pt x="1477" y="1427"/>
                    </a:lnTo>
                    <a:lnTo>
                      <a:pt x="1421" y="1481"/>
                    </a:lnTo>
                    <a:lnTo>
                      <a:pt x="1367" y="1537"/>
                    </a:lnTo>
                    <a:lnTo>
                      <a:pt x="1313" y="1592"/>
                    </a:lnTo>
                    <a:lnTo>
                      <a:pt x="1261" y="1649"/>
                    </a:lnTo>
                    <a:lnTo>
                      <a:pt x="1210" y="1706"/>
                    </a:lnTo>
                    <a:lnTo>
                      <a:pt x="1160" y="1764"/>
                    </a:lnTo>
                    <a:lnTo>
                      <a:pt x="1111" y="1823"/>
                    </a:lnTo>
                    <a:lnTo>
                      <a:pt x="1063" y="1882"/>
                    </a:lnTo>
                    <a:lnTo>
                      <a:pt x="1016" y="1942"/>
                    </a:lnTo>
                    <a:lnTo>
                      <a:pt x="970" y="2003"/>
                    </a:lnTo>
                    <a:lnTo>
                      <a:pt x="926" y="2065"/>
                    </a:lnTo>
                    <a:lnTo>
                      <a:pt x="882" y="2127"/>
                    </a:lnTo>
                    <a:lnTo>
                      <a:pt x="839" y="2190"/>
                    </a:lnTo>
                    <a:lnTo>
                      <a:pt x="797" y="2254"/>
                    </a:lnTo>
                    <a:lnTo>
                      <a:pt x="757" y="2319"/>
                    </a:lnTo>
                    <a:lnTo>
                      <a:pt x="717" y="2384"/>
                    </a:lnTo>
                    <a:lnTo>
                      <a:pt x="679" y="2451"/>
                    </a:lnTo>
                    <a:lnTo>
                      <a:pt x="641" y="2518"/>
                    </a:lnTo>
                    <a:lnTo>
                      <a:pt x="604" y="2586"/>
                    </a:lnTo>
                    <a:lnTo>
                      <a:pt x="569" y="2655"/>
                    </a:lnTo>
                    <a:lnTo>
                      <a:pt x="534" y="2724"/>
                    </a:lnTo>
                    <a:lnTo>
                      <a:pt x="500" y="2795"/>
                    </a:lnTo>
                    <a:lnTo>
                      <a:pt x="467" y="2867"/>
                    </a:lnTo>
                    <a:lnTo>
                      <a:pt x="435" y="2939"/>
                    </a:lnTo>
                    <a:lnTo>
                      <a:pt x="405" y="3012"/>
                    </a:lnTo>
                    <a:lnTo>
                      <a:pt x="375" y="3086"/>
                    </a:lnTo>
                    <a:lnTo>
                      <a:pt x="345" y="3162"/>
                    </a:lnTo>
                    <a:lnTo>
                      <a:pt x="317" y="3238"/>
                    </a:lnTo>
                    <a:lnTo>
                      <a:pt x="290" y="3315"/>
                    </a:lnTo>
                    <a:lnTo>
                      <a:pt x="264" y="3393"/>
                    </a:lnTo>
                    <a:lnTo>
                      <a:pt x="3406" y="4414"/>
                    </a:lnTo>
                    <a:lnTo>
                      <a:pt x="3435" y="4337"/>
                    </a:lnTo>
                    <a:lnTo>
                      <a:pt x="3467" y="4261"/>
                    </a:lnTo>
                    <a:lnTo>
                      <a:pt x="3504" y="4188"/>
                    </a:lnTo>
                    <a:lnTo>
                      <a:pt x="3543" y="4117"/>
                    </a:lnTo>
                    <a:lnTo>
                      <a:pt x="3586" y="4048"/>
                    </a:lnTo>
                    <a:lnTo>
                      <a:pt x="3632" y="3982"/>
                    </a:lnTo>
                    <a:lnTo>
                      <a:pt x="3681" y="3917"/>
                    </a:lnTo>
                    <a:lnTo>
                      <a:pt x="3734" y="3856"/>
                    </a:lnTo>
                    <a:lnTo>
                      <a:pt x="3789" y="3797"/>
                    </a:lnTo>
                    <a:lnTo>
                      <a:pt x="3847" y="3740"/>
                    </a:lnTo>
                    <a:lnTo>
                      <a:pt x="3908" y="3687"/>
                    </a:lnTo>
                    <a:lnTo>
                      <a:pt x="3971" y="3637"/>
                    </a:lnTo>
                    <a:moveTo>
                      <a:pt x="4933" y="6598"/>
                    </a:moveTo>
                    <a:lnTo>
                      <a:pt x="4849" y="6595"/>
                    </a:lnTo>
                    <a:lnTo>
                      <a:pt x="4766" y="6587"/>
                    </a:lnTo>
                    <a:lnTo>
                      <a:pt x="4684" y="6575"/>
                    </a:lnTo>
                    <a:lnTo>
                      <a:pt x="4603" y="6559"/>
                    </a:lnTo>
                    <a:lnTo>
                      <a:pt x="4524" y="6539"/>
                    </a:lnTo>
                    <a:lnTo>
                      <a:pt x="4447" y="6516"/>
                    </a:lnTo>
                    <a:lnTo>
                      <a:pt x="4371" y="6488"/>
                    </a:lnTo>
                    <a:lnTo>
                      <a:pt x="4297" y="6458"/>
                    </a:lnTo>
                    <a:lnTo>
                      <a:pt x="4224" y="6423"/>
                    </a:lnTo>
                    <a:lnTo>
                      <a:pt x="4154" y="6386"/>
                    </a:lnTo>
                    <a:lnTo>
                      <a:pt x="4086" y="6345"/>
                    </a:lnTo>
                    <a:lnTo>
                      <a:pt x="4020" y="6301"/>
                    </a:lnTo>
                    <a:lnTo>
                      <a:pt x="2077" y="8975"/>
                    </a:lnTo>
                    <a:lnTo>
                      <a:pt x="2144" y="9022"/>
                    </a:lnTo>
                    <a:lnTo>
                      <a:pt x="2212" y="9068"/>
                    </a:lnTo>
                    <a:lnTo>
                      <a:pt x="2279" y="9113"/>
                    </a:lnTo>
                    <a:lnTo>
                      <a:pt x="2347" y="9157"/>
                    </a:lnTo>
                    <a:lnTo>
                      <a:pt x="2415" y="9199"/>
                    </a:lnTo>
                    <a:lnTo>
                      <a:pt x="2483" y="9241"/>
                    </a:lnTo>
                    <a:lnTo>
                      <a:pt x="2551" y="9280"/>
                    </a:lnTo>
                    <a:lnTo>
                      <a:pt x="2620" y="9319"/>
                    </a:lnTo>
                    <a:lnTo>
                      <a:pt x="2689" y="9356"/>
                    </a:lnTo>
                    <a:lnTo>
                      <a:pt x="2758" y="9392"/>
                    </a:lnTo>
                    <a:lnTo>
                      <a:pt x="2827" y="9427"/>
                    </a:lnTo>
                    <a:lnTo>
                      <a:pt x="2897" y="9460"/>
                    </a:lnTo>
                    <a:lnTo>
                      <a:pt x="2967" y="9493"/>
                    </a:lnTo>
                    <a:lnTo>
                      <a:pt x="3037" y="9524"/>
                    </a:lnTo>
                    <a:lnTo>
                      <a:pt x="3107" y="9553"/>
                    </a:lnTo>
                    <a:lnTo>
                      <a:pt x="3178" y="9582"/>
                    </a:lnTo>
                    <a:lnTo>
                      <a:pt x="3250" y="9609"/>
                    </a:lnTo>
                    <a:lnTo>
                      <a:pt x="3321" y="9635"/>
                    </a:lnTo>
                    <a:lnTo>
                      <a:pt x="3393" y="9660"/>
                    </a:lnTo>
                    <a:lnTo>
                      <a:pt x="3466" y="9683"/>
                    </a:lnTo>
                    <a:lnTo>
                      <a:pt x="3539" y="9706"/>
                    </a:lnTo>
                    <a:lnTo>
                      <a:pt x="3612" y="9727"/>
                    </a:lnTo>
                    <a:lnTo>
                      <a:pt x="3685" y="9747"/>
                    </a:lnTo>
                    <a:lnTo>
                      <a:pt x="3760" y="9765"/>
                    </a:lnTo>
                    <a:lnTo>
                      <a:pt x="3834" y="9783"/>
                    </a:lnTo>
                    <a:lnTo>
                      <a:pt x="3909" y="9799"/>
                    </a:lnTo>
                    <a:lnTo>
                      <a:pt x="3985" y="9814"/>
                    </a:lnTo>
                    <a:lnTo>
                      <a:pt x="4061" y="9828"/>
                    </a:lnTo>
                    <a:lnTo>
                      <a:pt x="4137" y="9840"/>
                    </a:lnTo>
                    <a:lnTo>
                      <a:pt x="4214" y="9852"/>
                    </a:lnTo>
                    <a:lnTo>
                      <a:pt x="4292" y="9862"/>
                    </a:lnTo>
                    <a:lnTo>
                      <a:pt x="4370" y="9871"/>
                    </a:lnTo>
                    <a:lnTo>
                      <a:pt x="4449" y="9879"/>
                    </a:lnTo>
                    <a:lnTo>
                      <a:pt x="4528" y="9886"/>
                    </a:lnTo>
                    <a:lnTo>
                      <a:pt x="4608" y="9892"/>
                    </a:lnTo>
                    <a:lnTo>
                      <a:pt x="4688" y="9896"/>
                    </a:lnTo>
                    <a:lnTo>
                      <a:pt x="4769" y="9899"/>
                    </a:lnTo>
                    <a:lnTo>
                      <a:pt x="4851" y="9901"/>
                    </a:lnTo>
                    <a:lnTo>
                      <a:pt x="4933" y="9902"/>
                    </a:lnTo>
                    <a:lnTo>
                      <a:pt x="4933" y="6598"/>
                    </a:lnTo>
                    <a:moveTo>
                      <a:pt x="4933" y="0"/>
                    </a:moveTo>
                    <a:lnTo>
                      <a:pt x="4851" y="1"/>
                    </a:lnTo>
                    <a:lnTo>
                      <a:pt x="4769" y="3"/>
                    </a:lnTo>
                    <a:lnTo>
                      <a:pt x="4688" y="6"/>
                    </a:lnTo>
                    <a:lnTo>
                      <a:pt x="4608" y="11"/>
                    </a:lnTo>
                    <a:lnTo>
                      <a:pt x="4528" y="16"/>
                    </a:lnTo>
                    <a:lnTo>
                      <a:pt x="4449" y="23"/>
                    </a:lnTo>
                    <a:lnTo>
                      <a:pt x="4370" y="31"/>
                    </a:lnTo>
                    <a:lnTo>
                      <a:pt x="4292" y="40"/>
                    </a:lnTo>
                    <a:lnTo>
                      <a:pt x="4214" y="51"/>
                    </a:lnTo>
                    <a:lnTo>
                      <a:pt x="4137" y="62"/>
                    </a:lnTo>
                    <a:lnTo>
                      <a:pt x="4061" y="75"/>
                    </a:lnTo>
                    <a:lnTo>
                      <a:pt x="3985" y="89"/>
                    </a:lnTo>
                    <a:lnTo>
                      <a:pt x="3909" y="104"/>
                    </a:lnTo>
                    <a:lnTo>
                      <a:pt x="3834" y="120"/>
                    </a:lnTo>
                    <a:lnTo>
                      <a:pt x="3760" y="137"/>
                    </a:lnTo>
                    <a:lnTo>
                      <a:pt x="3685" y="156"/>
                    </a:lnTo>
                    <a:lnTo>
                      <a:pt x="3612" y="176"/>
                    </a:lnTo>
                    <a:lnTo>
                      <a:pt x="3539" y="197"/>
                    </a:lnTo>
                    <a:lnTo>
                      <a:pt x="3466" y="219"/>
                    </a:lnTo>
                    <a:lnTo>
                      <a:pt x="3393" y="243"/>
                    </a:lnTo>
                    <a:lnTo>
                      <a:pt x="3321" y="267"/>
                    </a:lnTo>
                    <a:lnTo>
                      <a:pt x="3250" y="293"/>
                    </a:lnTo>
                    <a:lnTo>
                      <a:pt x="3178" y="321"/>
                    </a:lnTo>
                    <a:lnTo>
                      <a:pt x="3107" y="349"/>
                    </a:lnTo>
                    <a:lnTo>
                      <a:pt x="3037" y="379"/>
                    </a:lnTo>
                    <a:lnTo>
                      <a:pt x="2967" y="410"/>
                    </a:lnTo>
                    <a:lnTo>
                      <a:pt x="2897" y="442"/>
                    </a:lnTo>
                    <a:lnTo>
                      <a:pt x="2827" y="475"/>
                    </a:lnTo>
                    <a:lnTo>
                      <a:pt x="2758" y="510"/>
                    </a:lnTo>
                    <a:lnTo>
                      <a:pt x="2689" y="546"/>
                    </a:lnTo>
                    <a:lnTo>
                      <a:pt x="2620" y="584"/>
                    </a:lnTo>
                    <a:lnTo>
                      <a:pt x="2551" y="622"/>
                    </a:lnTo>
                    <a:lnTo>
                      <a:pt x="2483" y="662"/>
                    </a:lnTo>
                    <a:lnTo>
                      <a:pt x="2415" y="703"/>
                    </a:lnTo>
                    <a:lnTo>
                      <a:pt x="2347" y="745"/>
                    </a:lnTo>
                    <a:lnTo>
                      <a:pt x="2279" y="789"/>
                    </a:lnTo>
                    <a:lnTo>
                      <a:pt x="2212" y="834"/>
                    </a:lnTo>
                    <a:lnTo>
                      <a:pt x="2144" y="880"/>
                    </a:lnTo>
                    <a:lnTo>
                      <a:pt x="2077" y="928"/>
                    </a:lnTo>
                    <a:lnTo>
                      <a:pt x="4020" y="3602"/>
                    </a:lnTo>
                    <a:lnTo>
                      <a:pt x="4086" y="3558"/>
                    </a:lnTo>
                    <a:lnTo>
                      <a:pt x="4154" y="3517"/>
                    </a:lnTo>
                    <a:lnTo>
                      <a:pt x="4224" y="3479"/>
                    </a:lnTo>
                    <a:lnTo>
                      <a:pt x="4297" y="3445"/>
                    </a:lnTo>
                    <a:lnTo>
                      <a:pt x="4371" y="3414"/>
                    </a:lnTo>
                    <a:lnTo>
                      <a:pt x="4447" y="3387"/>
                    </a:lnTo>
                    <a:lnTo>
                      <a:pt x="4524" y="3363"/>
                    </a:lnTo>
                    <a:lnTo>
                      <a:pt x="4603" y="3344"/>
                    </a:lnTo>
                    <a:lnTo>
                      <a:pt x="4684" y="3328"/>
                    </a:lnTo>
                    <a:lnTo>
                      <a:pt x="4766" y="3316"/>
                    </a:lnTo>
                    <a:lnTo>
                      <a:pt x="4849" y="3308"/>
                    </a:lnTo>
                    <a:lnTo>
                      <a:pt x="4933" y="3304"/>
                    </a:lnTo>
                    <a:lnTo>
                      <a:pt x="4933" y="0"/>
                    </a:lnTo>
                    <a:moveTo>
                      <a:pt x="7849" y="8974"/>
                    </a:moveTo>
                    <a:lnTo>
                      <a:pt x="5907" y="6301"/>
                    </a:lnTo>
                    <a:lnTo>
                      <a:pt x="5841" y="6345"/>
                    </a:lnTo>
                    <a:lnTo>
                      <a:pt x="5772" y="6386"/>
                    </a:lnTo>
                    <a:lnTo>
                      <a:pt x="5702" y="6423"/>
                    </a:lnTo>
                    <a:lnTo>
                      <a:pt x="5630" y="6458"/>
                    </a:lnTo>
                    <a:lnTo>
                      <a:pt x="5556" y="6488"/>
                    </a:lnTo>
                    <a:lnTo>
                      <a:pt x="5480" y="6516"/>
                    </a:lnTo>
                    <a:lnTo>
                      <a:pt x="5402" y="6539"/>
                    </a:lnTo>
                    <a:lnTo>
                      <a:pt x="5323" y="6559"/>
                    </a:lnTo>
                    <a:lnTo>
                      <a:pt x="5243" y="6575"/>
                    </a:lnTo>
                    <a:lnTo>
                      <a:pt x="5161" y="6587"/>
                    </a:lnTo>
                    <a:lnTo>
                      <a:pt x="5078" y="6595"/>
                    </a:lnTo>
                    <a:lnTo>
                      <a:pt x="4993" y="6598"/>
                    </a:lnTo>
                    <a:lnTo>
                      <a:pt x="4993" y="9902"/>
                    </a:lnTo>
                    <a:lnTo>
                      <a:pt x="5076" y="9901"/>
                    </a:lnTo>
                    <a:lnTo>
                      <a:pt x="5157" y="9899"/>
                    </a:lnTo>
                    <a:lnTo>
                      <a:pt x="5238" y="9896"/>
                    </a:lnTo>
                    <a:lnTo>
                      <a:pt x="5319" y="9892"/>
                    </a:lnTo>
                    <a:lnTo>
                      <a:pt x="5399" y="9886"/>
                    </a:lnTo>
                    <a:lnTo>
                      <a:pt x="5478" y="9879"/>
                    </a:lnTo>
                    <a:lnTo>
                      <a:pt x="5557" y="9871"/>
                    </a:lnTo>
                    <a:lnTo>
                      <a:pt x="5635" y="9862"/>
                    </a:lnTo>
                    <a:lnTo>
                      <a:pt x="5712" y="9852"/>
                    </a:lnTo>
                    <a:lnTo>
                      <a:pt x="5789" y="9840"/>
                    </a:lnTo>
                    <a:lnTo>
                      <a:pt x="5866" y="9828"/>
                    </a:lnTo>
                    <a:lnTo>
                      <a:pt x="5942" y="9814"/>
                    </a:lnTo>
                    <a:lnTo>
                      <a:pt x="6017" y="9799"/>
                    </a:lnTo>
                    <a:lnTo>
                      <a:pt x="6092" y="9783"/>
                    </a:lnTo>
                    <a:lnTo>
                      <a:pt x="6167" y="9765"/>
                    </a:lnTo>
                    <a:lnTo>
                      <a:pt x="6241" y="9747"/>
                    </a:lnTo>
                    <a:lnTo>
                      <a:pt x="6315" y="9727"/>
                    </a:lnTo>
                    <a:lnTo>
                      <a:pt x="6388" y="9706"/>
                    </a:lnTo>
                    <a:lnTo>
                      <a:pt x="6461" y="9683"/>
                    </a:lnTo>
                    <a:lnTo>
                      <a:pt x="6533" y="9660"/>
                    </a:lnTo>
                    <a:lnTo>
                      <a:pt x="6605" y="9635"/>
                    </a:lnTo>
                    <a:lnTo>
                      <a:pt x="6677" y="9609"/>
                    </a:lnTo>
                    <a:lnTo>
                      <a:pt x="6748" y="9582"/>
                    </a:lnTo>
                    <a:lnTo>
                      <a:pt x="6819" y="9553"/>
                    </a:lnTo>
                    <a:lnTo>
                      <a:pt x="6890" y="9524"/>
                    </a:lnTo>
                    <a:lnTo>
                      <a:pt x="6960" y="9493"/>
                    </a:lnTo>
                    <a:lnTo>
                      <a:pt x="7030" y="9460"/>
                    </a:lnTo>
                    <a:lnTo>
                      <a:pt x="7099" y="9427"/>
                    </a:lnTo>
                    <a:lnTo>
                      <a:pt x="7169" y="9392"/>
                    </a:lnTo>
                    <a:lnTo>
                      <a:pt x="7238" y="9356"/>
                    </a:lnTo>
                    <a:lnTo>
                      <a:pt x="7307" y="9319"/>
                    </a:lnTo>
                    <a:lnTo>
                      <a:pt x="7375" y="9280"/>
                    </a:lnTo>
                    <a:lnTo>
                      <a:pt x="7443" y="9241"/>
                    </a:lnTo>
                    <a:lnTo>
                      <a:pt x="7512" y="9199"/>
                    </a:lnTo>
                    <a:lnTo>
                      <a:pt x="7579" y="9157"/>
                    </a:lnTo>
                    <a:lnTo>
                      <a:pt x="7647" y="9113"/>
                    </a:lnTo>
                    <a:lnTo>
                      <a:pt x="7715" y="9068"/>
                    </a:lnTo>
                    <a:lnTo>
                      <a:pt x="7782" y="9022"/>
                    </a:lnTo>
                    <a:lnTo>
                      <a:pt x="7849" y="8974"/>
                    </a:lnTo>
                    <a:moveTo>
                      <a:pt x="7849" y="928"/>
                    </a:moveTo>
                    <a:lnTo>
                      <a:pt x="7782" y="880"/>
                    </a:lnTo>
                    <a:lnTo>
                      <a:pt x="7715" y="834"/>
                    </a:lnTo>
                    <a:lnTo>
                      <a:pt x="7647" y="789"/>
                    </a:lnTo>
                    <a:lnTo>
                      <a:pt x="7579" y="745"/>
                    </a:lnTo>
                    <a:lnTo>
                      <a:pt x="7512" y="703"/>
                    </a:lnTo>
                    <a:lnTo>
                      <a:pt x="7443" y="662"/>
                    </a:lnTo>
                    <a:lnTo>
                      <a:pt x="7375" y="622"/>
                    </a:lnTo>
                    <a:lnTo>
                      <a:pt x="7307" y="584"/>
                    </a:lnTo>
                    <a:lnTo>
                      <a:pt x="7238" y="546"/>
                    </a:lnTo>
                    <a:lnTo>
                      <a:pt x="7169" y="510"/>
                    </a:lnTo>
                    <a:lnTo>
                      <a:pt x="7099" y="475"/>
                    </a:lnTo>
                    <a:lnTo>
                      <a:pt x="7030" y="442"/>
                    </a:lnTo>
                    <a:lnTo>
                      <a:pt x="6960" y="410"/>
                    </a:lnTo>
                    <a:lnTo>
                      <a:pt x="6890" y="379"/>
                    </a:lnTo>
                    <a:lnTo>
                      <a:pt x="6819" y="349"/>
                    </a:lnTo>
                    <a:lnTo>
                      <a:pt x="6748" y="321"/>
                    </a:lnTo>
                    <a:lnTo>
                      <a:pt x="6677" y="293"/>
                    </a:lnTo>
                    <a:lnTo>
                      <a:pt x="6605" y="267"/>
                    </a:lnTo>
                    <a:lnTo>
                      <a:pt x="6533" y="243"/>
                    </a:lnTo>
                    <a:lnTo>
                      <a:pt x="6461" y="219"/>
                    </a:lnTo>
                    <a:lnTo>
                      <a:pt x="6388" y="197"/>
                    </a:lnTo>
                    <a:lnTo>
                      <a:pt x="6315" y="176"/>
                    </a:lnTo>
                    <a:lnTo>
                      <a:pt x="6241" y="156"/>
                    </a:lnTo>
                    <a:lnTo>
                      <a:pt x="6167" y="137"/>
                    </a:lnTo>
                    <a:lnTo>
                      <a:pt x="6092" y="120"/>
                    </a:lnTo>
                    <a:lnTo>
                      <a:pt x="6017" y="104"/>
                    </a:lnTo>
                    <a:lnTo>
                      <a:pt x="5942" y="89"/>
                    </a:lnTo>
                    <a:lnTo>
                      <a:pt x="5866" y="75"/>
                    </a:lnTo>
                    <a:lnTo>
                      <a:pt x="5789" y="62"/>
                    </a:lnTo>
                    <a:lnTo>
                      <a:pt x="5712" y="51"/>
                    </a:lnTo>
                    <a:lnTo>
                      <a:pt x="5635" y="40"/>
                    </a:lnTo>
                    <a:lnTo>
                      <a:pt x="5557" y="31"/>
                    </a:lnTo>
                    <a:lnTo>
                      <a:pt x="5478" y="23"/>
                    </a:lnTo>
                    <a:lnTo>
                      <a:pt x="5399" y="16"/>
                    </a:lnTo>
                    <a:lnTo>
                      <a:pt x="5319" y="11"/>
                    </a:lnTo>
                    <a:lnTo>
                      <a:pt x="5238" y="6"/>
                    </a:lnTo>
                    <a:lnTo>
                      <a:pt x="5157" y="3"/>
                    </a:lnTo>
                    <a:lnTo>
                      <a:pt x="5076" y="1"/>
                    </a:lnTo>
                    <a:lnTo>
                      <a:pt x="4993" y="0"/>
                    </a:lnTo>
                    <a:lnTo>
                      <a:pt x="4993" y="3304"/>
                    </a:lnTo>
                    <a:lnTo>
                      <a:pt x="5078" y="3308"/>
                    </a:lnTo>
                    <a:lnTo>
                      <a:pt x="5161" y="3316"/>
                    </a:lnTo>
                    <a:lnTo>
                      <a:pt x="5243" y="3328"/>
                    </a:lnTo>
                    <a:lnTo>
                      <a:pt x="5323" y="3344"/>
                    </a:lnTo>
                    <a:lnTo>
                      <a:pt x="5402" y="3363"/>
                    </a:lnTo>
                    <a:lnTo>
                      <a:pt x="5480" y="3387"/>
                    </a:lnTo>
                    <a:lnTo>
                      <a:pt x="5556" y="3414"/>
                    </a:lnTo>
                    <a:lnTo>
                      <a:pt x="5630" y="3445"/>
                    </a:lnTo>
                    <a:lnTo>
                      <a:pt x="5702" y="3479"/>
                    </a:lnTo>
                    <a:lnTo>
                      <a:pt x="5772" y="3517"/>
                    </a:lnTo>
                    <a:lnTo>
                      <a:pt x="5841" y="3558"/>
                    </a:lnTo>
                    <a:lnTo>
                      <a:pt x="5907" y="3602"/>
                    </a:lnTo>
                    <a:lnTo>
                      <a:pt x="7849" y="928"/>
                    </a:lnTo>
                    <a:moveTo>
                      <a:pt x="9663" y="3393"/>
                    </a:moveTo>
                    <a:lnTo>
                      <a:pt x="9636" y="3315"/>
                    </a:lnTo>
                    <a:lnTo>
                      <a:pt x="9609" y="3238"/>
                    </a:lnTo>
                    <a:lnTo>
                      <a:pt x="9581" y="3162"/>
                    </a:lnTo>
                    <a:lnTo>
                      <a:pt x="9552" y="3086"/>
                    </a:lnTo>
                    <a:lnTo>
                      <a:pt x="9522" y="3012"/>
                    </a:lnTo>
                    <a:lnTo>
                      <a:pt x="9491" y="2939"/>
                    </a:lnTo>
                    <a:lnTo>
                      <a:pt x="9459" y="2867"/>
                    </a:lnTo>
                    <a:lnTo>
                      <a:pt x="9426" y="2795"/>
                    </a:lnTo>
                    <a:lnTo>
                      <a:pt x="9393" y="2724"/>
                    </a:lnTo>
                    <a:lnTo>
                      <a:pt x="9358" y="2655"/>
                    </a:lnTo>
                    <a:lnTo>
                      <a:pt x="9322" y="2586"/>
                    </a:lnTo>
                    <a:lnTo>
                      <a:pt x="9286" y="2518"/>
                    </a:lnTo>
                    <a:lnTo>
                      <a:pt x="9248" y="2451"/>
                    </a:lnTo>
                    <a:lnTo>
                      <a:pt x="9209" y="2384"/>
                    </a:lnTo>
                    <a:lnTo>
                      <a:pt x="9170" y="2319"/>
                    </a:lnTo>
                    <a:lnTo>
                      <a:pt x="9129" y="2254"/>
                    </a:lnTo>
                    <a:lnTo>
                      <a:pt x="9087" y="2190"/>
                    </a:lnTo>
                    <a:lnTo>
                      <a:pt x="9045" y="2127"/>
                    </a:lnTo>
                    <a:lnTo>
                      <a:pt x="9001" y="2065"/>
                    </a:lnTo>
                    <a:lnTo>
                      <a:pt x="8956" y="2003"/>
                    </a:lnTo>
                    <a:lnTo>
                      <a:pt x="8910" y="1942"/>
                    </a:lnTo>
                    <a:lnTo>
                      <a:pt x="8864" y="1882"/>
                    </a:lnTo>
                    <a:lnTo>
                      <a:pt x="8816" y="1823"/>
                    </a:lnTo>
                    <a:lnTo>
                      <a:pt x="8767" y="1764"/>
                    </a:lnTo>
                    <a:lnTo>
                      <a:pt x="8717" y="1706"/>
                    </a:lnTo>
                    <a:lnTo>
                      <a:pt x="8665" y="1649"/>
                    </a:lnTo>
                    <a:lnTo>
                      <a:pt x="8613" y="1592"/>
                    </a:lnTo>
                    <a:lnTo>
                      <a:pt x="8560" y="1537"/>
                    </a:lnTo>
                    <a:lnTo>
                      <a:pt x="8505" y="1481"/>
                    </a:lnTo>
                    <a:lnTo>
                      <a:pt x="8450" y="1427"/>
                    </a:lnTo>
                    <a:lnTo>
                      <a:pt x="8393" y="1373"/>
                    </a:lnTo>
                    <a:lnTo>
                      <a:pt x="8335" y="1320"/>
                    </a:lnTo>
                    <a:lnTo>
                      <a:pt x="8276" y="1267"/>
                    </a:lnTo>
                    <a:lnTo>
                      <a:pt x="8216" y="1215"/>
                    </a:lnTo>
                    <a:lnTo>
                      <a:pt x="8155" y="1163"/>
                    </a:lnTo>
                    <a:lnTo>
                      <a:pt x="8092" y="1112"/>
                    </a:lnTo>
                    <a:lnTo>
                      <a:pt x="8029" y="1062"/>
                    </a:lnTo>
                    <a:lnTo>
                      <a:pt x="7964" y="1012"/>
                    </a:lnTo>
                    <a:lnTo>
                      <a:pt x="7898" y="963"/>
                    </a:lnTo>
                    <a:lnTo>
                      <a:pt x="5955" y="3637"/>
                    </a:lnTo>
                    <a:lnTo>
                      <a:pt x="6019" y="3687"/>
                    </a:lnTo>
                    <a:lnTo>
                      <a:pt x="6079" y="3740"/>
                    </a:lnTo>
                    <a:lnTo>
                      <a:pt x="6137" y="3797"/>
                    </a:lnTo>
                    <a:lnTo>
                      <a:pt x="6193" y="3856"/>
                    </a:lnTo>
                    <a:lnTo>
                      <a:pt x="6245" y="3917"/>
                    </a:lnTo>
                    <a:lnTo>
                      <a:pt x="6294" y="3982"/>
                    </a:lnTo>
                    <a:lnTo>
                      <a:pt x="6340" y="4048"/>
                    </a:lnTo>
                    <a:lnTo>
                      <a:pt x="6383" y="4117"/>
                    </a:lnTo>
                    <a:lnTo>
                      <a:pt x="6423" y="4188"/>
                    </a:lnTo>
                    <a:lnTo>
                      <a:pt x="6459" y="4261"/>
                    </a:lnTo>
                    <a:lnTo>
                      <a:pt x="6492" y="4337"/>
                    </a:lnTo>
                    <a:lnTo>
                      <a:pt x="6520" y="4414"/>
                    </a:lnTo>
                    <a:lnTo>
                      <a:pt x="9663" y="3393"/>
                    </a:lnTo>
                    <a:moveTo>
                      <a:pt x="9663" y="6510"/>
                    </a:moveTo>
                    <a:lnTo>
                      <a:pt x="6520" y="5489"/>
                    </a:lnTo>
                    <a:lnTo>
                      <a:pt x="6492" y="5566"/>
                    </a:lnTo>
                    <a:lnTo>
                      <a:pt x="6459" y="5641"/>
                    </a:lnTo>
                    <a:lnTo>
                      <a:pt x="6423" y="5714"/>
                    </a:lnTo>
                    <a:lnTo>
                      <a:pt x="6383" y="5785"/>
                    </a:lnTo>
                    <a:lnTo>
                      <a:pt x="6340" y="5854"/>
                    </a:lnTo>
                    <a:lnTo>
                      <a:pt x="6294" y="5921"/>
                    </a:lnTo>
                    <a:lnTo>
                      <a:pt x="6245" y="5985"/>
                    </a:lnTo>
                    <a:lnTo>
                      <a:pt x="6193" y="6047"/>
                    </a:lnTo>
                    <a:lnTo>
                      <a:pt x="6137" y="6106"/>
                    </a:lnTo>
                    <a:lnTo>
                      <a:pt x="6079" y="6162"/>
                    </a:lnTo>
                    <a:lnTo>
                      <a:pt x="6019" y="6215"/>
                    </a:lnTo>
                    <a:lnTo>
                      <a:pt x="5955" y="6266"/>
                    </a:lnTo>
                    <a:lnTo>
                      <a:pt x="7898" y="8939"/>
                    </a:lnTo>
                    <a:lnTo>
                      <a:pt x="7964" y="8890"/>
                    </a:lnTo>
                    <a:lnTo>
                      <a:pt x="8029" y="8840"/>
                    </a:lnTo>
                    <a:lnTo>
                      <a:pt x="8092" y="8790"/>
                    </a:lnTo>
                    <a:lnTo>
                      <a:pt x="8155" y="8739"/>
                    </a:lnTo>
                    <a:lnTo>
                      <a:pt x="8216" y="8688"/>
                    </a:lnTo>
                    <a:lnTo>
                      <a:pt x="8276" y="8636"/>
                    </a:lnTo>
                    <a:lnTo>
                      <a:pt x="8335" y="8583"/>
                    </a:lnTo>
                    <a:lnTo>
                      <a:pt x="8393" y="8530"/>
                    </a:lnTo>
                    <a:lnTo>
                      <a:pt x="8450" y="8476"/>
                    </a:lnTo>
                    <a:lnTo>
                      <a:pt x="8505" y="8421"/>
                    </a:lnTo>
                    <a:lnTo>
                      <a:pt x="8560" y="8366"/>
                    </a:lnTo>
                    <a:lnTo>
                      <a:pt x="8613" y="8310"/>
                    </a:lnTo>
                    <a:lnTo>
                      <a:pt x="8665" y="8253"/>
                    </a:lnTo>
                    <a:lnTo>
                      <a:pt x="8717" y="8196"/>
                    </a:lnTo>
                    <a:lnTo>
                      <a:pt x="8767" y="8138"/>
                    </a:lnTo>
                    <a:lnTo>
                      <a:pt x="8816" y="8080"/>
                    </a:lnTo>
                    <a:lnTo>
                      <a:pt x="8864" y="8020"/>
                    </a:lnTo>
                    <a:lnTo>
                      <a:pt x="8910" y="7960"/>
                    </a:lnTo>
                    <a:lnTo>
                      <a:pt x="8956" y="7899"/>
                    </a:lnTo>
                    <a:lnTo>
                      <a:pt x="9001" y="7838"/>
                    </a:lnTo>
                    <a:lnTo>
                      <a:pt x="9045" y="7775"/>
                    </a:lnTo>
                    <a:lnTo>
                      <a:pt x="9087" y="7712"/>
                    </a:lnTo>
                    <a:lnTo>
                      <a:pt x="9129" y="7648"/>
                    </a:lnTo>
                    <a:lnTo>
                      <a:pt x="9170" y="7584"/>
                    </a:lnTo>
                    <a:lnTo>
                      <a:pt x="9209" y="7518"/>
                    </a:lnTo>
                    <a:lnTo>
                      <a:pt x="9248" y="7452"/>
                    </a:lnTo>
                    <a:lnTo>
                      <a:pt x="9286" y="7385"/>
                    </a:lnTo>
                    <a:lnTo>
                      <a:pt x="9322" y="7317"/>
                    </a:lnTo>
                    <a:lnTo>
                      <a:pt x="9358" y="7248"/>
                    </a:lnTo>
                    <a:lnTo>
                      <a:pt x="9393" y="7178"/>
                    </a:lnTo>
                    <a:lnTo>
                      <a:pt x="9426" y="7107"/>
                    </a:lnTo>
                    <a:lnTo>
                      <a:pt x="9459" y="7036"/>
                    </a:lnTo>
                    <a:lnTo>
                      <a:pt x="9491" y="6964"/>
                    </a:lnTo>
                    <a:lnTo>
                      <a:pt x="9522" y="6890"/>
                    </a:lnTo>
                    <a:lnTo>
                      <a:pt x="9552" y="6816"/>
                    </a:lnTo>
                    <a:lnTo>
                      <a:pt x="9581" y="6741"/>
                    </a:lnTo>
                    <a:lnTo>
                      <a:pt x="9609" y="6665"/>
                    </a:lnTo>
                    <a:lnTo>
                      <a:pt x="9637" y="6588"/>
                    </a:lnTo>
                    <a:lnTo>
                      <a:pt x="9663" y="6510"/>
                    </a:lnTo>
                    <a:moveTo>
                      <a:pt x="9926" y="4913"/>
                    </a:moveTo>
                    <a:lnTo>
                      <a:pt x="9925" y="4837"/>
                    </a:lnTo>
                    <a:lnTo>
                      <a:pt x="9923" y="4761"/>
                    </a:lnTo>
                    <a:lnTo>
                      <a:pt x="9919" y="4685"/>
                    </a:lnTo>
                    <a:lnTo>
                      <a:pt x="9914" y="4608"/>
                    </a:lnTo>
                    <a:lnTo>
                      <a:pt x="9907" y="4532"/>
                    </a:lnTo>
                    <a:lnTo>
                      <a:pt x="9899" y="4456"/>
                    </a:lnTo>
                    <a:lnTo>
                      <a:pt x="9890" y="4379"/>
                    </a:lnTo>
                    <a:lnTo>
                      <a:pt x="9880" y="4303"/>
                    </a:lnTo>
                    <a:lnTo>
                      <a:pt x="9868" y="4226"/>
                    </a:lnTo>
                    <a:lnTo>
                      <a:pt x="9856" y="4149"/>
                    </a:lnTo>
                    <a:lnTo>
                      <a:pt x="9841" y="4072"/>
                    </a:lnTo>
                    <a:lnTo>
                      <a:pt x="9826" y="3995"/>
                    </a:lnTo>
                    <a:lnTo>
                      <a:pt x="9809" y="3918"/>
                    </a:lnTo>
                    <a:lnTo>
                      <a:pt x="9791" y="3840"/>
                    </a:lnTo>
                    <a:lnTo>
                      <a:pt x="9772" y="3763"/>
                    </a:lnTo>
                    <a:lnTo>
                      <a:pt x="9751" y="3685"/>
                    </a:lnTo>
                    <a:lnTo>
                      <a:pt x="9729" y="3607"/>
                    </a:lnTo>
                    <a:lnTo>
                      <a:pt x="9706" y="3528"/>
                    </a:lnTo>
                    <a:lnTo>
                      <a:pt x="9681" y="3450"/>
                    </a:lnTo>
                    <a:lnTo>
                      <a:pt x="6539" y="4471"/>
                    </a:lnTo>
                    <a:lnTo>
                      <a:pt x="6561" y="4548"/>
                    </a:lnTo>
                    <a:lnTo>
                      <a:pt x="6579" y="4626"/>
                    </a:lnTo>
                    <a:lnTo>
                      <a:pt x="6593" y="4705"/>
                    </a:lnTo>
                    <a:lnTo>
                      <a:pt x="6603" y="4786"/>
                    </a:lnTo>
                    <a:lnTo>
                      <a:pt x="6609" y="4868"/>
                    </a:lnTo>
                    <a:lnTo>
                      <a:pt x="6611" y="4951"/>
                    </a:lnTo>
                    <a:lnTo>
                      <a:pt x="6609" y="5034"/>
                    </a:lnTo>
                    <a:lnTo>
                      <a:pt x="6603" y="5116"/>
                    </a:lnTo>
                    <a:lnTo>
                      <a:pt x="6593" y="5197"/>
                    </a:lnTo>
                    <a:lnTo>
                      <a:pt x="6579" y="5277"/>
                    </a:lnTo>
                    <a:lnTo>
                      <a:pt x="6561" y="5355"/>
                    </a:lnTo>
                    <a:lnTo>
                      <a:pt x="6539" y="5432"/>
                    </a:lnTo>
                    <a:lnTo>
                      <a:pt x="9681" y="6453"/>
                    </a:lnTo>
                    <a:lnTo>
                      <a:pt x="9706" y="6374"/>
                    </a:lnTo>
                    <a:lnTo>
                      <a:pt x="9729" y="6296"/>
                    </a:lnTo>
                    <a:lnTo>
                      <a:pt x="9751" y="6218"/>
                    </a:lnTo>
                    <a:lnTo>
                      <a:pt x="9772" y="6140"/>
                    </a:lnTo>
                    <a:lnTo>
                      <a:pt x="9791" y="6062"/>
                    </a:lnTo>
                    <a:lnTo>
                      <a:pt x="9809" y="5985"/>
                    </a:lnTo>
                    <a:lnTo>
                      <a:pt x="9826" y="5907"/>
                    </a:lnTo>
                    <a:lnTo>
                      <a:pt x="9841" y="5830"/>
                    </a:lnTo>
                    <a:lnTo>
                      <a:pt x="9856" y="5753"/>
                    </a:lnTo>
                    <a:lnTo>
                      <a:pt x="9868" y="5676"/>
                    </a:lnTo>
                    <a:lnTo>
                      <a:pt x="9880" y="5600"/>
                    </a:lnTo>
                    <a:lnTo>
                      <a:pt x="9890" y="5523"/>
                    </a:lnTo>
                    <a:lnTo>
                      <a:pt x="9899" y="5447"/>
                    </a:lnTo>
                    <a:lnTo>
                      <a:pt x="9907" y="5370"/>
                    </a:lnTo>
                    <a:lnTo>
                      <a:pt x="9914" y="5294"/>
                    </a:lnTo>
                    <a:lnTo>
                      <a:pt x="9919" y="5218"/>
                    </a:lnTo>
                    <a:lnTo>
                      <a:pt x="9923" y="5142"/>
                    </a:lnTo>
                    <a:lnTo>
                      <a:pt x="9925" y="5065"/>
                    </a:lnTo>
                    <a:lnTo>
                      <a:pt x="9926" y="4989"/>
                    </a:lnTo>
                    <a:lnTo>
                      <a:pt x="9926" y="4913"/>
                    </a:lnTo>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7" name="Text Box 12">
                <a:extLst>
                  <a:ext uri="{FF2B5EF4-FFF2-40B4-BE49-F238E27FC236}">
                    <a16:creationId xmlns:a16="http://schemas.microsoft.com/office/drawing/2014/main" id="{A3F97592-B67D-4DB6-A91E-562459717ED9}"/>
                  </a:ext>
                </a:extLst>
              </p:cNvPr>
              <p:cNvSpPr txBox="1">
                <a:spLocks noChangeArrowheads="1"/>
              </p:cNvSpPr>
              <p:nvPr/>
            </p:nvSpPr>
            <p:spPr bwMode="auto">
              <a:xfrm>
                <a:off x="4325" y="3625"/>
                <a:ext cx="1961" cy="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10</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Strengthen accountability for prevention, including all stakeholders.</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8" name="Text Box 11">
                <a:extLst>
                  <a:ext uri="{FF2B5EF4-FFF2-40B4-BE49-F238E27FC236}">
                    <a16:creationId xmlns:a16="http://schemas.microsoft.com/office/drawing/2014/main" id="{D7E6174B-1185-44EE-B5E1-5883CE62137F}"/>
                  </a:ext>
                </a:extLst>
              </p:cNvPr>
              <p:cNvSpPr txBox="1">
                <a:spLocks noChangeArrowheads="1"/>
              </p:cNvSpPr>
              <p:nvPr/>
            </p:nvSpPr>
            <p:spPr bwMode="auto">
              <a:xfrm>
                <a:off x="6634" y="3398"/>
                <a:ext cx="1766" cy="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1</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Conduct a strategic assessment of key prevention needs and identify policy and programme barriers to progress.</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9" name="Text Box 10">
                <a:extLst>
                  <a:ext uri="{FF2B5EF4-FFF2-40B4-BE49-F238E27FC236}">
                    <a16:creationId xmlns:a16="http://schemas.microsoft.com/office/drawing/2014/main" id="{EB1927B3-979C-4647-BE58-38FC9AE4C2B9}"/>
                  </a:ext>
                </a:extLst>
              </p:cNvPr>
              <p:cNvSpPr txBox="1">
                <a:spLocks noChangeArrowheads="1"/>
              </p:cNvSpPr>
              <p:nvPr/>
            </p:nvSpPr>
            <p:spPr bwMode="auto">
              <a:xfrm>
                <a:off x="2388" y="5146"/>
                <a:ext cx="2092" cy="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9</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Establish or strengthen</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HIV prevention programme monitoring systems</a:t>
                </a:r>
                <a:r>
                  <a:rPr kumimoji="0" lang="it-IT" altLang="en-US" sz="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 Box 9">
                <a:extLst>
                  <a:ext uri="{FF2B5EF4-FFF2-40B4-BE49-F238E27FC236}">
                    <a16:creationId xmlns:a16="http://schemas.microsoft.com/office/drawing/2014/main" id="{F5E8ADBE-DD3E-4EB9-8E97-3C2B41057832}"/>
                  </a:ext>
                </a:extLst>
              </p:cNvPr>
              <p:cNvSpPr txBox="1">
                <a:spLocks noChangeArrowheads="1"/>
              </p:cNvSpPr>
              <p:nvPr/>
            </p:nvSpPr>
            <p:spPr bwMode="auto">
              <a:xfrm>
                <a:off x="8667" y="5235"/>
                <a:ext cx="1888"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2</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Develop or revise national targets and road maps for HIV </a:t>
                </a:r>
                <a:r>
                  <a:rPr kumimoji="0" lang="it-IT" altLang="en-US" sz="800" b="0" i="0" u="none" strike="noStrike" kern="1200" cap="none" spc="0" normalizeH="0" baseline="0" noProof="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prevention 2020.</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 name="Text Box 8">
                <a:extLst>
                  <a:ext uri="{FF2B5EF4-FFF2-40B4-BE49-F238E27FC236}">
                    <a16:creationId xmlns:a16="http://schemas.microsoft.com/office/drawing/2014/main" id="{3E3F8D0A-83C4-47A7-A8F3-776B67710496}"/>
                  </a:ext>
                </a:extLst>
              </p:cNvPr>
              <p:cNvSpPr txBox="1">
                <a:spLocks noChangeArrowheads="1"/>
              </p:cNvSpPr>
              <p:nvPr/>
            </p:nvSpPr>
            <p:spPr bwMode="auto">
              <a:xfrm>
                <a:off x="1729" y="7100"/>
                <a:ext cx="188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8</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Assess available resources for prevention and develop a strategy to close financing gap.</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2" name="Text Box 7">
                <a:extLst>
                  <a:ext uri="{FF2B5EF4-FFF2-40B4-BE49-F238E27FC236}">
                    <a16:creationId xmlns:a16="http://schemas.microsoft.com/office/drawing/2014/main" id="{F54F4873-F39B-485E-B515-80ADC5774F81}"/>
                  </a:ext>
                </a:extLst>
              </p:cNvPr>
              <p:cNvSpPr txBox="1">
                <a:spLocks noChangeArrowheads="1"/>
              </p:cNvSpPr>
              <p:nvPr/>
            </p:nvSpPr>
            <p:spPr bwMode="auto">
              <a:xfrm>
                <a:off x="5177" y="7356"/>
                <a:ext cx="2454" cy="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en-US" sz="1400" b="1" i="0" u="none" strike="noStrike" kern="1200" cap="none" spc="0" normalizeH="0" baseline="0" noProof="0" dirty="0">
                    <a:ln>
                      <a:noFill/>
                    </a:ln>
                    <a:solidFill>
                      <a:srgbClr val="414042"/>
                    </a:solidFill>
                    <a:effectLst/>
                    <a:uLnTx/>
                    <a:uFillTx/>
                    <a:latin typeface="Arial Nova" panose="020B0504020202020204" pitchFamily="34" charset="0"/>
                    <a:ea typeface="Times New Roman" panose="02020603050405020304" pitchFamily="18" charset="0"/>
                    <a:cs typeface="+mn-cs"/>
                  </a:rPr>
                  <a:t>Accelerating HIV prevention programmes</a:t>
                </a:r>
                <a:endParaRPr kumimoji="0" lang="it-IT" altLang="en-US"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3" name="Text Box 6">
                <a:extLst>
                  <a:ext uri="{FF2B5EF4-FFF2-40B4-BE49-F238E27FC236}">
                    <a16:creationId xmlns:a16="http://schemas.microsoft.com/office/drawing/2014/main" id="{0534D03C-03D7-4B85-8439-F30FCDA4AE14}"/>
                  </a:ext>
                </a:extLst>
              </p:cNvPr>
              <p:cNvSpPr txBox="1">
                <a:spLocks noChangeArrowheads="1"/>
              </p:cNvSpPr>
              <p:nvPr/>
            </p:nvSpPr>
            <p:spPr bwMode="auto">
              <a:xfrm>
                <a:off x="8764" y="7193"/>
                <a:ext cx="2454"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3</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Strengthen national prevention leadership and make institutional changes to enhance HIV prevention oversight and management.</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4" name="Text Box 5">
                <a:extLst>
                  <a:ext uri="{FF2B5EF4-FFF2-40B4-BE49-F238E27FC236}">
                    <a16:creationId xmlns:a16="http://schemas.microsoft.com/office/drawing/2014/main" id="{0EE1E907-F537-4788-9FAE-B06DE9B71D38}"/>
                  </a:ext>
                </a:extLst>
              </p:cNvPr>
              <p:cNvSpPr txBox="1">
                <a:spLocks noChangeArrowheads="1"/>
              </p:cNvSpPr>
              <p:nvPr/>
            </p:nvSpPr>
            <p:spPr bwMode="auto">
              <a:xfrm>
                <a:off x="2388" y="9230"/>
                <a:ext cx="2192" cy="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0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7</a:t>
                </a:r>
                <a:endParaRPr kumimoji="0" lang="it-IT" altLang="en-US"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Establish or strengthen social contracting mechanisms for civil society implementers and expand community- based programmes</a:t>
                </a:r>
                <a:r>
                  <a:rPr kumimoji="0" lang="it-IT" altLang="en-US" sz="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Text Box 4">
                <a:extLst>
                  <a:ext uri="{FF2B5EF4-FFF2-40B4-BE49-F238E27FC236}">
                    <a16:creationId xmlns:a16="http://schemas.microsoft.com/office/drawing/2014/main" id="{02359303-69D6-44E7-88F8-C5C632B40B14}"/>
                  </a:ext>
                </a:extLst>
              </p:cNvPr>
              <p:cNvSpPr txBox="1">
                <a:spLocks noChangeArrowheads="1"/>
              </p:cNvSpPr>
              <p:nvPr/>
            </p:nvSpPr>
            <p:spPr bwMode="auto">
              <a:xfrm>
                <a:off x="8363" y="9124"/>
                <a:ext cx="219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4</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Introduce the necessary policy and legal  changes to create an enabling environment for prevention programmes.</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6" name="Text Box 3">
                <a:extLst>
                  <a:ext uri="{FF2B5EF4-FFF2-40B4-BE49-F238E27FC236}">
                    <a16:creationId xmlns:a16="http://schemas.microsoft.com/office/drawing/2014/main" id="{E8D2CC63-7914-44C1-B465-F826EFD76DBF}"/>
                  </a:ext>
                </a:extLst>
              </p:cNvPr>
              <p:cNvSpPr txBox="1">
                <a:spLocks noChangeArrowheads="1"/>
              </p:cNvSpPr>
              <p:nvPr/>
            </p:nvSpPr>
            <p:spPr bwMode="auto">
              <a:xfrm>
                <a:off x="4364" y="10894"/>
                <a:ext cx="1961"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6</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Develop consolidated prevention capacity- building and a technical assistance plan.</a:t>
                </a:r>
                <a:endParaRPr kumimoji="0" lang="it-IT" altLang="en-US"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7" name="Text Box 2">
                <a:extLst>
                  <a:ext uri="{FF2B5EF4-FFF2-40B4-BE49-F238E27FC236}">
                    <a16:creationId xmlns:a16="http://schemas.microsoft.com/office/drawing/2014/main" id="{0AD4C345-1139-4FD8-8098-CA275B411680}"/>
                  </a:ext>
                </a:extLst>
              </p:cNvPr>
              <p:cNvSpPr txBox="1">
                <a:spLocks noChangeArrowheads="1"/>
              </p:cNvSpPr>
              <p:nvPr/>
            </p:nvSpPr>
            <p:spPr bwMode="auto">
              <a:xfrm>
                <a:off x="6518" y="10778"/>
                <a:ext cx="2072"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100" b="1"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mn-cs"/>
                  </a:rPr>
                  <a:t>5</a:t>
                </a:r>
                <a:endParaRPr kumimoji="0" lang="it-IT" alt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800" b="0" i="0" u="none" strike="noStrike" kern="1200" cap="none" spc="0" normalizeH="0" baseline="0" noProof="0" dirty="0">
                    <a:ln>
                      <a:noFill/>
                    </a:ln>
                    <a:solidFill>
                      <a:srgbClr val="FFFFFF"/>
                    </a:solidFill>
                    <a:effectLst/>
                    <a:uLnTx/>
                    <a:uFillTx/>
                    <a:latin typeface="Arial Nova" panose="020B0504020202020204" pitchFamily="34" charset="0"/>
                    <a:ea typeface="Times New Roman" panose="02020603050405020304" pitchFamily="18" charset="0"/>
                    <a:cs typeface="Arial" panose="020B0604020202020204" pitchFamily="34" charset="0"/>
                  </a:rPr>
                  <a:t>Develop guidance, formulate intervention packages and identify service delivery platform</a:t>
                </a:r>
                <a:r>
                  <a:rPr kumimoji="0" lang="it-IT" altLang="en-US" sz="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s, and update operational plans.</a:t>
                </a: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spTree>
    <p:extLst>
      <p:ext uri="{BB962C8B-B14F-4D97-AF65-F5344CB8AC3E}">
        <p14:creationId xmlns:p14="http://schemas.microsoft.com/office/powerpoint/2010/main" val="90309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5C3F1C6-6AD6-4C0C-9F96-DE77C6495E19}"/>
              </a:ext>
            </a:extLst>
          </p:cNvPr>
          <p:cNvGrpSpPr/>
          <p:nvPr/>
        </p:nvGrpSpPr>
        <p:grpSpPr>
          <a:xfrm>
            <a:off x="0" y="180000"/>
            <a:ext cx="9907200" cy="6427777"/>
            <a:chOff x="0" y="180000"/>
            <a:chExt cx="9907200" cy="6427777"/>
          </a:xfrm>
        </p:grpSpPr>
        <p:sp>
          <p:nvSpPr>
            <p:cNvPr id="4" name="Rectangle 3">
              <a:extLst>
                <a:ext uri="{FF2B5EF4-FFF2-40B4-BE49-F238E27FC236}">
                  <a16:creationId xmlns:a16="http://schemas.microsoft.com/office/drawing/2014/main" id="{2F156894-352E-4257-A042-9F16ACCB8B18}"/>
                </a:ext>
              </a:extLst>
            </p:cNvPr>
            <p:cNvSpPr/>
            <p:nvPr/>
          </p:nvSpPr>
          <p:spPr>
            <a:xfrm>
              <a:off x="0" y="5868000"/>
              <a:ext cx="9907200" cy="46166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Arial Nova Light" panose="020B0304020202020204" pitchFamily="34" charset="0"/>
                  <a:ea typeface="+mn-ea"/>
                  <a:cs typeface="+mn-cs"/>
                </a:rPr>
                <a:t>Notes: Low and moderate HIV incidence means fewer than 0.3 new HIV infections per 100 person-years. High-incidence locations are locations with extremely high HIV incidence (&gt; 2 new infections per 100 person-years),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Arial Nova Light" panose="020B0304020202020204" pitchFamily="34" charset="0"/>
                  <a:ea typeface="+mn-ea"/>
                  <a:cs typeface="+mn-cs"/>
                </a:rPr>
                <a:t>very high incidence (&gt; 1 per 100 person-years) and high incidence (&gt; 0.3 per 100 person-years) among young women aged 15–24. A subnational area was considered to be covered if the DREAMS package of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Arial Nova Light" panose="020B0304020202020204" pitchFamily="34" charset="0"/>
                  <a:ea typeface="+mn-ea"/>
                  <a:cs typeface="+mn-cs"/>
                </a:rPr>
                <a:t>is provided and a modified package of services is provided with Global Fund support. It should be noted that there is variation in the intensity of packages and the level of coverage within subnational areas. The fact that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Arial Nova Light" panose="020B0304020202020204" pitchFamily="34" charset="0"/>
                  <a:ea typeface="+mn-ea"/>
                  <a:cs typeface="+mn-cs"/>
                </a:rPr>
                <a:t>a subnational area is covered does not mean that all young women in need of </a:t>
              </a:r>
              <a:r>
                <a:rPr kumimoji="0" lang="en-US" sz="600" b="0" i="0" u="none" strike="noStrike" kern="1200" cap="none" spc="0" normalizeH="0" baseline="0" noProof="0" dirty="0" err="1">
                  <a:ln>
                    <a:noFill/>
                  </a:ln>
                  <a:effectLst/>
                  <a:uLnTx/>
                  <a:uFillTx/>
                  <a:latin typeface="Arial Nova Light" panose="020B0304020202020204" pitchFamily="34" charset="0"/>
                  <a:ea typeface="+mn-ea"/>
                  <a:cs typeface="+mn-cs"/>
                </a:rPr>
                <a:t>programmes</a:t>
              </a:r>
              <a:r>
                <a:rPr kumimoji="0" lang="en-US" sz="600" b="0" i="0" u="none" strike="noStrike" kern="1200" cap="none" spc="0" normalizeH="0" baseline="0" noProof="0" dirty="0">
                  <a:ln>
                    <a:noFill/>
                  </a:ln>
                  <a:effectLst/>
                  <a:uLnTx/>
                  <a:uFillTx/>
                  <a:latin typeface="Arial Nova Light" panose="020B0304020202020204" pitchFamily="34" charset="0"/>
                  <a:ea typeface="+mn-ea"/>
                  <a:cs typeface="+mn-cs"/>
                </a:rPr>
                <a:t> are reached.</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HIV prevention for adolescent girls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and young women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Estimated coverage of dedicated HIV prevention </a:t>
              </a:r>
              <a:r>
                <a:rPr kumimoji="0" lang="en-US" sz="1200" b="0" i="1" u="none" strike="noStrike" kern="1200" cap="none" spc="0" normalizeH="0" baseline="0" noProof="0" dirty="0" err="1">
                  <a:ln>
                    <a:noFill/>
                  </a:ln>
                  <a:effectLst/>
                  <a:uLnTx/>
                  <a:uFillTx/>
                  <a:latin typeface="Arial Nova Light" panose="020B0304020202020204" pitchFamily="34" charset="0"/>
                  <a:ea typeface="+mn-ea"/>
                  <a:cs typeface="+mn-cs"/>
                </a:rPr>
                <a:t>programmes</a:t>
              </a: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 for adolescent girls and young women in areas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high HIV incidence in 10 countries, 2016–2018</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45" name="Group 144">
              <a:extLst>
                <a:ext uri="{FF2B5EF4-FFF2-40B4-BE49-F238E27FC236}">
                  <a16:creationId xmlns:a16="http://schemas.microsoft.com/office/drawing/2014/main" id="{76A73B96-6A7C-4D98-BD58-86D5C3620829}"/>
                </a:ext>
              </a:extLst>
            </p:cNvPr>
            <p:cNvGrpSpPr/>
            <p:nvPr/>
          </p:nvGrpSpPr>
          <p:grpSpPr>
            <a:xfrm>
              <a:off x="1556122" y="1845000"/>
              <a:ext cx="6793756" cy="3996953"/>
              <a:chOff x="1508135" y="2188885"/>
              <a:chExt cx="6793756" cy="3996953"/>
            </a:xfrm>
          </p:grpSpPr>
          <p:sp>
            <p:nvSpPr>
              <p:cNvPr id="146" name="Rectangle 7">
                <a:extLst>
                  <a:ext uri="{FF2B5EF4-FFF2-40B4-BE49-F238E27FC236}">
                    <a16:creationId xmlns:a16="http://schemas.microsoft.com/office/drawing/2014/main" id="{6B39EE0F-84F9-4D38-8BF6-F2540E1C1815}"/>
                  </a:ext>
                </a:extLst>
              </p:cNvPr>
              <p:cNvSpPr>
                <a:spLocks noChangeArrowheads="1"/>
              </p:cNvSpPr>
              <p:nvPr/>
            </p:nvSpPr>
            <p:spPr bwMode="auto">
              <a:xfrm>
                <a:off x="2207655" y="2993467"/>
                <a:ext cx="300355" cy="2316238"/>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Rectangle 6">
                <a:extLst>
                  <a:ext uri="{FF2B5EF4-FFF2-40B4-BE49-F238E27FC236}">
                    <a16:creationId xmlns:a16="http://schemas.microsoft.com/office/drawing/2014/main" id="{BA9DC59F-02A8-4E6F-B197-C30442D62081}"/>
                  </a:ext>
                </a:extLst>
              </p:cNvPr>
              <p:cNvSpPr>
                <a:spLocks noChangeArrowheads="1"/>
              </p:cNvSpPr>
              <p:nvPr/>
            </p:nvSpPr>
            <p:spPr bwMode="auto">
              <a:xfrm>
                <a:off x="2207655" y="2269008"/>
                <a:ext cx="300355" cy="725094"/>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object 2">
                <a:extLst>
                  <a:ext uri="{FF2B5EF4-FFF2-40B4-BE49-F238E27FC236}">
                    <a16:creationId xmlns:a16="http://schemas.microsoft.com/office/drawing/2014/main" id="{6128D0CF-0F65-482E-A9D4-026B4B114352}"/>
                  </a:ext>
                </a:extLst>
              </p:cNvPr>
              <p:cNvSpPr txBox="1"/>
              <p:nvPr/>
            </p:nvSpPr>
            <p:spPr>
              <a:xfrm>
                <a:off x="1792691" y="2188885"/>
                <a:ext cx="287367" cy="3321422"/>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100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90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80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70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60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50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40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30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5"/>
                  </a:spcBef>
                  <a:spcAft>
                    <a:spcPts val="0"/>
                  </a:spcAft>
                  <a:buClrTx/>
                  <a:buSzTx/>
                  <a:buFontTx/>
                  <a:buNone/>
                  <a:tabLst/>
                  <a:defRPr/>
                </a:pPr>
                <a:r>
                  <a:rPr kumimoji="0" sz="1000" b="0" i="0" u="none" strike="noStrike" kern="1200" cap="none" spc="-20" normalizeH="0" baseline="0" noProof="0">
                    <a:ln>
                      <a:noFill/>
                    </a:ln>
                    <a:solidFill>
                      <a:srgbClr val="231F20"/>
                    </a:solidFill>
                    <a:effectLst/>
                    <a:uLnTx/>
                    <a:uFillTx/>
                    <a:latin typeface="Arial Nova" panose="020B0504020202020204" pitchFamily="34" charset="0"/>
                    <a:ea typeface="+mn-ea"/>
                    <a:cs typeface="Tahoma"/>
                  </a:rPr>
                  <a:t>20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10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49" name="object 3">
                <a:extLst>
                  <a:ext uri="{FF2B5EF4-FFF2-40B4-BE49-F238E27FC236}">
                    <a16:creationId xmlns:a16="http://schemas.microsoft.com/office/drawing/2014/main" id="{96043D19-0236-4875-949D-44FCF58A687D}"/>
                  </a:ext>
                </a:extLst>
              </p:cNvPr>
              <p:cNvSpPr txBox="1"/>
              <p:nvPr/>
            </p:nvSpPr>
            <p:spPr>
              <a:xfrm>
                <a:off x="5957694" y="5461519"/>
                <a:ext cx="363409"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Kenya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0" name="object 4">
                <a:extLst>
                  <a:ext uri="{FF2B5EF4-FFF2-40B4-BE49-F238E27FC236}">
                    <a16:creationId xmlns:a16="http://schemas.microsoft.com/office/drawing/2014/main" id="{B1BD31CB-2B50-4FBB-90DF-09C6E80CE1C2}"/>
                  </a:ext>
                </a:extLst>
              </p:cNvPr>
              <p:cNvSpPr txBox="1"/>
              <p:nvPr/>
            </p:nvSpPr>
            <p:spPr>
              <a:xfrm>
                <a:off x="2798005" y="5457025"/>
                <a:ext cx="46661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Lesotho</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1" name="object 5">
                <a:extLst>
                  <a:ext uri="{FF2B5EF4-FFF2-40B4-BE49-F238E27FC236}">
                    <a16:creationId xmlns:a16="http://schemas.microsoft.com/office/drawing/2014/main" id="{F3AE0C79-4E1F-433F-B025-8DCDA50C8C9A}"/>
                  </a:ext>
                </a:extLst>
              </p:cNvPr>
              <p:cNvSpPr txBox="1"/>
              <p:nvPr/>
            </p:nvSpPr>
            <p:spPr>
              <a:xfrm>
                <a:off x="3432396" y="5453825"/>
                <a:ext cx="412804"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Malawi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2" name="object 6">
                <a:extLst>
                  <a:ext uri="{FF2B5EF4-FFF2-40B4-BE49-F238E27FC236}">
                    <a16:creationId xmlns:a16="http://schemas.microsoft.com/office/drawing/2014/main" id="{C37EFD82-933E-4622-9C4C-9942B54A89F2}"/>
                  </a:ext>
                </a:extLst>
              </p:cNvPr>
              <p:cNvSpPr txBox="1"/>
              <p:nvPr/>
            </p:nvSpPr>
            <p:spPr>
              <a:xfrm>
                <a:off x="3927212" y="5453825"/>
                <a:ext cx="147304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718820" algn="l"/>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Mozambique</a:t>
                </a:r>
                <a:r>
                  <a:rPr kumimoji="0" sz="10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	</a:t>
                </a:r>
                <a:r>
                  <a:rPr kumimoji="0" lang="en-GB" sz="10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Namibia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3" name="object 7">
                <a:extLst>
                  <a:ext uri="{FF2B5EF4-FFF2-40B4-BE49-F238E27FC236}">
                    <a16:creationId xmlns:a16="http://schemas.microsoft.com/office/drawing/2014/main" id="{D9BC161A-AC6C-4BB4-A394-1E2B441AA5AD}"/>
                  </a:ext>
                </a:extLst>
              </p:cNvPr>
              <p:cNvSpPr txBox="1"/>
              <p:nvPr/>
            </p:nvSpPr>
            <p:spPr>
              <a:xfrm>
                <a:off x="5177770" y="5453825"/>
                <a:ext cx="688888"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South</a:t>
                </a:r>
                <a:r>
                  <a:rPr kumimoji="0" sz="9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Africa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4" name="object 8">
                <a:extLst>
                  <a:ext uri="{FF2B5EF4-FFF2-40B4-BE49-F238E27FC236}">
                    <a16:creationId xmlns:a16="http://schemas.microsoft.com/office/drawing/2014/main" id="{E2C2DEF4-0FE6-440B-B90C-586BFC33EB17}"/>
                  </a:ext>
                </a:extLst>
              </p:cNvPr>
              <p:cNvSpPr txBox="1"/>
              <p:nvPr/>
            </p:nvSpPr>
            <p:spPr>
              <a:xfrm>
                <a:off x="6352539" y="5453825"/>
                <a:ext cx="825135" cy="289823"/>
              </a:xfrm>
              <a:prstGeom prst="rect">
                <a:avLst/>
              </a:prstGeom>
            </p:spPr>
            <p:txBody>
              <a:bodyPr vert="horz" wrap="square" lIns="0" tIns="12700" rIns="0" bIns="0" rtlCol="0">
                <a:spAutoFit/>
              </a:bodyPr>
              <a:lstStyle/>
              <a:p>
                <a:pPr marL="113664" marR="5080" lvl="0" indent="-10160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United</a:t>
                </a:r>
                <a:r>
                  <a:rPr kumimoji="0" sz="9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Republic</a:t>
                </a:r>
                <a:r>
                  <a:rPr kumimoji="0" lang="en-GB"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of</a:t>
                </a:r>
                <a:r>
                  <a:rPr kumimoji="0" sz="9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Tanzania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5" name="object 9">
                <a:extLst>
                  <a:ext uri="{FF2B5EF4-FFF2-40B4-BE49-F238E27FC236}">
                    <a16:creationId xmlns:a16="http://schemas.microsoft.com/office/drawing/2014/main" id="{1510155B-A1AF-47EC-BA05-A0B61B875927}"/>
                  </a:ext>
                </a:extLst>
              </p:cNvPr>
              <p:cNvSpPr txBox="1"/>
              <p:nvPr/>
            </p:nvSpPr>
            <p:spPr>
              <a:xfrm>
                <a:off x="7207398" y="5443765"/>
                <a:ext cx="46043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Uganda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6" name="object 10">
                <a:extLst>
                  <a:ext uri="{FF2B5EF4-FFF2-40B4-BE49-F238E27FC236}">
                    <a16:creationId xmlns:a16="http://schemas.microsoft.com/office/drawing/2014/main" id="{58548903-08E3-4109-B21D-AB32A3478A6E}"/>
                  </a:ext>
                </a:extLst>
              </p:cNvPr>
              <p:cNvSpPr txBox="1"/>
              <p:nvPr/>
            </p:nvSpPr>
            <p:spPr>
              <a:xfrm>
                <a:off x="7702090" y="5453825"/>
                <a:ext cx="599801"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Zimbabwe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57" name="object 11">
                <a:extLst>
                  <a:ext uri="{FF2B5EF4-FFF2-40B4-BE49-F238E27FC236}">
                    <a16:creationId xmlns:a16="http://schemas.microsoft.com/office/drawing/2014/main" id="{5624334F-9232-421B-907D-EF40C2C03411}"/>
                  </a:ext>
                </a:extLst>
              </p:cNvPr>
              <p:cNvSpPr txBox="1"/>
              <p:nvPr/>
            </p:nvSpPr>
            <p:spPr>
              <a:xfrm>
                <a:off x="1508135" y="2922109"/>
                <a:ext cx="276999" cy="1842691"/>
              </a:xfrm>
              <a:prstGeom prst="rect">
                <a:avLst/>
              </a:prstGeom>
            </p:spPr>
            <p:txBody>
              <a:bodyPr vert="vert270" wrap="square" lIns="0" tIns="12700" rIns="0" bIns="0" rtlCol="0">
                <a:spAutoFit/>
              </a:bodyPr>
              <a:lstStyle/>
              <a:p>
                <a:pPr marL="17145" marR="5080" lvl="0" indent="-508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Percentage</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of</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all</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subnational</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areas  </a:t>
                </a: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(districts</a:t>
                </a:r>
                <a:r>
                  <a:rPr kumimoji="0" sz="9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or</a:t>
                </a:r>
                <a:r>
                  <a:rPr kumimoji="0" sz="9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equivalent)</a:t>
                </a:r>
                <a:r>
                  <a:rPr kumimoji="0" sz="9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in</a:t>
                </a:r>
                <a:r>
                  <a:rPr kumimoji="0" sz="9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a</a:t>
                </a:r>
                <a:r>
                  <a:rPr kumimoji="0" sz="9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country</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nvGrpSpPr>
              <p:cNvPr id="158" name="Group 157">
                <a:extLst>
                  <a:ext uri="{FF2B5EF4-FFF2-40B4-BE49-F238E27FC236}">
                    <a16:creationId xmlns:a16="http://schemas.microsoft.com/office/drawing/2014/main" id="{3DEEB8CC-B2E0-4D9A-9869-8670D0AA684C}"/>
                  </a:ext>
                </a:extLst>
              </p:cNvPr>
              <p:cNvGrpSpPr/>
              <p:nvPr/>
            </p:nvGrpSpPr>
            <p:grpSpPr>
              <a:xfrm>
                <a:off x="4044924" y="5892465"/>
                <a:ext cx="2105139" cy="289823"/>
                <a:chOff x="3031310" y="5885258"/>
                <a:chExt cx="1214359" cy="289823"/>
              </a:xfrm>
            </p:grpSpPr>
            <p:sp>
              <p:nvSpPr>
                <p:cNvPr id="193" name="object 12">
                  <a:extLst>
                    <a:ext uri="{FF2B5EF4-FFF2-40B4-BE49-F238E27FC236}">
                      <a16:creationId xmlns:a16="http://schemas.microsoft.com/office/drawing/2014/main" id="{6CD98C13-7095-4669-A1F8-1408CD2B204F}"/>
                    </a:ext>
                  </a:extLst>
                </p:cNvPr>
                <p:cNvSpPr txBox="1"/>
                <p:nvPr/>
              </p:nvSpPr>
              <p:spPr>
                <a:xfrm>
                  <a:off x="3114099" y="5885258"/>
                  <a:ext cx="1131570"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High-incidence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locations</a:t>
                  </a:r>
                  <a:r>
                    <a:rPr kumimoji="0" sz="900" b="0" i="0" u="none" strike="noStrike" kern="1200" cap="none" spc="-11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covered</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94" name="object 13">
                  <a:extLst>
                    <a:ext uri="{FF2B5EF4-FFF2-40B4-BE49-F238E27FC236}">
                      <a16:creationId xmlns:a16="http://schemas.microsoft.com/office/drawing/2014/main" id="{328CFCCD-9FDA-4459-95BD-56FADD1D6EB1}"/>
                    </a:ext>
                  </a:extLst>
                </p:cNvPr>
                <p:cNvSpPr/>
                <p:nvPr/>
              </p:nvSpPr>
              <p:spPr>
                <a:xfrm>
                  <a:off x="3031310" y="5936455"/>
                  <a:ext cx="42198" cy="73025"/>
                </a:xfrm>
                <a:custGeom>
                  <a:avLst/>
                  <a:gdLst/>
                  <a:ahLst/>
                  <a:cxnLst/>
                  <a:rect l="l" t="t" r="r" b="b"/>
                  <a:pathLst>
                    <a:path w="73025" h="73025">
                      <a:moveTo>
                        <a:pt x="72732" y="0"/>
                      </a:moveTo>
                      <a:lnTo>
                        <a:pt x="0" y="0"/>
                      </a:lnTo>
                      <a:lnTo>
                        <a:pt x="0" y="72732"/>
                      </a:lnTo>
                      <a:lnTo>
                        <a:pt x="72732" y="72732"/>
                      </a:lnTo>
                      <a:lnTo>
                        <a:pt x="72732"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CD431FE6-E63B-4CCF-A1EF-2882099CC998}"/>
                  </a:ext>
                </a:extLst>
              </p:cNvPr>
              <p:cNvGrpSpPr/>
              <p:nvPr/>
            </p:nvGrpSpPr>
            <p:grpSpPr>
              <a:xfrm>
                <a:off x="6186101" y="5896015"/>
                <a:ext cx="1924220" cy="289823"/>
                <a:chOff x="4425719" y="5892713"/>
                <a:chExt cx="1264110" cy="289823"/>
              </a:xfrm>
            </p:grpSpPr>
            <p:sp>
              <p:nvSpPr>
                <p:cNvPr id="191" name="object 14">
                  <a:extLst>
                    <a:ext uri="{FF2B5EF4-FFF2-40B4-BE49-F238E27FC236}">
                      <a16:creationId xmlns:a16="http://schemas.microsoft.com/office/drawing/2014/main" id="{0F714883-5A31-4B6C-BACB-A1E13FB02E74}"/>
                    </a:ext>
                  </a:extLst>
                </p:cNvPr>
                <p:cNvSpPr txBox="1"/>
                <p:nvPr/>
              </p:nvSpPr>
              <p:spPr>
                <a:xfrm>
                  <a:off x="4522699" y="5892713"/>
                  <a:ext cx="1167130"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Low/moderate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incidence</a:t>
                  </a:r>
                  <a:r>
                    <a:rPr kumimoji="0" sz="9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locations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92" name="object 15">
                  <a:extLst>
                    <a:ext uri="{FF2B5EF4-FFF2-40B4-BE49-F238E27FC236}">
                      <a16:creationId xmlns:a16="http://schemas.microsoft.com/office/drawing/2014/main" id="{253E63B9-3AA9-4642-AD83-9371B5DB6F1C}"/>
                    </a:ext>
                  </a:extLst>
                </p:cNvPr>
                <p:cNvSpPr/>
                <p:nvPr/>
              </p:nvSpPr>
              <p:spPr>
                <a:xfrm>
                  <a:off x="4425719" y="5952674"/>
                  <a:ext cx="48057"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D0DE0128-DB0A-4164-8C5D-86F59678A7B8}"/>
                  </a:ext>
                </a:extLst>
              </p:cNvPr>
              <p:cNvGrpSpPr/>
              <p:nvPr/>
            </p:nvGrpSpPr>
            <p:grpSpPr>
              <a:xfrm>
                <a:off x="1726853" y="5891661"/>
                <a:ext cx="2029086" cy="289823"/>
                <a:chOff x="1508135" y="5891662"/>
                <a:chExt cx="1359991" cy="289823"/>
              </a:xfrm>
            </p:grpSpPr>
            <p:sp>
              <p:nvSpPr>
                <p:cNvPr id="189" name="object 16">
                  <a:extLst>
                    <a:ext uri="{FF2B5EF4-FFF2-40B4-BE49-F238E27FC236}">
                      <a16:creationId xmlns:a16="http://schemas.microsoft.com/office/drawing/2014/main" id="{DD5D3A1A-835E-4263-8F9D-7BA4B33B1183}"/>
                    </a:ext>
                  </a:extLst>
                </p:cNvPr>
                <p:cNvSpPr txBox="1"/>
                <p:nvPr/>
              </p:nvSpPr>
              <p:spPr>
                <a:xfrm>
                  <a:off x="1606381" y="5891662"/>
                  <a:ext cx="1261745"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High-incidence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locations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not</a:t>
                  </a:r>
                  <a:r>
                    <a:rPr kumimoji="0" sz="900" b="0" i="0" u="none" strike="noStrike" kern="1200" cap="none" spc="-15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covered</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190" name="object 17">
                  <a:extLst>
                    <a:ext uri="{FF2B5EF4-FFF2-40B4-BE49-F238E27FC236}">
                      <a16:creationId xmlns:a16="http://schemas.microsoft.com/office/drawing/2014/main" id="{A5E8222B-3679-480A-8F63-9F418E1FBE72}"/>
                    </a:ext>
                  </a:extLst>
                </p:cNvPr>
                <p:cNvSpPr/>
                <p:nvPr/>
              </p:nvSpPr>
              <p:spPr>
                <a:xfrm>
                  <a:off x="1508135" y="5936430"/>
                  <a:ext cx="49030" cy="73025"/>
                </a:xfrm>
                <a:custGeom>
                  <a:avLst/>
                  <a:gdLst/>
                  <a:ahLst/>
                  <a:cxnLst/>
                  <a:rect l="l" t="t" r="r" b="b"/>
                  <a:pathLst>
                    <a:path w="73025" h="73025">
                      <a:moveTo>
                        <a:pt x="0" y="72758"/>
                      </a:moveTo>
                      <a:lnTo>
                        <a:pt x="72758" y="72758"/>
                      </a:lnTo>
                      <a:lnTo>
                        <a:pt x="72758" y="0"/>
                      </a:lnTo>
                      <a:lnTo>
                        <a:pt x="0" y="0"/>
                      </a:lnTo>
                      <a:lnTo>
                        <a:pt x="0" y="7275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1" name="Group 160">
                <a:extLst>
                  <a:ext uri="{FF2B5EF4-FFF2-40B4-BE49-F238E27FC236}">
                    <a16:creationId xmlns:a16="http://schemas.microsoft.com/office/drawing/2014/main" id="{22DC2496-90A2-41D3-9C76-7CDC65CBB179}"/>
                  </a:ext>
                </a:extLst>
              </p:cNvPr>
              <p:cNvGrpSpPr/>
              <p:nvPr/>
            </p:nvGrpSpPr>
            <p:grpSpPr>
              <a:xfrm>
                <a:off x="2101610" y="2269000"/>
                <a:ext cx="6163390" cy="3149001"/>
                <a:chOff x="2101610" y="2269000"/>
                <a:chExt cx="6049010" cy="3041117"/>
              </a:xfrm>
            </p:grpSpPr>
            <p:sp>
              <p:nvSpPr>
                <p:cNvPr id="163" name="Rectangle 31">
                  <a:extLst>
                    <a:ext uri="{FF2B5EF4-FFF2-40B4-BE49-F238E27FC236}">
                      <a16:creationId xmlns:a16="http://schemas.microsoft.com/office/drawing/2014/main" id="{0279E8F4-C0EA-4E76-809E-D9C6D151B2F1}"/>
                    </a:ext>
                  </a:extLst>
                </p:cNvPr>
                <p:cNvSpPr>
                  <a:spLocks noChangeArrowheads="1"/>
                </p:cNvSpPr>
                <p:nvPr/>
              </p:nvSpPr>
              <p:spPr bwMode="auto">
                <a:xfrm>
                  <a:off x="2822970" y="2272183"/>
                  <a:ext cx="300355" cy="3037523"/>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Rectangle 30">
                  <a:extLst>
                    <a:ext uri="{FF2B5EF4-FFF2-40B4-BE49-F238E27FC236}">
                      <a16:creationId xmlns:a16="http://schemas.microsoft.com/office/drawing/2014/main" id="{C3099257-52B7-4FDB-8A21-6869CFECD39C}"/>
                    </a:ext>
                  </a:extLst>
                </p:cNvPr>
                <p:cNvSpPr>
                  <a:spLocks noChangeArrowheads="1"/>
                </p:cNvSpPr>
                <p:nvPr/>
              </p:nvSpPr>
              <p:spPr bwMode="auto">
                <a:xfrm>
                  <a:off x="5897640" y="2978864"/>
                  <a:ext cx="300355" cy="2330841"/>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Rectangle 29">
                  <a:extLst>
                    <a:ext uri="{FF2B5EF4-FFF2-40B4-BE49-F238E27FC236}">
                      <a16:creationId xmlns:a16="http://schemas.microsoft.com/office/drawing/2014/main" id="{8DA7D5CC-436C-4857-88A8-BB77C08FCF53}"/>
                    </a:ext>
                  </a:extLst>
                </p:cNvPr>
                <p:cNvSpPr>
                  <a:spLocks noChangeArrowheads="1"/>
                </p:cNvSpPr>
                <p:nvPr/>
              </p:nvSpPr>
              <p:spPr bwMode="auto">
                <a:xfrm>
                  <a:off x="5897640" y="2463932"/>
                  <a:ext cx="300355" cy="514931"/>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Rectangle 28">
                  <a:extLst>
                    <a:ext uri="{FF2B5EF4-FFF2-40B4-BE49-F238E27FC236}">
                      <a16:creationId xmlns:a16="http://schemas.microsoft.com/office/drawing/2014/main" id="{0E0251DF-DA51-4E0E-A69C-1871C0B92C57}"/>
                    </a:ext>
                  </a:extLst>
                </p:cNvPr>
                <p:cNvSpPr>
                  <a:spLocks noChangeArrowheads="1"/>
                </p:cNvSpPr>
                <p:nvPr/>
              </p:nvSpPr>
              <p:spPr bwMode="auto">
                <a:xfrm>
                  <a:off x="5897640" y="2269008"/>
                  <a:ext cx="300355" cy="195560"/>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Rectangle 27">
                  <a:extLst>
                    <a:ext uri="{FF2B5EF4-FFF2-40B4-BE49-F238E27FC236}">
                      <a16:creationId xmlns:a16="http://schemas.microsoft.com/office/drawing/2014/main" id="{78541CFD-A26E-4586-9BD0-B1D0E053B72F}"/>
                    </a:ext>
                  </a:extLst>
                </p:cNvPr>
                <p:cNvSpPr>
                  <a:spLocks noChangeArrowheads="1"/>
                </p:cNvSpPr>
                <p:nvPr/>
              </p:nvSpPr>
              <p:spPr bwMode="auto">
                <a:xfrm>
                  <a:off x="3437650" y="3682370"/>
                  <a:ext cx="300355" cy="1627335"/>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Rectangle 26">
                  <a:extLst>
                    <a:ext uri="{FF2B5EF4-FFF2-40B4-BE49-F238E27FC236}">
                      <a16:creationId xmlns:a16="http://schemas.microsoft.com/office/drawing/2014/main" id="{75E2574B-670F-4D24-9B1A-532A2D4EE0B4}"/>
                    </a:ext>
                  </a:extLst>
                </p:cNvPr>
                <p:cNvSpPr>
                  <a:spLocks noChangeArrowheads="1"/>
                </p:cNvSpPr>
                <p:nvPr/>
              </p:nvSpPr>
              <p:spPr bwMode="auto">
                <a:xfrm>
                  <a:off x="3437650" y="2815686"/>
                  <a:ext cx="300355" cy="867319"/>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Rectangle 25">
                  <a:extLst>
                    <a:ext uri="{FF2B5EF4-FFF2-40B4-BE49-F238E27FC236}">
                      <a16:creationId xmlns:a16="http://schemas.microsoft.com/office/drawing/2014/main" id="{FA0B0C53-AD83-4904-AD31-221A9551D1EE}"/>
                    </a:ext>
                  </a:extLst>
                </p:cNvPr>
                <p:cNvSpPr>
                  <a:spLocks noChangeArrowheads="1"/>
                </p:cNvSpPr>
                <p:nvPr/>
              </p:nvSpPr>
              <p:spPr bwMode="auto">
                <a:xfrm>
                  <a:off x="3437650" y="2269008"/>
                  <a:ext cx="300355" cy="546678"/>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Rectangle 24">
                  <a:extLst>
                    <a:ext uri="{FF2B5EF4-FFF2-40B4-BE49-F238E27FC236}">
                      <a16:creationId xmlns:a16="http://schemas.microsoft.com/office/drawing/2014/main" id="{2D50010C-A5CA-4C62-9E2B-670B2703FCCD}"/>
                    </a:ext>
                  </a:extLst>
                </p:cNvPr>
                <p:cNvSpPr>
                  <a:spLocks noChangeArrowheads="1"/>
                </p:cNvSpPr>
                <p:nvPr/>
              </p:nvSpPr>
              <p:spPr bwMode="auto">
                <a:xfrm>
                  <a:off x="4052330" y="4247461"/>
                  <a:ext cx="300355" cy="1062244"/>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Rectangle 23">
                  <a:extLst>
                    <a:ext uri="{FF2B5EF4-FFF2-40B4-BE49-F238E27FC236}">
                      <a16:creationId xmlns:a16="http://schemas.microsoft.com/office/drawing/2014/main" id="{6E26A697-2788-415D-9EDC-E705154F14C9}"/>
                    </a:ext>
                  </a:extLst>
                </p:cNvPr>
                <p:cNvSpPr>
                  <a:spLocks noChangeArrowheads="1"/>
                </p:cNvSpPr>
                <p:nvPr/>
              </p:nvSpPr>
              <p:spPr bwMode="auto">
                <a:xfrm>
                  <a:off x="4052330" y="3701418"/>
                  <a:ext cx="300355" cy="546678"/>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Rectangle 22">
                  <a:extLst>
                    <a:ext uri="{FF2B5EF4-FFF2-40B4-BE49-F238E27FC236}">
                      <a16:creationId xmlns:a16="http://schemas.microsoft.com/office/drawing/2014/main" id="{F45634F8-BAEB-4DB5-B955-6497314FFBE1}"/>
                    </a:ext>
                  </a:extLst>
                </p:cNvPr>
                <p:cNvSpPr>
                  <a:spLocks noChangeArrowheads="1"/>
                </p:cNvSpPr>
                <p:nvPr/>
              </p:nvSpPr>
              <p:spPr bwMode="auto">
                <a:xfrm>
                  <a:off x="4052330" y="2269008"/>
                  <a:ext cx="300355" cy="1432410"/>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Rectangle 21">
                  <a:extLst>
                    <a:ext uri="{FF2B5EF4-FFF2-40B4-BE49-F238E27FC236}">
                      <a16:creationId xmlns:a16="http://schemas.microsoft.com/office/drawing/2014/main" id="{4001C6E0-2A07-41CA-A669-5BE92223D2D6}"/>
                    </a:ext>
                  </a:extLst>
                </p:cNvPr>
                <p:cNvSpPr>
                  <a:spLocks noChangeArrowheads="1"/>
                </p:cNvSpPr>
                <p:nvPr/>
              </p:nvSpPr>
              <p:spPr bwMode="auto">
                <a:xfrm>
                  <a:off x="6512320" y="3275378"/>
                  <a:ext cx="300355" cy="2034327"/>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Rectangle 20">
                  <a:extLst>
                    <a:ext uri="{FF2B5EF4-FFF2-40B4-BE49-F238E27FC236}">
                      <a16:creationId xmlns:a16="http://schemas.microsoft.com/office/drawing/2014/main" id="{0092162A-E7F5-4044-91CF-C52517FA89BE}"/>
                    </a:ext>
                  </a:extLst>
                </p:cNvPr>
                <p:cNvSpPr>
                  <a:spLocks noChangeArrowheads="1"/>
                </p:cNvSpPr>
                <p:nvPr/>
              </p:nvSpPr>
              <p:spPr bwMode="auto">
                <a:xfrm>
                  <a:off x="6512320" y="2972514"/>
                  <a:ext cx="300355" cy="303498"/>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906BAF1D-B65E-4191-A8CB-A35601491FA7}"/>
                    </a:ext>
                  </a:extLst>
                </p:cNvPr>
                <p:cNvSpPr>
                  <a:spLocks noChangeArrowheads="1"/>
                </p:cNvSpPr>
                <p:nvPr/>
              </p:nvSpPr>
              <p:spPr bwMode="auto">
                <a:xfrm>
                  <a:off x="6512320" y="2269008"/>
                  <a:ext cx="300355" cy="704141"/>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Rectangle 18">
                  <a:extLst>
                    <a:ext uri="{FF2B5EF4-FFF2-40B4-BE49-F238E27FC236}">
                      <a16:creationId xmlns:a16="http://schemas.microsoft.com/office/drawing/2014/main" id="{FCB972AB-7AE5-4D40-90BA-7F49F979A8C9}"/>
                    </a:ext>
                  </a:extLst>
                </p:cNvPr>
                <p:cNvSpPr>
                  <a:spLocks noChangeArrowheads="1"/>
                </p:cNvSpPr>
                <p:nvPr/>
              </p:nvSpPr>
              <p:spPr bwMode="auto">
                <a:xfrm>
                  <a:off x="7127000" y="3927455"/>
                  <a:ext cx="300355" cy="1382251"/>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Rectangle 17">
                  <a:extLst>
                    <a:ext uri="{FF2B5EF4-FFF2-40B4-BE49-F238E27FC236}">
                      <a16:creationId xmlns:a16="http://schemas.microsoft.com/office/drawing/2014/main" id="{9F0B034A-9F7E-48A9-BB05-393D45F4DA0A}"/>
                    </a:ext>
                  </a:extLst>
                </p:cNvPr>
                <p:cNvSpPr>
                  <a:spLocks noChangeArrowheads="1"/>
                </p:cNvSpPr>
                <p:nvPr/>
              </p:nvSpPr>
              <p:spPr bwMode="auto">
                <a:xfrm>
                  <a:off x="7127000" y="3330617"/>
                  <a:ext cx="300355" cy="596838"/>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Rectangle 16">
                  <a:extLst>
                    <a:ext uri="{FF2B5EF4-FFF2-40B4-BE49-F238E27FC236}">
                      <a16:creationId xmlns:a16="http://schemas.microsoft.com/office/drawing/2014/main" id="{3E4193B9-398C-4670-A000-8E669D9CD553}"/>
                    </a:ext>
                  </a:extLst>
                </p:cNvPr>
                <p:cNvSpPr>
                  <a:spLocks noChangeArrowheads="1"/>
                </p:cNvSpPr>
                <p:nvPr/>
              </p:nvSpPr>
              <p:spPr bwMode="auto">
                <a:xfrm>
                  <a:off x="7127000" y="2269008"/>
                  <a:ext cx="300355" cy="1062244"/>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Rectangle 15">
                  <a:extLst>
                    <a:ext uri="{FF2B5EF4-FFF2-40B4-BE49-F238E27FC236}">
                      <a16:creationId xmlns:a16="http://schemas.microsoft.com/office/drawing/2014/main" id="{E0A6DAC8-B1C1-4D2F-A2E9-8909323A0B8A}"/>
                    </a:ext>
                  </a:extLst>
                </p:cNvPr>
                <p:cNvSpPr>
                  <a:spLocks noChangeArrowheads="1"/>
                </p:cNvSpPr>
                <p:nvPr/>
              </p:nvSpPr>
              <p:spPr bwMode="auto">
                <a:xfrm>
                  <a:off x="7742315" y="5158591"/>
                  <a:ext cx="300355" cy="151114"/>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Rectangle 14">
                  <a:extLst>
                    <a:ext uri="{FF2B5EF4-FFF2-40B4-BE49-F238E27FC236}">
                      <a16:creationId xmlns:a16="http://schemas.microsoft.com/office/drawing/2014/main" id="{E2BCF7CD-3DA6-4F15-BAB5-7A71606B4F75}"/>
                    </a:ext>
                  </a:extLst>
                </p:cNvPr>
                <p:cNvSpPr>
                  <a:spLocks noChangeArrowheads="1"/>
                </p:cNvSpPr>
                <p:nvPr/>
              </p:nvSpPr>
              <p:spPr bwMode="auto">
                <a:xfrm>
                  <a:off x="7742315" y="4656358"/>
                  <a:ext cx="300355" cy="502867"/>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Rectangle 13">
                  <a:extLst>
                    <a:ext uri="{FF2B5EF4-FFF2-40B4-BE49-F238E27FC236}">
                      <a16:creationId xmlns:a16="http://schemas.microsoft.com/office/drawing/2014/main" id="{8F397FE1-3BC1-45A1-9896-FE8FBB351357}"/>
                    </a:ext>
                  </a:extLst>
                </p:cNvPr>
                <p:cNvSpPr>
                  <a:spLocks noChangeArrowheads="1"/>
                </p:cNvSpPr>
                <p:nvPr/>
              </p:nvSpPr>
              <p:spPr bwMode="auto">
                <a:xfrm>
                  <a:off x="7742315" y="2269008"/>
                  <a:ext cx="300355" cy="2387351"/>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Rectangle 12">
                  <a:extLst>
                    <a:ext uri="{FF2B5EF4-FFF2-40B4-BE49-F238E27FC236}">
                      <a16:creationId xmlns:a16="http://schemas.microsoft.com/office/drawing/2014/main" id="{E8ECD82A-FC04-4581-B909-89D6A18DA147}"/>
                    </a:ext>
                  </a:extLst>
                </p:cNvPr>
                <p:cNvSpPr>
                  <a:spLocks noChangeArrowheads="1"/>
                </p:cNvSpPr>
                <p:nvPr/>
              </p:nvSpPr>
              <p:spPr bwMode="auto">
                <a:xfrm>
                  <a:off x="4667645" y="3435381"/>
                  <a:ext cx="300355" cy="1874324"/>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Rectangle 11">
                  <a:extLst>
                    <a:ext uri="{FF2B5EF4-FFF2-40B4-BE49-F238E27FC236}">
                      <a16:creationId xmlns:a16="http://schemas.microsoft.com/office/drawing/2014/main" id="{CCD62896-B5DE-49DC-B155-F4AED0C9D53F}"/>
                    </a:ext>
                  </a:extLst>
                </p:cNvPr>
                <p:cNvSpPr>
                  <a:spLocks noChangeArrowheads="1"/>
                </p:cNvSpPr>
                <p:nvPr/>
              </p:nvSpPr>
              <p:spPr bwMode="auto">
                <a:xfrm>
                  <a:off x="4667645" y="2269008"/>
                  <a:ext cx="300355" cy="1167008"/>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Rectangle 10">
                  <a:extLst>
                    <a:ext uri="{FF2B5EF4-FFF2-40B4-BE49-F238E27FC236}">
                      <a16:creationId xmlns:a16="http://schemas.microsoft.com/office/drawing/2014/main" id="{4AC8E2D0-AA23-474B-AB4D-07B2DA0A2BDF}"/>
                    </a:ext>
                  </a:extLst>
                </p:cNvPr>
                <p:cNvSpPr>
                  <a:spLocks noChangeArrowheads="1"/>
                </p:cNvSpPr>
                <p:nvPr/>
              </p:nvSpPr>
              <p:spPr bwMode="auto">
                <a:xfrm>
                  <a:off x="5282325" y="4372543"/>
                  <a:ext cx="300355" cy="937162"/>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Rectangle 9">
                  <a:extLst>
                    <a:ext uri="{FF2B5EF4-FFF2-40B4-BE49-F238E27FC236}">
                      <a16:creationId xmlns:a16="http://schemas.microsoft.com/office/drawing/2014/main" id="{1C7EE1C1-BCEB-4093-9697-04712E010B2E}"/>
                    </a:ext>
                  </a:extLst>
                </p:cNvPr>
                <p:cNvSpPr>
                  <a:spLocks noChangeArrowheads="1"/>
                </p:cNvSpPr>
                <p:nvPr/>
              </p:nvSpPr>
              <p:spPr bwMode="auto">
                <a:xfrm>
                  <a:off x="5282325" y="2269008"/>
                  <a:ext cx="300355" cy="2103535"/>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object 18">
                  <a:extLst>
                    <a:ext uri="{FF2B5EF4-FFF2-40B4-BE49-F238E27FC236}">
                      <a16:creationId xmlns:a16="http://schemas.microsoft.com/office/drawing/2014/main" id="{9749101A-E385-4395-A9DD-B13DF086FAE1}"/>
                    </a:ext>
                  </a:extLst>
                </p:cNvPr>
                <p:cNvSpPr/>
                <p:nvPr/>
              </p:nvSpPr>
              <p:spPr>
                <a:xfrm>
                  <a:off x="2101610" y="2269008"/>
                  <a:ext cx="6049010" cy="3041015"/>
                </a:xfrm>
                <a:custGeom>
                  <a:avLst/>
                  <a:gdLst/>
                  <a:ahLst/>
                  <a:cxnLst/>
                  <a:rect l="l" t="t" r="r" b="b"/>
                  <a:pathLst>
                    <a:path w="6049009" h="3041015">
                      <a:moveTo>
                        <a:pt x="0" y="0"/>
                      </a:moveTo>
                      <a:lnTo>
                        <a:pt x="0" y="3040862"/>
                      </a:lnTo>
                      <a:lnTo>
                        <a:pt x="6048514" y="304086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object 19">
                  <a:extLst>
                    <a:ext uri="{FF2B5EF4-FFF2-40B4-BE49-F238E27FC236}">
                      <a16:creationId xmlns:a16="http://schemas.microsoft.com/office/drawing/2014/main" id="{986D7B97-6542-4452-9726-3BADB7B66D9D}"/>
                    </a:ext>
                  </a:extLst>
                </p:cNvPr>
                <p:cNvSpPr/>
                <p:nvPr/>
              </p:nvSpPr>
              <p:spPr>
                <a:xfrm>
                  <a:off x="2207512" y="2993637"/>
                  <a:ext cx="300355" cy="2316480"/>
                </a:xfrm>
                <a:custGeom>
                  <a:avLst/>
                  <a:gdLst/>
                  <a:ahLst/>
                  <a:cxnLst/>
                  <a:rect l="l" t="t" r="r" b="b"/>
                  <a:pathLst>
                    <a:path w="300355" h="2316479">
                      <a:moveTo>
                        <a:pt x="0" y="2316238"/>
                      </a:moveTo>
                      <a:lnTo>
                        <a:pt x="300240" y="2316238"/>
                      </a:lnTo>
                      <a:lnTo>
                        <a:pt x="300240" y="0"/>
                      </a:lnTo>
                      <a:lnTo>
                        <a:pt x="0" y="0"/>
                      </a:lnTo>
                      <a:lnTo>
                        <a:pt x="0" y="2316238"/>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object 20">
                  <a:extLst>
                    <a:ext uri="{FF2B5EF4-FFF2-40B4-BE49-F238E27FC236}">
                      <a16:creationId xmlns:a16="http://schemas.microsoft.com/office/drawing/2014/main" id="{896725BA-BF73-4FB4-A7F8-DD039857AEAE}"/>
                    </a:ext>
                  </a:extLst>
                </p:cNvPr>
                <p:cNvSpPr/>
                <p:nvPr/>
              </p:nvSpPr>
              <p:spPr>
                <a:xfrm>
                  <a:off x="2207512" y="2269000"/>
                  <a:ext cx="300355" cy="725170"/>
                </a:xfrm>
                <a:custGeom>
                  <a:avLst/>
                  <a:gdLst/>
                  <a:ahLst/>
                  <a:cxnLst/>
                  <a:rect l="l" t="t" r="r" b="b"/>
                  <a:pathLst>
                    <a:path w="300355" h="725170">
                      <a:moveTo>
                        <a:pt x="0" y="724636"/>
                      </a:moveTo>
                      <a:lnTo>
                        <a:pt x="300240" y="724636"/>
                      </a:lnTo>
                      <a:lnTo>
                        <a:pt x="300240" y="0"/>
                      </a:lnTo>
                      <a:lnTo>
                        <a:pt x="0" y="0"/>
                      </a:lnTo>
                      <a:lnTo>
                        <a:pt x="0" y="72463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2" name="object 21">
                <a:extLst>
                  <a:ext uri="{FF2B5EF4-FFF2-40B4-BE49-F238E27FC236}">
                    <a16:creationId xmlns:a16="http://schemas.microsoft.com/office/drawing/2014/main" id="{B6D11166-5857-4EFC-854F-729FB47C949A}"/>
                  </a:ext>
                </a:extLst>
              </p:cNvPr>
              <p:cNvSpPr txBox="1"/>
              <p:nvPr/>
            </p:nvSpPr>
            <p:spPr>
              <a:xfrm>
                <a:off x="2135408" y="5443765"/>
                <a:ext cx="46661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Eswatini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sp>
          <p:nvSpPr>
            <p:cNvPr id="56" name="Rectangle 55">
              <a:extLst>
                <a:ext uri="{FF2B5EF4-FFF2-40B4-BE49-F238E27FC236}">
                  <a16:creationId xmlns:a16="http://schemas.microsoft.com/office/drawing/2014/main" id="{44246186-40BC-4588-9A43-7C82525BAE5A}"/>
                </a:ext>
              </a:extLst>
            </p:cNvPr>
            <p:cNvSpPr/>
            <p:nvPr/>
          </p:nvSpPr>
          <p:spPr>
            <a:xfrm>
              <a:off x="0" y="6300000"/>
              <a:ext cx="9907200" cy="307777"/>
            </a:xfrm>
            <a:prstGeom prst="rect">
              <a:avLst/>
            </a:prstGeom>
          </p:spPr>
          <p:txBody>
            <a:bodyPr lIns="1080000" rIns="180000">
              <a:spAutoFit/>
            </a:bodyPr>
            <a:lstStyle/>
            <a:p>
              <a:pPr defTabSz="914400"/>
              <a:r>
                <a:rPr lang="en-US" sz="700">
                  <a:solidFill>
                    <a:prstClr val="black"/>
                  </a:solidFill>
                  <a:latin typeface="Arial Nova" panose="020B0504020202020204" pitchFamily="34" charset="0"/>
                </a:rPr>
                <a:t>Source</a:t>
              </a:r>
              <a:r>
                <a:rPr lang="en-US" sz="700" dirty="0">
                  <a:solidFill>
                    <a:prstClr val="black"/>
                  </a:solidFill>
                  <a:latin typeface="Arial Nova" panose="020B0504020202020204" pitchFamily="34" charset="0"/>
                </a:rPr>
                <a:t>: UNAIDS subnational estimates of HIV incidence; meeting reports of coverage of subnational areas by the United States President’s Emergency Plan for AIDS Relief (PEPFAR), the Global</a:t>
              </a:r>
            </a:p>
            <a:p>
              <a:pPr defTabSz="914400"/>
              <a:r>
                <a:rPr lang="en-US" sz="700" dirty="0">
                  <a:solidFill>
                    <a:prstClr val="black"/>
                  </a:solidFill>
                  <a:latin typeface="Arial Nova" panose="020B0504020202020204" pitchFamily="34" charset="0"/>
                </a:rPr>
                <a:t>Fund and other partners; and country reporting to the Global HIV Prevention Coalition.</a:t>
              </a:r>
            </a:p>
          </p:txBody>
        </p:sp>
      </p:grpSp>
    </p:spTree>
    <p:extLst>
      <p:ext uri="{BB962C8B-B14F-4D97-AF65-F5344CB8AC3E}">
        <p14:creationId xmlns:p14="http://schemas.microsoft.com/office/powerpoint/2010/main" val="346492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8940E7A-D576-46CA-96C1-91581060E9CE}"/>
              </a:ext>
            </a:extLst>
          </p:cNvPr>
          <p:cNvGrpSpPr/>
          <p:nvPr/>
        </p:nvGrpSpPr>
        <p:grpSpPr>
          <a:xfrm>
            <a:off x="0" y="180000"/>
            <a:ext cx="9914586" cy="6069600"/>
            <a:chOff x="0" y="180000"/>
            <a:chExt cx="9914586" cy="6069600"/>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A scalable </a:t>
              </a:r>
              <a:r>
                <a:rPr lang="en-US" sz="2800" dirty="0" err="1">
                  <a:solidFill>
                    <a:prstClr val="white"/>
                  </a:solidFill>
                </a:rPr>
                <a:t>programme</a:t>
              </a:r>
              <a:r>
                <a:rPr lang="en-US" sz="2800" dirty="0">
                  <a:solidFill>
                    <a:prstClr val="white"/>
                  </a:solidFill>
                </a:rPr>
                <a:t> model</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7386" y="1332000"/>
              <a:ext cx="9907200" cy="461665"/>
            </a:xfrm>
            <a:prstGeom prst="rect">
              <a:avLst/>
            </a:prstGeom>
          </p:spPr>
          <p:txBody>
            <a:bodyPr wrap="square" lIns="1080000" rIns="288000">
              <a:spAutoFit/>
            </a:bodyPr>
            <a:lstStyle/>
            <a:p>
              <a:pPr lvl="0" defTabSz="914400">
                <a:defRPr/>
              </a:pPr>
              <a:r>
                <a:rPr lang="en-US" sz="1200" i="1" dirty="0">
                  <a:solidFill>
                    <a:prstClr val="black"/>
                  </a:solidFill>
                  <a:latin typeface="Arial Nova Light" panose="020B0304020202020204" pitchFamily="34" charset="0"/>
                </a:rPr>
                <a:t>Differentiated HIV prevention packages for adolescent girls, young women and their male partners in high-HIV</a:t>
              </a:r>
            </a:p>
            <a:p>
              <a:pPr lvl="0" defTabSz="914400">
                <a:defRPr/>
              </a:pPr>
              <a:r>
                <a:rPr lang="en-US" sz="1200" i="1" dirty="0">
                  <a:solidFill>
                    <a:prstClr val="black"/>
                  </a:solidFill>
                  <a:latin typeface="Arial Nova Light" panose="020B0304020202020204" pitchFamily="34" charset="0"/>
                </a:rPr>
                <a:t>incidence settings</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25" name="bk object 16">
              <a:extLst>
                <a:ext uri="{FF2B5EF4-FFF2-40B4-BE49-F238E27FC236}">
                  <a16:creationId xmlns:a16="http://schemas.microsoft.com/office/drawing/2014/main" id="{3E8A844D-84EC-43D8-A67A-26EE4B7CA865}"/>
                </a:ext>
              </a:extLst>
            </p:cNvPr>
            <p:cNvSpPr/>
            <p:nvPr/>
          </p:nvSpPr>
          <p:spPr>
            <a:xfrm>
              <a:off x="1170001" y="1872000"/>
              <a:ext cx="1717200" cy="5400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E94F35"/>
            </a:solidFill>
          </p:spPr>
          <p:txBody>
            <a:bodyPr wrap="square" lIns="108000" tIns="36000" rIns="108000" bIns="36000" rtlCol="0" anchor="ctr"/>
            <a:lstStyle/>
            <a:p>
              <a:pPr lvl="0"/>
              <a:r>
                <a:rPr lang="en-US" sz="1400" b="1" dirty="0">
                  <a:solidFill>
                    <a:schemeClr val="bg1"/>
                  </a:solidFill>
                  <a:latin typeface="Arial Nova" panose="020B0504020202020204" pitchFamily="34" charset="0"/>
                </a:rPr>
                <a:t>Locations</a:t>
              </a:r>
              <a:endParaRPr kumimoji="0" lang="en-US" sz="1400" b="1" i="0" u="none" strike="noStrike" kern="1200" cap="none" spc="0" normalizeH="0" baseline="0" noProof="0" dirty="0">
                <a:ln>
                  <a:noFill/>
                </a:ln>
                <a:solidFill>
                  <a:schemeClr val="bg1"/>
                </a:solidFill>
                <a:effectLst/>
                <a:uLnTx/>
                <a:uFillTx/>
                <a:latin typeface="Arial Nova" panose="020B0504020202020204" pitchFamily="34" charset="0"/>
              </a:endParaRPr>
            </a:p>
          </p:txBody>
        </p:sp>
        <p:sp>
          <p:nvSpPr>
            <p:cNvPr id="22" name="bk object 17">
              <a:extLst>
                <a:ext uri="{FF2B5EF4-FFF2-40B4-BE49-F238E27FC236}">
                  <a16:creationId xmlns:a16="http://schemas.microsoft.com/office/drawing/2014/main" id="{9E3E210A-D115-4D5A-B485-BD256CA61060}"/>
                </a:ext>
              </a:extLst>
            </p:cNvPr>
            <p:cNvSpPr/>
            <p:nvPr/>
          </p:nvSpPr>
          <p:spPr>
            <a:xfrm>
              <a:off x="7561200" y="5148000"/>
              <a:ext cx="20736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2EDF0"/>
            </a:solidFill>
          </p:spPr>
          <p:txBody>
            <a:bodyPr wrap="square" lIns="108000" tIns="36000" rIns="36000" bIns="36000" rtlCol="0" anchor="t" anchorCtr="0"/>
            <a:lstStyle/>
            <a:p>
              <a:r>
                <a:rPr lang="en-US" sz="800" dirty="0">
                  <a:solidFill>
                    <a:prstClr val="black"/>
                  </a:solidFill>
                  <a:latin typeface="Arial Nova" panose="020B0504020202020204" pitchFamily="34" charset="0"/>
                </a:rPr>
                <a:t>Same as above, but with expanded coverage</a:t>
              </a:r>
              <a:endParaRPr lang="en-GB" sz="800" dirty="0">
                <a:solidFill>
                  <a:prstClr val="black"/>
                </a:solidFill>
                <a:latin typeface="Arial Nova" panose="020B0504020202020204" pitchFamily="34" charset="0"/>
              </a:endParaRPr>
            </a:p>
          </p:txBody>
        </p:sp>
        <p:sp>
          <p:nvSpPr>
            <p:cNvPr id="24" name="bk object 17">
              <a:extLst>
                <a:ext uri="{FF2B5EF4-FFF2-40B4-BE49-F238E27FC236}">
                  <a16:creationId xmlns:a16="http://schemas.microsoft.com/office/drawing/2014/main" id="{BCDFC650-D39A-4B78-B000-C36392BB7102}"/>
                </a:ext>
              </a:extLst>
            </p:cNvPr>
            <p:cNvSpPr/>
            <p:nvPr/>
          </p:nvSpPr>
          <p:spPr>
            <a:xfrm>
              <a:off x="7561200" y="2448000"/>
              <a:ext cx="2073600" cy="162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2EDF0"/>
            </a:solidFill>
          </p:spPr>
          <p:txBody>
            <a:bodyPr wrap="square" lIns="108000" tIns="36000" rIns="36000" bIns="36000" rtlCol="0" anchor="t" anchorCtr="0"/>
            <a:lstStyle/>
            <a:p>
              <a:pPr marL="90488" indent="-90488">
                <a:buFont typeface="Arial" panose="020B0604020202020204" pitchFamily="34" charset="0"/>
                <a:buChar char="•"/>
              </a:pPr>
              <a:r>
                <a:rPr lang="en-US" sz="800" dirty="0">
                  <a:solidFill>
                    <a:prstClr val="black"/>
                  </a:solidFill>
                  <a:latin typeface="Arial Nova" panose="020B0504020202020204" pitchFamily="34" charset="0"/>
                </a:rPr>
                <a:t>Population of reproductive age</a:t>
              </a:r>
            </a:p>
            <a:p>
              <a:pPr marL="90488" indent="-90488">
                <a:buFont typeface="Arial" panose="020B0604020202020204" pitchFamily="34" charset="0"/>
                <a:buChar char="•"/>
              </a:pPr>
              <a:r>
                <a:rPr lang="en-US" sz="800" dirty="0">
                  <a:solidFill>
                    <a:prstClr val="black"/>
                  </a:solidFill>
                  <a:latin typeface="Arial Nova" panose="020B0504020202020204" pitchFamily="34" charset="0"/>
                </a:rPr>
                <a:t>People living with HIV and people who seek prevention services</a:t>
              </a:r>
            </a:p>
            <a:p>
              <a:pPr marL="90488" indent="-90488">
                <a:buFont typeface="Arial" panose="020B0604020202020204" pitchFamily="34" charset="0"/>
                <a:buChar char="•"/>
              </a:pPr>
              <a:r>
                <a:rPr lang="en-US" sz="800" dirty="0">
                  <a:solidFill>
                    <a:prstClr val="black"/>
                  </a:solidFill>
                  <a:latin typeface="Arial Nova" panose="020B0504020202020204" pitchFamily="34" charset="0"/>
                </a:rPr>
                <a:t>Defined priority populations for specific themes and services</a:t>
              </a:r>
            </a:p>
            <a:p>
              <a:pPr marL="90488" indent="-90488">
                <a:buFont typeface="Arial" panose="020B0604020202020204" pitchFamily="34" charset="0"/>
                <a:buChar char="•"/>
              </a:pPr>
              <a:r>
                <a:rPr lang="en-US" sz="800" dirty="0">
                  <a:solidFill>
                    <a:prstClr val="black"/>
                  </a:solidFill>
                  <a:latin typeface="Arial Nova" panose="020B0504020202020204" pitchFamily="34" charset="0"/>
                </a:rPr>
                <a:t>Young people</a:t>
              </a:r>
            </a:p>
            <a:p>
              <a:pPr marL="90488" indent="-90488">
                <a:buFont typeface="Arial" panose="020B0604020202020204" pitchFamily="34" charset="0"/>
                <a:buChar char="•"/>
              </a:pPr>
              <a:r>
                <a:rPr lang="en-US" sz="800" dirty="0">
                  <a:solidFill>
                    <a:prstClr val="black"/>
                  </a:solidFill>
                  <a:latin typeface="Arial Nova" panose="020B0504020202020204" pitchFamily="34" charset="0"/>
                </a:rPr>
                <a:t>Adolescents in-school and out-of-school</a:t>
              </a:r>
              <a:endParaRPr lang="en-GB" sz="800" dirty="0">
                <a:solidFill>
                  <a:prstClr val="black"/>
                </a:solidFill>
                <a:latin typeface="Arial Nova" panose="020B0504020202020204" pitchFamily="34" charset="0"/>
              </a:endParaRPr>
            </a:p>
          </p:txBody>
        </p:sp>
        <p:sp>
          <p:nvSpPr>
            <p:cNvPr id="26" name="bk object 17">
              <a:extLst>
                <a:ext uri="{FF2B5EF4-FFF2-40B4-BE49-F238E27FC236}">
                  <a16:creationId xmlns:a16="http://schemas.microsoft.com/office/drawing/2014/main" id="{4BF4899C-DCCB-4F9F-89CD-360261078BF7}"/>
                </a:ext>
              </a:extLst>
            </p:cNvPr>
            <p:cNvSpPr/>
            <p:nvPr/>
          </p:nvSpPr>
          <p:spPr>
            <a:xfrm>
              <a:off x="7561200" y="1872000"/>
              <a:ext cx="20736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94F35"/>
            </a:solidFill>
          </p:spPr>
          <p:txBody>
            <a:bodyPr wrap="square" lIns="108000" tIns="36000" rIns="108000" bIns="36000" rtlCol="0" anchor="ctr"/>
            <a:lstStyle/>
            <a:p>
              <a:r>
                <a:rPr lang="en-GB" sz="1400" b="1" dirty="0">
                  <a:solidFill>
                    <a:schemeClr val="bg1"/>
                  </a:solidFill>
                  <a:latin typeface="Arial Nova" panose="020B0504020202020204" pitchFamily="34" charset="0"/>
                </a:rPr>
                <a:t>Priority populations</a:t>
              </a:r>
            </a:p>
          </p:txBody>
        </p:sp>
        <p:sp>
          <p:nvSpPr>
            <p:cNvPr id="27" name="bk object 18">
              <a:extLst>
                <a:ext uri="{FF2B5EF4-FFF2-40B4-BE49-F238E27FC236}">
                  <a16:creationId xmlns:a16="http://schemas.microsoft.com/office/drawing/2014/main" id="{9E5F7BD6-A846-4DDA-856E-335BBF6D0F25}"/>
                </a:ext>
              </a:extLst>
            </p:cNvPr>
            <p:cNvSpPr/>
            <p:nvPr/>
          </p:nvSpPr>
          <p:spPr>
            <a:xfrm>
              <a:off x="7561200" y="4104000"/>
              <a:ext cx="2073600" cy="1008000"/>
            </a:xfrm>
            <a:custGeom>
              <a:avLst/>
              <a:gdLst/>
              <a:ahLst/>
              <a:cxnLst/>
              <a:rect l="l" t="t" r="r" b="b"/>
              <a:pathLst>
                <a:path w="5355590" h="1177289">
                  <a:moveTo>
                    <a:pt x="5355208" y="0"/>
                  </a:moveTo>
                  <a:lnTo>
                    <a:pt x="0" y="0"/>
                  </a:lnTo>
                  <a:lnTo>
                    <a:pt x="0" y="1176997"/>
                  </a:lnTo>
                  <a:lnTo>
                    <a:pt x="5355208" y="1176997"/>
                  </a:lnTo>
                  <a:lnTo>
                    <a:pt x="5355208" y="0"/>
                  </a:lnTo>
                  <a:close/>
                </a:path>
              </a:pathLst>
            </a:custGeom>
            <a:solidFill>
              <a:srgbClr val="E2EDF0"/>
            </a:solidFill>
          </p:spPr>
          <p:txBody>
            <a:bodyPr wrap="square" lIns="108000" tIns="36000" rIns="36000" bIns="36000" rtlCol="0" anchor="t" anchorCtr="0"/>
            <a:lstStyle/>
            <a:p>
              <a:r>
                <a:rPr lang="en-US" sz="800" dirty="0" err="1">
                  <a:solidFill>
                    <a:prstClr val="black"/>
                  </a:solidFill>
                  <a:latin typeface="Arial Nova" panose="020B0504020202020204" pitchFamily="34" charset="0"/>
                </a:rPr>
                <a:t>Analyse</a:t>
              </a:r>
              <a:r>
                <a:rPr lang="en-US" sz="800" dirty="0">
                  <a:solidFill>
                    <a:prstClr val="black"/>
                  </a:solidFill>
                  <a:latin typeface="Arial Nova" panose="020B0504020202020204" pitchFamily="34" charset="0"/>
                </a:rPr>
                <a:t> risk profiles and focus on adolescent girls, young women and male</a:t>
              </a:r>
            </a:p>
            <a:p>
              <a:r>
                <a:rPr lang="en-US" sz="800" dirty="0">
                  <a:solidFill>
                    <a:prstClr val="black"/>
                  </a:solidFill>
                  <a:latin typeface="Arial Nova" panose="020B0504020202020204" pitchFamily="34" charset="0"/>
                </a:rPr>
                <a:t>partners at high risk</a:t>
              </a:r>
              <a:endParaRPr lang="en-GB" sz="800" dirty="0">
                <a:solidFill>
                  <a:prstClr val="black"/>
                </a:solidFill>
                <a:latin typeface="Arial Nova" panose="020B0504020202020204" pitchFamily="34" charset="0"/>
              </a:endParaRPr>
            </a:p>
          </p:txBody>
        </p:sp>
        <p:sp>
          <p:nvSpPr>
            <p:cNvPr id="28" name="bk object 19">
              <a:extLst>
                <a:ext uri="{FF2B5EF4-FFF2-40B4-BE49-F238E27FC236}">
                  <a16:creationId xmlns:a16="http://schemas.microsoft.com/office/drawing/2014/main" id="{0003EE44-4ED0-4C18-A842-51469C72845D}"/>
                </a:ext>
              </a:extLst>
            </p:cNvPr>
            <p:cNvSpPr/>
            <p:nvPr/>
          </p:nvSpPr>
          <p:spPr>
            <a:xfrm>
              <a:off x="7561200" y="5709600"/>
              <a:ext cx="2073600" cy="540000"/>
            </a:xfrm>
            <a:custGeom>
              <a:avLst/>
              <a:gdLst/>
              <a:ahLst/>
              <a:cxnLst/>
              <a:rect l="l" t="t" r="r" b="b"/>
              <a:pathLst>
                <a:path w="5355590" h="720089">
                  <a:moveTo>
                    <a:pt x="5355208" y="0"/>
                  </a:moveTo>
                  <a:lnTo>
                    <a:pt x="0" y="0"/>
                  </a:lnTo>
                  <a:lnTo>
                    <a:pt x="0" y="719797"/>
                  </a:lnTo>
                  <a:lnTo>
                    <a:pt x="5355208" y="719797"/>
                  </a:lnTo>
                  <a:lnTo>
                    <a:pt x="5355208" y="0"/>
                  </a:lnTo>
                  <a:close/>
                </a:path>
              </a:pathLst>
            </a:custGeom>
            <a:solidFill>
              <a:srgbClr val="E2EDF0"/>
            </a:solidFill>
          </p:spPr>
          <p:txBody>
            <a:bodyPr wrap="square" lIns="108000" tIns="36000" rIns="36000" bIns="36000" rtlCol="0" anchor="t" anchorCtr="0"/>
            <a:lstStyle/>
            <a:p>
              <a:r>
                <a:rPr lang="en-US" sz="800" dirty="0">
                  <a:solidFill>
                    <a:prstClr val="black"/>
                  </a:solidFill>
                  <a:latin typeface="Arial Nova" panose="020B0504020202020204" pitchFamily="34" charset="0"/>
                </a:rPr>
                <a:t>All (or virtually all) adolescent girls, young</a:t>
              </a:r>
            </a:p>
            <a:p>
              <a:r>
                <a:rPr lang="en-US" sz="800" dirty="0">
                  <a:solidFill>
                    <a:prstClr val="black"/>
                  </a:solidFill>
                  <a:latin typeface="Arial Nova" panose="020B0504020202020204" pitchFamily="34" charset="0"/>
                </a:rPr>
                <a:t>women and male partners within the high-incidence location or district</a:t>
              </a:r>
              <a:endParaRPr lang="en-GB" sz="800" dirty="0">
                <a:solidFill>
                  <a:prstClr val="black"/>
                </a:solidFill>
                <a:latin typeface="Arial Nova" panose="020B0504020202020204" pitchFamily="34" charset="0"/>
              </a:endParaRPr>
            </a:p>
          </p:txBody>
        </p:sp>
        <p:sp>
          <p:nvSpPr>
            <p:cNvPr id="40" name="bk object 17">
              <a:extLst>
                <a:ext uri="{FF2B5EF4-FFF2-40B4-BE49-F238E27FC236}">
                  <a16:creationId xmlns:a16="http://schemas.microsoft.com/office/drawing/2014/main" id="{F9CAD576-DA99-4849-A1B0-9CC1B295FBD4}"/>
                </a:ext>
              </a:extLst>
            </p:cNvPr>
            <p:cNvSpPr/>
            <p:nvPr/>
          </p:nvSpPr>
          <p:spPr>
            <a:xfrm>
              <a:off x="2887200" y="1872000"/>
              <a:ext cx="46728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94F35"/>
            </a:solidFill>
          </p:spPr>
          <p:txBody>
            <a:bodyPr wrap="square" lIns="108000" tIns="36000" rIns="108000" bIns="36000" rtlCol="0" anchor="ctr"/>
            <a:lstStyle/>
            <a:p>
              <a:r>
                <a:rPr lang="en-GB" sz="1400" b="1" dirty="0">
                  <a:solidFill>
                    <a:schemeClr val="bg1"/>
                  </a:solidFill>
                  <a:latin typeface="Arial Nova" panose="020B0504020202020204" pitchFamily="34" charset="0"/>
                </a:rPr>
                <a:t>Components</a:t>
              </a:r>
            </a:p>
          </p:txBody>
        </p:sp>
        <p:sp>
          <p:nvSpPr>
            <p:cNvPr id="37" name="bk object 17">
              <a:extLst>
                <a:ext uri="{FF2B5EF4-FFF2-40B4-BE49-F238E27FC236}">
                  <a16:creationId xmlns:a16="http://schemas.microsoft.com/office/drawing/2014/main" id="{E9AE70B1-1DFC-4F48-BEB0-D15C78687B46}"/>
                </a:ext>
              </a:extLst>
            </p:cNvPr>
            <p:cNvSpPr/>
            <p:nvPr/>
          </p:nvSpPr>
          <p:spPr>
            <a:xfrm>
              <a:off x="2887200" y="5148000"/>
              <a:ext cx="46548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2EDF0"/>
            </a:solidFill>
          </p:spPr>
          <p:txBody>
            <a:bodyPr wrap="square" lIns="108000" tIns="36000" rIns="36000" bIns="36000" rtlCol="0" anchor="t" anchorCtr="0"/>
            <a:lstStyle/>
            <a:p>
              <a:r>
                <a:rPr lang="en-GB" sz="800" dirty="0">
                  <a:solidFill>
                    <a:prstClr val="black"/>
                  </a:solidFill>
                  <a:latin typeface="Arial Nova" panose="020B0504020202020204" pitchFamily="34" charset="0"/>
                </a:rPr>
                <a:t>Same as above</a:t>
              </a:r>
            </a:p>
          </p:txBody>
        </p:sp>
        <p:sp>
          <p:nvSpPr>
            <p:cNvPr id="39" name="bk object 17">
              <a:extLst>
                <a:ext uri="{FF2B5EF4-FFF2-40B4-BE49-F238E27FC236}">
                  <a16:creationId xmlns:a16="http://schemas.microsoft.com/office/drawing/2014/main" id="{CB5B6539-47C4-40A0-880A-81D3E65CB8B2}"/>
                </a:ext>
              </a:extLst>
            </p:cNvPr>
            <p:cNvSpPr/>
            <p:nvPr/>
          </p:nvSpPr>
          <p:spPr>
            <a:xfrm>
              <a:off x="2887200" y="2448000"/>
              <a:ext cx="4654800" cy="162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E2EDF0"/>
            </a:solidFill>
          </p:spPr>
          <p:txBody>
            <a:bodyPr wrap="square" lIns="108000" tIns="36000" rIns="36000" bIns="36000" rtlCol="0" anchor="t" anchorCtr="0"/>
            <a:lstStyle/>
            <a:p>
              <a:r>
                <a:rPr lang="en-US" sz="800" dirty="0">
                  <a:solidFill>
                    <a:prstClr val="black"/>
                  </a:solidFill>
                  <a:latin typeface="Arial Nova" panose="020B0504020202020204" pitchFamily="34" charset="0"/>
                </a:rPr>
                <a:t>Delivered on and integrated into existing facility-based, school-based and media platforms:</a:t>
              </a:r>
            </a:p>
            <a:p>
              <a:pPr marL="90488" indent="-90488">
                <a:spcBef>
                  <a:spcPts val="300"/>
                </a:spcBef>
                <a:buFont typeface="Arial" panose="020B0604020202020204" pitchFamily="34" charset="0"/>
                <a:buChar char="•"/>
              </a:pPr>
              <a:r>
                <a:rPr lang="en-US" sz="800" b="1" dirty="0">
                  <a:solidFill>
                    <a:prstClr val="black"/>
                  </a:solidFill>
                  <a:latin typeface="Arial Nova" panose="020B0504020202020204" pitchFamily="34" charset="0"/>
                </a:rPr>
                <a:t>Access to sexual and reproductive health services </a:t>
              </a:r>
              <a:r>
                <a:rPr lang="en-US" sz="800" dirty="0">
                  <a:solidFill>
                    <a:prstClr val="black"/>
                  </a:solidFill>
                  <a:latin typeface="Arial Nova" panose="020B0504020202020204" pitchFamily="34" charset="0"/>
                </a:rPr>
                <a:t>(including contraception, maternal health, gender-based violence and treatment for sexually transmitted infections).</a:t>
              </a:r>
            </a:p>
            <a:p>
              <a:pPr marL="90488" indent="-90488">
                <a:buFont typeface="Arial" panose="020B0604020202020204" pitchFamily="34" charset="0"/>
                <a:buChar char="•"/>
              </a:pPr>
              <a:r>
                <a:rPr lang="en-US" sz="800" b="1" dirty="0">
                  <a:solidFill>
                    <a:prstClr val="black"/>
                  </a:solidFill>
                  <a:latin typeface="Arial Nova" panose="020B0504020202020204" pitchFamily="34" charset="0"/>
                </a:rPr>
                <a:t>Access to basic HIV services </a:t>
              </a:r>
              <a:r>
                <a:rPr lang="en-US" sz="800" dirty="0">
                  <a:solidFill>
                    <a:prstClr val="black"/>
                  </a:solidFill>
                  <a:latin typeface="Arial Nova" panose="020B0504020202020204" pitchFamily="34" charset="0"/>
                </a:rPr>
                <a:t>(HIV testing, antiretroviral therapy, condoms, voluntary medical male circumcision and related counselling).</a:t>
              </a:r>
            </a:p>
            <a:p>
              <a:pPr marL="90488" indent="-90488">
                <a:buFont typeface="Arial" panose="020B0604020202020204" pitchFamily="34" charset="0"/>
                <a:buChar char="•"/>
              </a:pPr>
              <a:r>
                <a:rPr lang="en-US" sz="800" b="1" dirty="0">
                  <a:solidFill>
                    <a:prstClr val="black"/>
                  </a:solidFill>
                  <a:latin typeface="Arial Nova" panose="020B0504020202020204" pitchFamily="34" charset="0"/>
                </a:rPr>
                <a:t>National-level HIV communications </a:t>
              </a:r>
              <a:r>
                <a:rPr lang="en-US" sz="800" dirty="0">
                  <a:solidFill>
                    <a:prstClr val="black"/>
                  </a:solidFill>
                  <a:latin typeface="Arial Nova" panose="020B0504020202020204" pitchFamily="34" charset="0"/>
                </a:rPr>
                <a:t>(social and </a:t>
              </a:r>
              <a:r>
                <a:rPr lang="en-US" sz="800" dirty="0" err="1">
                  <a:solidFill>
                    <a:prstClr val="black"/>
                  </a:solidFill>
                  <a:latin typeface="Arial Nova" panose="020B0504020202020204" pitchFamily="34" charset="0"/>
                </a:rPr>
                <a:t>behaviour</a:t>
              </a:r>
              <a:r>
                <a:rPr lang="en-US" sz="800" dirty="0">
                  <a:solidFill>
                    <a:prstClr val="black"/>
                  </a:solidFill>
                  <a:latin typeface="Arial Nova" panose="020B0504020202020204" pitchFamily="34" charset="0"/>
                </a:rPr>
                <a:t> change communication, demand generation through information materials, social marketing, electronic and new media, and so on).</a:t>
              </a:r>
            </a:p>
            <a:p>
              <a:pPr marL="90488" indent="-90488">
                <a:buFont typeface="Arial" panose="020B0604020202020204" pitchFamily="34" charset="0"/>
                <a:buChar char="•"/>
              </a:pPr>
              <a:r>
                <a:rPr lang="en-US" sz="800" b="1" dirty="0">
                  <a:solidFill>
                    <a:prstClr val="black"/>
                  </a:solidFill>
                  <a:latin typeface="Arial Nova" panose="020B0504020202020204" pitchFamily="34" charset="0"/>
                </a:rPr>
                <a:t>Youth-friendly health systems </a:t>
              </a:r>
              <a:r>
                <a:rPr lang="en-US" sz="800" dirty="0">
                  <a:solidFill>
                    <a:prstClr val="black"/>
                  </a:solidFill>
                  <a:latin typeface="Arial Nova" panose="020B0504020202020204" pitchFamily="34" charset="0"/>
                </a:rPr>
                <a:t>to make health services accessible to adolescents and young people.</a:t>
              </a:r>
            </a:p>
            <a:p>
              <a:pPr marL="90488" indent="-90488">
                <a:buFont typeface="Arial" panose="020B0604020202020204" pitchFamily="34" charset="0"/>
                <a:buChar char="•"/>
              </a:pPr>
              <a:r>
                <a:rPr lang="en-US" sz="800" b="1" dirty="0">
                  <a:solidFill>
                    <a:prstClr val="black"/>
                  </a:solidFill>
                  <a:latin typeface="Arial Nova" panose="020B0504020202020204" pitchFamily="34" charset="0"/>
                </a:rPr>
                <a:t>Access to primary and secondary education</a:t>
              </a:r>
              <a:r>
                <a:rPr lang="en-US" sz="800" dirty="0">
                  <a:solidFill>
                    <a:prstClr val="black"/>
                  </a:solidFill>
                  <a:latin typeface="Arial Nova" panose="020B0504020202020204" pitchFamily="34" charset="0"/>
                </a:rPr>
                <a:t>, including comprehensive sexuality education.</a:t>
              </a:r>
            </a:p>
            <a:p>
              <a:pPr marL="90488" indent="-90488">
                <a:buFont typeface="Arial" panose="020B0604020202020204" pitchFamily="34" charset="0"/>
                <a:buChar char="•"/>
              </a:pPr>
              <a:r>
                <a:rPr lang="en-US" sz="800" b="1" dirty="0">
                  <a:solidFill>
                    <a:prstClr val="black"/>
                  </a:solidFill>
                  <a:latin typeface="Arial Nova" panose="020B0504020202020204" pitchFamily="34" charset="0"/>
                </a:rPr>
                <a:t>Social support </a:t>
              </a:r>
              <a:r>
                <a:rPr lang="en-US" sz="800" dirty="0">
                  <a:solidFill>
                    <a:prstClr val="black"/>
                  </a:solidFill>
                  <a:latin typeface="Arial Nova" panose="020B0504020202020204" pitchFamily="34" charset="0"/>
                </a:rPr>
                <a:t>to vulnerable adolescents. </a:t>
              </a:r>
            </a:p>
            <a:p>
              <a:pPr>
                <a:spcBef>
                  <a:spcPts val="300"/>
                </a:spcBef>
              </a:pPr>
              <a:r>
                <a:rPr lang="en-US" sz="800" i="1" dirty="0">
                  <a:solidFill>
                    <a:prstClr val="black"/>
                  </a:solidFill>
                  <a:latin typeface="Arial Nova" panose="020B0504020202020204" pitchFamily="34" charset="0"/>
                </a:rPr>
                <a:t>HIV prevention budget contributes to integrating HIV prevention</a:t>
              </a:r>
              <a:endParaRPr lang="en-GB" sz="800" i="1" dirty="0">
                <a:solidFill>
                  <a:prstClr val="black"/>
                </a:solidFill>
                <a:latin typeface="Arial Nova" panose="020B0504020202020204" pitchFamily="34" charset="0"/>
              </a:endParaRPr>
            </a:p>
          </p:txBody>
        </p:sp>
        <p:sp>
          <p:nvSpPr>
            <p:cNvPr id="41" name="bk object 18">
              <a:extLst>
                <a:ext uri="{FF2B5EF4-FFF2-40B4-BE49-F238E27FC236}">
                  <a16:creationId xmlns:a16="http://schemas.microsoft.com/office/drawing/2014/main" id="{874C7819-51E1-43BD-83A7-E3B4A24E181B}"/>
                </a:ext>
              </a:extLst>
            </p:cNvPr>
            <p:cNvSpPr/>
            <p:nvPr/>
          </p:nvSpPr>
          <p:spPr>
            <a:xfrm>
              <a:off x="2887200" y="4104000"/>
              <a:ext cx="4654800" cy="1008000"/>
            </a:xfrm>
            <a:custGeom>
              <a:avLst/>
              <a:gdLst/>
              <a:ahLst/>
              <a:cxnLst/>
              <a:rect l="l" t="t" r="r" b="b"/>
              <a:pathLst>
                <a:path w="5355590" h="1177289">
                  <a:moveTo>
                    <a:pt x="5355208" y="0"/>
                  </a:moveTo>
                  <a:lnTo>
                    <a:pt x="0" y="0"/>
                  </a:lnTo>
                  <a:lnTo>
                    <a:pt x="0" y="1176997"/>
                  </a:lnTo>
                  <a:lnTo>
                    <a:pt x="5355208" y="1176997"/>
                  </a:lnTo>
                  <a:lnTo>
                    <a:pt x="5355208" y="0"/>
                  </a:lnTo>
                  <a:close/>
                </a:path>
              </a:pathLst>
            </a:custGeom>
            <a:solidFill>
              <a:srgbClr val="E2EDF0"/>
            </a:solidFill>
          </p:spPr>
          <p:txBody>
            <a:bodyPr wrap="square" lIns="108000" tIns="36000" rIns="36000" bIns="36000" rtlCol="0" anchor="t" anchorCtr="0"/>
            <a:lstStyle/>
            <a:p>
              <a:r>
                <a:rPr lang="en-US" sz="800" dirty="0">
                  <a:solidFill>
                    <a:prstClr val="black"/>
                  </a:solidFill>
                  <a:latin typeface="Arial Nova" panose="020B0504020202020204" pitchFamily="34" charset="0"/>
                </a:rPr>
                <a:t>Delivered through community and other non-health platforms:</a:t>
              </a:r>
            </a:p>
            <a:p>
              <a:pPr marL="88900" indent="-88900">
                <a:spcBef>
                  <a:spcPts val="300"/>
                </a:spcBef>
                <a:buFont typeface="Arial" panose="020B0604020202020204" pitchFamily="34" charset="0"/>
                <a:buChar char="•"/>
              </a:pPr>
              <a:r>
                <a:rPr lang="en-US" sz="800" b="1" dirty="0">
                  <a:solidFill>
                    <a:prstClr val="black"/>
                  </a:solidFill>
                  <a:latin typeface="Arial Nova" panose="020B0504020202020204" pitchFamily="34" charset="0"/>
                </a:rPr>
                <a:t>Interpersonal HIV prevention </a:t>
              </a:r>
              <a:r>
                <a:rPr lang="en-US" sz="800" dirty="0">
                  <a:solidFill>
                    <a:prstClr val="black"/>
                  </a:solidFill>
                  <a:latin typeface="Arial Nova" panose="020B0504020202020204" pitchFamily="34" charset="0"/>
                </a:rPr>
                <a:t>(structured interventions and demand generation for services).</a:t>
              </a:r>
            </a:p>
            <a:p>
              <a:pPr marL="88900" indent="-88900">
                <a:buFont typeface="Arial" panose="020B0604020202020204" pitchFamily="34" charset="0"/>
                <a:buChar char="•"/>
              </a:pPr>
              <a:r>
                <a:rPr lang="en-US" sz="800" b="1" dirty="0">
                  <a:solidFill>
                    <a:prstClr val="black"/>
                  </a:solidFill>
                  <a:latin typeface="Arial Nova" panose="020B0504020202020204" pitchFamily="34" charset="0"/>
                </a:rPr>
                <a:t>Community outreach services </a:t>
              </a:r>
              <a:r>
                <a:rPr lang="en-US" sz="800" dirty="0">
                  <a:solidFill>
                    <a:prstClr val="black"/>
                  </a:solidFill>
                  <a:latin typeface="Arial Nova" panose="020B0504020202020204" pitchFamily="34" charset="0"/>
                </a:rPr>
                <a:t>(condom distribution, very focused </a:t>
              </a:r>
              <a:r>
                <a:rPr lang="en-US" sz="800" dirty="0" err="1">
                  <a:solidFill>
                    <a:prstClr val="black"/>
                  </a:solidFill>
                  <a:latin typeface="Arial Nova" panose="020B0504020202020204" pitchFamily="34" charset="0"/>
                </a:rPr>
                <a:t>PrEP</a:t>
              </a:r>
              <a:r>
                <a:rPr lang="en-US" sz="800" dirty="0">
                  <a:solidFill>
                    <a:prstClr val="black"/>
                  </a:solidFill>
                  <a:latin typeface="Arial Nova" panose="020B0504020202020204" pitchFamily="34" charset="0"/>
                </a:rPr>
                <a:t>, and HIV testing services, including prevention counselling).</a:t>
              </a:r>
            </a:p>
            <a:p>
              <a:pPr marL="88900" indent="-88900">
                <a:buFont typeface="Arial" panose="020B0604020202020204" pitchFamily="34" charset="0"/>
                <a:buChar char="•"/>
              </a:pPr>
              <a:r>
                <a:rPr lang="en-US" sz="800" b="1" dirty="0">
                  <a:solidFill>
                    <a:prstClr val="black"/>
                  </a:solidFill>
                  <a:latin typeface="Arial Nova" panose="020B0504020202020204" pitchFamily="34" charset="0"/>
                </a:rPr>
                <a:t>Selected additional social support </a:t>
              </a:r>
              <a:r>
                <a:rPr lang="en-US" sz="800" dirty="0">
                  <a:solidFill>
                    <a:prstClr val="black"/>
                  </a:solidFill>
                  <a:latin typeface="Arial Nova" panose="020B0504020202020204" pitchFamily="34" charset="0"/>
                </a:rPr>
                <a:t>(for things such as keeping girls in schools or economic empowerment).</a:t>
              </a:r>
            </a:p>
            <a:p>
              <a:pPr>
                <a:spcBef>
                  <a:spcPts val="300"/>
                </a:spcBef>
              </a:pPr>
              <a:r>
                <a:rPr lang="en-US" sz="800" i="1" dirty="0">
                  <a:solidFill>
                    <a:prstClr val="black"/>
                  </a:solidFill>
                  <a:latin typeface="Arial Nova" panose="020B0504020202020204" pitchFamily="34" charset="0"/>
                </a:rPr>
                <a:t>Mostly funded from HIV prevention budget (except social support)</a:t>
              </a:r>
              <a:endParaRPr lang="en-GB" sz="800" i="1" dirty="0">
                <a:solidFill>
                  <a:prstClr val="black"/>
                </a:solidFill>
                <a:latin typeface="Arial Nova" panose="020B0504020202020204" pitchFamily="34" charset="0"/>
              </a:endParaRPr>
            </a:p>
          </p:txBody>
        </p:sp>
        <p:sp>
          <p:nvSpPr>
            <p:cNvPr id="45" name="bk object 19">
              <a:extLst>
                <a:ext uri="{FF2B5EF4-FFF2-40B4-BE49-F238E27FC236}">
                  <a16:creationId xmlns:a16="http://schemas.microsoft.com/office/drawing/2014/main" id="{75867909-FFC4-45F8-BDC2-35F2F56D1BA1}"/>
                </a:ext>
              </a:extLst>
            </p:cNvPr>
            <p:cNvSpPr/>
            <p:nvPr/>
          </p:nvSpPr>
          <p:spPr>
            <a:xfrm>
              <a:off x="2887200" y="5709600"/>
              <a:ext cx="4654800" cy="540000"/>
            </a:xfrm>
            <a:custGeom>
              <a:avLst/>
              <a:gdLst/>
              <a:ahLst/>
              <a:cxnLst/>
              <a:rect l="l" t="t" r="r" b="b"/>
              <a:pathLst>
                <a:path w="5355590" h="720089">
                  <a:moveTo>
                    <a:pt x="5355208" y="0"/>
                  </a:moveTo>
                  <a:lnTo>
                    <a:pt x="0" y="0"/>
                  </a:lnTo>
                  <a:lnTo>
                    <a:pt x="0" y="719797"/>
                  </a:lnTo>
                  <a:lnTo>
                    <a:pt x="5355208" y="719797"/>
                  </a:lnTo>
                  <a:lnTo>
                    <a:pt x="5355208" y="0"/>
                  </a:lnTo>
                  <a:close/>
                </a:path>
              </a:pathLst>
            </a:custGeom>
            <a:solidFill>
              <a:srgbClr val="E2EDF0"/>
            </a:solidFill>
          </p:spPr>
          <p:txBody>
            <a:bodyPr wrap="square" lIns="108000" tIns="36000" rIns="36000" bIns="36000" rtlCol="0" anchor="t" anchorCtr="0"/>
            <a:lstStyle/>
            <a:p>
              <a:r>
                <a:rPr lang="en-GB" sz="800" dirty="0">
                  <a:solidFill>
                    <a:prstClr val="black"/>
                  </a:solidFill>
                  <a:latin typeface="Arial Nova" panose="020B0504020202020204" pitchFamily="34" charset="0"/>
                </a:rPr>
                <a:t>Same as above</a:t>
              </a:r>
            </a:p>
          </p:txBody>
        </p:sp>
        <p:sp>
          <p:nvSpPr>
            <p:cNvPr id="49" name="bk object 17">
              <a:extLst>
                <a:ext uri="{FF2B5EF4-FFF2-40B4-BE49-F238E27FC236}">
                  <a16:creationId xmlns:a16="http://schemas.microsoft.com/office/drawing/2014/main" id="{D707040C-65D5-4F7D-A8C7-11EC90B6D613}"/>
                </a:ext>
              </a:extLst>
            </p:cNvPr>
            <p:cNvSpPr/>
            <p:nvPr/>
          </p:nvSpPr>
          <p:spPr>
            <a:xfrm>
              <a:off x="1170000" y="5148000"/>
              <a:ext cx="16920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78A7B7"/>
            </a:solidFill>
          </p:spPr>
          <p:txBody>
            <a:bodyPr wrap="square" lIns="108000" tIns="72000" rIns="36000" bIns="36000" rtlCol="0" anchor="t">
              <a:spAutoFit/>
            </a:bodyPr>
            <a:lstStyle/>
            <a:p>
              <a:r>
                <a:rPr lang="en-US" sz="1000" b="1" dirty="0">
                  <a:solidFill>
                    <a:schemeClr val="bg1"/>
                  </a:solidFill>
                  <a:latin typeface="Arial Nova" panose="020B0504020202020204" pitchFamily="34" charset="0"/>
                </a:rPr>
                <a:t>Very high incidence </a:t>
              </a:r>
            </a:p>
            <a:p>
              <a:r>
                <a:rPr lang="en-US" sz="900" b="1" dirty="0">
                  <a:solidFill>
                    <a:schemeClr val="bg1"/>
                  </a:solidFill>
                  <a:latin typeface="Arial Nova" panose="020B0504020202020204" pitchFamily="34" charset="0"/>
                </a:rPr>
                <a:t>(1.0–2.0 infections per 100 person-years)</a:t>
              </a:r>
              <a:endParaRPr lang="en-GB" sz="900" b="1" dirty="0">
                <a:solidFill>
                  <a:schemeClr val="bg1"/>
                </a:solidFill>
                <a:latin typeface="Arial Nova" panose="020B0504020202020204" pitchFamily="34" charset="0"/>
              </a:endParaRPr>
            </a:p>
          </p:txBody>
        </p:sp>
        <p:sp>
          <p:nvSpPr>
            <p:cNvPr id="50" name="bk object 17">
              <a:extLst>
                <a:ext uri="{FF2B5EF4-FFF2-40B4-BE49-F238E27FC236}">
                  <a16:creationId xmlns:a16="http://schemas.microsoft.com/office/drawing/2014/main" id="{875E32EA-CCCF-4E3B-94CC-DB73248E752A}"/>
                </a:ext>
              </a:extLst>
            </p:cNvPr>
            <p:cNvSpPr/>
            <p:nvPr/>
          </p:nvSpPr>
          <p:spPr>
            <a:xfrm>
              <a:off x="1170000" y="2448000"/>
              <a:ext cx="1692000" cy="162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78A7B7"/>
            </a:solidFill>
          </p:spPr>
          <p:txBody>
            <a:bodyPr wrap="square" lIns="108000" tIns="72000" rIns="36000" bIns="36000" rtlCol="0" anchor="t">
              <a:spAutoFit/>
            </a:bodyPr>
            <a:lstStyle/>
            <a:p>
              <a:r>
                <a:rPr lang="en-US" sz="1000" b="1" dirty="0">
                  <a:solidFill>
                    <a:schemeClr val="bg1"/>
                  </a:solidFill>
                  <a:latin typeface="Arial Nova" panose="020B0504020202020204" pitchFamily="34" charset="0"/>
                </a:rPr>
                <a:t>All locations, including low- and medium-incidence settings </a:t>
              </a:r>
            </a:p>
            <a:p>
              <a:r>
                <a:rPr lang="en-US" sz="900" b="1" dirty="0">
                  <a:solidFill>
                    <a:schemeClr val="bg1"/>
                  </a:solidFill>
                  <a:latin typeface="Arial Nova" panose="020B0504020202020204" pitchFamily="34" charset="0"/>
                </a:rPr>
                <a:t>(0.0–0.3 infections</a:t>
              </a:r>
            </a:p>
            <a:p>
              <a:r>
                <a:rPr lang="en-US" sz="900" b="1" dirty="0">
                  <a:solidFill>
                    <a:schemeClr val="bg1"/>
                  </a:solidFill>
                  <a:latin typeface="Arial Nova" panose="020B0504020202020204" pitchFamily="34" charset="0"/>
                </a:rPr>
                <a:t>per 100 person-years)</a:t>
              </a:r>
              <a:endParaRPr lang="en-GB" sz="900" b="1" dirty="0">
                <a:solidFill>
                  <a:schemeClr val="bg1"/>
                </a:solidFill>
                <a:latin typeface="Arial Nova" panose="020B0504020202020204" pitchFamily="34" charset="0"/>
              </a:endParaRPr>
            </a:p>
          </p:txBody>
        </p:sp>
        <p:sp>
          <p:nvSpPr>
            <p:cNvPr id="51" name="bk object 18">
              <a:extLst>
                <a:ext uri="{FF2B5EF4-FFF2-40B4-BE49-F238E27FC236}">
                  <a16:creationId xmlns:a16="http://schemas.microsoft.com/office/drawing/2014/main" id="{72E8A298-A168-46F4-81F2-972AC82738A4}"/>
                </a:ext>
              </a:extLst>
            </p:cNvPr>
            <p:cNvSpPr/>
            <p:nvPr/>
          </p:nvSpPr>
          <p:spPr>
            <a:xfrm>
              <a:off x="1170000" y="4104000"/>
              <a:ext cx="1692000" cy="1008000"/>
            </a:xfrm>
            <a:custGeom>
              <a:avLst/>
              <a:gdLst/>
              <a:ahLst/>
              <a:cxnLst/>
              <a:rect l="l" t="t" r="r" b="b"/>
              <a:pathLst>
                <a:path w="5355590" h="1177289">
                  <a:moveTo>
                    <a:pt x="5355208" y="0"/>
                  </a:moveTo>
                  <a:lnTo>
                    <a:pt x="0" y="0"/>
                  </a:lnTo>
                  <a:lnTo>
                    <a:pt x="0" y="1176997"/>
                  </a:lnTo>
                  <a:lnTo>
                    <a:pt x="5355208" y="1176997"/>
                  </a:lnTo>
                  <a:lnTo>
                    <a:pt x="5355208" y="0"/>
                  </a:lnTo>
                  <a:close/>
                </a:path>
              </a:pathLst>
            </a:custGeom>
            <a:solidFill>
              <a:srgbClr val="78A7B7"/>
            </a:solidFill>
          </p:spPr>
          <p:txBody>
            <a:bodyPr wrap="square" lIns="108000" tIns="72000" rIns="36000" bIns="36000" rtlCol="0" anchor="t">
              <a:spAutoFit/>
            </a:bodyPr>
            <a:lstStyle/>
            <a:p>
              <a:r>
                <a:rPr lang="en-US" sz="1000" b="1" dirty="0">
                  <a:solidFill>
                    <a:schemeClr val="bg1"/>
                  </a:solidFill>
                  <a:latin typeface="Arial Nova" panose="020B0504020202020204" pitchFamily="34" charset="0"/>
                </a:rPr>
                <a:t>High incidence </a:t>
              </a:r>
            </a:p>
            <a:p>
              <a:r>
                <a:rPr lang="en-US" sz="900" b="1" dirty="0">
                  <a:solidFill>
                    <a:schemeClr val="bg1"/>
                  </a:solidFill>
                  <a:latin typeface="Arial Nova" panose="020B0504020202020204" pitchFamily="34" charset="0"/>
                </a:rPr>
                <a:t>(0.3–1.0 infections per 100 person-years) </a:t>
              </a:r>
            </a:p>
            <a:p>
              <a:endParaRPr lang="en-US" sz="900" b="1" dirty="0">
                <a:solidFill>
                  <a:schemeClr val="bg1"/>
                </a:solidFill>
                <a:latin typeface="Arial Nova" panose="020B0504020202020204" pitchFamily="34" charset="0"/>
              </a:endParaRPr>
            </a:p>
            <a:p>
              <a:r>
                <a:rPr lang="en-US" sz="900" b="1" i="1" dirty="0">
                  <a:solidFill>
                    <a:schemeClr val="bg1"/>
                  </a:solidFill>
                  <a:latin typeface="Arial Nova" panose="020B0504020202020204" pitchFamily="34" charset="0"/>
                </a:rPr>
                <a:t>(in addition to the above)</a:t>
              </a:r>
              <a:endParaRPr lang="en-GB" sz="900" b="1" i="1" dirty="0">
                <a:solidFill>
                  <a:schemeClr val="bg1"/>
                </a:solidFill>
                <a:latin typeface="Arial Nova" panose="020B0504020202020204" pitchFamily="34" charset="0"/>
              </a:endParaRPr>
            </a:p>
          </p:txBody>
        </p:sp>
        <p:sp>
          <p:nvSpPr>
            <p:cNvPr id="52" name="bk object 19">
              <a:extLst>
                <a:ext uri="{FF2B5EF4-FFF2-40B4-BE49-F238E27FC236}">
                  <a16:creationId xmlns:a16="http://schemas.microsoft.com/office/drawing/2014/main" id="{105745F0-09C3-494E-9101-C633032D3931}"/>
                </a:ext>
              </a:extLst>
            </p:cNvPr>
            <p:cNvSpPr/>
            <p:nvPr/>
          </p:nvSpPr>
          <p:spPr>
            <a:xfrm>
              <a:off x="1170000" y="5709600"/>
              <a:ext cx="1692000" cy="540000"/>
            </a:xfrm>
            <a:custGeom>
              <a:avLst/>
              <a:gdLst/>
              <a:ahLst/>
              <a:cxnLst/>
              <a:rect l="l" t="t" r="r" b="b"/>
              <a:pathLst>
                <a:path w="5355590" h="720089">
                  <a:moveTo>
                    <a:pt x="5355208" y="0"/>
                  </a:moveTo>
                  <a:lnTo>
                    <a:pt x="0" y="0"/>
                  </a:lnTo>
                  <a:lnTo>
                    <a:pt x="0" y="719797"/>
                  </a:lnTo>
                  <a:lnTo>
                    <a:pt x="5355208" y="719797"/>
                  </a:lnTo>
                  <a:lnTo>
                    <a:pt x="5355208" y="0"/>
                  </a:lnTo>
                  <a:close/>
                </a:path>
              </a:pathLst>
            </a:custGeom>
            <a:solidFill>
              <a:srgbClr val="78A7B7"/>
            </a:solidFill>
          </p:spPr>
          <p:txBody>
            <a:bodyPr wrap="square" lIns="108000" tIns="72000" rIns="36000" bIns="36000" rtlCol="0" anchor="t">
              <a:spAutoFit/>
            </a:bodyPr>
            <a:lstStyle/>
            <a:p>
              <a:r>
                <a:rPr lang="en-US" sz="1000" b="1" dirty="0">
                  <a:solidFill>
                    <a:schemeClr val="bg1"/>
                  </a:solidFill>
                  <a:latin typeface="Arial Nova" panose="020B0504020202020204" pitchFamily="34" charset="0"/>
                </a:rPr>
                <a:t>Extremely high incidence </a:t>
              </a:r>
              <a:r>
                <a:rPr lang="en-US" sz="900" b="1" dirty="0">
                  <a:solidFill>
                    <a:schemeClr val="bg1"/>
                  </a:solidFill>
                  <a:latin typeface="Arial Nova" panose="020B0504020202020204" pitchFamily="34" charset="0"/>
                </a:rPr>
                <a:t>(2.0+ infections per</a:t>
              </a:r>
            </a:p>
            <a:p>
              <a:r>
                <a:rPr lang="en-US" sz="900" b="1" dirty="0">
                  <a:solidFill>
                    <a:schemeClr val="bg1"/>
                  </a:solidFill>
                  <a:latin typeface="Arial Nova" panose="020B0504020202020204" pitchFamily="34" charset="0"/>
                </a:rPr>
                <a:t>100 person-years)</a:t>
              </a:r>
              <a:endParaRPr lang="en-GB" sz="900" b="1" dirty="0">
                <a:solidFill>
                  <a:schemeClr val="bg1"/>
                </a:solidFill>
                <a:latin typeface="Arial Nova" panose="020B0504020202020204" pitchFamily="34" charset="0"/>
              </a:endParaRPr>
            </a:p>
          </p:txBody>
        </p:sp>
      </p:grpSp>
    </p:spTree>
    <p:extLst>
      <p:ext uri="{BB962C8B-B14F-4D97-AF65-F5344CB8AC3E}">
        <p14:creationId xmlns:p14="http://schemas.microsoft.com/office/powerpoint/2010/main" val="143343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63750E-2C1F-4F4A-BD91-CC3D58C7F621}"/>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The results of prevention </a:t>
              </a:r>
              <a:r>
                <a:rPr kumimoji="0" lang="en-US" sz="2800" b="1" i="0" u="none" strike="noStrike" kern="1200" cap="none" spc="0" normalizeH="0" baseline="0" noProof="0" dirty="0" err="1">
                  <a:ln>
                    <a:noFill/>
                  </a:ln>
                  <a:solidFill>
                    <a:prstClr val="white"/>
                  </a:solidFill>
                  <a:effectLst/>
                  <a:uLnTx/>
                  <a:uFillTx/>
                  <a:latin typeface="Arial"/>
                  <a:ea typeface="+mn-ea"/>
                  <a:cs typeface="+mn-cs"/>
                </a:rPr>
                <a:t>programmes</a:t>
              </a:r>
              <a:r>
                <a:rPr kumimoji="0" lang="en-US" sz="2800" b="1" i="0" u="none" strike="noStrike" kern="1200" cap="none" spc="0" normalizeH="0" baseline="0" noProof="0" dirty="0">
                  <a:ln>
                    <a:noFill/>
                  </a:ln>
                  <a:solidFill>
                    <a:prstClr val="white"/>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delivered at scale</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HIV prevalence among female sex workers, Cambodia and Thailand, 1989–2016</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21" name="Group 20">
              <a:extLst>
                <a:ext uri="{FF2B5EF4-FFF2-40B4-BE49-F238E27FC236}">
                  <a16:creationId xmlns:a16="http://schemas.microsoft.com/office/drawing/2014/main" id="{355E18C1-8BE8-4BDC-9D13-D81EE5E79433}"/>
                </a:ext>
              </a:extLst>
            </p:cNvPr>
            <p:cNvGrpSpPr/>
            <p:nvPr/>
          </p:nvGrpSpPr>
          <p:grpSpPr>
            <a:xfrm>
              <a:off x="1354600" y="2041724"/>
              <a:ext cx="7196799" cy="3543489"/>
              <a:chOff x="720060" y="1973511"/>
              <a:chExt cx="7196799" cy="3543489"/>
            </a:xfrm>
          </p:grpSpPr>
          <p:sp>
            <p:nvSpPr>
              <p:cNvPr id="70" name="object 4">
                <a:extLst>
                  <a:ext uri="{FF2B5EF4-FFF2-40B4-BE49-F238E27FC236}">
                    <a16:creationId xmlns:a16="http://schemas.microsoft.com/office/drawing/2014/main" id="{DF161F5F-D2AF-43C0-B084-27D9BD99E753}"/>
                  </a:ext>
                </a:extLst>
              </p:cNvPr>
              <p:cNvSpPr txBox="1"/>
              <p:nvPr/>
            </p:nvSpPr>
            <p:spPr>
              <a:xfrm>
                <a:off x="922588" y="1973511"/>
                <a:ext cx="155387" cy="327269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45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40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35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30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25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900" b="0" i="0" u="none" strike="noStrike" kern="1200" cap="none" spc="-30" normalizeH="0" baseline="0" noProof="0">
                    <a:ln>
                      <a:noFill/>
                    </a:ln>
                    <a:solidFill>
                      <a:srgbClr val="231F20"/>
                    </a:solidFill>
                    <a:effectLst/>
                    <a:uLnTx/>
                    <a:uFillTx/>
                    <a:latin typeface="Arial Nova" panose="020B0504020202020204" pitchFamily="34" charset="0"/>
                    <a:ea typeface="+mn-ea"/>
                    <a:cs typeface="Arial"/>
                  </a:rPr>
                  <a:t>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45"/>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55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545"/>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71" name="object 5">
                <a:extLst>
                  <a:ext uri="{FF2B5EF4-FFF2-40B4-BE49-F238E27FC236}">
                    <a16:creationId xmlns:a16="http://schemas.microsoft.com/office/drawing/2014/main" id="{758E89FE-7E97-414C-BFC2-7B41D4C2D700}"/>
                  </a:ext>
                </a:extLst>
              </p:cNvPr>
              <p:cNvSpPr txBox="1"/>
              <p:nvPr/>
            </p:nvSpPr>
            <p:spPr>
              <a:xfrm>
                <a:off x="720060" y="3198167"/>
                <a:ext cx="138499" cy="46166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Arial"/>
                  </a:rPr>
                  <a:t>Per</a:t>
                </a:r>
                <a:r>
                  <a:rPr kumimoji="0" sz="9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rial"/>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72" name="object 6">
                <a:extLst>
                  <a:ext uri="{FF2B5EF4-FFF2-40B4-BE49-F238E27FC236}">
                    <a16:creationId xmlns:a16="http://schemas.microsoft.com/office/drawing/2014/main" id="{5D9BB82F-9B4E-4FB7-B152-2A5C67624FDD}"/>
                  </a:ext>
                </a:extLst>
              </p:cNvPr>
              <p:cNvSpPr txBox="1"/>
              <p:nvPr/>
            </p:nvSpPr>
            <p:spPr>
              <a:xfrm>
                <a:off x="1145775" y="5208057"/>
                <a:ext cx="6771084" cy="308943"/>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1989</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1991</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1999</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2001</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2009</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2011</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grpSp>
        <p:grpSp>
          <p:nvGrpSpPr>
            <p:cNvPr id="20" name="Group 19">
              <a:extLst>
                <a:ext uri="{FF2B5EF4-FFF2-40B4-BE49-F238E27FC236}">
                  <a16:creationId xmlns:a16="http://schemas.microsoft.com/office/drawing/2014/main" id="{8BC7F6CE-5A55-4277-B1D8-FFECE4374293}"/>
                </a:ext>
              </a:extLst>
            </p:cNvPr>
            <p:cNvGrpSpPr/>
            <p:nvPr/>
          </p:nvGrpSpPr>
          <p:grpSpPr>
            <a:xfrm>
              <a:off x="1771540" y="2112926"/>
              <a:ext cx="6768000" cy="3112288"/>
              <a:chOff x="1137000" y="2044713"/>
              <a:chExt cx="6235350" cy="2822562"/>
            </a:xfrm>
          </p:grpSpPr>
          <p:sp>
            <p:nvSpPr>
              <p:cNvPr id="73" name="object 7">
                <a:extLst>
                  <a:ext uri="{FF2B5EF4-FFF2-40B4-BE49-F238E27FC236}">
                    <a16:creationId xmlns:a16="http://schemas.microsoft.com/office/drawing/2014/main" id="{E69C763F-3A0A-48F2-8739-1C94070FAEFC}"/>
                  </a:ext>
                </a:extLst>
              </p:cNvPr>
              <p:cNvSpPr/>
              <p:nvPr/>
            </p:nvSpPr>
            <p:spPr>
              <a:xfrm>
                <a:off x="1137000" y="2044713"/>
                <a:ext cx="6235350" cy="2822562"/>
              </a:xfrm>
              <a:custGeom>
                <a:avLst/>
                <a:gdLst/>
                <a:ahLst/>
                <a:cxnLst/>
                <a:rect l="l" t="t" r="r" b="b"/>
                <a:pathLst>
                  <a:path w="6190615" h="2765425">
                    <a:moveTo>
                      <a:pt x="0" y="0"/>
                    </a:moveTo>
                    <a:lnTo>
                      <a:pt x="0" y="2764980"/>
                    </a:lnTo>
                    <a:lnTo>
                      <a:pt x="6190246" y="27649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8">
                <a:extLst>
                  <a:ext uri="{FF2B5EF4-FFF2-40B4-BE49-F238E27FC236}">
                    <a16:creationId xmlns:a16="http://schemas.microsoft.com/office/drawing/2014/main" id="{A811F887-5A21-4702-8AC5-2413A63A3D55}"/>
                  </a:ext>
                </a:extLst>
              </p:cNvPr>
              <p:cNvSpPr/>
              <p:nvPr/>
            </p:nvSpPr>
            <p:spPr>
              <a:xfrm>
                <a:off x="1382579" y="2739756"/>
                <a:ext cx="5614035" cy="2012950"/>
              </a:xfrm>
              <a:custGeom>
                <a:avLst/>
                <a:gdLst/>
                <a:ahLst/>
                <a:cxnLst/>
                <a:rect l="l" t="t" r="r" b="b"/>
                <a:pathLst>
                  <a:path w="5614034" h="2012950">
                    <a:moveTo>
                      <a:pt x="0" y="1318818"/>
                    </a:moveTo>
                    <a:lnTo>
                      <a:pt x="232371" y="998715"/>
                    </a:lnTo>
                    <a:lnTo>
                      <a:pt x="434416" y="687451"/>
                    </a:lnTo>
                    <a:lnTo>
                      <a:pt x="610171" y="333883"/>
                    </a:lnTo>
                    <a:lnTo>
                      <a:pt x="830935" y="223659"/>
                    </a:lnTo>
                    <a:lnTo>
                      <a:pt x="1040307" y="0"/>
                    </a:lnTo>
                    <a:lnTo>
                      <a:pt x="1273949" y="169456"/>
                    </a:lnTo>
                    <a:lnTo>
                      <a:pt x="1638122" y="407936"/>
                    </a:lnTo>
                    <a:lnTo>
                      <a:pt x="1871230" y="624700"/>
                    </a:lnTo>
                    <a:lnTo>
                      <a:pt x="2080602" y="886917"/>
                    </a:lnTo>
                    <a:lnTo>
                      <a:pt x="2289962" y="879208"/>
                    </a:lnTo>
                    <a:lnTo>
                      <a:pt x="2492794" y="956335"/>
                    </a:lnTo>
                    <a:lnTo>
                      <a:pt x="2702153" y="1172273"/>
                    </a:lnTo>
                    <a:lnTo>
                      <a:pt x="3120898" y="1326527"/>
                    </a:lnTo>
                    <a:lnTo>
                      <a:pt x="3533089" y="1642732"/>
                    </a:lnTo>
                    <a:lnTo>
                      <a:pt x="3742448" y="1557896"/>
                    </a:lnTo>
                    <a:lnTo>
                      <a:pt x="3951820" y="1650453"/>
                    </a:lnTo>
                    <a:lnTo>
                      <a:pt x="4161193" y="1796986"/>
                    </a:lnTo>
                    <a:lnTo>
                      <a:pt x="4573384" y="1850974"/>
                    </a:lnTo>
                    <a:lnTo>
                      <a:pt x="4782743" y="1843252"/>
                    </a:lnTo>
                    <a:lnTo>
                      <a:pt x="4992128" y="1920379"/>
                    </a:lnTo>
                    <a:lnTo>
                      <a:pt x="5201488" y="1897240"/>
                    </a:lnTo>
                    <a:lnTo>
                      <a:pt x="5613679" y="2012924"/>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9">
                <a:extLst>
                  <a:ext uri="{FF2B5EF4-FFF2-40B4-BE49-F238E27FC236}">
                    <a16:creationId xmlns:a16="http://schemas.microsoft.com/office/drawing/2014/main" id="{7E408327-EBAA-48DA-AE5D-F1FEA60BFE0D}"/>
                  </a:ext>
                </a:extLst>
              </p:cNvPr>
              <p:cNvSpPr/>
              <p:nvPr/>
            </p:nvSpPr>
            <p:spPr>
              <a:xfrm>
                <a:off x="2004141" y="2161329"/>
                <a:ext cx="3749040" cy="2090420"/>
              </a:xfrm>
              <a:custGeom>
                <a:avLst/>
                <a:gdLst/>
                <a:ahLst/>
                <a:cxnLst/>
                <a:rect l="l" t="t" r="r" b="b"/>
                <a:pathLst>
                  <a:path w="3749040" h="2090420">
                    <a:moveTo>
                      <a:pt x="0" y="2090051"/>
                    </a:moveTo>
                    <a:lnTo>
                      <a:pt x="418744" y="239077"/>
                    </a:lnTo>
                    <a:lnTo>
                      <a:pt x="628103" y="300774"/>
                    </a:lnTo>
                    <a:lnTo>
                      <a:pt x="1040295" y="177380"/>
                    </a:lnTo>
                    <a:lnTo>
                      <a:pt x="1249667" y="0"/>
                    </a:lnTo>
                    <a:lnTo>
                      <a:pt x="1668399" y="663257"/>
                    </a:lnTo>
                    <a:lnTo>
                      <a:pt x="2065642" y="908951"/>
                    </a:lnTo>
                    <a:lnTo>
                      <a:pt x="2289962" y="1365084"/>
                    </a:lnTo>
                    <a:lnTo>
                      <a:pt x="2708694" y="1812404"/>
                    </a:lnTo>
                    <a:lnTo>
                      <a:pt x="3539629" y="1881822"/>
                    </a:lnTo>
                    <a:lnTo>
                      <a:pt x="3748989" y="1781556"/>
                    </a:lnTo>
                  </a:path>
                </a:pathLst>
              </a:custGeom>
              <a:ln w="4445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4310D2B9-4EE1-4DB1-ADF1-7B7B4E733326}"/>
                </a:ext>
              </a:extLst>
            </p:cNvPr>
            <p:cNvGrpSpPr/>
            <p:nvPr/>
          </p:nvGrpSpPr>
          <p:grpSpPr>
            <a:xfrm>
              <a:off x="1884756" y="5845248"/>
              <a:ext cx="1656000" cy="292706"/>
              <a:chOff x="1785000" y="5442819"/>
              <a:chExt cx="1656000" cy="292706"/>
            </a:xfrm>
          </p:grpSpPr>
          <p:grpSp>
            <p:nvGrpSpPr>
              <p:cNvPr id="17" name="Group 16">
                <a:extLst>
                  <a:ext uri="{FF2B5EF4-FFF2-40B4-BE49-F238E27FC236}">
                    <a16:creationId xmlns:a16="http://schemas.microsoft.com/office/drawing/2014/main" id="{03284AEA-3F44-4E89-95B8-B3F39B6A5ED1}"/>
                  </a:ext>
                </a:extLst>
              </p:cNvPr>
              <p:cNvGrpSpPr/>
              <p:nvPr/>
            </p:nvGrpSpPr>
            <p:grpSpPr>
              <a:xfrm>
                <a:off x="1785000" y="5442819"/>
                <a:ext cx="792000" cy="289823"/>
                <a:chOff x="685251" y="5241206"/>
                <a:chExt cx="506064" cy="289823"/>
              </a:xfrm>
            </p:grpSpPr>
            <p:sp>
              <p:nvSpPr>
                <p:cNvPr id="76" name="object 10">
                  <a:extLst>
                    <a:ext uri="{FF2B5EF4-FFF2-40B4-BE49-F238E27FC236}">
                      <a16:creationId xmlns:a16="http://schemas.microsoft.com/office/drawing/2014/main" id="{1E75832D-61A6-43C3-AD23-07472477A9B1}"/>
                    </a:ext>
                  </a:extLst>
                </p:cNvPr>
                <p:cNvSpPr txBox="1"/>
                <p:nvPr/>
              </p:nvSpPr>
              <p:spPr>
                <a:xfrm>
                  <a:off x="817300" y="5241206"/>
                  <a:ext cx="374015"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rial"/>
                    </a:rPr>
                    <a:t>Cambodia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77" name="object 11">
                  <a:extLst>
                    <a:ext uri="{FF2B5EF4-FFF2-40B4-BE49-F238E27FC236}">
                      <a16:creationId xmlns:a16="http://schemas.microsoft.com/office/drawing/2014/main" id="{F021F4D3-ED7E-41EE-8B33-565687226D90}"/>
                    </a:ext>
                  </a:extLst>
                </p:cNvPr>
                <p:cNvSpPr/>
                <p:nvPr/>
              </p:nvSpPr>
              <p:spPr>
                <a:xfrm>
                  <a:off x="685251" y="5308161"/>
                  <a:ext cx="73025" cy="0"/>
                </a:xfrm>
                <a:custGeom>
                  <a:avLst/>
                  <a:gdLst/>
                  <a:ahLst/>
                  <a:cxnLst/>
                  <a:rect l="l" t="t" r="r" b="b"/>
                  <a:pathLst>
                    <a:path w="73025">
                      <a:moveTo>
                        <a:pt x="72745" y="0"/>
                      </a:moveTo>
                      <a:lnTo>
                        <a:pt x="0" y="0"/>
                      </a:lnTo>
                    </a:path>
                  </a:pathLst>
                </a:custGeom>
                <a:ln w="1587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A4F2A046-3E4B-421D-B6EA-D45BAB6C8B3A}"/>
                  </a:ext>
                </a:extLst>
              </p:cNvPr>
              <p:cNvGrpSpPr/>
              <p:nvPr/>
            </p:nvGrpSpPr>
            <p:grpSpPr>
              <a:xfrm>
                <a:off x="2752512" y="5445702"/>
                <a:ext cx="688488" cy="289823"/>
                <a:chOff x="1358351" y="5241206"/>
                <a:chExt cx="442564" cy="289823"/>
              </a:xfrm>
            </p:grpSpPr>
            <p:sp>
              <p:nvSpPr>
                <p:cNvPr id="78" name="object 12">
                  <a:extLst>
                    <a:ext uri="{FF2B5EF4-FFF2-40B4-BE49-F238E27FC236}">
                      <a16:creationId xmlns:a16="http://schemas.microsoft.com/office/drawing/2014/main" id="{B72E4AAF-F9DE-4A77-A5D4-EFE9EC9AD497}"/>
                    </a:ext>
                  </a:extLst>
                </p:cNvPr>
                <p:cNvSpPr txBox="1"/>
                <p:nvPr/>
              </p:nvSpPr>
              <p:spPr>
                <a:xfrm>
                  <a:off x="1490400" y="5241206"/>
                  <a:ext cx="310515"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Arial"/>
                    </a:rPr>
                    <a:t>Thailand</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79" name="object 13">
                  <a:extLst>
                    <a:ext uri="{FF2B5EF4-FFF2-40B4-BE49-F238E27FC236}">
                      <a16:creationId xmlns:a16="http://schemas.microsoft.com/office/drawing/2014/main" id="{1423040F-2E1F-4FD8-AAEB-5537FED4C1E5}"/>
                    </a:ext>
                  </a:extLst>
                </p:cNvPr>
                <p:cNvSpPr/>
                <p:nvPr/>
              </p:nvSpPr>
              <p:spPr>
                <a:xfrm>
                  <a:off x="1358351" y="5308161"/>
                  <a:ext cx="73025" cy="0"/>
                </a:xfrm>
                <a:custGeom>
                  <a:avLst/>
                  <a:gdLst/>
                  <a:ahLst/>
                  <a:cxnLst/>
                  <a:rect l="l" t="t" r="r" b="b"/>
                  <a:pathLst>
                    <a:path w="73025">
                      <a:moveTo>
                        <a:pt x="72745" y="0"/>
                      </a:moveTo>
                      <a:lnTo>
                        <a:pt x="0" y="0"/>
                      </a:lnTo>
                    </a:path>
                  </a:pathLst>
                </a:custGeom>
                <a:ln w="1587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3" name="Rectangle 22">
              <a:extLst>
                <a:ext uri="{FF2B5EF4-FFF2-40B4-BE49-F238E27FC236}">
                  <a16:creationId xmlns:a16="http://schemas.microsoft.com/office/drawing/2014/main" id="{57D0C014-D3C7-4DCD-877D-CE1E7227FF13}"/>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Sentinel surveillance data extracted from Asia Epidemic Model, Cambodia and Thailand</a:t>
              </a:r>
              <a:r>
                <a:rPr lang="en-US" sz="700">
                  <a:solidFill>
                    <a:prstClr val="black"/>
                  </a:solidFill>
                  <a:latin typeface="Arial Nova" panose="020B0504020202020204" pitchFamily="34" charset="0"/>
                </a:rPr>
                <a:t>,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426783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80B7E7-74B5-4821-9071-9BD4BA7A9EF9}"/>
              </a:ext>
            </a:extLst>
          </p:cNvPr>
          <p:cNvGrpSpPr/>
          <p:nvPr/>
        </p:nvGrpSpPr>
        <p:grpSpPr>
          <a:xfrm>
            <a:off x="0" y="180000"/>
            <a:ext cx="9907200" cy="6427777"/>
            <a:chOff x="0" y="180000"/>
            <a:chExt cx="9907200" cy="6427777"/>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2018 estimates; GAM/GARPR reports 2005–2018; UNAIDS–Kaiser Family Foundation collaborative project on international assistance disbursements from donor governments in 2017;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Fast-Track update on investments needed in the AIDS response, 2016–2030. Geneva: UNAIDS; 2016.</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Investment and innovation driving strong gains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 eastern and southern Africa</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Annual new HIV infections, AIDS-related deaths, resource availability and 2020 resource needs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and impact targets for eastern and southern Africa, constant 2016 US dollars, 2010–2017 and 2020 targets</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17" name="Rectangle 16">
              <a:extLst>
                <a:ext uri="{FF2B5EF4-FFF2-40B4-BE49-F238E27FC236}">
                  <a16:creationId xmlns:a16="http://schemas.microsoft.com/office/drawing/2014/main" id="{D939B67C-7EDC-4645-9970-6F98E705DC7C}"/>
                </a:ext>
              </a:extLst>
            </p:cNvPr>
            <p:cNvSpPr/>
            <p:nvPr/>
          </p:nvSpPr>
          <p:spPr>
            <a:xfrm>
              <a:off x="0" y="612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*Resource availability and resource needs in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constant 2016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US dollars.</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46" name="object 38">
              <a:extLst>
                <a:ext uri="{FF2B5EF4-FFF2-40B4-BE49-F238E27FC236}">
                  <a16:creationId xmlns:a16="http://schemas.microsoft.com/office/drawing/2014/main" id="{73F60B9E-74EB-4BED-9A93-E47EB6A60936}"/>
                </a:ext>
              </a:extLst>
            </p:cNvPr>
            <p:cNvSpPr txBox="1"/>
            <p:nvPr/>
          </p:nvSpPr>
          <p:spPr>
            <a:xfrm>
              <a:off x="2347146" y="5709600"/>
              <a:ext cx="1088981"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HIV resource</a:t>
              </a:r>
              <a:r>
                <a:rPr kumimoji="0" sz="8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availability</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7" name="object 39">
              <a:extLst>
                <a:ext uri="{FF2B5EF4-FFF2-40B4-BE49-F238E27FC236}">
                  <a16:creationId xmlns:a16="http://schemas.microsoft.com/office/drawing/2014/main" id="{184AD3D3-8ACE-49F2-BA17-8D2FED7656E6}"/>
                </a:ext>
              </a:extLst>
            </p:cNvPr>
            <p:cNvSpPr/>
            <p:nvPr/>
          </p:nvSpPr>
          <p:spPr>
            <a:xfrm>
              <a:off x="2217000" y="5727210"/>
              <a:ext cx="76007" cy="76007"/>
            </a:xfrm>
            <a:custGeom>
              <a:avLst/>
              <a:gdLst/>
              <a:ahLst/>
              <a:cxnLst/>
              <a:rect l="l" t="t" r="r" b="b"/>
              <a:pathLst>
                <a:path w="73025" h="73025">
                  <a:moveTo>
                    <a:pt x="0" y="72732"/>
                  </a:moveTo>
                  <a:lnTo>
                    <a:pt x="72745" y="72732"/>
                  </a:lnTo>
                  <a:lnTo>
                    <a:pt x="72745" y="0"/>
                  </a:lnTo>
                  <a:lnTo>
                    <a:pt x="0" y="0"/>
                  </a:lnTo>
                  <a:lnTo>
                    <a:pt x="0" y="7273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object 40">
              <a:extLst>
                <a:ext uri="{FF2B5EF4-FFF2-40B4-BE49-F238E27FC236}">
                  <a16:creationId xmlns:a16="http://schemas.microsoft.com/office/drawing/2014/main" id="{41908E53-3D21-42DB-941B-8906654F0E63}"/>
                </a:ext>
              </a:extLst>
            </p:cNvPr>
            <p:cNvSpPr txBox="1"/>
            <p:nvPr/>
          </p:nvSpPr>
          <p:spPr>
            <a:xfrm>
              <a:off x="3767900" y="5709600"/>
              <a:ext cx="131090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Resource needs</a:t>
              </a:r>
              <a:r>
                <a:rPr kumimoji="0" sz="8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(Fast-Track)</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9" name="object 41">
              <a:extLst>
                <a:ext uri="{FF2B5EF4-FFF2-40B4-BE49-F238E27FC236}">
                  <a16:creationId xmlns:a16="http://schemas.microsoft.com/office/drawing/2014/main" id="{57AAF161-A4F2-4477-8BF2-D6AC0903443D}"/>
                </a:ext>
              </a:extLst>
            </p:cNvPr>
            <p:cNvSpPr/>
            <p:nvPr/>
          </p:nvSpPr>
          <p:spPr>
            <a:xfrm>
              <a:off x="3657000" y="5742618"/>
              <a:ext cx="74936" cy="7493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object 42">
              <a:extLst>
                <a:ext uri="{FF2B5EF4-FFF2-40B4-BE49-F238E27FC236}">
                  <a16:creationId xmlns:a16="http://schemas.microsoft.com/office/drawing/2014/main" id="{B5D61253-1C14-4D11-B99D-DA559BBB7456}"/>
                </a:ext>
              </a:extLst>
            </p:cNvPr>
            <p:cNvSpPr/>
            <p:nvPr/>
          </p:nvSpPr>
          <p:spPr>
            <a:xfrm>
              <a:off x="5264547" y="5758733"/>
              <a:ext cx="40317" cy="40317"/>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object 43">
              <a:extLst>
                <a:ext uri="{FF2B5EF4-FFF2-40B4-BE49-F238E27FC236}">
                  <a16:creationId xmlns:a16="http://schemas.microsoft.com/office/drawing/2014/main" id="{D8059C95-BCBB-4EA5-AC5B-B9414E0AF365}"/>
                </a:ext>
              </a:extLst>
            </p:cNvPr>
            <p:cNvSpPr txBox="1"/>
            <p:nvPr/>
          </p:nvSpPr>
          <p:spPr>
            <a:xfrm>
              <a:off x="5384438" y="5709600"/>
              <a:ext cx="936562"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AIDS-related</a:t>
              </a:r>
              <a:r>
                <a:rPr kumimoji="0" sz="800" b="0" i="0" u="none" strike="noStrike" kern="1200" cap="none" spc="-5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deaths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44">
              <a:extLst>
                <a:ext uri="{FF2B5EF4-FFF2-40B4-BE49-F238E27FC236}">
                  <a16:creationId xmlns:a16="http://schemas.microsoft.com/office/drawing/2014/main" id="{BA1C8987-4E11-4581-B7F3-E20660977454}"/>
                </a:ext>
              </a:extLst>
            </p:cNvPr>
            <p:cNvSpPr/>
            <p:nvPr/>
          </p:nvSpPr>
          <p:spPr>
            <a:xfrm>
              <a:off x="5246566" y="5778614"/>
              <a:ext cx="76007" cy="0"/>
            </a:xfrm>
            <a:custGeom>
              <a:avLst/>
              <a:gdLst/>
              <a:ahLst/>
              <a:cxnLst/>
              <a:rect l="l" t="t" r="r" b="b"/>
              <a:pathLst>
                <a:path w="73025">
                  <a:moveTo>
                    <a:pt x="72745" y="0"/>
                  </a:moveTo>
                  <a:lnTo>
                    <a:pt x="0" y="0"/>
                  </a:lnTo>
                </a:path>
              </a:pathLst>
            </a:custGeom>
            <a:ln w="1270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3" name="object 45">
              <a:extLst>
                <a:ext uri="{FF2B5EF4-FFF2-40B4-BE49-F238E27FC236}">
                  <a16:creationId xmlns:a16="http://schemas.microsoft.com/office/drawing/2014/main" id="{54024921-D15C-476C-AA66-9A9A9E0F6447}"/>
                </a:ext>
              </a:extLst>
            </p:cNvPr>
            <p:cNvSpPr/>
            <p:nvPr/>
          </p:nvSpPr>
          <p:spPr>
            <a:xfrm>
              <a:off x="6554975" y="5758733"/>
              <a:ext cx="40317" cy="40317"/>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4" name="object 46">
              <a:extLst>
                <a:ext uri="{FF2B5EF4-FFF2-40B4-BE49-F238E27FC236}">
                  <a16:creationId xmlns:a16="http://schemas.microsoft.com/office/drawing/2014/main" id="{EE681E93-3140-4E7A-92DF-8B5B21EFBE86}"/>
                </a:ext>
              </a:extLst>
            </p:cNvPr>
            <p:cNvSpPr txBox="1"/>
            <p:nvPr/>
          </p:nvSpPr>
          <p:spPr>
            <a:xfrm>
              <a:off x="6674858" y="5709600"/>
              <a:ext cx="91072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New HIV</a:t>
              </a:r>
              <a:r>
                <a:rPr kumimoji="0" sz="800" b="0" i="0" u="none" strike="noStrike" kern="1200" cap="none" spc="-7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infections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47">
              <a:extLst>
                <a:ext uri="{FF2B5EF4-FFF2-40B4-BE49-F238E27FC236}">
                  <a16:creationId xmlns:a16="http://schemas.microsoft.com/office/drawing/2014/main" id="{8F7128D9-6B15-40D1-AB57-C9127A8A9814}"/>
                </a:ext>
              </a:extLst>
            </p:cNvPr>
            <p:cNvSpPr/>
            <p:nvPr/>
          </p:nvSpPr>
          <p:spPr>
            <a:xfrm>
              <a:off x="6537000" y="5778614"/>
              <a:ext cx="76007" cy="0"/>
            </a:xfrm>
            <a:custGeom>
              <a:avLst/>
              <a:gdLst/>
              <a:ahLst/>
              <a:cxnLst/>
              <a:rect l="l" t="t" r="r" b="b"/>
              <a:pathLst>
                <a:path w="73025">
                  <a:moveTo>
                    <a:pt x="72732" y="0"/>
                  </a:moveTo>
                  <a:lnTo>
                    <a:pt x="0"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object 2">
              <a:extLst>
                <a:ext uri="{FF2B5EF4-FFF2-40B4-BE49-F238E27FC236}">
                  <a16:creationId xmlns:a16="http://schemas.microsoft.com/office/drawing/2014/main" id="{FA95B803-B794-47BF-A04D-922873DB29DC}"/>
                </a:ext>
              </a:extLst>
            </p:cNvPr>
            <p:cNvSpPr txBox="1"/>
            <p:nvPr/>
          </p:nvSpPr>
          <p:spPr>
            <a:xfrm>
              <a:off x="1696636" y="2124000"/>
              <a:ext cx="291469"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12</a:t>
              </a:r>
              <a:r>
                <a:rPr kumimoji="0" sz="700" b="0" i="0" u="none" strike="noStrike" kern="1200" cap="none" spc="-6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8" name="object 3">
              <a:extLst>
                <a:ext uri="{FF2B5EF4-FFF2-40B4-BE49-F238E27FC236}">
                  <a16:creationId xmlns:a16="http://schemas.microsoft.com/office/drawing/2014/main" id="{8E7F20E4-82F8-4600-BBC6-C82539B7C659}"/>
                </a:ext>
              </a:extLst>
            </p:cNvPr>
            <p:cNvSpPr txBox="1"/>
            <p:nvPr/>
          </p:nvSpPr>
          <p:spPr>
            <a:xfrm>
              <a:off x="1768810" y="3106329"/>
              <a:ext cx="219428"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8000</a:t>
              </a:r>
            </a:p>
          </p:txBody>
        </p:sp>
        <p:sp>
          <p:nvSpPr>
            <p:cNvPr id="9" name="object 4">
              <a:extLst>
                <a:ext uri="{FF2B5EF4-FFF2-40B4-BE49-F238E27FC236}">
                  <a16:creationId xmlns:a16="http://schemas.microsoft.com/office/drawing/2014/main" id="{26A1E81C-BF96-481C-8BE3-3EB6AEA284B1}"/>
                </a:ext>
              </a:extLst>
            </p:cNvPr>
            <p:cNvSpPr txBox="1"/>
            <p:nvPr/>
          </p:nvSpPr>
          <p:spPr>
            <a:xfrm>
              <a:off x="1768810" y="4088624"/>
              <a:ext cx="219428"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4000</a:t>
              </a:r>
            </a:p>
          </p:txBody>
        </p:sp>
        <p:sp>
          <p:nvSpPr>
            <p:cNvPr id="10" name="object 5">
              <a:extLst>
                <a:ext uri="{FF2B5EF4-FFF2-40B4-BE49-F238E27FC236}">
                  <a16:creationId xmlns:a16="http://schemas.microsoft.com/office/drawing/2014/main" id="{4CCC5E01-26FF-4652-8235-44D67BCDA7C2}"/>
                </a:ext>
              </a:extLst>
            </p:cNvPr>
            <p:cNvSpPr txBox="1"/>
            <p:nvPr/>
          </p:nvSpPr>
          <p:spPr>
            <a:xfrm>
              <a:off x="1913156" y="5070920"/>
              <a:ext cx="74685"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11" name="object 6">
              <a:extLst>
                <a:ext uri="{FF2B5EF4-FFF2-40B4-BE49-F238E27FC236}">
                  <a16:creationId xmlns:a16="http://schemas.microsoft.com/office/drawing/2014/main" id="{1FA452F9-3A09-4DED-80C5-7803CA704C3C}"/>
                </a:ext>
              </a:extLst>
            </p:cNvPr>
            <p:cNvSpPr txBox="1"/>
            <p:nvPr/>
          </p:nvSpPr>
          <p:spPr>
            <a:xfrm>
              <a:off x="1696636" y="2615088"/>
              <a:ext cx="291469"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a:t>
              </a:r>
              <a:r>
                <a:rPr kumimoji="0" sz="700" b="0" i="0" u="none" strike="noStrike" kern="1200" cap="none" spc="-6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12" name="object 7">
              <a:extLst>
                <a:ext uri="{FF2B5EF4-FFF2-40B4-BE49-F238E27FC236}">
                  <a16:creationId xmlns:a16="http://schemas.microsoft.com/office/drawing/2014/main" id="{AD1A0B90-4CF8-4210-9EBC-44CFA6F03685}"/>
                </a:ext>
              </a:extLst>
            </p:cNvPr>
            <p:cNvSpPr txBox="1"/>
            <p:nvPr/>
          </p:nvSpPr>
          <p:spPr>
            <a:xfrm>
              <a:off x="1768810" y="3597385"/>
              <a:ext cx="219428"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6000</a:t>
              </a:r>
            </a:p>
          </p:txBody>
        </p:sp>
        <p:sp>
          <p:nvSpPr>
            <p:cNvPr id="13" name="object 8">
              <a:extLst>
                <a:ext uri="{FF2B5EF4-FFF2-40B4-BE49-F238E27FC236}">
                  <a16:creationId xmlns:a16="http://schemas.microsoft.com/office/drawing/2014/main" id="{F3CF2AD9-EC11-41FC-B320-7B778481E91F}"/>
                </a:ext>
              </a:extLst>
            </p:cNvPr>
            <p:cNvSpPr txBox="1"/>
            <p:nvPr/>
          </p:nvSpPr>
          <p:spPr>
            <a:xfrm>
              <a:off x="1768810" y="4579680"/>
              <a:ext cx="219428"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4" name="object 9">
              <a:extLst>
                <a:ext uri="{FF2B5EF4-FFF2-40B4-BE49-F238E27FC236}">
                  <a16:creationId xmlns:a16="http://schemas.microsoft.com/office/drawing/2014/main" id="{6DF8F834-0D42-449D-BBD2-90DF11E4FF6F}"/>
                </a:ext>
              </a:extLst>
            </p:cNvPr>
            <p:cNvSpPr txBox="1"/>
            <p:nvPr/>
          </p:nvSpPr>
          <p:spPr>
            <a:xfrm>
              <a:off x="7709235" y="2124000"/>
              <a:ext cx="411757"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1 400</a:t>
              </a:r>
              <a:r>
                <a:rPr kumimoji="0" sz="700" b="0" i="0" u="none" strike="noStrike" kern="1200" cap="none" spc="-8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15" name="object 10">
              <a:extLst>
                <a:ext uri="{FF2B5EF4-FFF2-40B4-BE49-F238E27FC236}">
                  <a16:creationId xmlns:a16="http://schemas.microsoft.com/office/drawing/2014/main" id="{8692B9B3-67AC-42C4-B4B6-EF053DFF56A1}"/>
                </a:ext>
              </a:extLst>
            </p:cNvPr>
            <p:cNvSpPr txBox="1"/>
            <p:nvPr/>
          </p:nvSpPr>
          <p:spPr>
            <a:xfrm>
              <a:off x="7709243" y="2965998"/>
              <a:ext cx="411757"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1 000</a:t>
              </a:r>
              <a:r>
                <a:rPr kumimoji="0" sz="700" b="0" i="0" u="none" strike="noStrike" kern="1200" cap="none" spc="-8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16" name="object 11">
              <a:extLst>
                <a:ext uri="{FF2B5EF4-FFF2-40B4-BE49-F238E27FC236}">
                  <a16:creationId xmlns:a16="http://schemas.microsoft.com/office/drawing/2014/main" id="{B684624C-1650-496C-9EF0-B28133C4C332}"/>
                </a:ext>
              </a:extLst>
            </p:cNvPr>
            <p:cNvSpPr txBox="1"/>
            <p:nvPr/>
          </p:nvSpPr>
          <p:spPr>
            <a:xfrm>
              <a:off x="7709243" y="3808019"/>
              <a:ext cx="339716"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600</a:t>
              </a:r>
              <a:r>
                <a:rPr kumimoji="0" sz="700" b="0" i="0" u="none" strike="noStrike" kern="1200" cap="none" spc="-6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18" name="object 12">
              <a:extLst>
                <a:ext uri="{FF2B5EF4-FFF2-40B4-BE49-F238E27FC236}">
                  <a16:creationId xmlns:a16="http://schemas.microsoft.com/office/drawing/2014/main" id="{8978EB47-5B6F-44BF-918C-3650B38E7E49}"/>
                </a:ext>
              </a:extLst>
            </p:cNvPr>
            <p:cNvSpPr txBox="1"/>
            <p:nvPr/>
          </p:nvSpPr>
          <p:spPr>
            <a:xfrm>
              <a:off x="7709243" y="5071049"/>
              <a:ext cx="74685"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19" name="object 13">
              <a:extLst>
                <a:ext uri="{FF2B5EF4-FFF2-40B4-BE49-F238E27FC236}">
                  <a16:creationId xmlns:a16="http://schemas.microsoft.com/office/drawing/2014/main" id="{38BBDAEF-ED97-40D0-AD6A-045F66A07F40}"/>
                </a:ext>
              </a:extLst>
            </p:cNvPr>
            <p:cNvSpPr txBox="1"/>
            <p:nvPr/>
          </p:nvSpPr>
          <p:spPr>
            <a:xfrm>
              <a:off x="7709243" y="4650039"/>
              <a:ext cx="339716"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a:t>
              </a:r>
              <a:r>
                <a:rPr kumimoji="0" sz="700" b="0" i="0" u="none" strike="noStrike" kern="1200" cap="none" spc="-65" normalizeH="0" baseline="0" noProof="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20" name="object 14">
              <a:extLst>
                <a:ext uri="{FF2B5EF4-FFF2-40B4-BE49-F238E27FC236}">
                  <a16:creationId xmlns:a16="http://schemas.microsoft.com/office/drawing/2014/main" id="{7CB7D8AA-6533-4F80-8A81-C30F464A6417}"/>
                </a:ext>
              </a:extLst>
            </p:cNvPr>
            <p:cNvSpPr txBox="1"/>
            <p:nvPr/>
          </p:nvSpPr>
          <p:spPr>
            <a:xfrm>
              <a:off x="7709243" y="2545080"/>
              <a:ext cx="411757"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1 200</a:t>
              </a:r>
              <a:r>
                <a:rPr kumimoji="0" sz="700" b="0" i="0" u="none" strike="noStrike" kern="1200" cap="none" spc="-80" normalizeH="0" baseline="0" noProof="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21" name="object 15">
              <a:extLst>
                <a:ext uri="{FF2B5EF4-FFF2-40B4-BE49-F238E27FC236}">
                  <a16:creationId xmlns:a16="http://schemas.microsoft.com/office/drawing/2014/main" id="{2D07C480-CBF9-4DDC-B93B-DDBCB788C3EA}"/>
                </a:ext>
              </a:extLst>
            </p:cNvPr>
            <p:cNvSpPr txBox="1"/>
            <p:nvPr/>
          </p:nvSpPr>
          <p:spPr>
            <a:xfrm>
              <a:off x="7709243" y="3387102"/>
              <a:ext cx="339716"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800</a:t>
              </a:r>
              <a:r>
                <a:rPr kumimoji="0" sz="700" b="0" i="0" u="none" strike="noStrike" kern="1200" cap="none" spc="-6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22" name="object 16">
              <a:extLst>
                <a:ext uri="{FF2B5EF4-FFF2-40B4-BE49-F238E27FC236}">
                  <a16:creationId xmlns:a16="http://schemas.microsoft.com/office/drawing/2014/main" id="{FC77432D-01AA-4939-B93B-ED00CB815CC3}"/>
                </a:ext>
              </a:extLst>
            </p:cNvPr>
            <p:cNvSpPr txBox="1"/>
            <p:nvPr/>
          </p:nvSpPr>
          <p:spPr>
            <a:xfrm>
              <a:off x="7709243" y="4229121"/>
              <a:ext cx="339716" cy="13747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400</a:t>
              </a:r>
              <a:r>
                <a:rPr kumimoji="0" sz="700" b="0" i="0" u="none" strike="noStrike" kern="1200" cap="none" spc="-6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000</a:t>
              </a:r>
            </a:p>
          </p:txBody>
        </p:sp>
        <p:sp>
          <p:nvSpPr>
            <p:cNvPr id="23" name="object 17">
              <a:extLst>
                <a:ext uri="{FF2B5EF4-FFF2-40B4-BE49-F238E27FC236}">
                  <a16:creationId xmlns:a16="http://schemas.microsoft.com/office/drawing/2014/main" id="{202C9E07-98FA-4470-BCDC-F85FE1DC3A30}"/>
                </a:ext>
              </a:extLst>
            </p:cNvPr>
            <p:cNvSpPr/>
            <p:nvPr/>
          </p:nvSpPr>
          <p:spPr>
            <a:xfrm>
              <a:off x="2199299" y="3181993"/>
              <a:ext cx="150030" cy="1944446"/>
            </a:xfrm>
            <a:custGeom>
              <a:avLst/>
              <a:gdLst/>
              <a:ahLst/>
              <a:cxnLst/>
              <a:rect l="l" t="t" r="r" b="b"/>
              <a:pathLst>
                <a:path w="144144" h="1868170">
                  <a:moveTo>
                    <a:pt x="0" y="1867611"/>
                  </a:moveTo>
                  <a:lnTo>
                    <a:pt x="144005" y="1867611"/>
                  </a:lnTo>
                  <a:lnTo>
                    <a:pt x="144005" y="0"/>
                  </a:lnTo>
                  <a:lnTo>
                    <a:pt x="0" y="0"/>
                  </a:lnTo>
                  <a:lnTo>
                    <a:pt x="0" y="186761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object 18">
              <a:extLst>
                <a:ext uri="{FF2B5EF4-FFF2-40B4-BE49-F238E27FC236}">
                  <a16:creationId xmlns:a16="http://schemas.microsoft.com/office/drawing/2014/main" id="{5E7ECB06-3C31-440A-8B90-A5DBA5CB7FEF}"/>
                </a:ext>
              </a:extLst>
            </p:cNvPr>
            <p:cNvSpPr txBox="1"/>
            <p:nvPr/>
          </p:nvSpPr>
          <p:spPr>
            <a:xfrm>
              <a:off x="2198199"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25" name="object 19">
              <a:extLst>
                <a:ext uri="{FF2B5EF4-FFF2-40B4-BE49-F238E27FC236}">
                  <a16:creationId xmlns:a16="http://schemas.microsoft.com/office/drawing/2014/main" id="{DC7DA2FB-06B3-4E21-8C58-68F92D1C5352}"/>
                </a:ext>
              </a:extLst>
            </p:cNvPr>
            <p:cNvSpPr txBox="1"/>
            <p:nvPr/>
          </p:nvSpPr>
          <p:spPr>
            <a:xfrm>
              <a:off x="2719974"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2011</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26" name="object 20">
              <a:extLst>
                <a:ext uri="{FF2B5EF4-FFF2-40B4-BE49-F238E27FC236}">
                  <a16:creationId xmlns:a16="http://schemas.microsoft.com/office/drawing/2014/main" id="{FE796DA3-C3BC-4484-AB17-83C73697A775}"/>
                </a:ext>
              </a:extLst>
            </p:cNvPr>
            <p:cNvSpPr/>
            <p:nvPr/>
          </p:nvSpPr>
          <p:spPr>
            <a:xfrm>
              <a:off x="2720202" y="2966175"/>
              <a:ext cx="150030" cy="2159908"/>
            </a:xfrm>
            <a:custGeom>
              <a:avLst/>
              <a:gdLst/>
              <a:ahLst/>
              <a:cxnLst/>
              <a:rect l="l" t="t" r="r" b="b"/>
              <a:pathLst>
                <a:path w="144144" h="2075179">
                  <a:moveTo>
                    <a:pt x="0" y="2074964"/>
                  </a:moveTo>
                  <a:lnTo>
                    <a:pt x="143992" y="2074964"/>
                  </a:lnTo>
                  <a:lnTo>
                    <a:pt x="143992" y="0"/>
                  </a:lnTo>
                  <a:lnTo>
                    <a:pt x="0" y="0"/>
                  </a:lnTo>
                  <a:lnTo>
                    <a:pt x="0" y="207496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object 21">
              <a:extLst>
                <a:ext uri="{FF2B5EF4-FFF2-40B4-BE49-F238E27FC236}">
                  <a16:creationId xmlns:a16="http://schemas.microsoft.com/office/drawing/2014/main" id="{CFD3DAB7-DB44-4355-B230-505B1ADD532B}"/>
                </a:ext>
              </a:extLst>
            </p:cNvPr>
            <p:cNvSpPr txBox="1"/>
            <p:nvPr/>
          </p:nvSpPr>
          <p:spPr>
            <a:xfrm>
              <a:off x="3241816"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2012</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28" name="object 22">
              <a:extLst>
                <a:ext uri="{FF2B5EF4-FFF2-40B4-BE49-F238E27FC236}">
                  <a16:creationId xmlns:a16="http://schemas.microsoft.com/office/drawing/2014/main" id="{427E45B7-A161-4A55-A893-03E677863E0F}"/>
                </a:ext>
              </a:extLst>
            </p:cNvPr>
            <p:cNvSpPr/>
            <p:nvPr/>
          </p:nvSpPr>
          <p:spPr>
            <a:xfrm>
              <a:off x="3241104" y="2853248"/>
              <a:ext cx="150030" cy="2272927"/>
            </a:xfrm>
            <a:custGeom>
              <a:avLst/>
              <a:gdLst/>
              <a:ahLst/>
              <a:cxnLst/>
              <a:rect l="l" t="t" r="r" b="b"/>
              <a:pathLst>
                <a:path w="144144" h="2183765">
                  <a:moveTo>
                    <a:pt x="0" y="2183460"/>
                  </a:moveTo>
                  <a:lnTo>
                    <a:pt x="144005" y="2183460"/>
                  </a:lnTo>
                  <a:lnTo>
                    <a:pt x="144005" y="0"/>
                  </a:lnTo>
                  <a:lnTo>
                    <a:pt x="0" y="0"/>
                  </a:lnTo>
                  <a:lnTo>
                    <a:pt x="0" y="218346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object 23">
              <a:extLst>
                <a:ext uri="{FF2B5EF4-FFF2-40B4-BE49-F238E27FC236}">
                  <a16:creationId xmlns:a16="http://schemas.microsoft.com/office/drawing/2014/main" id="{1894979B-ACB2-4960-A950-1A760E223FEA}"/>
                </a:ext>
              </a:extLst>
            </p:cNvPr>
            <p:cNvSpPr txBox="1"/>
            <p:nvPr/>
          </p:nvSpPr>
          <p:spPr>
            <a:xfrm>
              <a:off x="3763626"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2013</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32" name="object 24">
              <a:extLst>
                <a:ext uri="{FF2B5EF4-FFF2-40B4-BE49-F238E27FC236}">
                  <a16:creationId xmlns:a16="http://schemas.microsoft.com/office/drawing/2014/main" id="{2A56A141-8813-4589-BB1D-691C270E886A}"/>
                </a:ext>
              </a:extLst>
            </p:cNvPr>
            <p:cNvSpPr txBox="1"/>
            <p:nvPr/>
          </p:nvSpPr>
          <p:spPr>
            <a:xfrm>
              <a:off x="4285401"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2014</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33" name="object 25">
              <a:extLst>
                <a:ext uri="{FF2B5EF4-FFF2-40B4-BE49-F238E27FC236}">
                  <a16:creationId xmlns:a16="http://schemas.microsoft.com/office/drawing/2014/main" id="{E939F194-56BE-405B-8AD8-29E704975883}"/>
                </a:ext>
              </a:extLst>
            </p:cNvPr>
            <p:cNvSpPr/>
            <p:nvPr/>
          </p:nvSpPr>
          <p:spPr>
            <a:xfrm>
              <a:off x="3762007" y="2784750"/>
              <a:ext cx="150030" cy="2341663"/>
            </a:xfrm>
            <a:custGeom>
              <a:avLst/>
              <a:gdLst/>
              <a:ahLst/>
              <a:cxnLst/>
              <a:rect l="l" t="t" r="r" b="b"/>
              <a:pathLst>
                <a:path w="144144" h="2249804">
                  <a:moveTo>
                    <a:pt x="0" y="2249271"/>
                  </a:moveTo>
                  <a:lnTo>
                    <a:pt x="143992" y="2249271"/>
                  </a:lnTo>
                  <a:lnTo>
                    <a:pt x="143992" y="0"/>
                  </a:lnTo>
                  <a:lnTo>
                    <a:pt x="0" y="0"/>
                  </a:lnTo>
                  <a:lnTo>
                    <a:pt x="0" y="224927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object 26">
              <a:extLst>
                <a:ext uri="{FF2B5EF4-FFF2-40B4-BE49-F238E27FC236}">
                  <a16:creationId xmlns:a16="http://schemas.microsoft.com/office/drawing/2014/main" id="{BD97228B-8AC2-4F19-9C57-D7C685782A2F}"/>
                </a:ext>
              </a:extLst>
            </p:cNvPr>
            <p:cNvSpPr txBox="1"/>
            <p:nvPr/>
          </p:nvSpPr>
          <p:spPr>
            <a:xfrm>
              <a:off x="4807258"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2015</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35" name="object 27">
              <a:extLst>
                <a:ext uri="{FF2B5EF4-FFF2-40B4-BE49-F238E27FC236}">
                  <a16:creationId xmlns:a16="http://schemas.microsoft.com/office/drawing/2014/main" id="{0F5EDA49-3CB0-4769-9DE5-D80CC7B3908D}"/>
                </a:ext>
              </a:extLst>
            </p:cNvPr>
            <p:cNvSpPr/>
            <p:nvPr/>
          </p:nvSpPr>
          <p:spPr>
            <a:xfrm>
              <a:off x="4282909" y="2743653"/>
              <a:ext cx="150030" cy="2382641"/>
            </a:xfrm>
            <a:custGeom>
              <a:avLst/>
              <a:gdLst/>
              <a:ahLst/>
              <a:cxnLst/>
              <a:rect l="l" t="t" r="r" b="b"/>
              <a:pathLst>
                <a:path w="144145" h="2289175">
                  <a:moveTo>
                    <a:pt x="0" y="2288755"/>
                  </a:moveTo>
                  <a:lnTo>
                    <a:pt x="143992" y="2288755"/>
                  </a:lnTo>
                  <a:lnTo>
                    <a:pt x="143992" y="0"/>
                  </a:lnTo>
                  <a:lnTo>
                    <a:pt x="0" y="0"/>
                  </a:lnTo>
                  <a:lnTo>
                    <a:pt x="0" y="2288755"/>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object 28">
              <a:extLst>
                <a:ext uri="{FF2B5EF4-FFF2-40B4-BE49-F238E27FC236}">
                  <a16:creationId xmlns:a16="http://schemas.microsoft.com/office/drawing/2014/main" id="{A3D01F71-D88C-4F1E-B185-67A800D14D53}"/>
                </a:ext>
              </a:extLst>
            </p:cNvPr>
            <p:cNvSpPr txBox="1"/>
            <p:nvPr/>
          </p:nvSpPr>
          <p:spPr>
            <a:xfrm>
              <a:off x="5329067"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37" name="object 29">
              <a:extLst>
                <a:ext uri="{FF2B5EF4-FFF2-40B4-BE49-F238E27FC236}">
                  <a16:creationId xmlns:a16="http://schemas.microsoft.com/office/drawing/2014/main" id="{F46D2C74-972F-422A-B07B-92512EE543C4}"/>
                </a:ext>
              </a:extLst>
            </p:cNvPr>
            <p:cNvSpPr txBox="1"/>
            <p:nvPr/>
          </p:nvSpPr>
          <p:spPr>
            <a:xfrm>
              <a:off x="5850842"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2017</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38" name="object 30">
              <a:extLst>
                <a:ext uri="{FF2B5EF4-FFF2-40B4-BE49-F238E27FC236}">
                  <a16:creationId xmlns:a16="http://schemas.microsoft.com/office/drawing/2014/main" id="{78B736C5-C3A6-4B70-9494-71F89643D79E}"/>
                </a:ext>
              </a:extLst>
            </p:cNvPr>
            <p:cNvSpPr/>
            <p:nvPr/>
          </p:nvSpPr>
          <p:spPr>
            <a:xfrm>
              <a:off x="4803812" y="2839554"/>
              <a:ext cx="150030" cy="2286806"/>
            </a:xfrm>
            <a:custGeom>
              <a:avLst/>
              <a:gdLst/>
              <a:ahLst/>
              <a:cxnLst/>
              <a:rect l="l" t="t" r="r" b="b"/>
              <a:pathLst>
                <a:path w="144145" h="2197100">
                  <a:moveTo>
                    <a:pt x="0" y="2196617"/>
                  </a:moveTo>
                  <a:lnTo>
                    <a:pt x="144005" y="2196617"/>
                  </a:lnTo>
                  <a:lnTo>
                    <a:pt x="144005" y="0"/>
                  </a:lnTo>
                  <a:lnTo>
                    <a:pt x="0" y="0"/>
                  </a:lnTo>
                  <a:lnTo>
                    <a:pt x="0" y="2196617"/>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object 31">
              <a:extLst>
                <a:ext uri="{FF2B5EF4-FFF2-40B4-BE49-F238E27FC236}">
                  <a16:creationId xmlns:a16="http://schemas.microsoft.com/office/drawing/2014/main" id="{5EF3018E-BE8A-426A-9F11-B77F89785419}"/>
                </a:ext>
              </a:extLst>
            </p:cNvPr>
            <p:cNvSpPr txBox="1"/>
            <p:nvPr/>
          </p:nvSpPr>
          <p:spPr>
            <a:xfrm>
              <a:off x="6372685"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2018</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40" name="object 32">
              <a:extLst>
                <a:ext uri="{FF2B5EF4-FFF2-40B4-BE49-F238E27FC236}">
                  <a16:creationId xmlns:a16="http://schemas.microsoft.com/office/drawing/2014/main" id="{A5B4A0A1-D30B-457B-873A-28B49EE927AC}"/>
                </a:ext>
              </a:extLst>
            </p:cNvPr>
            <p:cNvSpPr txBox="1"/>
            <p:nvPr/>
          </p:nvSpPr>
          <p:spPr>
            <a:xfrm>
              <a:off x="6894460"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2019</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41" name="object 33">
              <a:extLst>
                <a:ext uri="{FF2B5EF4-FFF2-40B4-BE49-F238E27FC236}">
                  <a16:creationId xmlns:a16="http://schemas.microsoft.com/office/drawing/2014/main" id="{F6E4BDE6-F4D9-418A-8C3D-6F67B29E8DB3}"/>
                </a:ext>
              </a:extLst>
            </p:cNvPr>
            <p:cNvSpPr/>
            <p:nvPr/>
          </p:nvSpPr>
          <p:spPr>
            <a:xfrm>
              <a:off x="5324715" y="2675168"/>
              <a:ext cx="150030" cy="2450716"/>
            </a:xfrm>
            <a:custGeom>
              <a:avLst/>
              <a:gdLst/>
              <a:ahLst/>
              <a:cxnLst/>
              <a:rect l="l" t="t" r="r" b="b"/>
              <a:pathLst>
                <a:path w="144145" h="2354579">
                  <a:moveTo>
                    <a:pt x="0" y="2354554"/>
                  </a:moveTo>
                  <a:lnTo>
                    <a:pt x="144005" y="2354554"/>
                  </a:lnTo>
                  <a:lnTo>
                    <a:pt x="144005" y="0"/>
                  </a:lnTo>
                  <a:lnTo>
                    <a:pt x="0" y="0"/>
                  </a:lnTo>
                  <a:lnTo>
                    <a:pt x="0" y="235455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object 34">
              <a:extLst>
                <a:ext uri="{FF2B5EF4-FFF2-40B4-BE49-F238E27FC236}">
                  <a16:creationId xmlns:a16="http://schemas.microsoft.com/office/drawing/2014/main" id="{22578AB3-D4F9-42FB-83CD-B61E854DC098}"/>
                </a:ext>
              </a:extLst>
            </p:cNvPr>
            <p:cNvSpPr/>
            <p:nvPr/>
          </p:nvSpPr>
          <p:spPr>
            <a:xfrm>
              <a:off x="5845618" y="2551879"/>
              <a:ext cx="150030" cy="2574309"/>
            </a:xfrm>
            <a:custGeom>
              <a:avLst/>
              <a:gdLst/>
              <a:ahLst/>
              <a:cxnLst/>
              <a:rect l="l" t="t" r="r" b="b"/>
              <a:pathLst>
                <a:path w="144145" h="2473325">
                  <a:moveTo>
                    <a:pt x="0" y="2473007"/>
                  </a:moveTo>
                  <a:lnTo>
                    <a:pt x="143992" y="2473007"/>
                  </a:lnTo>
                  <a:lnTo>
                    <a:pt x="143992" y="0"/>
                  </a:lnTo>
                  <a:lnTo>
                    <a:pt x="0" y="0"/>
                  </a:lnTo>
                  <a:lnTo>
                    <a:pt x="0" y="2473007"/>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object 35">
              <a:extLst>
                <a:ext uri="{FF2B5EF4-FFF2-40B4-BE49-F238E27FC236}">
                  <a16:creationId xmlns:a16="http://schemas.microsoft.com/office/drawing/2014/main" id="{25D73FB3-4DDF-41A6-AD63-D7F9ABD1CC8B}"/>
                </a:ext>
              </a:extLst>
            </p:cNvPr>
            <p:cNvSpPr txBox="1"/>
            <p:nvPr/>
          </p:nvSpPr>
          <p:spPr>
            <a:xfrm>
              <a:off x="7416292" y="5216805"/>
              <a:ext cx="153335" cy="21546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venir LT 35 Light"/>
                  <a:ea typeface="+mn-ea"/>
                  <a:cs typeface="Avenir LT 35 Light"/>
                </a:rPr>
                <a:t>2020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44" name="object 36">
              <a:extLst>
                <a:ext uri="{FF2B5EF4-FFF2-40B4-BE49-F238E27FC236}">
                  <a16:creationId xmlns:a16="http://schemas.microsoft.com/office/drawing/2014/main" id="{FF5FA93C-600F-4EA8-BC14-6180FF4EC3BE}"/>
                </a:ext>
              </a:extLst>
            </p:cNvPr>
            <p:cNvSpPr txBox="1"/>
            <p:nvPr/>
          </p:nvSpPr>
          <p:spPr>
            <a:xfrm>
              <a:off x="1309955" y="3069000"/>
              <a:ext cx="259045" cy="1227900"/>
            </a:xfrm>
            <a:prstGeom prst="rect">
              <a:avLst/>
            </a:prstGeom>
          </p:spPr>
          <p:txBody>
            <a:bodyPr vert="vert270" wrap="non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Resource availability </a:t>
              </a:r>
              <a:endParaRPr kumimoji="0" lang="en-GB"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2016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constant US$</a:t>
              </a:r>
              <a:r>
                <a:rPr kumimoji="0" sz="800" b="0" i="0" u="none" strike="noStrike" kern="1200" cap="none" spc="-7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millions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 name="object 37">
              <a:extLst>
                <a:ext uri="{FF2B5EF4-FFF2-40B4-BE49-F238E27FC236}">
                  <a16:creationId xmlns:a16="http://schemas.microsoft.com/office/drawing/2014/main" id="{1655DBAD-C543-4847-80F5-E1F8EC0F5CA2}"/>
                </a:ext>
              </a:extLst>
            </p:cNvPr>
            <p:cNvSpPr txBox="1"/>
            <p:nvPr/>
          </p:nvSpPr>
          <p:spPr>
            <a:xfrm>
              <a:off x="8270768" y="2925000"/>
              <a:ext cx="259045" cy="1375056"/>
            </a:xfrm>
            <a:prstGeom prst="rect">
              <a:avLst/>
            </a:prstGeom>
          </p:spPr>
          <p:txBody>
            <a:bodyPr vert="vert270" wrap="none" lIns="0" tIns="12700" rIns="0" bIns="0" rtlCol="0">
              <a:spAutoFit/>
            </a:bodyPr>
            <a:lstStyle>
              <a:defPPr>
                <a:defRPr lang="en-US"/>
              </a:defPPr>
              <a:lvl1pPr marL="12700">
                <a:lnSpc>
                  <a:spcPct val="100000"/>
                </a:lnSpc>
                <a:spcBef>
                  <a:spcPts val="100"/>
                </a:spcBef>
                <a:defRPr sz="800" b="0" spc="-10">
                  <a:latin typeface="Arial Nova" panose="020B0504020202020204" pitchFamily="34" charset="0"/>
                  <a:cs typeface="Avenir LT 35 Light"/>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rPr>
                <a:t>Number of new HIV infections </a:t>
              </a:r>
              <a:endParaRPr kumimoji="0" lang="en-GB" sz="800" b="0" i="0" u="none" strike="noStrike" kern="1200" cap="none" spc="-10" normalizeH="0" baseline="0" noProof="0" dirty="0">
                <a:ln>
                  <a:noFill/>
                </a:ln>
                <a:solidFill>
                  <a:prstClr val="black"/>
                </a:solidFill>
                <a:effectLst/>
                <a:uLnTx/>
                <a:uFillTx/>
                <a:latin typeface="Arial Nova" panose="020B0504020202020204" pitchFamily="34" charset="0"/>
                <a:ea typeface="+mn-ea"/>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rPr>
                <a:t>and AIDS-related deaths</a:t>
              </a:r>
            </a:p>
          </p:txBody>
        </p:sp>
        <p:sp>
          <p:nvSpPr>
            <p:cNvPr id="56" name="object 48">
              <a:extLst>
                <a:ext uri="{FF2B5EF4-FFF2-40B4-BE49-F238E27FC236}">
                  <a16:creationId xmlns:a16="http://schemas.microsoft.com/office/drawing/2014/main" id="{705128FB-D462-4590-A736-8B0C06DF2880}"/>
                </a:ext>
              </a:extLst>
            </p:cNvPr>
            <p:cNvSpPr/>
            <p:nvPr/>
          </p:nvSpPr>
          <p:spPr>
            <a:xfrm>
              <a:off x="2255507" y="3709514"/>
              <a:ext cx="37673" cy="37673"/>
            </a:xfrm>
            <a:custGeom>
              <a:avLst/>
              <a:gdLst/>
              <a:ahLst/>
              <a:cxnLst/>
              <a:rect l="l" t="t" r="r" b="b"/>
              <a:pathLst>
                <a:path w="36194"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4" y="34578"/>
                  </a:lnTo>
                  <a:lnTo>
                    <a:pt x="30729" y="30722"/>
                  </a:lnTo>
                  <a:lnTo>
                    <a:pt x="34589" y="25002"/>
                  </a:lnTo>
                  <a:lnTo>
                    <a:pt x="36004" y="17995"/>
                  </a:lnTo>
                  <a:lnTo>
                    <a:pt x="34589" y="10988"/>
                  </a:lnTo>
                  <a:lnTo>
                    <a:pt x="30729" y="5268"/>
                  </a:lnTo>
                  <a:lnTo>
                    <a:pt x="25004"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7" name="object 49">
              <a:extLst>
                <a:ext uri="{FF2B5EF4-FFF2-40B4-BE49-F238E27FC236}">
                  <a16:creationId xmlns:a16="http://schemas.microsoft.com/office/drawing/2014/main" id="{68AB08E9-F0F4-467C-992D-82F7AA4B091E}"/>
                </a:ext>
              </a:extLst>
            </p:cNvPr>
            <p:cNvSpPr/>
            <p:nvPr/>
          </p:nvSpPr>
          <p:spPr>
            <a:xfrm>
              <a:off x="2777283" y="3867187"/>
              <a:ext cx="37673" cy="37673"/>
            </a:xfrm>
            <a:custGeom>
              <a:avLst/>
              <a:gdLst/>
              <a:ahLst/>
              <a:cxnLst/>
              <a:rect l="l" t="t" r="r" b="b"/>
              <a:pathLst>
                <a:path w="36194"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8" name="object 50">
              <a:extLst>
                <a:ext uri="{FF2B5EF4-FFF2-40B4-BE49-F238E27FC236}">
                  <a16:creationId xmlns:a16="http://schemas.microsoft.com/office/drawing/2014/main" id="{0CF5C6DA-8BB8-41A8-9B07-826B2BA52A64}"/>
                </a:ext>
              </a:extLst>
            </p:cNvPr>
            <p:cNvSpPr/>
            <p:nvPr/>
          </p:nvSpPr>
          <p:spPr>
            <a:xfrm>
              <a:off x="3297408" y="4007822"/>
              <a:ext cx="37673" cy="37673"/>
            </a:xfrm>
            <a:custGeom>
              <a:avLst/>
              <a:gdLst/>
              <a:ahLst/>
              <a:cxnLst/>
              <a:rect l="l" t="t" r="r" b="b"/>
              <a:pathLst>
                <a:path w="36194"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9" name="object 51">
              <a:extLst>
                <a:ext uri="{FF2B5EF4-FFF2-40B4-BE49-F238E27FC236}">
                  <a16:creationId xmlns:a16="http://schemas.microsoft.com/office/drawing/2014/main" id="{4B95D04C-F36F-4003-B61F-78508D1BAA5C}"/>
                </a:ext>
              </a:extLst>
            </p:cNvPr>
            <p:cNvSpPr/>
            <p:nvPr/>
          </p:nvSpPr>
          <p:spPr>
            <a:xfrm>
              <a:off x="3823885" y="4113428"/>
              <a:ext cx="37673" cy="37673"/>
            </a:xfrm>
            <a:custGeom>
              <a:avLst/>
              <a:gdLst/>
              <a:ahLst/>
              <a:cxnLst/>
              <a:rect l="l" t="t" r="r" b="b"/>
              <a:pathLst>
                <a:path w="36194"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0" name="object 52">
              <a:extLst>
                <a:ext uri="{FF2B5EF4-FFF2-40B4-BE49-F238E27FC236}">
                  <a16:creationId xmlns:a16="http://schemas.microsoft.com/office/drawing/2014/main" id="{9BEFACBF-4A29-49D9-9704-0A36592A3557}"/>
                </a:ext>
              </a:extLst>
            </p:cNvPr>
            <p:cNvSpPr/>
            <p:nvPr/>
          </p:nvSpPr>
          <p:spPr>
            <a:xfrm>
              <a:off x="4336444" y="4182632"/>
              <a:ext cx="37673" cy="37673"/>
            </a:xfrm>
            <a:custGeom>
              <a:avLst/>
              <a:gdLst/>
              <a:ahLst/>
              <a:cxnLst/>
              <a:rect l="l" t="t" r="r" b="b"/>
              <a:pathLst>
                <a:path w="36195" h="36195">
                  <a:moveTo>
                    <a:pt x="18008" y="0"/>
                  </a:moveTo>
                  <a:lnTo>
                    <a:pt x="10999" y="1413"/>
                  </a:lnTo>
                  <a:lnTo>
                    <a:pt x="5275" y="5268"/>
                  </a:lnTo>
                  <a:lnTo>
                    <a:pt x="1415" y="10988"/>
                  </a:lnTo>
                  <a:lnTo>
                    <a:pt x="0" y="17995"/>
                  </a:lnTo>
                  <a:lnTo>
                    <a:pt x="1415" y="25002"/>
                  </a:lnTo>
                  <a:lnTo>
                    <a:pt x="5275" y="30722"/>
                  </a:lnTo>
                  <a:lnTo>
                    <a:pt x="10999" y="34578"/>
                  </a:lnTo>
                  <a:lnTo>
                    <a:pt x="18008" y="35991"/>
                  </a:lnTo>
                  <a:lnTo>
                    <a:pt x="25010" y="34578"/>
                  </a:lnTo>
                  <a:lnTo>
                    <a:pt x="30730" y="30722"/>
                  </a:lnTo>
                  <a:lnTo>
                    <a:pt x="34589" y="25002"/>
                  </a:lnTo>
                  <a:lnTo>
                    <a:pt x="36004" y="17995"/>
                  </a:lnTo>
                  <a:lnTo>
                    <a:pt x="34589" y="10988"/>
                  </a:lnTo>
                  <a:lnTo>
                    <a:pt x="30730" y="5268"/>
                  </a:lnTo>
                  <a:lnTo>
                    <a:pt x="25010" y="1413"/>
                  </a:lnTo>
                  <a:lnTo>
                    <a:pt x="18008"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object 53">
              <a:extLst>
                <a:ext uri="{FF2B5EF4-FFF2-40B4-BE49-F238E27FC236}">
                  <a16:creationId xmlns:a16="http://schemas.microsoft.com/office/drawing/2014/main" id="{F92513B2-6D66-4878-AA06-08658C89864C}"/>
                </a:ext>
              </a:extLst>
            </p:cNvPr>
            <p:cNvSpPr/>
            <p:nvPr/>
          </p:nvSpPr>
          <p:spPr>
            <a:xfrm>
              <a:off x="4856253" y="4243787"/>
              <a:ext cx="37673" cy="37673"/>
            </a:xfrm>
            <a:custGeom>
              <a:avLst/>
              <a:gdLst/>
              <a:ahLst/>
              <a:cxnLst/>
              <a:rect l="l" t="t" r="r" b="b"/>
              <a:pathLst>
                <a:path w="36195"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4997" y="34578"/>
                  </a:lnTo>
                  <a:lnTo>
                    <a:pt x="30718" y="30722"/>
                  </a:lnTo>
                  <a:lnTo>
                    <a:pt x="34576" y="25002"/>
                  </a:lnTo>
                  <a:lnTo>
                    <a:pt x="35991" y="17995"/>
                  </a:lnTo>
                  <a:lnTo>
                    <a:pt x="34576" y="10988"/>
                  </a:lnTo>
                  <a:lnTo>
                    <a:pt x="30718" y="5268"/>
                  </a:lnTo>
                  <a:lnTo>
                    <a:pt x="24997"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 name="object 54">
              <a:extLst>
                <a:ext uri="{FF2B5EF4-FFF2-40B4-BE49-F238E27FC236}">
                  <a16:creationId xmlns:a16="http://schemas.microsoft.com/office/drawing/2014/main" id="{BADFF1E7-9C35-4DC4-AC6C-B7D4D26B8CEA}"/>
                </a:ext>
              </a:extLst>
            </p:cNvPr>
            <p:cNvSpPr/>
            <p:nvPr/>
          </p:nvSpPr>
          <p:spPr>
            <a:xfrm>
              <a:off x="5379043" y="4295700"/>
              <a:ext cx="37673" cy="37673"/>
            </a:xfrm>
            <a:custGeom>
              <a:avLst/>
              <a:gdLst/>
              <a:ahLst/>
              <a:cxnLst/>
              <a:rect l="l" t="t" r="r" b="b"/>
              <a:pathLst>
                <a:path w="36195"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 name="object 55">
              <a:extLst>
                <a:ext uri="{FF2B5EF4-FFF2-40B4-BE49-F238E27FC236}">
                  <a16:creationId xmlns:a16="http://schemas.microsoft.com/office/drawing/2014/main" id="{C6081047-2C16-4FD9-B22F-8CD4CA4DFC0E}"/>
                </a:ext>
              </a:extLst>
            </p:cNvPr>
            <p:cNvSpPr/>
            <p:nvPr/>
          </p:nvSpPr>
          <p:spPr>
            <a:xfrm>
              <a:off x="5901834" y="4315068"/>
              <a:ext cx="37673" cy="37673"/>
            </a:xfrm>
            <a:custGeom>
              <a:avLst/>
              <a:gdLst/>
              <a:ahLst/>
              <a:cxnLst/>
              <a:rect l="l" t="t" r="r" b="b"/>
              <a:pathLst>
                <a:path w="36195"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4" name="object 56">
              <a:extLst>
                <a:ext uri="{FF2B5EF4-FFF2-40B4-BE49-F238E27FC236}">
                  <a16:creationId xmlns:a16="http://schemas.microsoft.com/office/drawing/2014/main" id="{4DD5F05A-A992-4F5C-9D6C-7F7A7713FEAC}"/>
                </a:ext>
              </a:extLst>
            </p:cNvPr>
            <p:cNvSpPr/>
            <p:nvPr/>
          </p:nvSpPr>
          <p:spPr>
            <a:xfrm>
              <a:off x="2255507" y="2681856"/>
              <a:ext cx="37673" cy="37673"/>
            </a:xfrm>
            <a:custGeom>
              <a:avLst/>
              <a:gdLst/>
              <a:ahLst/>
              <a:cxnLst/>
              <a:rect l="l" t="t" r="r" b="b"/>
              <a:pathLst>
                <a:path w="36194"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4" y="34578"/>
                  </a:lnTo>
                  <a:lnTo>
                    <a:pt x="30729" y="30722"/>
                  </a:lnTo>
                  <a:lnTo>
                    <a:pt x="34589" y="25002"/>
                  </a:lnTo>
                  <a:lnTo>
                    <a:pt x="36004" y="17995"/>
                  </a:lnTo>
                  <a:lnTo>
                    <a:pt x="34589" y="10988"/>
                  </a:lnTo>
                  <a:lnTo>
                    <a:pt x="30729" y="5268"/>
                  </a:lnTo>
                  <a:lnTo>
                    <a:pt x="25004"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5" name="object 57">
              <a:extLst>
                <a:ext uri="{FF2B5EF4-FFF2-40B4-BE49-F238E27FC236}">
                  <a16:creationId xmlns:a16="http://schemas.microsoft.com/office/drawing/2014/main" id="{F1BA59A7-F183-4491-B84A-CCBD85068585}"/>
                </a:ext>
              </a:extLst>
            </p:cNvPr>
            <p:cNvSpPr/>
            <p:nvPr/>
          </p:nvSpPr>
          <p:spPr>
            <a:xfrm>
              <a:off x="2776412" y="2807956"/>
              <a:ext cx="37673" cy="37673"/>
            </a:xfrm>
            <a:custGeom>
              <a:avLst/>
              <a:gdLst/>
              <a:ahLst/>
              <a:cxnLst/>
              <a:rect l="l" t="t" r="r" b="b"/>
              <a:pathLst>
                <a:path w="36194"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6" name="object 58">
              <a:extLst>
                <a:ext uri="{FF2B5EF4-FFF2-40B4-BE49-F238E27FC236}">
                  <a16:creationId xmlns:a16="http://schemas.microsoft.com/office/drawing/2014/main" id="{D2996615-C164-43B7-ABE6-DF287C012988}"/>
                </a:ext>
              </a:extLst>
            </p:cNvPr>
            <p:cNvSpPr/>
            <p:nvPr/>
          </p:nvSpPr>
          <p:spPr>
            <a:xfrm>
              <a:off x="3297312" y="2906210"/>
              <a:ext cx="37673" cy="37673"/>
            </a:xfrm>
            <a:custGeom>
              <a:avLst/>
              <a:gdLst/>
              <a:ahLst/>
              <a:cxnLst/>
              <a:rect l="l" t="t" r="r" b="b"/>
              <a:pathLst>
                <a:path w="36194"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4" y="34578"/>
                  </a:lnTo>
                  <a:lnTo>
                    <a:pt x="30729" y="30722"/>
                  </a:lnTo>
                  <a:lnTo>
                    <a:pt x="34589" y="25002"/>
                  </a:lnTo>
                  <a:lnTo>
                    <a:pt x="36004" y="17995"/>
                  </a:lnTo>
                  <a:lnTo>
                    <a:pt x="34589" y="10988"/>
                  </a:lnTo>
                  <a:lnTo>
                    <a:pt x="30729" y="5268"/>
                  </a:lnTo>
                  <a:lnTo>
                    <a:pt x="25004"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7" name="object 59">
              <a:extLst>
                <a:ext uri="{FF2B5EF4-FFF2-40B4-BE49-F238E27FC236}">
                  <a16:creationId xmlns:a16="http://schemas.microsoft.com/office/drawing/2014/main" id="{0C4E9B85-70FE-4281-BB9B-8CC0404BA6C6}"/>
                </a:ext>
              </a:extLst>
            </p:cNvPr>
            <p:cNvSpPr/>
            <p:nvPr/>
          </p:nvSpPr>
          <p:spPr>
            <a:xfrm>
              <a:off x="3823885" y="2991666"/>
              <a:ext cx="37673" cy="37673"/>
            </a:xfrm>
            <a:custGeom>
              <a:avLst/>
              <a:gdLst/>
              <a:ahLst/>
              <a:cxnLst/>
              <a:rect l="l" t="t" r="r" b="b"/>
              <a:pathLst>
                <a:path w="36194"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8" name="object 60">
              <a:extLst>
                <a:ext uri="{FF2B5EF4-FFF2-40B4-BE49-F238E27FC236}">
                  <a16:creationId xmlns:a16="http://schemas.microsoft.com/office/drawing/2014/main" id="{5CA8400B-5A1C-4DF3-AE7F-66B8BDF95624}"/>
                </a:ext>
              </a:extLst>
            </p:cNvPr>
            <p:cNvSpPr/>
            <p:nvPr/>
          </p:nvSpPr>
          <p:spPr>
            <a:xfrm>
              <a:off x="4336444" y="3104921"/>
              <a:ext cx="37673" cy="37673"/>
            </a:xfrm>
            <a:custGeom>
              <a:avLst/>
              <a:gdLst/>
              <a:ahLst/>
              <a:cxnLst/>
              <a:rect l="l" t="t" r="r" b="b"/>
              <a:pathLst>
                <a:path w="36195" h="36195">
                  <a:moveTo>
                    <a:pt x="18008" y="0"/>
                  </a:moveTo>
                  <a:lnTo>
                    <a:pt x="10999" y="1413"/>
                  </a:lnTo>
                  <a:lnTo>
                    <a:pt x="5275" y="5268"/>
                  </a:lnTo>
                  <a:lnTo>
                    <a:pt x="1415" y="10988"/>
                  </a:lnTo>
                  <a:lnTo>
                    <a:pt x="0" y="17995"/>
                  </a:lnTo>
                  <a:lnTo>
                    <a:pt x="1415" y="25002"/>
                  </a:lnTo>
                  <a:lnTo>
                    <a:pt x="5275" y="30722"/>
                  </a:lnTo>
                  <a:lnTo>
                    <a:pt x="10999" y="34578"/>
                  </a:lnTo>
                  <a:lnTo>
                    <a:pt x="18008" y="35991"/>
                  </a:lnTo>
                  <a:lnTo>
                    <a:pt x="25010" y="34578"/>
                  </a:lnTo>
                  <a:lnTo>
                    <a:pt x="30730" y="30722"/>
                  </a:lnTo>
                  <a:lnTo>
                    <a:pt x="34589" y="25002"/>
                  </a:lnTo>
                  <a:lnTo>
                    <a:pt x="36004" y="17995"/>
                  </a:lnTo>
                  <a:lnTo>
                    <a:pt x="34589" y="10988"/>
                  </a:lnTo>
                  <a:lnTo>
                    <a:pt x="30730" y="5268"/>
                  </a:lnTo>
                  <a:lnTo>
                    <a:pt x="25010" y="1413"/>
                  </a:lnTo>
                  <a:lnTo>
                    <a:pt x="18008"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9" name="object 61">
              <a:extLst>
                <a:ext uri="{FF2B5EF4-FFF2-40B4-BE49-F238E27FC236}">
                  <a16:creationId xmlns:a16="http://schemas.microsoft.com/office/drawing/2014/main" id="{D9CF4ACE-8564-4B88-8F6E-AD90C27B830E}"/>
                </a:ext>
              </a:extLst>
            </p:cNvPr>
            <p:cNvSpPr/>
            <p:nvPr/>
          </p:nvSpPr>
          <p:spPr>
            <a:xfrm>
              <a:off x="4856253" y="3220796"/>
              <a:ext cx="37673" cy="37673"/>
            </a:xfrm>
            <a:custGeom>
              <a:avLst/>
              <a:gdLst/>
              <a:ahLst/>
              <a:cxnLst/>
              <a:rect l="l" t="t" r="r" b="b"/>
              <a:pathLst>
                <a:path w="36195"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4997" y="34578"/>
                  </a:lnTo>
                  <a:lnTo>
                    <a:pt x="30718" y="30722"/>
                  </a:lnTo>
                  <a:lnTo>
                    <a:pt x="34576" y="25002"/>
                  </a:lnTo>
                  <a:lnTo>
                    <a:pt x="35991" y="17995"/>
                  </a:lnTo>
                  <a:lnTo>
                    <a:pt x="34576" y="10988"/>
                  </a:lnTo>
                  <a:lnTo>
                    <a:pt x="30718" y="5268"/>
                  </a:lnTo>
                  <a:lnTo>
                    <a:pt x="24997"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0" name="object 62">
              <a:extLst>
                <a:ext uri="{FF2B5EF4-FFF2-40B4-BE49-F238E27FC236}">
                  <a16:creationId xmlns:a16="http://schemas.microsoft.com/office/drawing/2014/main" id="{ED4AE584-547B-4988-90C5-24D7005DAA68}"/>
                </a:ext>
              </a:extLst>
            </p:cNvPr>
            <p:cNvSpPr/>
            <p:nvPr/>
          </p:nvSpPr>
          <p:spPr>
            <a:xfrm>
              <a:off x="5379043" y="3312532"/>
              <a:ext cx="37673" cy="37673"/>
            </a:xfrm>
            <a:custGeom>
              <a:avLst/>
              <a:gdLst/>
              <a:ahLst/>
              <a:cxnLst/>
              <a:rect l="l" t="t" r="r" b="b"/>
              <a:pathLst>
                <a:path w="36195" h="36195">
                  <a:moveTo>
                    <a:pt x="17995" y="0"/>
                  </a:moveTo>
                  <a:lnTo>
                    <a:pt x="10988" y="1413"/>
                  </a:lnTo>
                  <a:lnTo>
                    <a:pt x="5268" y="5268"/>
                  </a:lnTo>
                  <a:lnTo>
                    <a:pt x="1413" y="10988"/>
                  </a:lnTo>
                  <a:lnTo>
                    <a:pt x="0" y="17995"/>
                  </a:lnTo>
                  <a:lnTo>
                    <a:pt x="1413" y="25002"/>
                  </a:lnTo>
                  <a:lnTo>
                    <a:pt x="5268" y="30722"/>
                  </a:lnTo>
                  <a:lnTo>
                    <a:pt x="10988"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1" name="object 63">
              <a:extLst>
                <a:ext uri="{FF2B5EF4-FFF2-40B4-BE49-F238E27FC236}">
                  <a16:creationId xmlns:a16="http://schemas.microsoft.com/office/drawing/2014/main" id="{22CFED26-611D-475B-881E-F74ADACDDCBE}"/>
                </a:ext>
              </a:extLst>
            </p:cNvPr>
            <p:cNvSpPr/>
            <p:nvPr/>
          </p:nvSpPr>
          <p:spPr>
            <a:xfrm>
              <a:off x="5901834" y="3419068"/>
              <a:ext cx="37673" cy="37673"/>
            </a:xfrm>
            <a:custGeom>
              <a:avLst/>
              <a:gdLst/>
              <a:ahLst/>
              <a:cxnLst/>
              <a:rect l="l" t="t" r="r" b="b"/>
              <a:pathLst>
                <a:path w="36195" h="36195">
                  <a:moveTo>
                    <a:pt x="17995" y="0"/>
                  </a:moveTo>
                  <a:lnTo>
                    <a:pt x="10994" y="1413"/>
                  </a:lnTo>
                  <a:lnTo>
                    <a:pt x="5273" y="5268"/>
                  </a:lnTo>
                  <a:lnTo>
                    <a:pt x="1415" y="10988"/>
                  </a:lnTo>
                  <a:lnTo>
                    <a:pt x="0" y="17995"/>
                  </a:lnTo>
                  <a:lnTo>
                    <a:pt x="1415" y="25002"/>
                  </a:lnTo>
                  <a:lnTo>
                    <a:pt x="5273" y="30722"/>
                  </a:lnTo>
                  <a:lnTo>
                    <a:pt x="10994" y="34578"/>
                  </a:lnTo>
                  <a:lnTo>
                    <a:pt x="17995" y="35991"/>
                  </a:lnTo>
                  <a:lnTo>
                    <a:pt x="25002" y="34578"/>
                  </a:lnTo>
                  <a:lnTo>
                    <a:pt x="30722" y="30722"/>
                  </a:lnTo>
                  <a:lnTo>
                    <a:pt x="34578" y="25002"/>
                  </a:lnTo>
                  <a:lnTo>
                    <a:pt x="35991" y="17995"/>
                  </a:lnTo>
                  <a:lnTo>
                    <a:pt x="34578" y="10988"/>
                  </a:lnTo>
                  <a:lnTo>
                    <a:pt x="30722" y="5268"/>
                  </a:lnTo>
                  <a:lnTo>
                    <a:pt x="25002" y="1413"/>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2" name="object 64">
              <a:extLst>
                <a:ext uri="{FF2B5EF4-FFF2-40B4-BE49-F238E27FC236}">
                  <a16:creationId xmlns:a16="http://schemas.microsoft.com/office/drawing/2014/main" id="{720BA415-92FD-40A4-8F0F-9C1A0C9E3148}"/>
                </a:ext>
              </a:extLst>
            </p:cNvPr>
            <p:cNvSpPr/>
            <p:nvPr/>
          </p:nvSpPr>
          <p:spPr>
            <a:xfrm>
              <a:off x="7456638" y="2584990"/>
              <a:ext cx="74936" cy="7492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3" name="object 65">
              <a:extLst>
                <a:ext uri="{FF2B5EF4-FFF2-40B4-BE49-F238E27FC236}">
                  <a16:creationId xmlns:a16="http://schemas.microsoft.com/office/drawing/2014/main" id="{398E5627-DF87-433A-8713-DA2CECD0B665}"/>
                </a:ext>
              </a:extLst>
            </p:cNvPr>
            <p:cNvSpPr/>
            <p:nvPr/>
          </p:nvSpPr>
          <p:spPr>
            <a:xfrm>
              <a:off x="7456638" y="4534272"/>
              <a:ext cx="74936" cy="7493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 name="object 66">
              <a:extLst>
                <a:ext uri="{FF2B5EF4-FFF2-40B4-BE49-F238E27FC236}">
                  <a16:creationId xmlns:a16="http://schemas.microsoft.com/office/drawing/2014/main" id="{13CAB5B4-CB10-461B-AE6C-1FBB00AF9296}"/>
                </a:ext>
              </a:extLst>
            </p:cNvPr>
            <p:cNvSpPr/>
            <p:nvPr/>
          </p:nvSpPr>
          <p:spPr>
            <a:xfrm>
              <a:off x="7456638" y="4654375"/>
              <a:ext cx="74936" cy="7493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5" name="object 67">
              <a:extLst>
                <a:ext uri="{FF2B5EF4-FFF2-40B4-BE49-F238E27FC236}">
                  <a16:creationId xmlns:a16="http://schemas.microsoft.com/office/drawing/2014/main" id="{13174166-0C66-4F98-BE73-7AF37990808D}"/>
                </a:ext>
              </a:extLst>
            </p:cNvPr>
            <p:cNvSpPr/>
            <p:nvPr/>
          </p:nvSpPr>
          <p:spPr>
            <a:xfrm>
              <a:off x="2274244" y="2700587"/>
              <a:ext cx="3646333" cy="737594"/>
            </a:xfrm>
            <a:custGeom>
              <a:avLst/>
              <a:gdLst/>
              <a:ahLst/>
              <a:cxnLst/>
              <a:rect l="l" t="t" r="r" b="b"/>
              <a:pathLst>
                <a:path w="3503295" h="708659">
                  <a:moveTo>
                    <a:pt x="0" y="0"/>
                  </a:moveTo>
                  <a:lnTo>
                    <a:pt x="549592" y="128790"/>
                  </a:lnTo>
                  <a:lnTo>
                    <a:pt x="1057490" y="225640"/>
                  </a:lnTo>
                  <a:lnTo>
                    <a:pt x="1529537" y="304927"/>
                  </a:lnTo>
                  <a:lnTo>
                    <a:pt x="2042058" y="409879"/>
                  </a:lnTo>
                  <a:lnTo>
                    <a:pt x="2548115" y="525526"/>
                  </a:lnTo>
                  <a:lnTo>
                    <a:pt x="3026651" y="608926"/>
                  </a:lnTo>
                  <a:lnTo>
                    <a:pt x="3503282" y="708291"/>
                  </a:lnTo>
                </a:path>
              </a:pathLst>
            </a:custGeom>
            <a:ln w="12699">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6" name="object 68">
              <a:extLst>
                <a:ext uri="{FF2B5EF4-FFF2-40B4-BE49-F238E27FC236}">
                  <a16:creationId xmlns:a16="http://schemas.microsoft.com/office/drawing/2014/main" id="{91AD1D66-300A-4F4F-BDD7-527F0FA62450}"/>
                </a:ext>
              </a:extLst>
            </p:cNvPr>
            <p:cNvSpPr/>
            <p:nvPr/>
          </p:nvSpPr>
          <p:spPr>
            <a:xfrm>
              <a:off x="2282680" y="3728245"/>
              <a:ext cx="3646333" cy="604087"/>
            </a:xfrm>
            <a:custGeom>
              <a:avLst/>
              <a:gdLst/>
              <a:ahLst/>
              <a:cxnLst/>
              <a:rect l="l" t="t" r="r" b="b"/>
              <a:pathLst>
                <a:path w="3503295" h="580390">
                  <a:moveTo>
                    <a:pt x="0" y="0"/>
                  </a:moveTo>
                  <a:lnTo>
                    <a:pt x="549262" y="166128"/>
                  </a:lnTo>
                  <a:lnTo>
                    <a:pt x="1048880" y="301980"/>
                  </a:lnTo>
                  <a:lnTo>
                    <a:pt x="1541614" y="393700"/>
                  </a:lnTo>
                  <a:lnTo>
                    <a:pt x="2042071" y="462241"/>
                  </a:lnTo>
                  <a:lnTo>
                    <a:pt x="2548115" y="515658"/>
                  </a:lnTo>
                  <a:lnTo>
                    <a:pt x="3018345" y="566635"/>
                  </a:lnTo>
                  <a:lnTo>
                    <a:pt x="3503295" y="580110"/>
                  </a:lnTo>
                </a:path>
              </a:pathLst>
            </a:custGeom>
            <a:ln w="1270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object 69">
              <a:extLst>
                <a:ext uri="{FF2B5EF4-FFF2-40B4-BE49-F238E27FC236}">
                  <a16:creationId xmlns:a16="http://schemas.microsoft.com/office/drawing/2014/main" id="{8DCAD69D-4C1F-480D-986B-7A85B605C7DF}"/>
                </a:ext>
              </a:extLst>
            </p:cNvPr>
            <p:cNvSpPr/>
            <p:nvPr/>
          </p:nvSpPr>
          <p:spPr>
            <a:xfrm>
              <a:off x="2086892" y="2197295"/>
              <a:ext cx="5521382" cy="2929888"/>
            </a:xfrm>
            <a:custGeom>
              <a:avLst/>
              <a:gdLst/>
              <a:ahLst/>
              <a:cxnLst/>
              <a:rect l="l" t="t" r="r" b="b"/>
              <a:pathLst>
                <a:path w="5304790" h="2814954">
                  <a:moveTo>
                    <a:pt x="0" y="0"/>
                  </a:moveTo>
                  <a:lnTo>
                    <a:pt x="0" y="2814701"/>
                  </a:lnTo>
                  <a:lnTo>
                    <a:pt x="5304485" y="2814701"/>
                  </a:lnTo>
                  <a:lnTo>
                    <a:pt x="530448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8232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0990F9-F9D6-4F20-8B75-A992D2F2308F}"/>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Global AIDS Monitoring.</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High HIV burden among sex workers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 eastern and southern Africa</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728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HIV prevalence among female sex workers, eastern and southern Africa, most recent data, 2014–2017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2" name="object 2">
              <a:extLst>
                <a:ext uri="{FF2B5EF4-FFF2-40B4-BE49-F238E27FC236}">
                  <a16:creationId xmlns:a16="http://schemas.microsoft.com/office/drawing/2014/main" id="{8F373BE6-F89D-455C-A940-DA45F480A106}"/>
                </a:ext>
              </a:extLst>
            </p:cNvPr>
            <p:cNvSpPr txBox="1"/>
            <p:nvPr/>
          </p:nvSpPr>
          <p:spPr>
            <a:xfrm>
              <a:off x="1569000" y="2112560"/>
              <a:ext cx="273142" cy="2035622"/>
            </a:xfrm>
            <a:prstGeom prst="rect">
              <a:avLst/>
            </a:prstGeom>
          </p:spPr>
          <p:txBody>
            <a:bodyPr vert="horz" wrap="square" lIns="0" tIns="12700" rIns="0" bIns="0" rtlCol="0">
              <a:spAutoFit/>
            </a:bodyPr>
            <a:lstStyle/>
            <a:p>
              <a:pPr marL="0" marR="0" lvl="0" indent="0" algn="r" defTabSz="914400" rtl="0" eaLnBrk="1" fontAlgn="auto" latinLnBrk="0" hangingPunct="1">
                <a:lnSpc>
                  <a:spcPts val="2600"/>
                </a:lnSpc>
                <a:spcBef>
                  <a:spcPts val="0"/>
                </a:spcBef>
                <a:spcAft>
                  <a:spcPts val="0"/>
                </a:spcAft>
                <a:buClrTx/>
                <a:buSzTx/>
                <a:buFontTx/>
                <a:buNone/>
                <a:tabLst/>
                <a:defRPr/>
              </a:pPr>
              <a:r>
                <a:rPr kumimoji="0" sz="11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ts val="2600"/>
                </a:lnSpc>
                <a:spcBef>
                  <a:spcPts val="0"/>
                </a:spcBef>
                <a:spcAft>
                  <a:spcPts val="0"/>
                </a:spcAft>
                <a:buClrTx/>
                <a:buSzTx/>
                <a:buFontTx/>
                <a:buNone/>
                <a:tabLst/>
                <a:defRPr/>
              </a:pPr>
              <a:r>
                <a:rPr kumimoji="0" sz="11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ts val="26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lang="en-GB"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ts val="2600"/>
                </a:lnSpc>
                <a:spcBef>
                  <a:spcPts val="0"/>
                </a:spcBef>
                <a:spcAft>
                  <a:spcPts val="0"/>
                </a:spcAft>
                <a:buClrTx/>
                <a:buSzTx/>
                <a:buFontTx/>
                <a:buNone/>
                <a:tabLst/>
                <a:defRPr/>
              </a:pP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ts val="2600"/>
                </a:lnSpc>
                <a:spcBef>
                  <a:spcPts val="0"/>
                </a:spcBef>
                <a:spcAft>
                  <a:spcPts val="0"/>
                </a:spcAft>
                <a:buClrTx/>
                <a:buSzTx/>
                <a:buFontTx/>
                <a:buNone/>
                <a:tabLst/>
                <a:defRPr/>
              </a:pPr>
              <a:r>
                <a:rPr kumimoji="0" sz="11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91440" marR="0" lvl="0" indent="0" algn="r" defTabSz="914400" rtl="0" eaLnBrk="1" fontAlgn="auto" latinLnBrk="0" hangingPunct="1">
                <a:lnSpc>
                  <a:spcPts val="2600"/>
                </a:lnSpc>
                <a:spcBef>
                  <a:spcPts val="0"/>
                </a:spcBef>
                <a:spcAft>
                  <a:spcPts val="0"/>
                </a:spcAft>
                <a:buClrTx/>
                <a:buSzTx/>
                <a:buFontTx/>
                <a:buNone/>
                <a:tabLst/>
                <a:defRPr/>
              </a:pP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 name="object 3">
              <a:extLst>
                <a:ext uri="{FF2B5EF4-FFF2-40B4-BE49-F238E27FC236}">
                  <a16:creationId xmlns:a16="http://schemas.microsoft.com/office/drawing/2014/main" id="{65E29DB5-C6B4-4DDD-B9BB-197687723538}"/>
                </a:ext>
              </a:extLst>
            </p:cNvPr>
            <p:cNvSpPr txBox="1"/>
            <p:nvPr/>
          </p:nvSpPr>
          <p:spPr>
            <a:xfrm>
              <a:off x="1421679" y="2865946"/>
              <a:ext cx="153888" cy="542014"/>
            </a:xfrm>
            <a:prstGeom prst="rect">
              <a:avLst/>
            </a:prstGeom>
          </p:spPr>
          <p:txBody>
            <a:bodyPr vert="vert270"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10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64" name="Group 63">
              <a:extLst>
                <a:ext uri="{FF2B5EF4-FFF2-40B4-BE49-F238E27FC236}">
                  <a16:creationId xmlns:a16="http://schemas.microsoft.com/office/drawing/2014/main" id="{6DF4B451-CD69-493B-BE7F-FE48E839D828}"/>
                </a:ext>
              </a:extLst>
            </p:cNvPr>
            <p:cNvGrpSpPr/>
            <p:nvPr/>
          </p:nvGrpSpPr>
          <p:grpSpPr>
            <a:xfrm>
              <a:off x="1937965" y="2314144"/>
              <a:ext cx="6156325" cy="3472074"/>
              <a:chOff x="1219013" y="6272184"/>
              <a:chExt cx="6156325" cy="3472074"/>
            </a:xfrm>
          </p:grpSpPr>
          <p:sp>
            <p:nvSpPr>
              <p:cNvPr id="65" name="object 4">
                <a:extLst>
                  <a:ext uri="{FF2B5EF4-FFF2-40B4-BE49-F238E27FC236}">
                    <a16:creationId xmlns:a16="http://schemas.microsoft.com/office/drawing/2014/main" id="{24E236A7-92CB-4E8F-A845-695F3D6ADAD2}"/>
                  </a:ext>
                </a:extLst>
              </p:cNvPr>
              <p:cNvSpPr txBox="1"/>
              <p:nvPr/>
            </p:nvSpPr>
            <p:spPr>
              <a:xfrm>
                <a:off x="1325152" y="7983859"/>
                <a:ext cx="169277" cy="689327"/>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Angola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6" name="object 5">
                <a:extLst>
                  <a:ext uri="{FF2B5EF4-FFF2-40B4-BE49-F238E27FC236}">
                    <a16:creationId xmlns:a16="http://schemas.microsoft.com/office/drawing/2014/main" id="{C8748775-2317-4BBF-A250-E16215241DAD}"/>
                  </a:ext>
                </a:extLst>
              </p:cNvPr>
              <p:cNvSpPr txBox="1"/>
              <p:nvPr/>
            </p:nvSpPr>
            <p:spPr>
              <a:xfrm>
                <a:off x="1710840" y="7983860"/>
                <a:ext cx="169277" cy="89089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Madagascar</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7" name="object 6">
                <a:extLst>
                  <a:ext uri="{FF2B5EF4-FFF2-40B4-BE49-F238E27FC236}">
                    <a16:creationId xmlns:a16="http://schemas.microsoft.com/office/drawing/2014/main" id="{1D5D3626-B683-4FAE-8C01-5D2E14699421}"/>
                  </a:ext>
                </a:extLst>
              </p:cNvPr>
              <p:cNvSpPr txBox="1"/>
              <p:nvPr/>
            </p:nvSpPr>
            <p:spPr>
              <a:xfrm>
                <a:off x="2096516" y="7983860"/>
                <a:ext cx="169277" cy="66090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Eritrea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8" name="object 7">
                <a:extLst>
                  <a:ext uri="{FF2B5EF4-FFF2-40B4-BE49-F238E27FC236}">
                    <a16:creationId xmlns:a16="http://schemas.microsoft.com/office/drawing/2014/main" id="{9B6F0C67-9873-4FEF-88DF-3173B813F7A2}"/>
                  </a:ext>
                </a:extLst>
              </p:cNvPr>
              <p:cNvSpPr txBox="1"/>
              <p:nvPr/>
            </p:nvSpPr>
            <p:spPr>
              <a:xfrm>
                <a:off x="2867902" y="7980045"/>
                <a:ext cx="169277" cy="717748"/>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Burundi</a:t>
                </a:r>
                <a:endParaRPr kumimoji="0" sz="11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69" name="object 8">
                <a:extLst>
                  <a:ext uri="{FF2B5EF4-FFF2-40B4-BE49-F238E27FC236}">
                    <a16:creationId xmlns:a16="http://schemas.microsoft.com/office/drawing/2014/main" id="{4BC60D77-5328-43A2-A770-358778195A4A}"/>
                  </a:ext>
                </a:extLst>
              </p:cNvPr>
              <p:cNvSpPr txBox="1"/>
              <p:nvPr/>
            </p:nvSpPr>
            <p:spPr>
              <a:xfrm>
                <a:off x="3634370" y="7971338"/>
                <a:ext cx="169277" cy="1772920"/>
              </a:xfrm>
              <a:prstGeom prst="rect">
                <a:avLst/>
              </a:prstGeom>
            </p:spPr>
            <p:txBody>
              <a:bodyPr vert="vert270" wrap="square" lIns="0" tIns="12700" rIns="0" bIns="0" rtlCol="0">
                <a:spAutoFit/>
              </a:bodyPr>
              <a:lstStyle/>
              <a:p>
                <a:pPr marL="193040" marR="5080" lvl="0" indent="-180975"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United</a:t>
                </a:r>
                <a:r>
                  <a:rPr kumimoji="0" sz="11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Republic</a:t>
                </a:r>
                <a:r>
                  <a:rPr kumimoji="0" lang="en-GB"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a:t>
                </a:r>
                <a:r>
                  <a:rPr kumimoji="0" sz="11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Tanzania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0" name="object 9">
                <a:extLst>
                  <a:ext uri="{FF2B5EF4-FFF2-40B4-BE49-F238E27FC236}">
                    <a16:creationId xmlns:a16="http://schemas.microsoft.com/office/drawing/2014/main" id="{411FA3C1-67C1-4CA1-B2A6-CE9DADDFFC85}"/>
                  </a:ext>
                </a:extLst>
              </p:cNvPr>
              <p:cNvSpPr txBox="1"/>
              <p:nvPr/>
            </p:nvSpPr>
            <p:spPr>
              <a:xfrm>
                <a:off x="4024877" y="7975600"/>
                <a:ext cx="169277" cy="919976"/>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South</a:t>
                </a:r>
                <a:r>
                  <a:rPr kumimoji="0" sz="11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Sudan</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1" name="object 10">
                <a:extLst>
                  <a:ext uri="{FF2B5EF4-FFF2-40B4-BE49-F238E27FC236}">
                    <a16:creationId xmlns:a16="http://schemas.microsoft.com/office/drawing/2014/main" id="{E042E34F-862D-4EA1-B4C2-5F16FC650158}"/>
                  </a:ext>
                </a:extLst>
              </p:cNvPr>
              <p:cNvSpPr txBox="1"/>
              <p:nvPr/>
            </p:nvSpPr>
            <p:spPr>
              <a:xfrm>
                <a:off x="4410594" y="7975600"/>
                <a:ext cx="169277" cy="748146"/>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Namibia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11">
                <a:extLst>
                  <a:ext uri="{FF2B5EF4-FFF2-40B4-BE49-F238E27FC236}">
                    <a16:creationId xmlns:a16="http://schemas.microsoft.com/office/drawing/2014/main" id="{85958786-9056-4766-BFEA-E952C51A087F}"/>
                  </a:ext>
                </a:extLst>
              </p:cNvPr>
              <p:cNvSpPr txBox="1"/>
              <p:nvPr/>
            </p:nvSpPr>
            <p:spPr>
              <a:xfrm>
                <a:off x="4796243" y="7975600"/>
                <a:ext cx="169277" cy="72501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Rwanda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3" name="object 12">
                <a:extLst>
                  <a:ext uri="{FF2B5EF4-FFF2-40B4-BE49-F238E27FC236}">
                    <a16:creationId xmlns:a16="http://schemas.microsoft.com/office/drawing/2014/main" id="{8434004C-152F-4EEA-BDA3-F6A9574B3212}"/>
                  </a:ext>
                </a:extLst>
              </p:cNvPr>
              <p:cNvSpPr txBox="1"/>
              <p:nvPr/>
            </p:nvSpPr>
            <p:spPr>
              <a:xfrm>
                <a:off x="5181891" y="7983860"/>
                <a:ext cx="169277" cy="69791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Zambia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4" name="object 13">
                <a:extLst>
                  <a:ext uri="{FF2B5EF4-FFF2-40B4-BE49-F238E27FC236}">
                    <a16:creationId xmlns:a16="http://schemas.microsoft.com/office/drawing/2014/main" id="{60F55367-5292-4463-8CC8-28E6F2803DEE}"/>
                  </a:ext>
                </a:extLst>
              </p:cNvPr>
              <p:cNvSpPr txBox="1"/>
              <p:nvPr/>
            </p:nvSpPr>
            <p:spPr>
              <a:xfrm>
                <a:off x="5567634" y="7975600"/>
                <a:ext cx="169277" cy="829441"/>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Zimbabwe</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5" name="object 14">
                <a:extLst>
                  <a:ext uri="{FF2B5EF4-FFF2-40B4-BE49-F238E27FC236}">
                    <a16:creationId xmlns:a16="http://schemas.microsoft.com/office/drawing/2014/main" id="{738ACEFB-7AE8-4F37-966C-599ECFE07674}"/>
                  </a:ext>
                </a:extLst>
              </p:cNvPr>
              <p:cNvSpPr txBox="1"/>
              <p:nvPr/>
            </p:nvSpPr>
            <p:spPr>
              <a:xfrm>
                <a:off x="5953283" y="7983860"/>
                <a:ext cx="169277" cy="88759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South</a:t>
                </a:r>
                <a:r>
                  <a:rPr kumimoji="0" sz="11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 name="object 15">
                <a:extLst>
                  <a:ext uri="{FF2B5EF4-FFF2-40B4-BE49-F238E27FC236}">
                    <a16:creationId xmlns:a16="http://schemas.microsoft.com/office/drawing/2014/main" id="{6BC1F4D8-6142-4050-8EFB-A98082F76801}"/>
                  </a:ext>
                </a:extLst>
              </p:cNvPr>
              <p:cNvSpPr txBox="1"/>
              <p:nvPr/>
            </p:nvSpPr>
            <p:spPr>
              <a:xfrm>
                <a:off x="6338997" y="7975600"/>
                <a:ext cx="169277" cy="689328"/>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Malawi</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 name="object 16">
                <a:extLst>
                  <a:ext uri="{FF2B5EF4-FFF2-40B4-BE49-F238E27FC236}">
                    <a16:creationId xmlns:a16="http://schemas.microsoft.com/office/drawing/2014/main" id="{1812EDA4-2542-496C-BC9A-E6C6C210DC41}"/>
                  </a:ext>
                </a:extLst>
              </p:cNvPr>
              <p:cNvSpPr txBox="1"/>
              <p:nvPr/>
            </p:nvSpPr>
            <p:spPr>
              <a:xfrm>
                <a:off x="6724646" y="7980045"/>
                <a:ext cx="169277" cy="72898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Eswatini</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8" name="object 17">
                <a:extLst>
                  <a:ext uri="{FF2B5EF4-FFF2-40B4-BE49-F238E27FC236}">
                    <a16:creationId xmlns:a16="http://schemas.microsoft.com/office/drawing/2014/main" id="{ED14AC9E-115E-440D-BE4F-7A1AC82305A4}"/>
                  </a:ext>
                </a:extLst>
              </p:cNvPr>
              <p:cNvSpPr txBox="1"/>
              <p:nvPr/>
            </p:nvSpPr>
            <p:spPr>
              <a:xfrm>
                <a:off x="7110295" y="7980045"/>
                <a:ext cx="169277" cy="725018"/>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Lesotho</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9" name="object 18">
                <a:extLst>
                  <a:ext uri="{FF2B5EF4-FFF2-40B4-BE49-F238E27FC236}">
                    <a16:creationId xmlns:a16="http://schemas.microsoft.com/office/drawing/2014/main" id="{AFE33D5E-768F-4785-9E4F-D07774026FC4}"/>
                  </a:ext>
                </a:extLst>
              </p:cNvPr>
              <p:cNvSpPr txBox="1"/>
              <p:nvPr/>
            </p:nvSpPr>
            <p:spPr>
              <a:xfrm>
                <a:off x="3253456" y="7980045"/>
                <a:ext cx="169277" cy="73559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Ethiopia</a:t>
                </a:r>
                <a:endParaRPr kumimoji="0" sz="11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80" name="object 19">
                <a:extLst>
                  <a:ext uri="{FF2B5EF4-FFF2-40B4-BE49-F238E27FC236}">
                    <a16:creationId xmlns:a16="http://schemas.microsoft.com/office/drawing/2014/main" id="{925AE0D9-8CCA-4C0C-8F57-08D6B58648A5}"/>
                  </a:ext>
                </a:extLst>
              </p:cNvPr>
              <p:cNvSpPr txBox="1"/>
              <p:nvPr/>
            </p:nvSpPr>
            <p:spPr>
              <a:xfrm>
                <a:off x="2482071" y="7980045"/>
                <a:ext cx="169277" cy="77260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Mauritius</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1" name="object 20">
                <a:extLst>
                  <a:ext uri="{FF2B5EF4-FFF2-40B4-BE49-F238E27FC236}">
                    <a16:creationId xmlns:a16="http://schemas.microsoft.com/office/drawing/2014/main" id="{1E13E36A-9807-4C0D-B5FD-8F45B9F14FEC}"/>
                  </a:ext>
                </a:extLst>
              </p:cNvPr>
              <p:cNvSpPr/>
              <p:nvPr/>
            </p:nvSpPr>
            <p:spPr>
              <a:xfrm>
                <a:off x="1219013" y="6272184"/>
                <a:ext cx="6156325" cy="1643380"/>
              </a:xfrm>
              <a:custGeom>
                <a:avLst/>
                <a:gdLst/>
                <a:ahLst/>
                <a:cxnLst/>
                <a:rect l="l" t="t" r="r" b="b"/>
                <a:pathLst>
                  <a:path w="6156325" h="1643379">
                    <a:moveTo>
                      <a:pt x="0" y="0"/>
                    </a:moveTo>
                    <a:lnTo>
                      <a:pt x="0" y="1643278"/>
                    </a:lnTo>
                    <a:lnTo>
                      <a:pt x="6155982" y="164327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82" name="Group 81">
                <a:extLst>
                  <a:ext uri="{FF2B5EF4-FFF2-40B4-BE49-F238E27FC236}">
                    <a16:creationId xmlns:a16="http://schemas.microsoft.com/office/drawing/2014/main" id="{F1784B32-EA72-4E4C-AFB5-A7A9AA001534}"/>
                  </a:ext>
                </a:extLst>
              </p:cNvPr>
              <p:cNvGrpSpPr/>
              <p:nvPr/>
            </p:nvGrpSpPr>
            <p:grpSpPr>
              <a:xfrm>
                <a:off x="1292400" y="6743014"/>
                <a:ext cx="6012000" cy="1173061"/>
                <a:chOff x="1327009" y="6743014"/>
                <a:chExt cx="6012000" cy="1173061"/>
              </a:xfrm>
            </p:grpSpPr>
            <p:sp>
              <p:nvSpPr>
                <p:cNvPr id="83" name="bk object 16">
                  <a:extLst>
                    <a:ext uri="{FF2B5EF4-FFF2-40B4-BE49-F238E27FC236}">
                      <a16:creationId xmlns:a16="http://schemas.microsoft.com/office/drawing/2014/main" id="{3DCB508E-29BD-40C4-94B0-27AA05D401E5}"/>
                    </a:ext>
                  </a:extLst>
                </p:cNvPr>
                <p:cNvSpPr/>
                <p:nvPr/>
              </p:nvSpPr>
              <p:spPr>
                <a:xfrm>
                  <a:off x="1327009" y="7879143"/>
                  <a:ext cx="216000" cy="0"/>
                </a:xfrm>
                <a:custGeom>
                  <a:avLst/>
                  <a:gdLst/>
                  <a:ahLst/>
                  <a:cxnLst/>
                  <a:rect l="l" t="t" r="r" b="b"/>
                  <a:pathLst>
                    <a:path w="144144">
                      <a:moveTo>
                        <a:pt x="0" y="0"/>
                      </a:moveTo>
                      <a:lnTo>
                        <a:pt x="144005" y="0"/>
                      </a:lnTo>
                    </a:path>
                  </a:pathLst>
                </a:custGeom>
                <a:ln w="7261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bk object 17">
                  <a:extLst>
                    <a:ext uri="{FF2B5EF4-FFF2-40B4-BE49-F238E27FC236}">
                      <a16:creationId xmlns:a16="http://schemas.microsoft.com/office/drawing/2014/main" id="{E409323E-7A0E-4BAB-8156-5EFF14A76D14}"/>
                    </a:ext>
                  </a:extLst>
                </p:cNvPr>
                <p:cNvSpPr/>
                <p:nvPr/>
              </p:nvSpPr>
              <p:spPr>
                <a:xfrm>
                  <a:off x="1713419" y="7827277"/>
                  <a:ext cx="216000" cy="88265"/>
                </a:xfrm>
                <a:custGeom>
                  <a:avLst/>
                  <a:gdLst/>
                  <a:ahLst/>
                  <a:cxnLst/>
                  <a:rect l="l" t="t" r="r" b="b"/>
                  <a:pathLst>
                    <a:path w="144144" h="88265">
                      <a:moveTo>
                        <a:pt x="0" y="88176"/>
                      </a:moveTo>
                      <a:lnTo>
                        <a:pt x="143992" y="88176"/>
                      </a:lnTo>
                      <a:lnTo>
                        <a:pt x="143992" y="0"/>
                      </a:lnTo>
                      <a:lnTo>
                        <a:pt x="0" y="0"/>
                      </a:lnTo>
                      <a:lnTo>
                        <a:pt x="0" y="8817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bk object 18">
                  <a:extLst>
                    <a:ext uri="{FF2B5EF4-FFF2-40B4-BE49-F238E27FC236}">
                      <a16:creationId xmlns:a16="http://schemas.microsoft.com/office/drawing/2014/main" id="{4B98F0D7-B46E-4062-8A8C-28C466382084}"/>
                    </a:ext>
                  </a:extLst>
                </p:cNvPr>
                <p:cNvSpPr/>
                <p:nvPr/>
              </p:nvSpPr>
              <p:spPr>
                <a:xfrm>
                  <a:off x="2099816" y="7747558"/>
                  <a:ext cx="216000" cy="168275"/>
                </a:xfrm>
                <a:custGeom>
                  <a:avLst/>
                  <a:gdLst/>
                  <a:ahLst/>
                  <a:cxnLst/>
                  <a:rect l="l" t="t" r="r" b="b"/>
                  <a:pathLst>
                    <a:path w="144144" h="168275">
                      <a:moveTo>
                        <a:pt x="0" y="167894"/>
                      </a:moveTo>
                      <a:lnTo>
                        <a:pt x="143992" y="167894"/>
                      </a:lnTo>
                      <a:lnTo>
                        <a:pt x="143992" y="0"/>
                      </a:lnTo>
                      <a:lnTo>
                        <a:pt x="0" y="0"/>
                      </a:lnTo>
                      <a:lnTo>
                        <a:pt x="0" y="16789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bk object 19">
                  <a:extLst>
                    <a:ext uri="{FF2B5EF4-FFF2-40B4-BE49-F238E27FC236}">
                      <a16:creationId xmlns:a16="http://schemas.microsoft.com/office/drawing/2014/main" id="{DDB7573A-D205-41B5-9591-9BD9508B4A12}"/>
                    </a:ext>
                  </a:extLst>
                </p:cNvPr>
                <p:cNvSpPr/>
                <p:nvPr/>
              </p:nvSpPr>
              <p:spPr>
                <a:xfrm>
                  <a:off x="2486214" y="7676680"/>
                  <a:ext cx="216000" cy="239395"/>
                </a:xfrm>
                <a:custGeom>
                  <a:avLst/>
                  <a:gdLst/>
                  <a:ahLst/>
                  <a:cxnLst/>
                  <a:rect l="l" t="t" r="r" b="b"/>
                  <a:pathLst>
                    <a:path w="144144" h="239395">
                      <a:moveTo>
                        <a:pt x="0" y="238772"/>
                      </a:moveTo>
                      <a:lnTo>
                        <a:pt x="144005" y="238772"/>
                      </a:lnTo>
                      <a:lnTo>
                        <a:pt x="144005" y="0"/>
                      </a:lnTo>
                      <a:lnTo>
                        <a:pt x="0" y="0"/>
                      </a:lnTo>
                      <a:lnTo>
                        <a:pt x="0" y="238772"/>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bk object 20">
                  <a:extLst>
                    <a:ext uri="{FF2B5EF4-FFF2-40B4-BE49-F238E27FC236}">
                      <a16:creationId xmlns:a16="http://schemas.microsoft.com/office/drawing/2014/main" id="{432ED357-5C36-4F80-B59D-A774CACCAEC4}"/>
                    </a:ext>
                  </a:extLst>
                </p:cNvPr>
                <p:cNvSpPr/>
                <p:nvPr/>
              </p:nvSpPr>
              <p:spPr>
                <a:xfrm>
                  <a:off x="2872612" y="7570851"/>
                  <a:ext cx="216000" cy="344805"/>
                </a:xfrm>
                <a:custGeom>
                  <a:avLst/>
                  <a:gdLst/>
                  <a:ahLst/>
                  <a:cxnLst/>
                  <a:rect l="l" t="t" r="r" b="b"/>
                  <a:pathLst>
                    <a:path w="144144" h="344804">
                      <a:moveTo>
                        <a:pt x="0" y="344601"/>
                      </a:moveTo>
                      <a:lnTo>
                        <a:pt x="143992" y="344601"/>
                      </a:lnTo>
                      <a:lnTo>
                        <a:pt x="143992" y="0"/>
                      </a:lnTo>
                      <a:lnTo>
                        <a:pt x="0" y="0"/>
                      </a:lnTo>
                      <a:lnTo>
                        <a:pt x="0" y="34460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bk object 21">
                  <a:extLst>
                    <a:ext uri="{FF2B5EF4-FFF2-40B4-BE49-F238E27FC236}">
                      <a16:creationId xmlns:a16="http://schemas.microsoft.com/office/drawing/2014/main" id="{6406334D-D504-4C3D-84D2-051F2834AAC6}"/>
                    </a:ext>
                  </a:extLst>
                </p:cNvPr>
                <p:cNvSpPr/>
                <p:nvPr/>
              </p:nvSpPr>
              <p:spPr>
                <a:xfrm>
                  <a:off x="3259009" y="7524318"/>
                  <a:ext cx="216000" cy="391160"/>
                </a:xfrm>
                <a:custGeom>
                  <a:avLst/>
                  <a:gdLst/>
                  <a:ahLst/>
                  <a:cxnLst/>
                  <a:rect l="l" t="t" r="r" b="b"/>
                  <a:pathLst>
                    <a:path w="144145" h="391159">
                      <a:moveTo>
                        <a:pt x="0" y="391134"/>
                      </a:moveTo>
                      <a:lnTo>
                        <a:pt x="143992" y="391134"/>
                      </a:lnTo>
                      <a:lnTo>
                        <a:pt x="143992" y="0"/>
                      </a:lnTo>
                      <a:lnTo>
                        <a:pt x="0" y="0"/>
                      </a:lnTo>
                      <a:lnTo>
                        <a:pt x="0" y="39113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bk object 22">
                  <a:extLst>
                    <a:ext uri="{FF2B5EF4-FFF2-40B4-BE49-F238E27FC236}">
                      <a16:creationId xmlns:a16="http://schemas.microsoft.com/office/drawing/2014/main" id="{EB7AFA99-5987-4D8B-A99B-9BE8184A5FFB}"/>
                    </a:ext>
                  </a:extLst>
                </p:cNvPr>
                <p:cNvSpPr/>
                <p:nvPr/>
              </p:nvSpPr>
              <p:spPr>
                <a:xfrm>
                  <a:off x="3645419" y="7460539"/>
                  <a:ext cx="216000" cy="455295"/>
                </a:xfrm>
                <a:custGeom>
                  <a:avLst/>
                  <a:gdLst/>
                  <a:ahLst/>
                  <a:cxnLst/>
                  <a:rect l="l" t="t" r="r" b="b"/>
                  <a:pathLst>
                    <a:path w="144145" h="455295">
                      <a:moveTo>
                        <a:pt x="0" y="454913"/>
                      </a:moveTo>
                      <a:lnTo>
                        <a:pt x="143992" y="454913"/>
                      </a:lnTo>
                      <a:lnTo>
                        <a:pt x="143992" y="0"/>
                      </a:lnTo>
                      <a:lnTo>
                        <a:pt x="0" y="0"/>
                      </a:lnTo>
                      <a:lnTo>
                        <a:pt x="0" y="45491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bk object 23">
                  <a:extLst>
                    <a:ext uri="{FF2B5EF4-FFF2-40B4-BE49-F238E27FC236}">
                      <a16:creationId xmlns:a16="http://schemas.microsoft.com/office/drawing/2014/main" id="{7E53B11A-60D4-40F0-B5FE-D293EEA8EEB1}"/>
                    </a:ext>
                  </a:extLst>
                </p:cNvPr>
                <p:cNvSpPr/>
                <p:nvPr/>
              </p:nvSpPr>
              <p:spPr>
                <a:xfrm>
                  <a:off x="4031817" y="7269200"/>
                  <a:ext cx="216000" cy="646430"/>
                </a:xfrm>
                <a:custGeom>
                  <a:avLst/>
                  <a:gdLst/>
                  <a:ahLst/>
                  <a:cxnLst/>
                  <a:rect l="l" t="t" r="r" b="b"/>
                  <a:pathLst>
                    <a:path w="144145" h="646429">
                      <a:moveTo>
                        <a:pt x="0" y="646252"/>
                      </a:moveTo>
                      <a:lnTo>
                        <a:pt x="144005" y="646252"/>
                      </a:lnTo>
                      <a:lnTo>
                        <a:pt x="144005" y="0"/>
                      </a:lnTo>
                      <a:lnTo>
                        <a:pt x="0" y="0"/>
                      </a:lnTo>
                      <a:lnTo>
                        <a:pt x="0" y="646252"/>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bk object 24">
                  <a:extLst>
                    <a:ext uri="{FF2B5EF4-FFF2-40B4-BE49-F238E27FC236}">
                      <a16:creationId xmlns:a16="http://schemas.microsoft.com/office/drawing/2014/main" id="{774144F1-58DC-402A-B513-19350E537D7E}"/>
                    </a:ext>
                  </a:extLst>
                </p:cNvPr>
                <p:cNvSpPr/>
                <p:nvPr/>
              </p:nvSpPr>
              <p:spPr>
                <a:xfrm>
                  <a:off x="4418202" y="7253249"/>
                  <a:ext cx="216000" cy="662305"/>
                </a:xfrm>
                <a:custGeom>
                  <a:avLst/>
                  <a:gdLst/>
                  <a:ahLst/>
                  <a:cxnLst/>
                  <a:rect l="l" t="t" r="r" b="b"/>
                  <a:pathLst>
                    <a:path w="144145" h="662304">
                      <a:moveTo>
                        <a:pt x="0" y="662203"/>
                      </a:moveTo>
                      <a:lnTo>
                        <a:pt x="144005" y="662203"/>
                      </a:lnTo>
                      <a:lnTo>
                        <a:pt x="144005" y="0"/>
                      </a:lnTo>
                      <a:lnTo>
                        <a:pt x="0" y="0"/>
                      </a:lnTo>
                      <a:lnTo>
                        <a:pt x="0" y="66220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bk object 25">
                  <a:extLst>
                    <a:ext uri="{FF2B5EF4-FFF2-40B4-BE49-F238E27FC236}">
                      <a16:creationId xmlns:a16="http://schemas.microsoft.com/office/drawing/2014/main" id="{13423F5E-4F78-48BC-B4E5-9725670D72CB}"/>
                    </a:ext>
                  </a:extLst>
                </p:cNvPr>
                <p:cNvSpPr/>
                <p:nvPr/>
              </p:nvSpPr>
              <p:spPr>
                <a:xfrm>
                  <a:off x="4804612" y="7173531"/>
                  <a:ext cx="216000" cy="742315"/>
                </a:xfrm>
                <a:custGeom>
                  <a:avLst/>
                  <a:gdLst/>
                  <a:ahLst/>
                  <a:cxnLst/>
                  <a:rect l="l" t="t" r="r" b="b"/>
                  <a:pathLst>
                    <a:path w="144145" h="742315">
                      <a:moveTo>
                        <a:pt x="0" y="741921"/>
                      </a:moveTo>
                      <a:lnTo>
                        <a:pt x="143992" y="741921"/>
                      </a:lnTo>
                      <a:lnTo>
                        <a:pt x="143992" y="0"/>
                      </a:lnTo>
                      <a:lnTo>
                        <a:pt x="0" y="0"/>
                      </a:lnTo>
                      <a:lnTo>
                        <a:pt x="0" y="74192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bk object 26">
                  <a:extLst>
                    <a:ext uri="{FF2B5EF4-FFF2-40B4-BE49-F238E27FC236}">
                      <a16:creationId xmlns:a16="http://schemas.microsoft.com/office/drawing/2014/main" id="{E9F05550-D2C2-4820-9570-234B8D17F1D7}"/>
                    </a:ext>
                  </a:extLst>
                </p:cNvPr>
                <p:cNvSpPr/>
                <p:nvPr/>
              </p:nvSpPr>
              <p:spPr>
                <a:xfrm>
                  <a:off x="5191009" y="7120369"/>
                  <a:ext cx="216000" cy="795655"/>
                </a:xfrm>
                <a:custGeom>
                  <a:avLst/>
                  <a:gdLst/>
                  <a:ahLst/>
                  <a:cxnLst/>
                  <a:rect l="l" t="t" r="r" b="b"/>
                  <a:pathLst>
                    <a:path w="144145" h="795654">
                      <a:moveTo>
                        <a:pt x="0" y="795083"/>
                      </a:moveTo>
                      <a:lnTo>
                        <a:pt x="144005" y="795083"/>
                      </a:lnTo>
                      <a:lnTo>
                        <a:pt x="144005" y="0"/>
                      </a:lnTo>
                      <a:lnTo>
                        <a:pt x="0" y="0"/>
                      </a:lnTo>
                      <a:lnTo>
                        <a:pt x="0" y="79508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bk object 27">
                  <a:extLst>
                    <a:ext uri="{FF2B5EF4-FFF2-40B4-BE49-F238E27FC236}">
                      <a16:creationId xmlns:a16="http://schemas.microsoft.com/office/drawing/2014/main" id="{62E650ED-E0C8-4B48-B615-CC8A5779AB25}"/>
                    </a:ext>
                  </a:extLst>
                </p:cNvPr>
                <p:cNvSpPr/>
                <p:nvPr/>
              </p:nvSpPr>
              <p:spPr>
                <a:xfrm>
                  <a:off x="5577407" y="6998131"/>
                  <a:ext cx="216000" cy="917575"/>
                </a:xfrm>
                <a:custGeom>
                  <a:avLst/>
                  <a:gdLst/>
                  <a:ahLst/>
                  <a:cxnLst/>
                  <a:rect l="l" t="t" r="r" b="b"/>
                  <a:pathLst>
                    <a:path w="144145" h="917575">
                      <a:moveTo>
                        <a:pt x="0" y="917321"/>
                      </a:moveTo>
                      <a:lnTo>
                        <a:pt x="144005" y="917321"/>
                      </a:lnTo>
                      <a:lnTo>
                        <a:pt x="144005" y="0"/>
                      </a:lnTo>
                      <a:lnTo>
                        <a:pt x="0" y="0"/>
                      </a:lnTo>
                      <a:lnTo>
                        <a:pt x="0" y="91732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bk object 28">
                  <a:extLst>
                    <a:ext uri="{FF2B5EF4-FFF2-40B4-BE49-F238E27FC236}">
                      <a16:creationId xmlns:a16="http://schemas.microsoft.com/office/drawing/2014/main" id="{9E469A8E-8174-45CA-B53F-B9918A7E1331}"/>
                    </a:ext>
                  </a:extLst>
                </p:cNvPr>
                <p:cNvSpPr/>
                <p:nvPr/>
              </p:nvSpPr>
              <p:spPr>
                <a:xfrm>
                  <a:off x="5963817" y="6974217"/>
                  <a:ext cx="216000" cy="941705"/>
                </a:xfrm>
                <a:custGeom>
                  <a:avLst/>
                  <a:gdLst/>
                  <a:ahLst/>
                  <a:cxnLst/>
                  <a:rect l="l" t="t" r="r" b="b"/>
                  <a:pathLst>
                    <a:path w="144145" h="941704">
                      <a:moveTo>
                        <a:pt x="0" y="941235"/>
                      </a:moveTo>
                      <a:lnTo>
                        <a:pt x="143992" y="941235"/>
                      </a:lnTo>
                      <a:lnTo>
                        <a:pt x="143992" y="0"/>
                      </a:lnTo>
                      <a:lnTo>
                        <a:pt x="0" y="0"/>
                      </a:lnTo>
                      <a:lnTo>
                        <a:pt x="0" y="94123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bk object 29">
                  <a:extLst>
                    <a:ext uri="{FF2B5EF4-FFF2-40B4-BE49-F238E27FC236}">
                      <a16:creationId xmlns:a16="http://schemas.microsoft.com/office/drawing/2014/main" id="{0CE9E4A5-3EA2-4A8E-A337-0252DF2B70BF}"/>
                    </a:ext>
                  </a:extLst>
                </p:cNvPr>
                <p:cNvSpPr/>
                <p:nvPr/>
              </p:nvSpPr>
              <p:spPr>
                <a:xfrm>
                  <a:off x="6350202" y="6934352"/>
                  <a:ext cx="216000" cy="981710"/>
                </a:xfrm>
                <a:custGeom>
                  <a:avLst/>
                  <a:gdLst/>
                  <a:ahLst/>
                  <a:cxnLst/>
                  <a:rect l="l" t="t" r="r" b="b"/>
                  <a:pathLst>
                    <a:path w="144145" h="981709">
                      <a:moveTo>
                        <a:pt x="0" y="981100"/>
                      </a:moveTo>
                      <a:lnTo>
                        <a:pt x="144005" y="981100"/>
                      </a:lnTo>
                      <a:lnTo>
                        <a:pt x="144005" y="0"/>
                      </a:lnTo>
                      <a:lnTo>
                        <a:pt x="0" y="0"/>
                      </a:lnTo>
                      <a:lnTo>
                        <a:pt x="0" y="98110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bk object 30">
                  <a:extLst>
                    <a:ext uri="{FF2B5EF4-FFF2-40B4-BE49-F238E27FC236}">
                      <a16:creationId xmlns:a16="http://schemas.microsoft.com/office/drawing/2014/main" id="{B35C1ABD-1D1B-4774-AB1A-02CD366E4618}"/>
                    </a:ext>
                  </a:extLst>
                </p:cNvPr>
                <p:cNvSpPr/>
                <p:nvPr/>
              </p:nvSpPr>
              <p:spPr>
                <a:xfrm>
                  <a:off x="6736599" y="6926377"/>
                  <a:ext cx="216000" cy="989330"/>
                </a:xfrm>
                <a:custGeom>
                  <a:avLst/>
                  <a:gdLst/>
                  <a:ahLst/>
                  <a:cxnLst/>
                  <a:rect l="l" t="t" r="r" b="b"/>
                  <a:pathLst>
                    <a:path w="144145" h="989329">
                      <a:moveTo>
                        <a:pt x="0" y="989076"/>
                      </a:moveTo>
                      <a:lnTo>
                        <a:pt x="144005" y="989076"/>
                      </a:lnTo>
                      <a:lnTo>
                        <a:pt x="144005" y="0"/>
                      </a:lnTo>
                      <a:lnTo>
                        <a:pt x="0" y="0"/>
                      </a:lnTo>
                      <a:lnTo>
                        <a:pt x="0" y="98907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bk object 31">
                  <a:extLst>
                    <a:ext uri="{FF2B5EF4-FFF2-40B4-BE49-F238E27FC236}">
                      <a16:creationId xmlns:a16="http://schemas.microsoft.com/office/drawing/2014/main" id="{2ECD56B1-6A6A-4A5D-976E-68C0930B9FC3}"/>
                    </a:ext>
                  </a:extLst>
                </p:cNvPr>
                <p:cNvSpPr/>
                <p:nvPr/>
              </p:nvSpPr>
              <p:spPr>
                <a:xfrm>
                  <a:off x="7123009" y="6743014"/>
                  <a:ext cx="216000" cy="1172845"/>
                </a:xfrm>
                <a:custGeom>
                  <a:avLst/>
                  <a:gdLst/>
                  <a:ahLst/>
                  <a:cxnLst/>
                  <a:rect l="l" t="t" r="r" b="b"/>
                  <a:pathLst>
                    <a:path w="144145" h="1172845">
                      <a:moveTo>
                        <a:pt x="0" y="1172438"/>
                      </a:moveTo>
                      <a:lnTo>
                        <a:pt x="143992" y="1172438"/>
                      </a:lnTo>
                      <a:lnTo>
                        <a:pt x="143992" y="0"/>
                      </a:lnTo>
                      <a:lnTo>
                        <a:pt x="0" y="0"/>
                      </a:lnTo>
                      <a:lnTo>
                        <a:pt x="0" y="117243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2275799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7961A3-B9FE-42D2-B2FF-59909BDF4614}"/>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Blued app use linked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increased HIV testing</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98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people tested for HIV and diagnosed as HIV-positive, four Beijing clinics, 2015–2017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6" name="Group 5">
              <a:extLst>
                <a:ext uri="{FF2B5EF4-FFF2-40B4-BE49-F238E27FC236}">
                  <a16:creationId xmlns:a16="http://schemas.microsoft.com/office/drawing/2014/main" id="{B6494F78-0310-4E94-B9D7-90004826AA69}"/>
                </a:ext>
              </a:extLst>
            </p:cNvPr>
            <p:cNvGrpSpPr/>
            <p:nvPr/>
          </p:nvGrpSpPr>
          <p:grpSpPr>
            <a:xfrm>
              <a:off x="2675674" y="4370224"/>
              <a:ext cx="4816838" cy="418741"/>
              <a:chOff x="2675674" y="4386724"/>
              <a:chExt cx="4816838" cy="418741"/>
            </a:xfrm>
          </p:grpSpPr>
          <p:sp>
            <p:nvSpPr>
              <p:cNvPr id="38" name="object 16">
                <a:extLst>
                  <a:ext uri="{FF2B5EF4-FFF2-40B4-BE49-F238E27FC236}">
                    <a16:creationId xmlns:a16="http://schemas.microsoft.com/office/drawing/2014/main" id="{72D17A1B-6359-4716-B0F3-F75597AA1091}"/>
                  </a:ext>
                </a:extLst>
              </p:cNvPr>
              <p:cNvSpPr txBox="1"/>
              <p:nvPr/>
            </p:nvSpPr>
            <p:spPr>
              <a:xfrm>
                <a:off x="2675674" y="4386724"/>
                <a:ext cx="276999" cy="33827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Tahoma"/>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39" name="object 17">
                <a:extLst>
                  <a:ext uri="{FF2B5EF4-FFF2-40B4-BE49-F238E27FC236}">
                    <a16:creationId xmlns:a16="http://schemas.microsoft.com/office/drawing/2014/main" id="{CD0941A7-9CD6-4CAE-B2F0-002D087262C8}"/>
                  </a:ext>
                </a:extLst>
              </p:cNvPr>
              <p:cNvSpPr txBox="1"/>
              <p:nvPr/>
            </p:nvSpPr>
            <p:spPr>
              <a:xfrm>
                <a:off x="4545240" y="4386724"/>
                <a:ext cx="276999" cy="418741"/>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Tahoma"/>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40" name="object 18">
                <a:extLst>
                  <a:ext uri="{FF2B5EF4-FFF2-40B4-BE49-F238E27FC236}">
                    <a16:creationId xmlns:a16="http://schemas.microsoft.com/office/drawing/2014/main" id="{B00751AE-15B1-474A-A824-39BFEB1643D3}"/>
                  </a:ext>
                </a:extLst>
              </p:cNvPr>
              <p:cNvSpPr txBox="1"/>
              <p:nvPr/>
            </p:nvSpPr>
            <p:spPr>
              <a:xfrm>
                <a:off x="7215513" y="4407206"/>
                <a:ext cx="276999" cy="33827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Tahoma"/>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grpSp>
          <p:nvGrpSpPr>
            <p:cNvPr id="2" name="Group 1">
              <a:extLst>
                <a:ext uri="{FF2B5EF4-FFF2-40B4-BE49-F238E27FC236}">
                  <a16:creationId xmlns:a16="http://schemas.microsoft.com/office/drawing/2014/main" id="{EBFEF4FA-3E5C-43D2-8471-E9E48F92873D}"/>
                </a:ext>
              </a:extLst>
            </p:cNvPr>
            <p:cNvGrpSpPr/>
            <p:nvPr/>
          </p:nvGrpSpPr>
          <p:grpSpPr>
            <a:xfrm>
              <a:off x="1569000" y="2421000"/>
              <a:ext cx="400611" cy="1831764"/>
              <a:chOff x="1767395" y="2861035"/>
              <a:chExt cx="210820" cy="1510365"/>
            </a:xfrm>
          </p:grpSpPr>
          <p:sp>
            <p:nvSpPr>
              <p:cNvPr id="23" name="object 3">
                <a:extLst>
                  <a:ext uri="{FF2B5EF4-FFF2-40B4-BE49-F238E27FC236}">
                    <a16:creationId xmlns:a16="http://schemas.microsoft.com/office/drawing/2014/main" id="{91CD53FF-EDA0-4973-84C6-39015610D1AB}"/>
                  </a:ext>
                </a:extLst>
              </p:cNvPr>
              <p:cNvSpPr txBox="1"/>
              <p:nvPr/>
            </p:nvSpPr>
            <p:spPr>
              <a:xfrm>
                <a:off x="1767395" y="2861035"/>
                <a:ext cx="210820" cy="12477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8000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24" name="object 4">
                <a:extLst>
                  <a:ext uri="{FF2B5EF4-FFF2-40B4-BE49-F238E27FC236}">
                    <a16:creationId xmlns:a16="http://schemas.microsoft.com/office/drawing/2014/main" id="{05548AE6-78BE-4851-B7EC-872C0713CC3A}"/>
                  </a:ext>
                </a:extLst>
              </p:cNvPr>
              <p:cNvSpPr txBox="1"/>
              <p:nvPr/>
            </p:nvSpPr>
            <p:spPr>
              <a:xfrm>
                <a:off x="1767395" y="3553830"/>
                <a:ext cx="210820" cy="12477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4000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ahoma"/>
                </a:endParaRPr>
              </a:p>
            </p:txBody>
          </p:sp>
          <p:sp>
            <p:nvSpPr>
              <p:cNvPr id="25" name="object 5">
                <a:extLst>
                  <a:ext uri="{FF2B5EF4-FFF2-40B4-BE49-F238E27FC236}">
                    <a16:creationId xmlns:a16="http://schemas.microsoft.com/office/drawing/2014/main" id="{07A8BD81-96B8-468B-926E-7B61534298C5}"/>
                  </a:ext>
                </a:extLst>
              </p:cNvPr>
              <p:cNvSpPr txBox="1"/>
              <p:nvPr/>
            </p:nvSpPr>
            <p:spPr>
              <a:xfrm>
                <a:off x="1906079" y="4246628"/>
                <a:ext cx="71755" cy="12477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26" name="object 6">
                <a:extLst>
                  <a:ext uri="{FF2B5EF4-FFF2-40B4-BE49-F238E27FC236}">
                    <a16:creationId xmlns:a16="http://schemas.microsoft.com/office/drawing/2014/main" id="{36612D29-996E-4ED5-B8F2-5EBF9350D53B}"/>
                  </a:ext>
                </a:extLst>
              </p:cNvPr>
              <p:cNvSpPr txBox="1"/>
              <p:nvPr/>
            </p:nvSpPr>
            <p:spPr>
              <a:xfrm>
                <a:off x="1767395" y="3207387"/>
                <a:ext cx="210820" cy="12477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6000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27" name="object 7">
                <a:extLst>
                  <a:ext uri="{FF2B5EF4-FFF2-40B4-BE49-F238E27FC236}">
                    <a16:creationId xmlns:a16="http://schemas.microsoft.com/office/drawing/2014/main" id="{ED956D50-B28E-45ED-9EBC-3870A2960E24}"/>
                  </a:ext>
                </a:extLst>
              </p:cNvPr>
              <p:cNvSpPr txBox="1"/>
              <p:nvPr/>
            </p:nvSpPr>
            <p:spPr>
              <a:xfrm>
                <a:off x="1767395" y="3900184"/>
                <a:ext cx="210820" cy="12477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srgbClr val="231F20"/>
                    </a:solidFill>
                    <a:effectLst/>
                    <a:uLnTx/>
                    <a:uFillTx/>
                    <a:latin typeface="Arial Nova" panose="020B0504020202020204" pitchFamily="34" charset="0"/>
                    <a:ea typeface="+mn-ea"/>
                    <a:cs typeface="Tahoma"/>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sp>
          <p:nvSpPr>
            <p:cNvPr id="41" name="object 19">
              <a:extLst>
                <a:ext uri="{FF2B5EF4-FFF2-40B4-BE49-F238E27FC236}">
                  <a16:creationId xmlns:a16="http://schemas.microsoft.com/office/drawing/2014/main" id="{38D34AAE-A7E8-434F-8A3D-BCB0A1609964}"/>
                </a:ext>
              </a:extLst>
            </p:cNvPr>
            <p:cNvSpPr txBox="1"/>
            <p:nvPr/>
          </p:nvSpPr>
          <p:spPr>
            <a:xfrm>
              <a:off x="1184499" y="2421000"/>
              <a:ext cx="376565" cy="1668091"/>
            </a:xfrm>
            <a:prstGeom prst="rect">
              <a:avLst/>
            </a:prstGeom>
          </p:spPr>
          <p:txBody>
            <a:bodyPr vert="vert270" wrap="square" lIns="0" tIns="12700" rIns="0" bIns="0" rtlCol="0">
              <a:spAutoFit/>
            </a:bodyPr>
            <a:lstStyle/>
            <a:p>
              <a:pPr marL="92710" marR="5080" lvl="0" indent="-80645"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Resource </a:t>
              </a: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Tahoma"/>
                </a:rPr>
                <a:t>availability</a:t>
              </a:r>
              <a:r>
                <a:rPr kumimoji="0" sz="900" b="0" i="0" u="none" strike="noStrike" kern="1200" cap="none" spc="-140" normalizeH="0" baseline="0" noProof="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30" normalizeH="0" baseline="0" noProof="0">
                  <a:ln>
                    <a:noFill/>
                  </a:ln>
                  <a:solidFill>
                    <a:srgbClr val="231F20"/>
                  </a:solidFill>
                  <a:effectLst/>
                  <a:uLnTx/>
                  <a:uFillTx/>
                  <a:latin typeface="Arial Nova" panose="020B0504020202020204" pitchFamily="34" charset="0"/>
                  <a:ea typeface="+mn-ea"/>
                  <a:cs typeface="Tahoma"/>
                </a:rPr>
                <a:t>2016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constant US$</a:t>
              </a:r>
              <a:r>
                <a:rPr kumimoji="0" sz="9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millions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nvGrpSpPr>
            <p:cNvPr id="8" name="Group 7">
              <a:extLst>
                <a:ext uri="{FF2B5EF4-FFF2-40B4-BE49-F238E27FC236}">
                  <a16:creationId xmlns:a16="http://schemas.microsoft.com/office/drawing/2014/main" id="{30DE8006-3418-42C8-9109-78BB37B8882E}"/>
                </a:ext>
              </a:extLst>
            </p:cNvPr>
            <p:cNvGrpSpPr/>
            <p:nvPr/>
          </p:nvGrpSpPr>
          <p:grpSpPr>
            <a:xfrm>
              <a:off x="8245413" y="2458235"/>
              <a:ext cx="522507" cy="1826730"/>
              <a:chOff x="7858043" y="2861035"/>
              <a:chExt cx="334957" cy="1536888"/>
            </a:xfrm>
          </p:grpSpPr>
          <p:grpSp>
            <p:nvGrpSpPr>
              <p:cNvPr id="3" name="Group 2">
                <a:extLst>
                  <a:ext uri="{FF2B5EF4-FFF2-40B4-BE49-F238E27FC236}">
                    <a16:creationId xmlns:a16="http://schemas.microsoft.com/office/drawing/2014/main" id="{C2E0F77C-8CE9-4888-8597-B9782F0BF665}"/>
                  </a:ext>
                </a:extLst>
              </p:cNvPr>
              <p:cNvGrpSpPr/>
              <p:nvPr/>
            </p:nvGrpSpPr>
            <p:grpSpPr>
              <a:xfrm>
                <a:off x="7858043" y="2861035"/>
                <a:ext cx="71755" cy="1536888"/>
                <a:chOff x="7699386" y="2861035"/>
                <a:chExt cx="71755" cy="1536888"/>
              </a:xfrm>
            </p:grpSpPr>
            <p:sp>
              <p:nvSpPr>
                <p:cNvPr id="28" name="object 8">
                  <a:extLst>
                    <a:ext uri="{FF2B5EF4-FFF2-40B4-BE49-F238E27FC236}">
                      <a16:creationId xmlns:a16="http://schemas.microsoft.com/office/drawing/2014/main" id="{3FC1560D-CEA5-4563-917C-1732667A126F}"/>
                    </a:ext>
                  </a:extLst>
                </p:cNvPr>
                <p:cNvSpPr txBox="1"/>
                <p:nvPr/>
              </p:nvSpPr>
              <p:spPr>
                <a:xfrm>
                  <a:off x="7699386" y="2861035"/>
                  <a:ext cx="7175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31" name="object 9">
                  <a:extLst>
                    <a:ext uri="{FF2B5EF4-FFF2-40B4-BE49-F238E27FC236}">
                      <a16:creationId xmlns:a16="http://schemas.microsoft.com/office/drawing/2014/main" id="{5CD24DA2-A5F9-4118-8C04-BB9C2DE78E20}"/>
                    </a:ext>
                  </a:extLst>
                </p:cNvPr>
                <p:cNvSpPr txBox="1"/>
                <p:nvPr/>
              </p:nvSpPr>
              <p:spPr>
                <a:xfrm>
                  <a:off x="7699386" y="3091967"/>
                  <a:ext cx="7175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5</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ahoma"/>
                  </a:endParaRPr>
                </a:p>
              </p:txBody>
            </p:sp>
            <p:sp>
              <p:nvSpPr>
                <p:cNvPr id="32" name="object 10">
                  <a:extLst>
                    <a:ext uri="{FF2B5EF4-FFF2-40B4-BE49-F238E27FC236}">
                      <a16:creationId xmlns:a16="http://schemas.microsoft.com/office/drawing/2014/main" id="{92A48DA6-9FF3-4F76-953B-6A0138B080B0}"/>
                    </a:ext>
                  </a:extLst>
                </p:cNvPr>
                <p:cNvSpPr txBox="1"/>
                <p:nvPr/>
              </p:nvSpPr>
              <p:spPr>
                <a:xfrm>
                  <a:off x="7699386" y="3553802"/>
                  <a:ext cx="7175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3</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ahoma"/>
                  </a:endParaRPr>
                </a:p>
              </p:txBody>
            </p:sp>
            <p:sp>
              <p:nvSpPr>
                <p:cNvPr id="33" name="object 11">
                  <a:extLst>
                    <a:ext uri="{FF2B5EF4-FFF2-40B4-BE49-F238E27FC236}">
                      <a16:creationId xmlns:a16="http://schemas.microsoft.com/office/drawing/2014/main" id="{AE17C824-AD62-420E-BD4E-D96219076779}"/>
                    </a:ext>
                  </a:extLst>
                </p:cNvPr>
                <p:cNvSpPr txBox="1"/>
                <p:nvPr/>
              </p:nvSpPr>
              <p:spPr>
                <a:xfrm>
                  <a:off x="7699386" y="4246600"/>
                  <a:ext cx="7175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34" name="object 12">
                  <a:extLst>
                    <a:ext uri="{FF2B5EF4-FFF2-40B4-BE49-F238E27FC236}">
                      <a16:creationId xmlns:a16="http://schemas.microsoft.com/office/drawing/2014/main" id="{7AFAF7CB-E564-4D6B-A9DB-F48319CB713E}"/>
                    </a:ext>
                  </a:extLst>
                </p:cNvPr>
                <p:cNvSpPr txBox="1"/>
                <p:nvPr/>
              </p:nvSpPr>
              <p:spPr>
                <a:xfrm>
                  <a:off x="7699386" y="3322841"/>
                  <a:ext cx="7175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35" name="object 13">
                  <a:extLst>
                    <a:ext uri="{FF2B5EF4-FFF2-40B4-BE49-F238E27FC236}">
                      <a16:creationId xmlns:a16="http://schemas.microsoft.com/office/drawing/2014/main" id="{4C8C4673-5181-48EE-A13C-5F662CF93C5A}"/>
                    </a:ext>
                  </a:extLst>
                </p:cNvPr>
                <p:cNvSpPr txBox="1"/>
                <p:nvPr/>
              </p:nvSpPr>
              <p:spPr>
                <a:xfrm>
                  <a:off x="7699386" y="3784676"/>
                  <a:ext cx="71755" cy="42832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2</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Tahoma"/>
                    </a:rPr>
                    <a:t>1</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Tahoma"/>
                  </a:endParaRPr>
                </a:p>
              </p:txBody>
            </p:sp>
          </p:grpSp>
          <p:sp>
            <p:nvSpPr>
              <p:cNvPr id="42" name="object 20">
                <a:extLst>
                  <a:ext uri="{FF2B5EF4-FFF2-40B4-BE49-F238E27FC236}">
                    <a16:creationId xmlns:a16="http://schemas.microsoft.com/office/drawing/2014/main" id="{C64A6916-0CC9-4537-9161-355D0C20D191}"/>
                  </a:ext>
                </a:extLst>
              </p:cNvPr>
              <p:cNvSpPr txBox="1"/>
              <p:nvPr/>
            </p:nvSpPr>
            <p:spPr>
              <a:xfrm>
                <a:off x="8054501" y="3207387"/>
                <a:ext cx="138499" cy="521307"/>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Per</a:t>
                </a:r>
                <a:r>
                  <a:rPr kumimoji="0" sz="9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Tahoma"/>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grpSp>
        <p:grpSp>
          <p:nvGrpSpPr>
            <p:cNvPr id="4" name="Group 3">
              <a:extLst>
                <a:ext uri="{FF2B5EF4-FFF2-40B4-BE49-F238E27FC236}">
                  <a16:creationId xmlns:a16="http://schemas.microsoft.com/office/drawing/2014/main" id="{37A36B83-4BBF-42CC-A3C2-71B09957B37A}"/>
                </a:ext>
              </a:extLst>
            </p:cNvPr>
            <p:cNvGrpSpPr/>
            <p:nvPr/>
          </p:nvGrpSpPr>
          <p:grpSpPr>
            <a:xfrm>
              <a:off x="2073000" y="2484965"/>
              <a:ext cx="6048000" cy="1728000"/>
              <a:chOff x="2073000" y="2925000"/>
              <a:chExt cx="5532755" cy="1375410"/>
            </a:xfrm>
          </p:grpSpPr>
          <p:sp>
            <p:nvSpPr>
              <p:cNvPr id="36" name="object 14">
                <a:extLst>
                  <a:ext uri="{FF2B5EF4-FFF2-40B4-BE49-F238E27FC236}">
                    <a16:creationId xmlns:a16="http://schemas.microsoft.com/office/drawing/2014/main" id="{B4C8F102-FE90-40C4-8064-E83B2612679E}"/>
                  </a:ext>
                </a:extLst>
              </p:cNvPr>
              <p:cNvSpPr/>
              <p:nvPr/>
            </p:nvSpPr>
            <p:spPr>
              <a:xfrm>
                <a:off x="2182808" y="3720729"/>
                <a:ext cx="576580" cy="579120"/>
              </a:xfrm>
              <a:custGeom>
                <a:avLst/>
                <a:gdLst/>
                <a:ahLst/>
                <a:cxnLst/>
                <a:rect l="l" t="t" r="r" b="b"/>
                <a:pathLst>
                  <a:path w="576580" h="579120">
                    <a:moveTo>
                      <a:pt x="0" y="578624"/>
                    </a:moveTo>
                    <a:lnTo>
                      <a:pt x="575995" y="578624"/>
                    </a:lnTo>
                    <a:lnTo>
                      <a:pt x="575995" y="0"/>
                    </a:lnTo>
                    <a:lnTo>
                      <a:pt x="0" y="0"/>
                    </a:lnTo>
                    <a:lnTo>
                      <a:pt x="0" y="57862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15">
                <a:extLst>
                  <a:ext uri="{FF2B5EF4-FFF2-40B4-BE49-F238E27FC236}">
                    <a16:creationId xmlns:a16="http://schemas.microsoft.com/office/drawing/2014/main" id="{B285E8DC-377A-44C8-BEA5-062FC0FD71D2}"/>
                  </a:ext>
                </a:extLst>
              </p:cNvPr>
              <p:cNvSpPr/>
              <p:nvPr/>
            </p:nvSpPr>
            <p:spPr>
              <a:xfrm>
                <a:off x="2777270" y="4284431"/>
                <a:ext cx="576580" cy="0"/>
              </a:xfrm>
              <a:custGeom>
                <a:avLst/>
                <a:gdLst/>
                <a:ahLst/>
                <a:cxnLst/>
                <a:rect l="l" t="t" r="r" b="b"/>
                <a:pathLst>
                  <a:path w="576580">
                    <a:moveTo>
                      <a:pt x="0" y="0"/>
                    </a:moveTo>
                    <a:lnTo>
                      <a:pt x="575995" y="0"/>
                    </a:lnTo>
                  </a:path>
                </a:pathLst>
              </a:custGeom>
              <a:ln w="2984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27">
                <a:extLst>
                  <a:ext uri="{FF2B5EF4-FFF2-40B4-BE49-F238E27FC236}">
                    <a16:creationId xmlns:a16="http://schemas.microsoft.com/office/drawing/2014/main" id="{A5821AFD-841D-461C-8B97-E699CDE9B4F7}"/>
                  </a:ext>
                </a:extLst>
              </p:cNvPr>
              <p:cNvSpPr/>
              <p:nvPr/>
            </p:nvSpPr>
            <p:spPr>
              <a:xfrm>
                <a:off x="2073000" y="2925000"/>
                <a:ext cx="5532755" cy="1375410"/>
              </a:xfrm>
              <a:custGeom>
                <a:avLst/>
                <a:gdLst/>
                <a:ahLst/>
                <a:cxnLst/>
                <a:rect l="l" t="t" r="r" b="b"/>
                <a:pathLst>
                  <a:path w="5532755" h="1375409">
                    <a:moveTo>
                      <a:pt x="0" y="0"/>
                    </a:moveTo>
                    <a:lnTo>
                      <a:pt x="0" y="1375371"/>
                    </a:lnTo>
                    <a:lnTo>
                      <a:pt x="5532526" y="1375371"/>
                    </a:lnTo>
                    <a:lnTo>
                      <a:pt x="5532526"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28">
                <a:extLst>
                  <a:ext uri="{FF2B5EF4-FFF2-40B4-BE49-F238E27FC236}">
                    <a16:creationId xmlns:a16="http://schemas.microsoft.com/office/drawing/2014/main" id="{88F3706B-F480-4A67-B862-EE98140CBC17}"/>
                  </a:ext>
                </a:extLst>
              </p:cNvPr>
              <p:cNvSpPr/>
              <p:nvPr/>
            </p:nvSpPr>
            <p:spPr>
              <a:xfrm>
                <a:off x="4035078" y="3231804"/>
                <a:ext cx="576580" cy="1068070"/>
              </a:xfrm>
              <a:custGeom>
                <a:avLst/>
                <a:gdLst/>
                <a:ahLst/>
                <a:cxnLst/>
                <a:rect l="l" t="t" r="r" b="b"/>
                <a:pathLst>
                  <a:path w="576579" h="1068070">
                    <a:moveTo>
                      <a:pt x="0" y="1067549"/>
                    </a:moveTo>
                    <a:lnTo>
                      <a:pt x="575995" y="1067549"/>
                    </a:lnTo>
                    <a:lnTo>
                      <a:pt x="575995" y="0"/>
                    </a:lnTo>
                    <a:lnTo>
                      <a:pt x="0" y="0"/>
                    </a:lnTo>
                    <a:lnTo>
                      <a:pt x="0" y="106754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29">
                <a:extLst>
                  <a:ext uri="{FF2B5EF4-FFF2-40B4-BE49-F238E27FC236}">
                    <a16:creationId xmlns:a16="http://schemas.microsoft.com/office/drawing/2014/main" id="{EFB8158C-D517-495D-8871-248E57077772}"/>
                  </a:ext>
                </a:extLst>
              </p:cNvPr>
              <p:cNvSpPr/>
              <p:nvPr/>
            </p:nvSpPr>
            <p:spPr>
              <a:xfrm>
                <a:off x="4629069" y="4274919"/>
                <a:ext cx="576580" cy="0"/>
              </a:xfrm>
              <a:custGeom>
                <a:avLst/>
                <a:gdLst/>
                <a:ahLst/>
                <a:cxnLst/>
                <a:rect l="l" t="t" r="r" b="b"/>
                <a:pathLst>
                  <a:path w="576579">
                    <a:moveTo>
                      <a:pt x="0" y="0"/>
                    </a:moveTo>
                    <a:lnTo>
                      <a:pt x="575995" y="0"/>
                    </a:lnTo>
                  </a:path>
                </a:pathLst>
              </a:custGeom>
              <a:ln w="47751">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30">
                <a:extLst>
                  <a:ext uri="{FF2B5EF4-FFF2-40B4-BE49-F238E27FC236}">
                    <a16:creationId xmlns:a16="http://schemas.microsoft.com/office/drawing/2014/main" id="{C16A7B90-6610-4229-842D-7B2A80F31498}"/>
                  </a:ext>
                </a:extLst>
              </p:cNvPr>
              <p:cNvSpPr/>
              <p:nvPr/>
            </p:nvSpPr>
            <p:spPr>
              <a:xfrm>
                <a:off x="6327529" y="3067174"/>
                <a:ext cx="576580" cy="1232535"/>
              </a:xfrm>
              <a:custGeom>
                <a:avLst/>
                <a:gdLst/>
                <a:ahLst/>
                <a:cxnLst/>
                <a:rect l="l" t="t" r="r" b="b"/>
                <a:pathLst>
                  <a:path w="576579" h="1232534">
                    <a:moveTo>
                      <a:pt x="0" y="1232179"/>
                    </a:moveTo>
                    <a:lnTo>
                      <a:pt x="575995" y="1232179"/>
                    </a:lnTo>
                    <a:lnTo>
                      <a:pt x="575995" y="0"/>
                    </a:lnTo>
                    <a:lnTo>
                      <a:pt x="0" y="0"/>
                    </a:lnTo>
                    <a:lnTo>
                      <a:pt x="0" y="123217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31">
                <a:extLst>
                  <a:ext uri="{FF2B5EF4-FFF2-40B4-BE49-F238E27FC236}">
                    <a16:creationId xmlns:a16="http://schemas.microsoft.com/office/drawing/2014/main" id="{7641E43B-7940-4EDF-8B01-BFA2029D2A64}"/>
                  </a:ext>
                </a:extLst>
              </p:cNvPr>
              <p:cNvSpPr/>
              <p:nvPr/>
            </p:nvSpPr>
            <p:spPr>
              <a:xfrm>
                <a:off x="6921521" y="4274919"/>
                <a:ext cx="576580" cy="0"/>
              </a:xfrm>
              <a:custGeom>
                <a:avLst/>
                <a:gdLst/>
                <a:ahLst/>
                <a:cxnLst/>
                <a:rect l="l" t="t" r="r" b="b"/>
                <a:pathLst>
                  <a:path w="576579">
                    <a:moveTo>
                      <a:pt x="0" y="0"/>
                    </a:moveTo>
                    <a:lnTo>
                      <a:pt x="575995" y="0"/>
                    </a:lnTo>
                  </a:path>
                </a:pathLst>
              </a:custGeom>
              <a:ln w="47751">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32">
                <a:extLst>
                  <a:ext uri="{FF2B5EF4-FFF2-40B4-BE49-F238E27FC236}">
                    <a16:creationId xmlns:a16="http://schemas.microsoft.com/office/drawing/2014/main" id="{7E542ABC-8C03-4C8E-92F2-FA72C8CBB955}"/>
                  </a:ext>
                </a:extLst>
              </p:cNvPr>
              <p:cNvSpPr/>
              <p:nvPr/>
            </p:nvSpPr>
            <p:spPr>
              <a:xfrm>
                <a:off x="2758813" y="3178195"/>
                <a:ext cx="4163060" cy="224154"/>
              </a:xfrm>
              <a:custGeom>
                <a:avLst/>
                <a:gdLst/>
                <a:ahLst/>
                <a:cxnLst/>
                <a:rect l="l" t="t" r="r" b="b"/>
                <a:pathLst>
                  <a:path w="4163060" h="224154">
                    <a:moveTo>
                      <a:pt x="0" y="0"/>
                    </a:moveTo>
                    <a:lnTo>
                      <a:pt x="1875370" y="20370"/>
                    </a:lnTo>
                    <a:lnTo>
                      <a:pt x="4162704" y="224078"/>
                    </a:lnTo>
                  </a:path>
                </a:pathLst>
              </a:custGeom>
              <a:ln w="15875">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0B53844A-6B31-4E9B-B151-8484BE1E05BA}"/>
                </a:ext>
              </a:extLst>
            </p:cNvPr>
            <p:cNvGrpSpPr/>
            <p:nvPr/>
          </p:nvGrpSpPr>
          <p:grpSpPr>
            <a:xfrm>
              <a:off x="1188000" y="4824000"/>
              <a:ext cx="6260514" cy="151324"/>
              <a:chOff x="954998" y="5730942"/>
              <a:chExt cx="6260514" cy="151324"/>
            </a:xfrm>
          </p:grpSpPr>
          <p:sp>
            <p:nvSpPr>
              <p:cNvPr id="52" name="object 21">
                <a:extLst>
                  <a:ext uri="{FF2B5EF4-FFF2-40B4-BE49-F238E27FC236}">
                    <a16:creationId xmlns:a16="http://schemas.microsoft.com/office/drawing/2014/main" id="{F65DF865-EA55-4EE0-8E0E-9AAB545253D1}"/>
                  </a:ext>
                </a:extLst>
              </p:cNvPr>
              <p:cNvSpPr txBox="1"/>
              <p:nvPr/>
            </p:nvSpPr>
            <p:spPr>
              <a:xfrm>
                <a:off x="1080044" y="5730943"/>
                <a:ext cx="111299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Numbers</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of</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Tahoma"/>
                  </a:rPr>
                  <a:t>HIV</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tests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53" name="object 22">
                <a:extLst>
                  <a:ext uri="{FF2B5EF4-FFF2-40B4-BE49-F238E27FC236}">
                    <a16:creationId xmlns:a16="http://schemas.microsoft.com/office/drawing/2014/main" id="{BB4BA7D5-83EB-4D89-B68F-98A688ED4A4E}"/>
                  </a:ext>
                </a:extLst>
              </p:cNvPr>
              <p:cNvSpPr/>
              <p:nvPr/>
            </p:nvSpPr>
            <p:spPr>
              <a:xfrm>
                <a:off x="954998" y="5775012"/>
                <a:ext cx="73025" cy="73025"/>
              </a:xfrm>
              <a:custGeom>
                <a:avLst/>
                <a:gdLst/>
                <a:ahLst/>
                <a:cxnLst/>
                <a:rect l="l" t="t" r="r" b="b"/>
                <a:pathLst>
                  <a:path w="73025" h="73025">
                    <a:moveTo>
                      <a:pt x="0" y="72745"/>
                    </a:moveTo>
                    <a:lnTo>
                      <a:pt x="72758" y="72745"/>
                    </a:lnTo>
                    <a:lnTo>
                      <a:pt x="72758"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23">
                <a:extLst>
                  <a:ext uri="{FF2B5EF4-FFF2-40B4-BE49-F238E27FC236}">
                    <a16:creationId xmlns:a16="http://schemas.microsoft.com/office/drawing/2014/main" id="{73C0646A-9482-4F22-B4E7-E7F499E26298}"/>
                  </a:ext>
                </a:extLst>
              </p:cNvPr>
              <p:cNvSpPr txBox="1"/>
              <p:nvPr/>
            </p:nvSpPr>
            <p:spPr>
              <a:xfrm>
                <a:off x="2481354" y="5730943"/>
                <a:ext cx="227653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Number</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of</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people</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diagnosed</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Tahoma"/>
                  </a:rPr>
                  <a:t>as</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Tahoma"/>
                  </a:rPr>
                  <a:t>HIV</a:t>
                </a:r>
                <a:r>
                  <a:rPr kumimoji="0" sz="900" b="0" i="0" u="none" strike="noStrike" kern="1200" cap="none" spc="-45"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-positive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55" name="object 24">
                <a:extLst>
                  <a:ext uri="{FF2B5EF4-FFF2-40B4-BE49-F238E27FC236}">
                    <a16:creationId xmlns:a16="http://schemas.microsoft.com/office/drawing/2014/main" id="{3D626A7B-9406-4B96-9835-DC036C0ECB90}"/>
                  </a:ext>
                </a:extLst>
              </p:cNvPr>
              <p:cNvSpPr/>
              <p:nvPr/>
            </p:nvSpPr>
            <p:spPr>
              <a:xfrm>
                <a:off x="2348898" y="5775024"/>
                <a:ext cx="73025" cy="73025"/>
              </a:xfrm>
              <a:custGeom>
                <a:avLst/>
                <a:gdLst/>
                <a:ahLst/>
                <a:cxnLst/>
                <a:rect l="l" t="t" r="r" b="b"/>
                <a:pathLst>
                  <a:path w="73025" h="73025">
                    <a:moveTo>
                      <a:pt x="72745" y="0"/>
                    </a:moveTo>
                    <a:lnTo>
                      <a:pt x="0" y="0"/>
                    </a:lnTo>
                    <a:lnTo>
                      <a:pt x="0" y="72732"/>
                    </a:lnTo>
                    <a:lnTo>
                      <a:pt x="72745" y="72732"/>
                    </a:lnTo>
                    <a:lnTo>
                      <a:pt x="72745"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25">
                <a:extLst>
                  <a:ext uri="{FF2B5EF4-FFF2-40B4-BE49-F238E27FC236}">
                    <a16:creationId xmlns:a16="http://schemas.microsoft.com/office/drawing/2014/main" id="{4C64A36A-6487-4B3D-BA0F-40B9B66B2F4E}"/>
                  </a:ext>
                </a:extLst>
              </p:cNvPr>
              <p:cNvSpPr txBox="1"/>
              <p:nvPr/>
            </p:nvSpPr>
            <p:spPr>
              <a:xfrm>
                <a:off x="5054029" y="5730942"/>
                <a:ext cx="216148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Percentage</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Tahoma"/>
                  </a:rPr>
                  <a:t>of</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tests</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that</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were</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Tahoma"/>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Tahoma"/>
                  </a:rPr>
                  <a:t>HIV-positive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ahoma"/>
                </a:endParaRPr>
              </a:p>
            </p:txBody>
          </p:sp>
          <p:sp>
            <p:nvSpPr>
              <p:cNvPr id="57" name="object 26">
                <a:extLst>
                  <a:ext uri="{FF2B5EF4-FFF2-40B4-BE49-F238E27FC236}">
                    <a16:creationId xmlns:a16="http://schemas.microsoft.com/office/drawing/2014/main" id="{98FA76D9-C4F7-4882-AEE2-4574013E4921}"/>
                  </a:ext>
                </a:extLst>
              </p:cNvPr>
              <p:cNvSpPr/>
              <p:nvPr/>
            </p:nvSpPr>
            <p:spPr>
              <a:xfrm>
                <a:off x="4916824" y="5824405"/>
                <a:ext cx="73025" cy="0"/>
              </a:xfrm>
              <a:custGeom>
                <a:avLst/>
                <a:gdLst/>
                <a:ahLst/>
                <a:cxnLst/>
                <a:rect l="l" t="t" r="r" b="b"/>
                <a:pathLst>
                  <a:path w="73025">
                    <a:moveTo>
                      <a:pt x="72745" y="0"/>
                    </a:moveTo>
                    <a:lnTo>
                      <a:pt x="0" y="0"/>
                    </a:lnTo>
                  </a:path>
                </a:pathLst>
              </a:custGeom>
              <a:ln w="15875">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9" name="Rectangle 48">
              <a:extLst>
                <a:ext uri="{FF2B5EF4-FFF2-40B4-BE49-F238E27FC236}">
                  <a16:creationId xmlns:a16="http://schemas.microsoft.com/office/drawing/2014/main" id="{3A929D06-CA15-4C61-971A-202982FDAD6D}"/>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err="1">
                  <a:solidFill>
                    <a:prstClr val="black"/>
                  </a:solidFill>
                  <a:latin typeface="Arial Nova" panose="020B0504020202020204" pitchFamily="34" charset="0"/>
                </a:rPr>
                <a:t>Danlan</a:t>
              </a:r>
              <a:r>
                <a:rPr lang="en-US" sz="700" dirty="0">
                  <a:solidFill>
                    <a:prstClr val="black"/>
                  </a:solidFill>
                  <a:latin typeface="Arial Nova" panose="020B0504020202020204" pitchFamily="34" charset="0"/>
                </a:rPr>
                <a:t> Public Welfare, unpublished analysis, </a:t>
              </a:r>
              <a:r>
                <a:rPr lang="en-US" sz="700">
                  <a:solidFill>
                    <a:prstClr val="black"/>
                  </a:solidFill>
                  <a:latin typeface="Arial Nova" panose="020B0504020202020204" pitchFamily="34" charset="0"/>
                </a:rPr>
                <a:t>June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373377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7A10B99-CFBB-4A2A-825B-76F9EA1C3D17}"/>
              </a:ext>
            </a:extLst>
          </p:cNvPr>
          <p:cNvGrpSpPr/>
          <p:nvPr/>
        </p:nvGrpSpPr>
        <p:grpSpPr>
          <a:xfrm>
            <a:off x="0" y="180000"/>
            <a:ext cx="9969500" cy="6320055"/>
            <a:chOff x="0" y="180000"/>
            <a:chExt cx="99695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The impact of comprehensive harm reduction,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HIV testing and treatment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people who inject drugs who were diagnosed with HIV, receiving care and achieving viral suppression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Helsinki, Finland, 1997–2015</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8215" name="Rectangle 58">
              <a:extLst>
                <a:ext uri="{FF2B5EF4-FFF2-40B4-BE49-F238E27FC236}">
                  <a16:creationId xmlns:a16="http://schemas.microsoft.com/office/drawing/2014/main" id="{608C1378-5140-431D-89FD-563A913FDAF9}"/>
                </a:ext>
              </a:extLst>
            </p:cNvPr>
            <p:cNvSpPr>
              <a:spLocks noChangeArrowheads="1"/>
            </p:cNvSpPr>
            <p:nvPr/>
          </p:nvSpPr>
          <p:spPr bwMode="auto">
            <a:xfrm>
              <a:off x="63500" y="2650962"/>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8221" name="Group 8220">
              <a:extLst>
                <a:ext uri="{FF2B5EF4-FFF2-40B4-BE49-F238E27FC236}">
                  <a16:creationId xmlns:a16="http://schemas.microsoft.com/office/drawing/2014/main" id="{45B2E559-0A43-4ECF-AA78-AF9DA19878A0}"/>
                </a:ext>
              </a:extLst>
            </p:cNvPr>
            <p:cNvGrpSpPr/>
            <p:nvPr/>
          </p:nvGrpSpPr>
          <p:grpSpPr>
            <a:xfrm>
              <a:off x="1206235" y="2205000"/>
              <a:ext cx="7493530" cy="3144979"/>
              <a:chOff x="771470" y="2760670"/>
              <a:chExt cx="7493530" cy="3144979"/>
            </a:xfrm>
          </p:grpSpPr>
          <p:grpSp>
            <p:nvGrpSpPr>
              <p:cNvPr id="8219" name="Group 8218">
                <a:extLst>
                  <a:ext uri="{FF2B5EF4-FFF2-40B4-BE49-F238E27FC236}">
                    <a16:creationId xmlns:a16="http://schemas.microsoft.com/office/drawing/2014/main" id="{3FECAE14-1917-466E-BD1A-B9286D7AFE96}"/>
                  </a:ext>
                </a:extLst>
              </p:cNvPr>
              <p:cNvGrpSpPr/>
              <p:nvPr/>
            </p:nvGrpSpPr>
            <p:grpSpPr>
              <a:xfrm>
                <a:off x="802292" y="2760670"/>
                <a:ext cx="423954" cy="2625024"/>
                <a:chOff x="1048235" y="3341901"/>
                <a:chExt cx="164471" cy="2119797"/>
              </a:xfrm>
            </p:grpSpPr>
            <p:sp>
              <p:nvSpPr>
                <p:cNvPr id="154" name="object 2">
                  <a:extLst>
                    <a:ext uri="{FF2B5EF4-FFF2-40B4-BE49-F238E27FC236}">
                      <a16:creationId xmlns:a16="http://schemas.microsoft.com/office/drawing/2014/main" id="{35010CF7-FC00-47D3-8721-6A2497304185}"/>
                    </a:ext>
                  </a:extLst>
                </p:cNvPr>
                <p:cNvSpPr txBox="1"/>
                <p:nvPr/>
              </p:nvSpPr>
              <p:spPr>
                <a:xfrm>
                  <a:off x="1048241" y="3341901"/>
                  <a:ext cx="164465"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250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55" name="object 3">
                  <a:extLst>
                    <a:ext uri="{FF2B5EF4-FFF2-40B4-BE49-F238E27FC236}">
                      <a16:creationId xmlns:a16="http://schemas.microsoft.com/office/drawing/2014/main" id="{AE02A2D7-141C-4CD6-9D4A-F08A6953E9FF}"/>
                    </a:ext>
                  </a:extLst>
                </p:cNvPr>
                <p:cNvSpPr txBox="1"/>
                <p:nvPr/>
              </p:nvSpPr>
              <p:spPr>
                <a:xfrm>
                  <a:off x="1048235" y="3735601"/>
                  <a:ext cx="164465"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a:ln>
                        <a:noFill/>
                      </a:ln>
                      <a:solidFill>
                        <a:srgbClr val="231F20"/>
                      </a:solidFill>
                      <a:effectLst/>
                      <a:uLnTx/>
                      <a:uFillTx/>
                      <a:latin typeface="Arial Nova" panose="020B0504020202020204" pitchFamily="34" charset="0"/>
                      <a:ea typeface="+mn-ea"/>
                      <a:cs typeface="Arial"/>
                    </a:rPr>
                    <a:t>200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56" name="object 4">
                  <a:extLst>
                    <a:ext uri="{FF2B5EF4-FFF2-40B4-BE49-F238E27FC236}">
                      <a16:creationId xmlns:a16="http://schemas.microsoft.com/office/drawing/2014/main" id="{BB0229EC-0433-4F3C-AC1C-8DB2B6A8F8A4}"/>
                    </a:ext>
                  </a:extLst>
                </p:cNvPr>
                <p:cNvSpPr txBox="1"/>
                <p:nvPr/>
              </p:nvSpPr>
              <p:spPr>
                <a:xfrm>
                  <a:off x="1048235" y="4522988"/>
                  <a:ext cx="164465"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100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57" name="object 5">
                  <a:extLst>
                    <a:ext uri="{FF2B5EF4-FFF2-40B4-BE49-F238E27FC236}">
                      <a16:creationId xmlns:a16="http://schemas.microsoft.com/office/drawing/2014/main" id="{B992DBD2-B9C5-4927-969E-894F0DFA56D2}"/>
                    </a:ext>
                  </a:extLst>
                </p:cNvPr>
                <p:cNvSpPr txBox="1"/>
                <p:nvPr/>
              </p:nvSpPr>
              <p:spPr>
                <a:xfrm>
                  <a:off x="1048235" y="4129250"/>
                  <a:ext cx="164465"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150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58" name="object 6">
                  <a:extLst>
                    <a:ext uri="{FF2B5EF4-FFF2-40B4-BE49-F238E27FC236}">
                      <a16:creationId xmlns:a16="http://schemas.microsoft.com/office/drawing/2014/main" id="{1A18C731-D1A3-4741-AA3B-518EC6DE7631}"/>
                    </a:ext>
                  </a:extLst>
                </p:cNvPr>
                <p:cNvSpPr txBox="1"/>
                <p:nvPr/>
              </p:nvSpPr>
              <p:spPr>
                <a:xfrm>
                  <a:off x="1094463" y="4916637"/>
                  <a:ext cx="118110"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50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59" name="object 7">
                  <a:extLst>
                    <a:ext uri="{FF2B5EF4-FFF2-40B4-BE49-F238E27FC236}">
                      <a16:creationId xmlns:a16="http://schemas.microsoft.com/office/drawing/2014/main" id="{8AA7AE0A-56DF-4D61-A7C4-5BFB730B0FAD}"/>
                    </a:ext>
                  </a:extLst>
                </p:cNvPr>
                <p:cNvSpPr txBox="1"/>
                <p:nvPr/>
              </p:nvSpPr>
              <p:spPr>
                <a:xfrm>
                  <a:off x="1140691" y="5310375"/>
                  <a:ext cx="71755" cy="15132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rial"/>
                    </a:rPr>
                    <a:t>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grpSp>
          <p:grpSp>
            <p:nvGrpSpPr>
              <p:cNvPr id="8220" name="Group 8219">
                <a:extLst>
                  <a:ext uri="{FF2B5EF4-FFF2-40B4-BE49-F238E27FC236}">
                    <a16:creationId xmlns:a16="http://schemas.microsoft.com/office/drawing/2014/main" id="{62C95958-2DD0-4AAE-8351-4694A2F28852}"/>
                  </a:ext>
                </a:extLst>
              </p:cNvPr>
              <p:cNvGrpSpPr/>
              <p:nvPr/>
            </p:nvGrpSpPr>
            <p:grpSpPr>
              <a:xfrm>
                <a:off x="1350274" y="5475977"/>
                <a:ext cx="6914726" cy="429672"/>
                <a:chOff x="1350275" y="5475976"/>
                <a:chExt cx="6191338" cy="207099"/>
              </a:xfrm>
            </p:grpSpPr>
            <p:sp>
              <p:nvSpPr>
                <p:cNvPr id="160" name="object 8">
                  <a:extLst>
                    <a:ext uri="{FF2B5EF4-FFF2-40B4-BE49-F238E27FC236}">
                      <a16:creationId xmlns:a16="http://schemas.microsoft.com/office/drawing/2014/main" id="{EB985A88-4178-4C33-8A75-B9DCEB9E2D63}"/>
                    </a:ext>
                  </a:extLst>
                </p:cNvPr>
                <p:cNvSpPr txBox="1"/>
                <p:nvPr/>
              </p:nvSpPr>
              <p:spPr>
                <a:xfrm>
                  <a:off x="1350275" y="5475976"/>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1997</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61" name="object 9">
                  <a:extLst>
                    <a:ext uri="{FF2B5EF4-FFF2-40B4-BE49-F238E27FC236}">
                      <a16:creationId xmlns:a16="http://schemas.microsoft.com/office/drawing/2014/main" id="{670D1644-F240-4168-91A4-9918B011FA15}"/>
                    </a:ext>
                  </a:extLst>
                </p:cNvPr>
                <p:cNvSpPr txBox="1"/>
                <p:nvPr/>
              </p:nvSpPr>
              <p:spPr>
                <a:xfrm>
                  <a:off x="1678850"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1998</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62" name="object 10">
                  <a:extLst>
                    <a:ext uri="{FF2B5EF4-FFF2-40B4-BE49-F238E27FC236}">
                      <a16:creationId xmlns:a16="http://schemas.microsoft.com/office/drawing/2014/main" id="{72D690B8-B017-4C86-9A23-08970834F98C}"/>
                    </a:ext>
                  </a:extLst>
                </p:cNvPr>
                <p:cNvSpPr txBox="1"/>
                <p:nvPr/>
              </p:nvSpPr>
              <p:spPr>
                <a:xfrm>
                  <a:off x="2007424"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1999</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163" name="object 11">
                  <a:extLst>
                    <a:ext uri="{FF2B5EF4-FFF2-40B4-BE49-F238E27FC236}">
                      <a16:creationId xmlns:a16="http://schemas.microsoft.com/office/drawing/2014/main" id="{4F0BFE1B-3662-4B92-8AC4-16AD07C874B8}"/>
                    </a:ext>
                  </a:extLst>
                </p:cNvPr>
                <p:cNvSpPr txBox="1"/>
                <p:nvPr/>
              </p:nvSpPr>
              <p:spPr>
                <a:xfrm>
                  <a:off x="2335999"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4" name="object 12">
                  <a:extLst>
                    <a:ext uri="{FF2B5EF4-FFF2-40B4-BE49-F238E27FC236}">
                      <a16:creationId xmlns:a16="http://schemas.microsoft.com/office/drawing/2014/main" id="{05C4B0A2-2D9D-4398-BC56-752C3C827623}"/>
                    </a:ext>
                  </a:extLst>
                </p:cNvPr>
                <p:cNvSpPr txBox="1"/>
                <p:nvPr/>
              </p:nvSpPr>
              <p:spPr>
                <a:xfrm>
                  <a:off x="2664573"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5" name="object 13">
                  <a:extLst>
                    <a:ext uri="{FF2B5EF4-FFF2-40B4-BE49-F238E27FC236}">
                      <a16:creationId xmlns:a16="http://schemas.microsoft.com/office/drawing/2014/main" id="{897763D5-1834-420B-AD6B-6B30F412041E}"/>
                    </a:ext>
                  </a:extLst>
                </p:cNvPr>
                <p:cNvSpPr txBox="1"/>
                <p:nvPr/>
              </p:nvSpPr>
              <p:spPr>
                <a:xfrm>
                  <a:off x="2993147"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6" name="object 14">
                  <a:extLst>
                    <a:ext uri="{FF2B5EF4-FFF2-40B4-BE49-F238E27FC236}">
                      <a16:creationId xmlns:a16="http://schemas.microsoft.com/office/drawing/2014/main" id="{8BA9B07D-4C7A-4917-A4E2-269713D0F2A7}"/>
                    </a:ext>
                  </a:extLst>
                </p:cNvPr>
                <p:cNvSpPr txBox="1"/>
                <p:nvPr/>
              </p:nvSpPr>
              <p:spPr>
                <a:xfrm>
                  <a:off x="3321722"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7" name="object 15">
                  <a:extLst>
                    <a:ext uri="{FF2B5EF4-FFF2-40B4-BE49-F238E27FC236}">
                      <a16:creationId xmlns:a16="http://schemas.microsoft.com/office/drawing/2014/main" id="{F8B36251-F850-4F78-BDDE-C30527F32087}"/>
                    </a:ext>
                  </a:extLst>
                </p:cNvPr>
                <p:cNvSpPr txBox="1"/>
                <p:nvPr/>
              </p:nvSpPr>
              <p:spPr>
                <a:xfrm>
                  <a:off x="3650296"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8" name="object 16">
                  <a:extLst>
                    <a:ext uri="{FF2B5EF4-FFF2-40B4-BE49-F238E27FC236}">
                      <a16:creationId xmlns:a16="http://schemas.microsoft.com/office/drawing/2014/main" id="{F3EA9716-2E31-45C1-95A7-3C3BD7763179}"/>
                    </a:ext>
                  </a:extLst>
                </p:cNvPr>
                <p:cNvSpPr txBox="1"/>
                <p:nvPr/>
              </p:nvSpPr>
              <p:spPr>
                <a:xfrm>
                  <a:off x="3978870"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69" name="object 17">
                  <a:extLst>
                    <a:ext uri="{FF2B5EF4-FFF2-40B4-BE49-F238E27FC236}">
                      <a16:creationId xmlns:a16="http://schemas.microsoft.com/office/drawing/2014/main" id="{27E4A996-3925-4B3E-AF4C-DEEE30E4570A}"/>
                    </a:ext>
                  </a:extLst>
                </p:cNvPr>
                <p:cNvSpPr txBox="1"/>
                <p:nvPr/>
              </p:nvSpPr>
              <p:spPr>
                <a:xfrm>
                  <a:off x="4307445"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0" name="object 18">
                  <a:extLst>
                    <a:ext uri="{FF2B5EF4-FFF2-40B4-BE49-F238E27FC236}">
                      <a16:creationId xmlns:a16="http://schemas.microsoft.com/office/drawing/2014/main" id="{6C9C6B5E-2E42-4423-AB29-8D1D95023D37}"/>
                    </a:ext>
                  </a:extLst>
                </p:cNvPr>
                <p:cNvSpPr txBox="1"/>
                <p:nvPr/>
              </p:nvSpPr>
              <p:spPr>
                <a:xfrm>
                  <a:off x="4636019"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1" name="object 19">
                  <a:extLst>
                    <a:ext uri="{FF2B5EF4-FFF2-40B4-BE49-F238E27FC236}">
                      <a16:creationId xmlns:a16="http://schemas.microsoft.com/office/drawing/2014/main" id="{74BBFF88-682A-4A27-8C58-92CF0011328E}"/>
                    </a:ext>
                  </a:extLst>
                </p:cNvPr>
                <p:cNvSpPr txBox="1"/>
                <p:nvPr/>
              </p:nvSpPr>
              <p:spPr>
                <a:xfrm>
                  <a:off x="4964594"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2" name="object 20">
                  <a:extLst>
                    <a:ext uri="{FF2B5EF4-FFF2-40B4-BE49-F238E27FC236}">
                      <a16:creationId xmlns:a16="http://schemas.microsoft.com/office/drawing/2014/main" id="{8A11A486-6FC1-4AB6-8CD9-A4D9D8419999}"/>
                    </a:ext>
                  </a:extLst>
                </p:cNvPr>
                <p:cNvSpPr txBox="1"/>
                <p:nvPr/>
              </p:nvSpPr>
              <p:spPr>
                <a:xfrm>
                  <a:off x="5293168"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3" name="object 21">
                  <a:extLst>
                    <a:ext uri="{FF2B5EF4-FFF2-40B4-BE49-F238E27FC236}">
                      <a16:creationId xmlns:a16="http://schemas.microsoft.com/office/drawing/2014/main" id="{C4D321F9-8641-4C1D-B091-1911F215F2A6}"/>
                    </a:ext>
                  </a:extLst>
                </p:cNvPr>
                <p:cNvSpPr txBox="1"/>
                <p:nvPr/>
              </p:nvSpPr>
              <p:spPr>
                <a:xfrm>
                  <a:off x="5621743"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4" name="object 22">
                  <a:extLst>
                    <a:ext uri="{FF2B5EF4-FFF2-40B4-BE49-F238E27FC236}">
                      <a16:creationId xmlns:a16="http://schemas.microsoft.com/office/drawing/2014/main" id="{DE1BEA88-6931-4070-829B-17017DE8DDAB}"/>
                    </a:ext>
                  </a:extLst>
                </p:cNvPr>
                <p:cNvSpPr txBox="1"/>
                <p:nvPr/>
              </p:nvSpPr>
              <p:spPr>
                <a:xfrm>
                  <a:off x="5950317"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5" name="object 23">
                  <a:extLst>
                    <a:ext uri="{FF2B5EF4-FFF2-40B4-BE49-F238E27FC236}">
                      <a16:creationId xmlns:a16="http://schemas.microsoft.com/office/drawing/2014/main" id="{1EBAA867-615B-42B9-B54E-F16D2641B367}"/>
                    </a:ext>
                  </a:extLst>
                </p:cNvPr>
                <p:cNvSpPr txBox="1"/>
                <p:nvPr/>
              </p:nvSpPr>
              <p:spPr>
                <a:xfrm>
                  <a:off x="6278891"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6" name="object 24">
                  <a:extLst>
                    <a:ext uri="{FF2B5EF4-FFF2-40B4-BE49-F238E27FC236}">
                      <a16:creationId xmlns:a16="http://schemas.microsoft.com/office/drawing/2014/main" id="{4A47E439-7C36-4C4D-8FB9-C80F6F3AB6F6}"/>
                    </a:ext>
                  </a:extLst>
                </p:cNvPr>
                <p:cNvSpPr txBox="1"/>
                <p:nvPr/>
              </p:nvSpPr>
              <p:spPr>
                <a:xfrm>
                  <a:off x="6607465"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7" name="object 25">
                  <a:extLst>
                    <a:ext uri="{FF2B5EF4-FFF2-40B4-BE49-F238E27FC236}">
                      <a16:creationId xmlns:a16="http://schemas.microsoft.com/office/drawing/2014/main" id="{AAE0116A-4012-4504-8A4F-9C16B7FC9A3E}"/>
                    </a:ext>
                  </a:extLst>
                </p:cNvPr>
                <p:cNvSpPr txBox="1"/>
                <p:nvPr/>
              </p:nvSpPr>
              <p:spPr>
                <a:xfrm>
                  <a:off x="6936040"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178" name="object 26">
                  <a:extLst>
                    <a:ext uri="{FF2B5EF4-FFF2-40B4-BE49-F238E27FC236}">
                      <a16:creationId xmlns:a16="http://schemas.microsoft.com/office/drawing/2014/main" id="{84615370-21FD-4F20-8CBD-6933762EF12B}"/>
                    </a:ext>
                  </a:extLst>
                </p:cNvPr>
                <p:cNvSpPr txBox="1"/>
                <p:nvPr/>
              </p:nvSpPr>
              <p:spPr>
                <a:xfrm>
                  <a:off x="7264614" y="5476065"/>
                  <a:ext cx="276999" cy="20701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grpSp>
          <p:sp>
            <p:nvSpPr>
              <p:cNvPr id="179" name="object 27">
                <a:extLst>
                  <a:ext uri="{FF2B5EF4-FFF2-40B4-BE49-F238E27FC236}">
                    <a16:creationId xmlns:a16="http://schemas.microsoft.com/office/drawing/2014/main" id="{2403CCD2-A71A-4BA3-B6EE-2E12A8E883D6}"/>
                  </a:ext>
                </a:extLst>
              </p:cNvPr>
              <p:cNvSpPr txBox="1"/>
              <p:nvPr/>
            </p:nvSpPr>
            <p:spPr>
              <a:xfrm>
                <a:off x="771470" y="3180618"/>
                <a:ext cx="138499" cy="1927839"/>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Number of people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who inject</a:t>
                </a:r>
                <a:r>
                  <a:rPr kumimoji="0" sz="900" b="0" i="0" u="none" strike="noStrike" kern="1200" cap="none" spc="-130" normalizeH="0" baseline="0" noProof="0" dirty="0">
                    <a:ln>
                      <a:noFill/>
                    </a:ln>
                    <a:solidFill>
                      <a:srgbClr val="231F20"/>
                    </a:solidFill>
                    <a:effectLst/>
                    <a:uLnTx/>
                    <a:uFillTx/>
                    <a:latin typeface="Arial Nova" panose="020B0504020202020204" pitchFamily="34" charset="0"/>
                    <a:ea typeface="+mn-ea"/>
                    <a:cs typeface="Arial"/>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drugs</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grpSp>
            <p:nvGrpSpPr>
              <p:cNvPr id="8218" name="Group 8217">
                <a:extLst>
                  <a:ext uri="{FF2B5EF4-FFF2-40B4-BE49-F238E27FC236}">
                    <a16:creationId xmlns:a16="http://schemas.microsoft.com/office/drawing/2014/main" id="{F66B1DFA-BF22-4955-A845-04B854A1016F}"/>
                  </a:ext>
                </a:extLst>
              </p:cNvPr>
              <p:cNvGrpSpPr/>
              <p:nvPr/>
            </p:nvGrpSpPr>
            <p:grpSpPr>
              <a:xfrm>
                <a:off x="1307306" y="2842351"/>
                <a:ext cx="6813304" cy="2540699"/>
                <a:chOff x="1307306" y="3406612"/>
                <a:chExt cx="6138863" cy="1976438"/>
              </a:xfrm>
            </p:grpSpPr>
            <p:grpSp>
              <p:nvGrpSpPr>
                <p:cNvPr id="8201" name="Group 26">
                  <a:extLst>
                    <a:ext uri="{FF2B5EF4-FFF2-40B4-BE49-F238E27FC236}">
                      <a16:creationId xmlns:a16="http://schemas.microsoft.com/office/drawing/2014/main" id="{70523870-ED81-4320-A454-93FFE8A5C2BE}"/>
                    </a:ext>
                  </a:extLst>
                </p:cNvPr>
                <p:cNvGrpSpPr>
                  <a:grpSpLocks/>
                </p:cNvGrpSpPr>
                <p:nvPr/>
              </p:nvGrpSpPr>
              <p:grpSpPr bwMode="auto">
                <a:xfrm>
                  <a:off x="1307306" y="3406612"/>
                  <a:ext cx="6138863" cy="1976438"/>
                  <a:chOff x="1935" y="181"/>
                  <a:chExt cx="9668" cy="3112"/>
                </a:xfrm>
              </p:grpSpPr>
              <p:sp>
                <p:nvSpPr>
                  <p:cNvPr id="8202" name="AutoShape 33">
                    <a:extLst>
                      <a:ext uri="{FF2B5EF4-FFF2-40B4-BE49-F238E27FC236}">
                        <a16:creationId xmlns:a16="http://schemas.microsoft.com/office/drawing/2014/main" id="{D7D71E20-9FBD-442E-ADDC-BAB56802A3BE}"/>
                      </a:ext>
                    </a:extLst>
                  </p:cNvPr>
                  <p:cNvSpPr>
                    <a:spLocks/>
                  </p:cNvSpPr>
                  <p:nvPr/>
                </p:nvSpPr>
                <p:spPr bwMode="auto">
                  <a:xfrm>
                    <a:off x="3134" y="1100"/>
                    <a:ext cx="8293" cy="2083"/>
                  </a:xfrm>
                  <a:custGeom>
                    <a:avLst/>
                    <a:gdLst>
                      <a:gd name="T0" fmla="+- 0 11427 3135"/>
                      <a:gd name="T1" fmla="*/ T0 w 8293"/>
                      <a:gd name="T2" fmla="+- 0 1584 1100"/>
                      <a:gd name="T3" fmla="*/ 1584 h 2083"/>
                      <a:gd name="T4" fmla="+- 0 5208 3135"/>
                      <a:gd name="T5" fmla="*/ T4 w 8293"/>
                      <a:gd name="T6" fmla="+- 0 1584 1100"/>
                      <a:gd name="T7" fmla="*/ 1584 h 2083"/>
                      <a:gd name="T8" fmla="+- 0 5729 3135"/>
                      <a:gd name="T9" fmla="*/ T8 w 8293"/>
                      <a:gd name="T10" fmla="+- 0 1934 1100"/>
                      <a:gd name="T11" fmla="*/ 1934 h 2083"/>
                      <a:gd name="T12" fmla="+- 0 6250 3135"/>
                      <a:gd name="T13" fmla="*/ T12 w 8293"/>
                      <a:gd name="T14" fmla="+- 0 2273 1100"/>
                      <a:gd name="T15" fmla="*/ 2273 h 2083"/>
                      <a:gd name="T16" fmla="+- 0 6759 3135"/>
                      <a:gd name="T17" fmla="*/ T16 w 8293"/>
                      <a:gd name="T18" fmla="+- 0 2446 1100"/>
                      <a:gd name="T19" fmla="*/ 2446 h 2083"/>
                      <a:gd name="T20" fmla="+- 0 7281 3135"/>
                      <a:gd name="T21" fmla="*/ T20 w 8293"/>
                      <a:gd name="T22" fmla="+- 0 2532 1100"/>
                      <a:gd name="T23" fmla="*/ 2532 h 2083"/>
                      <a:gd name="T24" fmla="+- 0 7802 3135"/>
                      <a:gd name="T25" fmla="*/ T24 w 8293"/>
                      <a:gd name="T26" fmla="+- 0 2881 1100"/>
                      <a:gd name="T27" fmla="*/ 2881 h 2083"/>
                      <a:gd name="T28" fmla="+- 0 8311 3135"/>
                      <a:gd name="T29" fmla="*/ T28 w 8293"/>
                      <a:gd name="T30" fmla="+- 0 2984 1100"/>
                      <a:gd name="T31" fmla="*/ 2984 h 2083"/>
                      <a:gd name="T32" fmla="+- 0 8833 3135"/>
                      <a:gd name="T33" fmla="*/ T32 w 8293"/>
                      <a:gd name="T34" fmla="+- 0 3183 1100"/>
                      <a:gd name="T35" fmla="*/ 3183 h 2083"/>
                      <a:gd name="T36" fmla="+- 0 9354 3135"/>
                      <a:gd name="T37" fmla="*/ T36 w 8293"/>
                      <a:gd name="T38" fmla="+- 0 3118 1100"/>
                      <a:gd name="T39" fmla="*/ 3118 h 2083"/>
                      <a:gd name="T40" fmla="+- 0 9863 3135"/>
                      <a:gd name="T41" fmla="*/ T40 w 8293"/>
                      <a:gd name="T42" fmla="+- 0 3070 1100"/>
                      <a:gd name="T43" fmla="*/ 3070 h 2083"/>
                      <a:gd name="T44" fmla="+- 0 11427 3135"/>
                      <a:gd name="T45" fmla="*/ T44 w 8293"/>
                      <a:gd name="T46" fmla="+- 0 3070 1100"/>
                      <a:gd name="T47" fmla="*/ 3070 h 2083"/>
                      <a:gd name="T48" fmla="+- 0 11427 3135"/>
                      <a:gd name="T49" fmla="*/ T48 w 8293"/>
                      <a:gd name="T50" fmla="+- 0 1584 1100"/>
                      <a:gd name="T51" fmla="*/ 1584 h 2083"/>
                      <a:gd name="T52" fmla="+- 0 11427 3135"/>
                      <a:gd name="T53" fmla="*/ T52 w 8293"/>
                      <a:gd name="T54" fmla="+- 0 3070 1100"/>
                      <a:gd name="T55" fmla="*/ 3070 h 2083"/>
                      <a:gd name="T56" fmla="+- 0 9863 3135"/>
                      <a:gd name="T57" fmla="*/ T56 w 8293"/>
                      <a:gd name="T58" fmla="+- 0 3070 1100"/>
                      <a:gd name="T59" fmla="*/ 3070 h 2083"/>
                      <a:gd name="T60" fmla="+- 0 10384 3135"/>
                      <a:gd name="T61" fmla="*/ T60 w 8293"/>
                      <a:gd name="T62" fmla="+- 0 3107 1100"/>
                      <a:gd name="T63" fmla="*/ 3107 h 2083"/>
                      <a:gd name="T64" fmla="+- 0 10906 3135"/>
                      <a:gd name="T65" fmla="*/ T64 w 8293"/>
                      <a:gd name="T66" fmla="+- 0 3129 1100"/>
                      <a:gd name="T67" fmla="*/ 3129 h 2083"/>
                      <a:gd name="T68" fmla="+- 0 11427 3135"/>
                      <a:gd name="T69" fmla="*/ T68 w 8293"/>
                      <a:gd name="T70" fmla="+- 0 3183 1100"/>
                      <a:gd name="T71" fmla="*/ 3183 h 2083"/>
                      <a:gd name="T72" fmla="+- 0 11427 3135"/>
                      <a:gd name="T73" fmla="*/ T72 w 8293"/>
                      <a:gd name="T74" fmla="+- 0 3070 1100"/>
                      <a:gd name="T75" fmla="*/ 3070 h 2083"/>
                      <a:gd name="T76" fmla="+- 0 6250 3135"/>
                      <a:gd name="T77" fmla="*/ T76 w 8293"/>
                      <a:gd name="T78" fmla="+- 0 1100 1100"/>
                      <a:gd name="T79" fmla="*/ 1100 h 2083"/>
                      <a:gd name="T80" fmla="+- 0 5729 3135"/>
                      <a:gd name="T81" fmla="*/ T80 w 8293"/>
                      <a:gd name="T82" fmla="+- 0 1111 1100"/>
                      <a:gd name="T83" fmla="*/ 1111 h 2083"/>
                      <a:gd name="T84" fmla="+- 0 5208 3135"/>
                      <a:gd name="T85" fmla="*/ T84 w 8293"/>
                      <a:gd name="T86" fmla="+- 0 1111 1100"/>
                      <a:gd name="T87" fmla="*/ 1111 h 2083"/>
                      <a:gd name="T88" fmla="+- 0 4699 3135"/>
                      <a:gd name="T89" fmla="*/ T88 w 8293"/>
                      <a:gd name="T90" fmla="+- 0 2187 1100"/>
                      <a:gd name="T91" fmla="*/ 2187 h 2083"/>
                      <a:gd name="T92" fmla="+- 0 4177 3135"/>
                      <a:gd name="T93" fmla="*/ T92 w 8293"/>
                      <a:gd name="T94" fmla="+- 0 2322 1100"/>
                      <a:gd name="T95" fmla="*/ 2322 h 2083"/>
                      <a:gd name="T96" fmla="+- 0 3656 3135"/>
                      <a:gd name="T97" fmla="*/ T96 w 8293"/>
                      <a:gd name="T98" fmla="+- 0 2521 1100"/>
                      <a:gd name="T99" fmla="*/ 2521 h 2083"/>
                      <a:gd name="T100" fmla="+- 0 3135 3135"/>
                      <a:gd name="T101" fmla="*/ T100 w 8293"/>
                      <a:gd name="T102" fmla="+- 0 2860 1100"/>
                      <a:gd name="T103" fmla="*/ 2860 h 2083"/>
                      <a:gd name="T104" fmla="+- 0 3656 3135"/>
                      <a:gd name="T105" fmla="*/ T104 w 8293"/>
                      <a:gd name="T106" fmla="+- 0 2548 1100"/>
                      <a:gd name="T107" fmla="*/ 2548 h 2083"/>
                      <a:gd name="T108" fmla="+- 0 4177 3135"/>
                      <a:gd name="T109" fmla="*/ T108 w 8293"/>
                      <a:gd name="T110" fmla="+- 0 2446 1100"/>
                      <a:gd name="T111" fmla="*/ 2446 h 2083"/>
                      <a:gd name="T112" fmla="+- 0 4714 3135"/>
                      <a:gd name="T113" fmla="*/ T112 w 8293"/>
                      <a:gd name="T114" fmla="+- 0 2446 1100"/>
                      <a:gd name="T115" fmla="*/ 2446 h 2083"/>
                      <a:gd name="T116" fmla="+- 0 5208 3135"/>
                      <a:gd name="T117" fmla="*/ T116 w 8293"/>
                      <a:gd name="T118" fmla="+- 0 1584 1100"/>
                      <a:gd name="T119" fmla="*/ 1584 h 2083"/>
                      <a:gd name="T120" fmla="+- 0 11427 3135"/>
                      <a:gd name="T121" fmla="*/ T120 w 8293"/>
                      <a:gd name="T122" fmla="+- 0 1584 1100"/>
                      <a:gd name="T123" fmla="*/ 1584 h 2083"/>
                      <a:gd name="T124" fmla="+- 0 11427 3135"/>
                      <a:gd name="T125" fmla="*/ T124 w 8293"/>
                      <a:gd name="T126" fmla="+- 0 1488 1100"/>
                      <a:gd name="T127" fmla="*/ 1488 h 2083"/>
                      <a:gd name="T128" fmla="+- 0 8833 3135"/>
                      <a:gd name="T129" fmla="*/ T128 w 8293"/>
                      <a:gd name="T130" fmla="+- 0 1488 1100"/>
                      <a:gd name="T131" fmla="*/ 1488 h 2083"/>
                      <a:gd name="T132" fmla="+- 0 8311 3135"/>
                      <a:gd name="T133" fmla="*/ T132 w 8293"/>
                      <a:gd name="T134" fmla="+- 0 1364 1100"/>
                      <a:gd name="T135" fmla="*/ 1364 h 2083"/>
                      <a:gd name="T136" fmla="+- 0 7802 3135"/>
                      <a:gd name="T137" fmla="*/ T136 w 8293"/>
                      <a:gd name="T138" fmla="+- 0 1348 1100"/>
                      <a:gd name="T139" fmla="*/ 1348 h 2083"/>
                      <a:gd name="T140" fmla="+- 0 7426 3135"/>
                      <a:gd name="T141" fmla="*/ T140 w 8293"/>
                      <a:gd name="T142" fmla="+- 0 1278 1100"/>
                      <a:gd name="T143" fmla="*/ 1278 h 2083"/>
                      <a:gd name="T144" fmla="+- 0 6759 3135"/>
                      <a:gd name="T145" fmla="*/ T144 w 8293"/>
                      <a:gd name="T146" fmla="+- 0 1278 1100"/>
                      <a:gd name="T147" fmla="*/ 1278 h 2083"/>
                      <a:gd name="T148" fmla="+- 0 6250 3135"/>
                      <a:gd name="T149" fmla="*/ T148 w 8293"/>
                      <a:gd name="T150" fmla="+- 0 1100 1100"/>
                      <a:gd name="T151" fmla="*/ 1100 h 2083"/>
                      <a:gd name="T152" fmla="+- 0 4714 3135"/>
                      <a:gd name="T153" fmla="*/ T152 w 8293"/>
                      <a:gd name="T154" fmla="+- 0 2446 1100"/>
                      <a:gd name="T155" fmla="*/ 2446 h 2083"/>
                      <a:gd name="T156" fmla="+- 0 4177 3135"/>
                      <a:gd name="T157" fmla="*/ T156 w 8293"/>
                      <a:gd name="T158" fmla="+- 0 2446 1100"/>
                      <a:gd name="T159" fmla="*/ 2446 h 2083"/>
                      <a:gd name="T160" fmla="+- 0 4699 3135"/>
                      <a:gd name="T161" fmla="*/ T160 w 8293"/>
                      <a:gd name="T162" fmla="+- 0 2472 1100"/>
                      <a:gd name="T163" fmla="*/ 2472 h 2083"/>
                      <a:gd name="T164" fmla="+- 0 4714 3135"/>
                      <a:gd name="T165" fmla="*/ T164 w 8293"/>
                      <a:gd name="T166" fmla="+- 0 2446 1100"/>
                      <a:gd name="T167" fmla="*/ 2446 h 2083"/>
                      <a:gd name="T168" fmla="+- 0 9863 3135"/>
                      <a:gd name="T169" fmla="*/ T168 w 8293"/>
                      <a:gd name="T170" fmla="+- 0 1240 1100"/>
                      <a:gd name="T171" fmla="*/ 1240 h 2083"/>
                      <a:gd name="T172" fmla="+- 0 9354 3135"/>
                      <a:gd name="T173" fmla="*/ T172 w 8293"/>
                      <a:gd name="T174" fmla="+- 0 1412 1100"/>
                      <a:gd name="T175" fmla="*/ 1412 h 2083"/>
                      <a:gd name="T176" fmla="+- 0 8833 3135"/>
                      <a:gd name="T177" fmla="*/ T176 w 8293"/>
                      <a:gd name="T178" fmla="+- 0 1488 1100"/>
                      <a:gd name="T179" fmla="*/ 1488 h 2083"/>
                      <a:gd name="T180" fmla="+- 0 11427 3135"/>
                      <a:gd name="T181" fmla="*/ T180 w 8293"/>
                      <a:gd name="T182" fmla="+- 0 1488 1100"/>
                      <a:gd name="T183" fmla="*/ 1488 h 2083"/>
                      <a:gd name="T184" fmla="+- 0 11427 3135"/>
                      <a:gd name="T185" fmla="*/ T184 w 8293"/>
                      <a:gd name="T186" fmla="+- 0 1299 1100"/>
                      <a:gd name="T187" fmla="*/ 1299 h 2083"/>
                      <a:gd name="T188" fmla="+- 0 10384 3135"/>
                      <a:gd name="T189" fmla="*/ T188 w 8293"/>
                      <a:gd name="T190" fmla="+- 0 1299 1100"/>
                      <a:gd name="T191" fmla="*/ 1299 h 2083"/>
                      <a:gd name="T192" fmla="+- 0 9863 3135"/>
                      <a:gd name="T193" fmla="*/ T192 w 8293"/>
                      <a:gd name="T194" fmla="+- 0 1240 1100"/>
                      <a:gd name="T195" fmla="*/ 1240 h 2083"/>
                      <a:gd name="T196" fmla="+- 0 10906 3135"/>
                      <a:gd name="T197" fmla="*/ T196 w 8293"/>
                      <a:gd name="T198" fmla="+- 0 1251 1100"/>
                      <a:gd name="T199" fmla="*/ 1251 h 2083"/>
                      <a:gd name="T200" fmla="+- 0 10384 3135"/>
                      <a:gd name="T201" fmla="*/ T200 w 8293"/>
                      <a:gd name="T202" fmla="+- 0 1299 1100"/>
                      <a:gd name="T203" fmla="*/ 1299 h 2083"/>
                      <a:gd name="T204" fmla="+- 0 11427 3135"/>
                      <a:gd name="T205" fmla="*/ T204 w 8293"/>
                      <a:gd name="T206" fmla="+- 0 1299 1100"/>
                      <a:gd name="T207" fmla="*/ 1299 h 2083"/>
                      <a:gd name="T208" fmla="+- 0 11427 3135"/>
                      <a:gd name="T209" fmla="*/ T208 w 8293"/>
                      <a:gd name="T210" fmla="+- 0 1278 1100"/>
                      <a:gd name="T211" fmla="*/ 1278 h 2083"/>
                      <a:gd name="T212" fmla="+- 0 10906 3135"/>
                      <a:gd name="T213" fmla="*/ T212 w 8293"/>
                      <a:gd name="T214" fmla="+- 0 1251 1100"/>
                      <a:gd name="T215" fmla="*/ 1251 h 2083"/>
                      <a:gd name="T216" fmla="+- 0 7281 3135"/>
                      <a:gd name="T217" fmla="*/ T216 w 8293"/>
                      <a:gd name="T218" fmla="+- 0 1251 1100"/>
                      <a:gd name="T219" fmla="*/ 1251 h 2083"/>
                      <a:gd name="T220" fmla="+- 0 6759 3135"/>
                      <a:gd name="T221" fmla="*/ T220 w 8293"/>
                      <a:gd name="T222" fmla="+- 0 1278 1100"/>
                      <a:gd name="T223" fmla="*/ 1278 h 2083"/>
                      <a:gd name="T224" fmla="+- 0 7426 3135"/>
                      <a:gd name="T225" fmla="*/ T224 w 8293"/>
                      <a:gd name="T226" fmla="+- 0 1278 1100"/>
                      <a:gd name="T227" fmla="*/ 1278 h 2083"/>
                      <a:gd name="T228" fmla="+- 0 7281 3135"/>
                      <a:gd name="T229" fmla="*/ T228 w 8293"/>
                      <a:gd name="T230" fmla="+- 0 1251 1100"/>
                      <a:gd name="T231" fmla="*/ 1251 h 20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8293" h="2083">
                        <a:moveTo>
                          <a:pt x="8292" y="484"/>
                        </a:moveTo>
                        <a:lnTo>
                          <a:pt x="2073" y="484"/>
                        </a:lnTo>
                        <a:lnTo>
                          <a:pt x="2594" y="834"/>
                        </a:lnTo>
                        <a:lnTo>
                          <a:pt x="3115" y="1173"/>
                        </a:lnTo>
                        <a:lnTo>
                          <a:pt x="3624" y="1346"/>
                        </a:lnTo>
                        <a:lnTo>
                          <a:pt x="4146" y="1432"/>
                        </a:lnTo>
                        <a:lnTo>
                          <a:pt x="4667" y="1781"/>
                        </a:lnTo>
                        <a:lnTo>
                          <a:pt x="5176" y="1884"/>
                        </a:lnTo>
                        <a:lnTo>
                          <a:pt x="5698" y="2083"/>
                        </a:lnTo>
                        <a:lnTo>
                          <a:pt x="6219" y="2018"/>
                        </a:lnTo>
                        <a:lnTo>
                          <a:pt x="6728" y="1970"/>
                        </a:lnTo>
                        <a:lnTo>
                          <a:pt x="8292" y="1970"/>
                        </a:lnTo>
                        <a:lnTo>
                          <a:pt x="8292" y="484"/>
                        </a:lnTo>
                        <a:close/>
                        <a:moveTo>
                          <a:pt x="8292" y="1970"/>
                        </a:moveTo>
                        <a:lnTo>
                          <a:pt x="6728" y="1970"/>
                        </a:lnTo>
                        <a:lnTo>
                          <a:pt x="7249" y="2007"/>
                        </a:lnTo>
                        <a:lnTo>
                          <a:pt x="7771" y="2029"/>
                        </a:lnTo>
                        <a:lnTo>
                          <a:pt x="8292" y="2083"/>
                        </a:lnTo>
                        <a:lnTo>
                          <a:pt x="8292" y="1970"/>
                        </a:lnTo>
                        <a:close/>
                        <a:moveTo>
                          <a:pt x="3115" y="0"/>
                        </a:moveTo>
                        <a:lnTo>
                          <a:pt x="2594" y="11"/>
                        </a:lnTo>
                        <a:lnTo>
                          <a:pt x="2073" y="11"/>
                        </a:lnTo>
                        <a:lnTo>
                          <a:pt x="1564" y="1087"/>
                        </a:lnTo>
                        <a:lnTo>
                          <a:pt x="1042" y="1222"/>
                        </a:lnTo>
                        <a:lnTo>
                          <a:pt x="521" y="1421"/>
                        </a:lnTo>
                        <a:lnTo>
                          <a:pt x="0" y="1760"/>
                        </a:lnTo>
                        <a:lnTo>
                          <a:pt x="521" y="1448"/>
                        </a:lnTo>
                        <a:lnTo>
                          <a:pt x="1042" y="1346"/>
                        </a:lnTo>
                        <a:lnTo>
                          <a:pt x="1579" y="1346"/>
                        </a:lnTo>
                        <a:lnTo>
                          <a:pt x="2073" y="484"/>
                        </a:lnTo>
                        <a:lnTo>
                          <a:pt x="8292" y="484"/>
                        </a:lnTo>
                        <a:lnTo>
                          <a:pt x="8292" y="388"/>
                        </a:lnTo>
                        <a:lnTo>
                          <a:pt x="5698" y="388"/>
                        </a:lnTo>
                        <a:lnTo>
                          <a:pt x="5176" y="264"/>
                        </a:lnTo>
                        <a:lnTo>
                          <a:pt x="4667" y="248"/>
                        </a:lnTo>
                        <a:lnTo>
                          <a:pt x="4291" y="178"/>
                        </a:lnTo>
                        <a:lnTo>
                          <a:pt x="3624" y="178"/>
                        </a:lnTo>
                        <a:lnTo>
                          <a:pt x="3115" y="0"/>
                        </a:lnTo>
                        <a:close/>
                        <a:moveTo>
                          <a:pt x="1579" y="1346"/>
                        </a:moveTo>
                        <a:lnTo>
                          <a:pt x="1042" y="1346"/>
                        </a:lnTo>
                        <a:lnTo>
                          <a:pt x="1564" y="1372"/>
                        </a:lnTo>
                        <a:lnTo>
                          <a:pt x="1579" y="1346"/>
                        </a:lnTo>
                        <a:close/>
                        <a:moveTo>
                          <a:pt x="6728" y="140"/>
                        </a:moveTo>
                        <a:lnTo>
                          <a:pt x="6219" y="312"/>
                        </a:lnTo>
                        <a:lnTo>
                          <a:pt x="5698" y="388"/>
                        </a:lnTo>
                        <a:lnTo>
                          <a:pt x="8292" y="388"/>
                        </a:lnTo>
                        <a:lnTo>
                          <a:pt x="8292" y="199"/>
                        </a:lnTo>
                        <a:lnTo>
                          <a:pt x="7249" y="199"/>
                        </a:lnTo>
                        <a:lnTo>
                          <a:pt x="6728" y="140"/>
                        </a:lnTo>
                        <a:close/>
                        <a:moveTo>
                          <a:pt x="7771" y="151"/>
                        </a:moveTo>
                        <a:lnTo>
                          <a:pt x="7249" y="199"/>
                        </a:lnTo>
                        <a:lnTo>
                          <a:pt x="8292" y="199"/>
                        </a:lnTo>
                        <a:lnTo>
                          <a:pt x="8292" y="178"/>
                        </a:lnTo>
                        <a:lnTo>
                          <a:pt x="7771" y="151"/>
                        </a:lnTo>
                        <a:close/>
                        <a:moveTo>
                          <a:pt x="4146" y="151"/>
                        </a:moveTo>
                        <a:lnTo>
                          <a:pt x="3624" y="178"/>
                        </a:lnTo>
                        <a:lnTo>
                          <a:pt x="4291" y="178"/>
                        </a:lnTo>
                        <a:lnTo>
                          <a:pt x="4146" y="151"/>
                        </a:lnTo>
                        <a:close/>
                      </a:path>
                    </a:pathLst>
                  </a:custGeom>
                  <a:solidFill>
                    <a:srgbClr val="FC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3" name="AutoShape 32">
                    <a:extLst>
                      <a:ext uri="{FF2B5EF4-FFF2-40B4-BE49-F238E27FC236}">
                        <a16:creationId xmlns:a16="http://schemas.microsoft.com/office/drawing/2014/main" id="{5FD5098B-E055-425F-BD97-2A53701A03C1}"/>
                      </a:ext>
                    </a:extLst>
                  </p:cNvPr>
                  <p:cNvSpPr>
                    <a:spLocks/>
                  </p:cNvSpPr>
                  <p:nvPr/>
                </p:nvSpPr>
                <p:spPr bwMode="auto">
                  <a:xfrm>
                    <a:off x="2104" y="766"/>
                    <a:ext cx="9324" cy="2454"/>
                  </a:xfrm>
                  <a:custGeom>
                    <a:avLst/>
                    <a:gdLst>
                      <a:gd name="T0" fmla="+- 0 5729 2104"/>
                      <a:gd name="T1" fmla="*/ T0 w 9324"/>
                      <a:gd name="T2" fmla="+- 0 767 767"/>
                      <a:gd name="T3" fmla="*/ 767 h 2454"/>
                      <a:gd name="T4" fmla="+- 0 5208 2104"/>
                      <a:gd name="T5" fmla="*/ T4 w 9324"/>
                      <a:gd name="T6" fmla="+- 0 815 767"/>
                      <a:gd name="T7" fmla="*/ 815 h 2454"/>
                      <a:gd name="T8" fmla="+- 0 4699 2104"/>
                      <a:gd name="T9" fmla="*/ T8 w 9324"/>
                      <a:gd name="T10" fmla="+- 0 1961 767"/>
                      <a:gd name="T11" fmla="*/ 1961 h 2454"/>
                      <a:gd name="T12" fmla="+- 0 4177 2104"/>
                      <a:gd name="T13" fmla="*/ T12 w 9324"/>
                      <a:gd name="T14" fmla="+- 0 2236 767"/>
                      <a:gd name="T15" fmla="*/ 2236 h 2454"/>
                      <a:gd name="T16" fmla="+- 0 3656 2104"/>
                      <a:gd name="T17" fmla="*/ T16 w 9324"/>
                      <a:gd name="T18" fmla="+- 0 2446 767"/>
                      <a:gd name="T19" fmla="*/ 2446 h 2454"/>
                      <a:gd name="T20" fmla="+- 0 3135 2104"/>
                      <a:gd name="T21" fmla="*/ T20 w 9324"/>
                      <a:gd name="T22" fmla="+- 0 2822 767"/>
                      <a:gd name="T23" fmla="*/ 2822 h 2454"/>
                      <a:gd name="T24" fmla="+- 0 2626 2104"/>
                      <a:gd name="T25" fmla="*/ T24 w 9324"/>
                      <a:gd name="T26" fmla="+- 0 3145 767"/>
                      <a:gd name="T27" fmla="*/ 3145 h 2454"/>
                      <a:gd name="T28" fmla="+- 0 2104 2104"/>
                      <a:gd name="T29" fmla="*/ T28 w 9324"/>
                      <a:gd name="T30" fmla="+- 0 3220 767"/>
                      <a:gd name="T31" fmla="*/ 3220 h 2454"/>
                      <a:gd name="T32" fmla="+- 0 2626 2104"/>
                      <a:gd name="T33" fmla="*/ T32 w 9324"/>
                      <a:gd name="T34" fmla="+- 0 3156 767"/>
                      <a:gd name="T35" fmla="*/ 3156 h 2454"/>
                      <a:gd name="T36" fmla="+- 0 3135 2104"/>
                      <a:gd name="T37" fmla="*/ T36 w 9324"/>
                      <a:gd name="T38" fmla="+- 0 2860 767"/>
                      <a:gd name="T39" fmla="*/ 2860 h 2454"/>
                      <a:gd name="T40" fmla="+- 0 3656 2104"/>
                      <a:gd name="T41" fmla="*/ T40 w 9324"/>
                      <a:gd name="T42" fmla="+- 0 2521 767"/>
                      <a:gd name="T43" fmla="*/ 2521 h 2454"/>
                      <a:gd name="T44" fmla="+- 0 4177 2104"/>
                      <a:gd name="T45" fmla="*/ T44 w 9324"/>
                      <a:gd name="T46" fmla="+- 0 2322 767"/>
                      <a:gd name="T47" fmla="*/ 2322 h 2454"/>
                      <a:gd name="T48" fmla="+- 0 4699 2104"/>
                      <a:gd name="T49" fmla="*/ T48 w 9324"/>
                      <a:gd name="T50" fmla="+- 0 2187 767"/>
                      <a:gd name="T51" fmla="*/ 2187 h 2454"/>
                      <a:gd name="T52" fmla="+- 0 5208 2104"/>
                      <a:gd name="T53" fmla="*/ T52 w 9324"/>
                      <a:gd name="T54" fmla="+- 0 1111 767"/>
                      <a:gd name="T55" fmla="*/ 1111 h 2454"/>
                      <a:gd name="T56" fmla="+- 0 5729 2104"/>
                      <a:gd name="T57" fmla="*/ T56 w 9324"/>
                      <a:gd name="T58" fmla="+- 0 1111 767"/>
                      <a:gd name="T59" fmla="*/ 1111 h 2454"/>
                      <a:gd name="T60" fmla="+- 0 6251 2104"/>
                      <a:gd name="T61" fmla="*/ T60 w 9324"/>
                      <a:gd name="T62" fmla="+- 0 1100 767"/>
                      <a:gd name="T63" fmla="*/ 1100 h 2454"/>
                      <a:gd name="T64" fmla="+- 0 8422 2104"/>
                      <a:gd name="T65" fmla="*/ T64 w 9324"/>
                      <a:gd name="T66" fmla="+- 0 1100 767"/>
                      <a:gd name="T67" fmla="*/ 1100 h 2454"/>
                      <a:gd name="T68" fmla="+- 0 8311 2104"/>
                      <a:gd name="T69" fmla="*/ T68 w 9324"/>
                      <a:gd name="T70" fmla="+- 0 1062 767"/>
                      <a:gd name="T71" fmla="*/ 1062 h 2454"/>
                      <a:gd name="T72" fmla="+- 0 8089 2104"/>
                      <a:gd name="T73" fmla="*/ T72 w 9324"/>
                      <a:gd name="T74" fmla="+- 0 1025 767"/>
                      <a:gd name="T75" fmla="*/ 1025 h 2454"/>
                      <a:gd name="T76" fmla="+- 0 6759 2104"/>
                      <a:gd name="T77" fmla="*/ T76 w 9324"/>
                      <a:gd name="T78" fmla="+- 0 1025 767"/>
                      <a:gd name="T79" fmla="*/ 1025 h 2454"/>
                      <a:gd name="T80" fmla="+- 0 6251 2104"/>
                      <a:gd name="T81" fmla="*/ T80 w 9324"/>
                      <a:gd name="T82" fmla="+- 0 939 767"/>
                      <a:gd name="T83" fmla="*/ 939 h 2454"/>
                      <a:gd name="T84" fmla="+- 0 5729 2104"/>
                      <a:gd name="T85" fmla="*/ T84 w 9324"/>
                      <a:gd name="T86" fmla="+- 0 767 767"/>
                      <a:gd name="T87" fmla="*/ 767 h 2454"/>
                      <a:gd name="T88" fmla="+- 0 9831 2104"/>
                      <a:gd name="T89" fmla="*/ T88 w 9324"/>
                      <a:gd name="T90" fmla="+- 0 1251 767"/>
                      <a:gd name="T91" fmla="*/ 1251 h 2454"/>
                      <a:gd name="T92" fmla="+- 0 7281 2104"/>
                      <a:gd name="T93" fmla="*/ T92 w 9324"/>
                      <a:gd name="T94" fmla="+- 0 1251 767"/>
                      <a:gd name="T95" fmla="*/ 1251 h 2454"/>
                      <a:gd name="T96" fmla="+- 0 7802 2104"/>
                      <a:gd name="T97" fmla="*/ T96 w 9324"/>
                      <a:gd name="T98" fmla="+- 0 1348 767"/>
                      <a:gd name="T99" fmla="*/ 1348 h 2454"/>
                      <a:gd name="T100" fmla="+- 0 8311 2104"/>
                      <a:gd name="T101" fmla="*/ T100 w 9324"/>
                      <a:gd name="T102" fmla="+- 0 1364 767"/>
                      <a:gd name="T103" fmla="*/ 1364 h 2454"/>
                      <a:gd name="T104" fmla="+- 0 8833 2104"/>
                      <a:gd name="T105" fmla="*/ T104 w 9324"/>
                      <a:gd name="T106" fmla="+- 0 1488 767"/>
                      <a:gd name="T107" fmla="*/ 1488 h 2454"/>
                      <a:gd name="T108" fmla="+- 0 9354 2104"/>
                      <a:gd name="T109" fmla="*/ T108 w 9324"/>
                      <a:gd name="T110" fmla="+- 0 1412 767"/>
                      <a:gd name="T111" fmla="*/ 1412 h 2454"/>
                      <a:gd name="T112" fmla="+- 0 9831 2104"/>
                      <a:gd name="T113" fmla="*/ T112 w 9324"/>
                      <a:gd name="T114" fmla="+- 0 1251 767"/>
                      <a:gd name="T115" fmla="*/ 1251 h 2454"/>
                      <a:gd name="T116" fmla="+- 0 9863 2104"/>
                      <a:gd name="T117" fmla="*/ T116 w 9324"/>
                      <a:gd name="T118" fmla="+- 0 1025 767"/>
                      <a:gd name="T119" fmla="*/ 1025 h 2454"/>
                      <a:gd name="T120" fmla="+- 0 9354 2104"/>
                      <a:gd name="T121" fmla="*/ T120 w 9324"/>
                      <a:gd name="T122" fmla="+- 0 1089 767"/>
                      <a:gd name="T123" fmla="*/ 1089 h 2454"/>
                      <a:gd name="T124" fmla="+- 0 8833 2104"/>
                      <a:gd name="T125" fmla="*/ T124 w 9324"/>
                      <a:gd name="T126" fmla="+- 0 1240 767"/>
                      <a:gd name="T127" fmla="*/ 1240 h 2454"/>
                      <a:gd name="T128" fmla="+- 0 9863 2104"/>
                      <a:gd name="T129" fmla="*/ T128 w 9324"/>
                      <a:gd name="T130" fmla="+- 0 1240 767"/>
                      <a:gd name="T131" fmla="*/ 1240 h 2454"/>
                      <a:gd name="T132" fmla="+- 0 10384 2104"/>
                      <a:gd name="T133" fmla="*/ T132 w 9324"/>
                      <a:gd name="T134" fmla="+- 0 1299 767"/>
                      <a:gd name="T135" fmla="*/ 1299 h 2454"/>
                      <a:gd name="T136" fmla="+- 0 10906 2104"/>
                      <a:gd name="T137" fmla="*/ T136 w 9324"/>
                      <a:gd name="T138" fmla="+- 0 1251 767"/>
                      <a:gd name="T139" fmla="*/ 1251 h 2454"/>
                      <a:gd name="T140" fmla="+- 0 11368 2104"/>
                      <a:gd name="T141" fmla="*/ T140 w 9324"/>
                      <a:gd name="T142" fmla="+- 0 1251 767"/>
                      <a:gd name="T143" fmla="*/ 1251 h 2454"/>
                      <a:gd name="T144" fmla="+- 0 10989 2104"/>
                      <a:gd name="T145" fmla="*/ T144 w 9324"/>
                      <a:gd name="T146" fmla="+- 0 1079 767"/>
                      <a:gd name="T147" fmla="*/ 1079 h 2454"/>
                      <a:gd name="T148" fmla="+- 0 10384 2104"/>
                      <a:gd name="T149" fmla="*/ T148 w 9324"/>
                      <a:gd name="T150" fmla="+- 0 1079 767"/>
                      <a:gd name="T151" fmla="*/ 1079 h 2454"/>
                      <a:gd name="T152" fmla="+- 0 9863 2104"/>
                      <a:gd name="T153" fmla="*/ T152 w 9324"/>
                      <a:gd name="T154" fmla="+- 0 1025 767"/>
                      <a:gd name="T155" fmla="*/ 1025 h 2454"/>
                      <a:gd name="T156" fmla="+- 0 8422 2104"/>
                      <a:gd name="T157" fmla="*/ T156 w 9324"/>
                      <a:gd name="T158" fmla="+- 0 1100 767"/>
                      <a:gd name="T159" fmla="*/ 1100 h 2454"/>
                      <a:gd name="T160" fmla="+- 0 6251 2104"/>
                      <a:gd name="T161" fmla="*/ T160 w 9324"/>
                      <a:gd name="T162" fmla="+- 0 1100 767"/>
                      <a:gd name="T163" fmla="*/ 1100 h 2454"/>
                      <a:gd name="T164" fmla="+- 0 6759 2104"/>
                      <a:gd name="T165" fmla="*/ T164 w 9324"/>
                      <a:gd name="T166" fmla="+- 0 1278 767"/>
                      <a:gd name="T167" fmla="*/ 1278 h 2454"/>
                      <a:gd name="T168" fmla="+- 0 7281 2104"/>
                      <a:gd name="T169" fmla="*/ T168 w 9324"/>
                      <a:gd name="T170" fmla="+- 0 1251 767"/>
                      <a:gd name="T171" fmla="*/ 1251 h 2454"/>
                      <a:gd name="T172" fmla="+- 0 9831 2104"/>
                      <a:gd name="T173" fmla="*/ T172 w 9324"/>
                      <a:gd name="T174" fmla="+- 0 1251 767"/>
                      <a:gd name="T175" fmla="*/ 1251 h 2454"/>
                      <a:gd name="T176" fmla="+- 0 9863 2104"/>
                      <a:gd name="T177" fmla="*/ T176 w 9324"/>
                      <a:gd name="T178" fmla="+- 0 1240 767"/>
                      <a:gd name="T179" fmla="*/ 1240 h 2454"/>
                      <a:gd name="T180" fmla="+- 0 8833 2104"/>
                      <a:gd name="T181" fmla="*/ T180 w 9324"/>
                      <a:gd name="T182" fmla="+- 0 1240 767"/>
                      <a:gd name="T183" fmla="*/ 1240 h 2454"/>
                      <a:gd name="T184" fmla="+- 0 8422 2104"/>
                      <a:gd name="T185" fmla="*/ T184 w 9324"/>
                      <a:gd name="T186" fmla="+- 0 1100 767"/>
                      <a:gd name="T187" fmla="*/ 1100 h 2454"/>
                      <a:gd name="T188" fmla="+- 0 11368 2104"/>
                      <a:gd name="T189" fmla="*/ T188 w 9324"/>
                      <a:gd name="T190" fmla="+- 0 1251 767"/>
                      <a:gd name="T191" fmla="*/ 1251 h 2454"/>
                      <a:gd name="T192" fmla="+- 0 10906 2104"/>
                      <a:gd name="T193" fmla="*/ T192 w 9324"/>
                      <a:gd name="T194" fmla="+- 0 1251 767"/>
                      <a:gd name="T195" fmla="*/ 1251 h 2454"/>
                      <a:gd name="T196" fmla="+- 0 11427 2104"/>
                      <a:gd name="T197" fmla="*/ T196 w 9324"/>
                      <a:gd name="T198" fmla="+- 0 1278 767"/>
                      <a:gd name="T199" fmla="*/ 1278 h 2454"/>
                      <a:gd name="T200" fmla="+- 0 11368 2104"/>
                      <a:gd name="T201" fmla="*/ T200 w 9324"/>
                      <a:gd name="T202" fmla="+- 0 1251 767"/>
                      <a:gd name="T203" fmla="*/ 1251 h 2454"/>
                      <a:gd name="T204" fmla="+- 0 10906 2104"/>
                      <a:gd name="T205" fmla="*/ T204 w 9324"/>
                      <a:gd name="T206" fmla="+- 0 1041 767"/>
                      <a:gd name="T207" fmla="*/ 1041 h 2454"/>
                      <a:gd name="T208" fmla="+- 0 10384 2104"/>
                      <a:gd name="T209" fmla="*/ T208 w 9324"/>
                      <a:gd name="T210" fmla="+- 0 1079 767"/>
                      <a:gd name="T211" fmla="*/ 1079 h 2454"/>
                      <a:gd name="T212" fmla="+- 0 10989 2104"/>
                      <a:gd name="T213" fmla="*/ T212 w 9324"/>
                      <a:gd name="T214" fmla="+- 0 1079 767"/>
                      <a:gd name="T215" fmla="*/ 1079 h 2454"/>
                      <a:gd name="T216" fmla="+- 0 10906 2104"/>
                      <a:gd name="T217" fmla="*/ T216 w 9324"/>
                      <a:gd name="T218" fmla="+- 0 1041 767"/>
                      <a:gd name="T219" fmla="*/ 1041 h 2454"/>
                      <a:gd name="T220" fmla="+- 0 7281 2104"/>
                      <a:gd name="T221" fmla="*/ T220 w 9324"/>
                      <a:gd name="T222" fmla="+- 0 912 767"/>
                      <a:gd name="T223" fmla="*/ 912 h 2454"/>
                      <a:gd name="T224" fmla="+- 0 6759 2104"/>
                      <a:gd name="T225" fmla="*/ T224 w 9324"/>
                      <a:gd name="T226" fmla="+- 0 1025 767"/>
                      <a:gd name="T227" fmla="*/ 1025 h 2454"/>
                      <a:gd name="T228" fmla="+- 0 8089 2104"/>
                      <a:gd name="T229" fmla="*/ T228 w 9324"/>
                      <a:gd name="T230" fmla="+- 0 1025 767"/>
                      <a:gd name="T231" fmla="*/ 1025 h 2454"/>
                      <a:gd name="T232" fmla="+- 0 7802 2104"/>
                      <a:gd name="T233" fmla="*/ T232 w 9324"/>
                      <a:gd name="T234" fmla="+- 0 976 767"/>
                      <a:gd name="T235" fmla="*/ 976 h 2454"/>
                      <a:gd name="T236" fmla="+- 0 7281 2104"/>
                      <a:gd name="T237" fmla="*/ T236 w 9324"/>
                      <a:gd name="T238" fmla="+- 0 912 767"/>
                      <a:gd name="T239" fmla="*/ 912 h 24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9324" h="2454">
                        <a:moveTo>
                          <a:pt x="3625" y="0"/>
                        </a:moveTo>
                        <a:lnTo>
                          <a:pt x="3104" y="48"/>
                        </a:lnTo>
                        <a:lnTo>
                          <a:pt x="2595" y="1194"/>
                        </a:lnTo>
                        <a:lnTo>
                          <a:pt x="2073" y="1469"/>
                        </a:lnTo>
                        <a:lnTo>
                          <a:pt x="1552" y="1679"/>
                        </a:lnTo>
                        <a:lnTo>
                          <a:pt x="1031" y="2055"/>
                        </a:lnTo>
                        <a:lnTo>
                          <a:pt x="522" y="2378"/>
                        </a:lnTo>
                        <a:lnTo>
                          <a:pt x="0" y="2453"/>
                        </a:lnTo>
                        <a:lnTo>
                          <a:pt x="522" y="2389"/>
                        </a:lnTo>
                        <a:lnTo>
                          <a:pt x="1031" y="2093"/>
                        </a:lnTo>
                        <a:lnTo>
                          <a:pt x="1552" y="1754"/>
                        </a:lnTo>
                        <a:lnTo>
                          <a:pt x="2073" y="1555"/>
                        </a:lnTo>
                        <a:lnTo>
                          <a:pt x="2595" y="1420"/>
                        </a:lnTo>
                        <a:lnTo>
                          <a:pt x="3104" y="344"/>
                        </a:lnTo>
                        <a:lnTo>
                          <a:pt x="3625" y="344"/>
                        </a:lnTo>
                        <a:lnTo>
                          <a:pt x="4147" y="333"/>
                        </a:lnTo>
                        <a:lnTo>
                          <a:pt x="6318" y="333"/>
                        </a:lnTo>
                        <a:lnTo>
                          <a:pt x="6207" y="295"/>
                        </a:lnTo>
                        <a:lnTo>
                          <a:pt x="5985" y="258"/>
                        </a:lnTo>
                        <a:lnTo>
                          <a:pt x="4655" y="258"/>
                        </a:lnTo>
                        <a:lnTo>
                          <a:pt x="4147" y="172"/>
                        </a:lnTo>
                        <a:lnTo>
                          <a:pt x="3625" y="0"/>
                        </a:lnTo>
                        <a:close/>
                        <a:moveTo>
                          <a:pt x="7727" y="484"/>
                        </a:moveTo>
                        <a:lnTo>
                          <a:pt x="5177" y="484"/>
                        </a:lnTo>
                        <a:lnTo>
                          <a:pt x="5698" y="581"/>
                        </a:lnTo>
                        <a:lnTo>
                          <a:pt x="6207" y="597"/>
                        </a:lnTo>
                        <a:lnTo>
                          <a:pt x="6729" y="721"/>
                        </a:lnTo>
                        <a:lnTo>
                          <a:pt x="7250" y="645"/>
                        </a:lnTo>
                        <a:lnTo>
                          <a:pt x="7727" y="484"/>
                        </a:lnTo>
                        <a:close/>
                        <a:moveTo>
                          <a:pt x="7759" y="258"/>
                        </a:moveTo>
                        <a:lnTo>
                          <a:pt x="7250" y="322"/>
                        </a:lnTo>
                        <a:lnTo>
                          <a:pt x="6729" y="473"/>
                        </a:lnTo>
                        <a:lnTo>
                          <a:pt x="7759" y="473"/>
                        </a:lnTo>
                        <a:lnTo>
                          <a:pt x="8280" y="532"/>
                        </a:lnTo>
                        <a:lnTo>
                          <a:pt x="8802" y="484"/>
                        </a:lnTo>
                        <a:lnTo>
                          <a:pt x="9264" y="484"/>
                        </a:lnTo>
                        <a:lnTo>
                          <a:pt x="8885" y="312"/>
                        </a:lnTo>
                        <a:lnTo>
                          <a:pt x="8280" y="312"/>
                        </a:lnTo>
                        <a:lnTo>
                          <a:pt x="7759" y="258"/>
                        </a:lnTo>
                        <a:close/>
                        <a:moveTo>
                          <a:pt x="6318" y="333"/>
                        </a:moveTo>
                        <a:lnTo>
                          <a:pt x="4147" y="333"/>
                        </a:lnTo>
                        <a:lnTo>
                          <a:pt x="4655" y="511"/>
                        </a:lnTo>
                        <a:lnTo>
                          <a:pt x="5177" y="484"/>
                        </a:lnTo>
                        <a:lnTo>
                          <a:pt x="7727" y="484"/>
                        </a:lnTo>
                        <a:lnTo>
                          <a:pt x="7759" y="473"/>
                        </a:lnTo>
                        <a:lnTo>
                          <a:pt x="6729" y="473"/>
                        </a:lnTo>
                        <a:lnTo>
                          <a:pt x="6318" y="333"/>
                        </a:lnTo>
                        <a:close/>
                        <a:moveTo>
                          <a:pt x="9264" y="484"/>
                        </a:moveTo>
                        <a:lnTo>
                          <a:pt x="8802" y="484"/>
                        </a:lnTo>
                        <a:lnTo>
                          <a:pt x="9323" y="511"/>
                        </a:lnTo>
                        <a:lnTo>
                          <a:pt x="9264" y="484"/>
                        </a:lnTo>
                        <a:close/>
                        <a:moveTo>
                          <a:pt x="8802" y="274"/>
                        </a:moveTo>
                        <a:lnTo>
                          <a:pt x="8280" y="312"/>
                        </a:lnTo>
                        <a:lnTo>
                          <a:pt x="8885" y="312"/>
                        </a:lnTo>
                        <a:lnTo>
                          <a:pt x="8802" y="274"/>
                        </a:lnTo>
                        <a:close/>
                        <a:moveTo>
                          <a:pt x="5177" y="145"/>
                        </a:moveTo>
                        <a:lnTo>
                          <a:pt x="4655" y="258"/>
                        </a:lnTo>
                        <a:lnTo>
                          <a:pt x="5985" y="258"/>
                        </a:lnTo>
                        <a:lnTo>
                          <a:pt x="5698" y="209"/>
                        </a:lnTo>
                        <a:lnTo>
                          <a:pt x="5177" y="145"/>
                        </a:lnTo>
                        <a:close/>
                      </a:path>
                    </a:pathLst>
                  </a:custGeom>
                  <a:solidFill>
                    <a:srgbClr val="F9AA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4" name="AutoShape 31">
                    <a:extLst>
                      <a:ext uri="{FF2B5EF4-FFF2-40B4-BE49-F238E27FC236}">
                        <a16:creationId xmlns:a16="http://schemas.microsoft.com/office/drawing/2014/main" id="{5FBAD227-B26D-44FA-825E-A600FB322A71}"/>
                      </a:ext>
                    </a:extLst>
                  </p:cNvPr>
                  <p:cNvSpPr>
                    <a:spLocks/>
                  </p:cNvSpPr>
                  <p:nvPr/>
                </p:nvSpPr>
                <p:spPr bwMode="auto">
                  <a:xfrm>
                    <a:off x="2104" y="1584"/>
                    <a:ext cx="9324" cy="1696"/>
                  </a:xfrm>
                  <a:custGeom>
                    <a:avLst/>
                    <a:gdLst>
                      <a:gd name="T0" fmla="+- 0 4177 2104"/>
                      <a:gd name="T1" fmla="*/ T0 w 9324"/>
                      <a:gd name="T2" fmla="+- 0 2446 1585"/>
                      <a:gd name="T3" fmla="*/ 2446 h 1696"/>
                      <a:gd name="T4" fmla="+- 0 3656 2104"/>
                      <a:gd name="T5" fmla="*/ T4 w 9324"/>
                      <a:gd name="T6" fmla="+- 0 2548 1585"/>
                      <a:gd name="T7" fmla="*/ 2548 h 1696"/>
                      <a:gd name="T8" fmla="+- 0 3135 2104"/>
                      <a:gd name="T9" fmla="*/ T8 w 9324"/>
                      <a:gd name="T10" fmla="+- 0 2860 1585"/>
                      <a:gd name="T11" fmla="*/ 2860 h 1696"/>
                      <a:gd name="T12" fmla="+- 0 2626 2104"/>
                      <a:gd name="T13" fmla="*/ T12 w 9324"/>
                      <a:gd name="T14" fmla="+- 0 3156 1585"/>
                      <a:gd name="T15" fmla="*/ 3156 h 1696"/>
                      <a:gd name="T16" fmla="+- 0 2104 2104"/>
                      <a:gd name="T17" fmla="*/ T16 w 9324"/>
                      <a:gd name="T18" fmla="+- 0 3220 1585"/>
                      <a:gd name="T19" fmla="*/ 3220 h 1696"/>
                      <a:gd name="T20" fmla="+- 0 2104 2104"/>
                      <a:gd name="T21" fmla="*/ T20 w 9324"/>
                      <a:gd name="T22" fmla="+- 0 3280 1585"/>
                      <a:gd name="T23" fmla="*/ 3280 h 1696"/>
                      <a:gd name="T24" fmla="+- 0 11427 2104"/>
                      <a:gd name="T25" fmla="*/ T24 w 9324"/>
                      <a:gd name="T26" fmla="+- 0 3280 1585"/>
                      <a:gd name="T27" fmla="*/ 3280 h 1696"/>
                      <a:gd name="T28" fmla="+- 0 11427 2104"/>
                      <a:gd name="T29" fmla="*/ T28 w 9324"/>
                      <a:gd name="T30" fmla="+- 0 3183 1585"/>
                      <a:gd name="T31" fmla="*/ 3183 h 1696"/>
                      <a:gd name="T32" fmla="+- 0 8833 2104"/>
                      <a:gd name="T33" fmla="*/ T32 w 9324"/>
                      <a:gd name="T34" fmla="+- 0 3183 1585"/>
                      <a:gd name="T35" fmla="*/ 3183 h 1696"/>
                      <a:gd name="T36" fmla="+- 0 8311 2104"/>
                      <a:gd name="T37" fmla="*/ T36 w 9324"/>
                      <a:gd name="T38" fmla="+- 0 2984 1585"/>
                      <a:gd name="T39" fmla="*/ 2984 h 1696"/>
                      <a:gd name="T40" fmla="+- 0 7802 2104"/>
                      <a:gd name="T41" fmla="*/ T40 w 9324"/>
                      <a:gd name="T42" fmla="+- 0 2881 1585"/>
                      <a:gd name="T43" fmla="*/ 2881 h 1696"/>
                      <a:gd name="T44" fmla="+- 0 7281 2104"/>
                      <a:gd name="T45" fmla="*/ T44 w 9324"/>
                      <a:gd name="T46" fmla="+- 0 2532 1585"/>
                      <a:gd name="T47" fmla="*/ 2532 h 1696"/>
                      <a:gd name="T48" fmla="+- 0 6922 2104"/>
                      <a:gd name="T49" fmla="*/ T48 w 9324"/>
                      <a:gd name="T50" fmla="+- 0 2472 1585"/>
                      <a:gd name="T51" fmla="*/ 2472 h 1696"/>
                      <a:gd name="T52" fmla="+- 0 4699 2104"/>
                      <a:gd name="T53" fmla="*/ T52 w 9324"/>
                      <a:gd name="T54" fmla="+- 0 2472 1585"/>
                      <a:gd name="T55" fmla="*/ 2472 h 1696"/>
                      <a:gd name="T56" fmla="+- 0 4177 2104"/>
                      <a:gd name="T57" fmla="*/ T56 w 9324"/>
                      <a:gd name="T58" fmla="+- 0 2446 1585"/>
                      <a:gd name="T59" fmla="*/ 2446 h 1696"/>
                      <a:gd name="T60" fmla="+- 0 9863 2104"/>
                      <a:gd name="T61" fmla="*/ T60 w 9324"/>
                      <a:gd name="T62" fmla="+- 0 3070 1585"/>
                      <a:gd name="T63" fmla="*/ 3070 h 1696"/>
                      <a:gd name="T64" fmla="+- 0 9354 2104"/>
                      <a:gd name="T65" fmla="*/ T64 w 9324"/>
                      <a:gd name="T66" fmla="+- 0 3118 1585"/>
                      <a:gd name="T67" fmla="*/ 3118 h 1696"/>
                      <a:gd name="T68" fmla="+- 0 8833 2104"/>
                      <a:gd name="T69" fmla="*/ T68 w 9324"/>
                      <a:gd name="T70" fmla="+- 0 3183 1585"/>
                      <a:gd name="T71" fmla="*/ 3183 h 1696"/>
                      <a:gd name="T72" fmla="+- 0 11427 2104"/>
                      <a:gd name="T73" fmla="*/ T72 w 9324"/>
                      <a:gd name="T74" fmla="+- 0 3183 1585"/>
                      <a:gd name="T75" fmla="*/ 3183 h 1696"/>
                      <a:gd name="T76" fmla="+- 0 10906 2104"/>
                      <a:gd name="T77" fmla="*/ T76 w 9324"/>
                      <a:gd name="T78" fmla="+- 0 3129 1585"/>
                      <a:gd name="T79" fmla="*/ 3129 h 1696"/>
                      <a:gd name="T80" fmla="+- 0 10384 2104"/>
                      <a:gd name="T81" fmla="*/ T80 w 9324"/>
                      <a:gd name="T82" fmla="+- 0 3107 1585"/>
                      <a:gd name="T83" fmla="*/ 3107 h 1696"/>
                      <a:gd name="T84" fmla="+- 0 9863 2104"/>
                      <a:gd name="T85" fmla="*/ T84 w 9324"/>
                      <a:gd name="T86" fmla="+- 0 3070 1585"/>
                      <a:gd name="T87" fmla="*/ 3070 h 1696"/>
                      <a:gd name="T88" fmla="+- 0 5208 2104"/>
                      <a:gd name="T89" fmla="*/ T88 w 9324"/>
                      <a:gd name="T90" fmla="+- 0 1585 1585"/>
                      <a:gd name="T91" fmla="*/ 1585 h 1696"/>
                      <a:gd name="T92" fmla="+- 0 4699 2104"/>
                      <a:gd name="T93" fmla="*/ T92 w 9324"/>
                      <a:gd name="T94" fmla="+- 0 2472 1585"/>
                      <a:gd name="T95" fmla="*/ 2472 h 1696"/>
                      <a:gd name="T96" fmla="+- 0 6922 2104"/>
                      <a:gd name="T97" fmla="*/ T96 w 9324"/>
                      <a:gd name="T98" fmla="+- 0 2472 1585"/>
                      <a:gd name="T99" fmla="*/ 2472 h 1696"/>
                      <a:gd name="T100" fmla="+- 0 6759 2104"/>
                      <a:gd name="T101" fmla="*/ T100 w 9324"/>
                      <a:gd name="T102" fmla="+- 0 2446 1585"/>
                      <a:gd name="T103" fmla="*/ 2446 h 1696"/>
                      <a:gd name="T104" fmla="+- 0 6251 2104"/>
                      <a:gd name="T105" fmla="*/ T104 w 9324"/>
                      <a:gd name="T106" fmla="+- 0 2273 1585"/>
                      <a:gd name="T107" fmla="*/ 2273 h 1696"/>
                      <a:gd name="T108" fmla="+- 0 5729 2104"/>
                      <a:gd name="T109" fmla="*/ T108 w 9324"/>
                      <a:gd name="T110" fmla="+- 0 1934 1585"/>
                      <a:gd name="T111" fmla="*/ 1934 h 1696"/>
                      <a:gd name="T112" fmla="+- 0 5208 2104"/>
                      <a:gd name="T113" fmla="*/ T112 w 9324"/>
                      <a:gd name="T114" fmla="+- 0 1585 1585"/>
                      <a:gd name="T115" fmla="*/ 1585 h 16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9324" h="1696">
                        <a:moveTo>
                          <a:pt x="2073" y="861"/>
                        </a:moveTo>
                        <a:lnTo>
                          <a:pt x="1552" y="963"/>
                        </a:lnTo>
                        <a:lnTo>
                          <a:pt x="1031" y="1275"/>
                        </a:lnTo>
                        <a:lnTo>
                          <a:pt x="522" y="1571"/>
                        </a:lnTo>
                        <a:lnTo>
                          <a:pt x="0" y="1635"/>
                        </a:lnTo>
                        <a:lnTo>
                          <a:pt x="0" y="1695"/>
                        </a:lnTo>
                        <a:lnTo>
                          <a:pt x="9323" y="1695"/>
                        </a:lnTo>
                        <a:lnTo>
                          <a:pt x="9323" y="1598"/>
                        </a:lnTo>
                        <a:lnTo>
                          <a:pt x="6729" y="1598"/>
                        </a:lnTo>
                        <a:lnTo>
                          <a:pt x="6207" y="1399"/>
                        </a:lnTo>
                        <a:lnTo>
                          <a:pt x="5698" y="1296"/>
                        </a:lnTo>
                        <a:lnTo>
                          <a:pt x="5177" y="947"/>
                        </a:lnTo>
                        <a:lnTo>
                          <a:pt x="4818" y="887"/>
                        </a:lnTo>
                        <a:lnTo>
                          <a:pt x="2595" y="887"/>
                        </a:lnTo>
                        <a:lnTo>
                          <a:pt x="2073" y="861"/>
                        </a:lnTo>
                        <a:close/>
                        <a:moveTo>
                          <a:pt x="7759" y="1485"/>
                        </a:moveTo>
                        <a:lnTo>
                          <a:pt x="7250" y="1533"/>
                        </a:lnTo>
                        <a:lnTo>
                          <a:pt x="6729" y="1598"/>
                        </a:lnTo>
                        <a:lnTo>
                          <a:pt x="9323" y="1598"/>
                        </a:lnTo>
                        <a:lnTo>
                          <a:pt x="8802" y="1544"/>
                        </a:lnTo>
                        <a:lnTo>
                          <a:pt x="8280" y="1522"/>
                        </a:lnTo>
                        <a:lnTo>
                          <a:pt x="7759" y="1485"/>
                        </a:lnTo>
                        <a:close/>
                        <a:moveTo>
                          <a:pt x="3104" y="0"/>
                        </a:moveTo>
                        <a:lnTo>
                          <a:pt x="2595" y="887"/>
                        </a:lnTo>
                        <a:lnTo>
                          <a:pt x="4818" y="887"/>
                        </a:lnTo>
                        <a:lnTo>
                          <a:pt x="4655" y="861"/>
                        </a:lnTo>
                        <a:lnTo>
                          <a:pt x="4147" y="688"/>
                        </a:lnTo>
                        <a:lnTo>
                          <a:pt x="3625" y="349"/>
                        </a:lnTo>
                        <a:lnTo>
                          <a:pt x="3104" y="0"/>
                        </a:lnTo>
                        <a:close/>
                      </a:path>
                    </a:pathLst>
                  </a:custGeom>
                  <a:solidFill>
                    <a:srgbClr val="FEE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5" name="Freeform 30">
                    <a:extLst>
                      <a:ext uri="{FF2B5EF4-FFF2-40B4-BE49-F238E27FC236}">
                        <a16:creationId xmlns:a16="http://schemas.microsoft.com/office/drawing/2014/main" id="{38F20EC0-4BD3-46D2-8643-4F1847C95A26}"/>
                      </a:ext>
                    </a:extLst>
                  </p:cNvPr>
                  <p:cNvSpPr>
                    <a:spLocks/>
                  </p:cNvSpPr>
                  <p:nvPr/>
                </p:nvSpPr>
                <p:spPr bwMode="auto">
                  <a:xfrm>
                    <a:off x="2104" y="766"/>
                    <a:ext cx="9324" cy="2454"/>
                  </a:xfrm>
                  <a:custGeom>
                    <a:avLst/>
                    <a:gdLst>
                      <a:gd name="T0" fmla="+- 0 2104 2104"/>
                      <a:gd name="T1" fmla="*/ T0 w 9324"/>
                      <a:gd name="T2" fmla="+- 0 3220 767"/>
                      <a:gd name="T3" fmla="*/ 3220 h 2454"/>
                      <a:gd name="T4" fmla="+- 0 2626 2104"/>
                      <a:gd name="T5" fmla="*/ T4 w 9324"/>
                      <a:gd name="T6" fmla="+- 0 3145 767"/>
                      <a:gd name="T7" fmla="*/ 3145 h 2454"/>
                      <a:gd name="T8" fmla="+- 0 3135 2104"/>
                      <a:gd name="T9" fmla="*/ T8 w 9324"/>
                      <a:gd name="T10" fmla="+- 0 2822 767"/>
                      <a:gd name="T11" fmla="*/ 2822 h 2454"/>
                      <a:gd name="T12" fmla="+- 0 3656 2104"/>
                      <a:gd name="T13" fmla="*/ T12 w 9324"/>
                      <a:gd name="T14" fmla="+- 0 2446 767"/>
                      <a:gd name="T15" fmla="*/ 2446 h 2454"/>
                      <a:gd name="T16" fmla="+- 0 4177 2104"/>
                      <a:gd name="T17" fmla="*/ T16 w 9324"/>
                      <a:gd name="T18" fmla="+- 0 2236 767"/>
                      <a:gd name="T19" fmla="*/ 2236 h 2454"/>
                      <a:gd name="T20" fmla="+- 0 4699 2104"/>
                      <a:gd name="T21" fmla="*/ T20 w 9324"/>
                      <a:gd name="T22" fmla="+- 0 1961 767"/>
                      <a:gd name="T23" fmla="*/ 1961 h 2454"/>
                      <a:gd name="T24" fmla="+- 0 5208 2104"/>
                      <a:gd name="T25" fmla="*/ T24 w 9324"/>
                      <a:gd name="T26" fmla="+- 0 815 767"/>
                      <a:gd name="T27" fmla="*/ 815 h 2454"/>
                      <a:gd name="T28" fmla="+- 0 5729 2104"/>
                      <a:gd name="T29" fmla="*/ T28 w 9324"/>
                      <a:gd name="T30" fmla="+- 0 767 767"/>
                      <a:gd name="T31" fmla="*/ 767 h 2454"/>
                      <a:gd name="T32" fmla="+- 0 6250 2104"/>
                      <a:gd name="T33" fmla="*/ T32 w 9324"/>
                      <a:gd name="T34" fmla="+- 0 939 767"/>
                      <a:gd name="T35" fmla="*/ 939 h 2454"/>
                      <a:gd name="T36" fmla="+- 0 6759 2104"/>
                      <a:gd name="T37" fmla="*/ T36 w 9324"/>
                      <a:gd name="T38" fmla="+- 0 1025 767"/>
                      <a:gd name="T39" fmla="*/ 1025 h 2454"/>
                      <a:gd name="T40" fmla="+- 0 7281 2104"/>
                      <a:gd name="T41" fmla="*/ T40 w 9324"/>
                      <a:gd name="T42" fmla="+- 0 912 767"/>
                      <a:gd name="T43" fmla="*/ 912 h 2454"/>
                      <a:gd name="T44" fmla="+- 0 7802 2104"/>
                      <a:gd name="T45" fmla="*/ T44 w 9324"/>
                      <a:gd name="T46" fmla="+- 0 976 767"/>
                      <a:gd name="T47" fmla="*/ 976 h 2454"/>
                      <a:gd name="T48" fmla="+- 0 8311 2104"/>
                      <a:gd name="T49" fmla="*/ T48 w 9324"/>
                      <a:gd name="T50" fmla="+- 0 1062 767"/>
                      <a:gd name="T51" fmla="*/ 1062 h 2454"/>
                      <a:gd name="T52" fmla="+- 0 8833 2104"/>
                      <a:gd name="T53" fmla="*/ T52 w 9324"/>
                      <a:gd name="T54" fmla="+- 0 1240 767"/>
                      <a:gd name="T55" fmla="*/ 1240 h 2454"/>
                      <a:gd name="T56" fmla="+- 0 9354 2104"/>
                      <a:gd name="T57" fmla="*/ T56 w 9324"/>
                      <a:gd name="T58" fmla="+- 0 1089 767"/>
                      <a:gd name="T59" fmla="*/ 1089 h 2454"/>
                      <a:gd name="T60" fmla="+- 0 9863 2104"/>
                      <a:gd name="T61" fmla="*/ T60 w 9324"/>
                      <a:gd name="T62" fmla="+- 0 1025 767"/>
                      <a:gd name="T63" fmla="*/ 1025 h 2454"/>
                      <a:gd name="T64" fmla="+- 0 10384 2104"/>
                      <a:gd name="T65" fmla="*/ T64 w 9324"/>
                      <a:gd name="T66" fmla="+- 0 1079 767"/>
                      <a:gd name="T67" fmla="*/ 1079 h 2454"/>
                      <a:gd name="T68" fmla="+- 0 10906 2104"/>
                      <a:gd name="T69" fmla="*/ T68 w 9324"/>
                      <a:gd name="T70" fmla="+- 0 1041 767"/>
                      <a:gd name="T71" fmla="*/ 1041 h 2454"/>
                      <a:gd name="T72" fmla="+- 0 11427 2104"/>
                      <a:gd name="T73" fmla="*/ T72 w 9324"/>
                      <a:gd name="T74" fmla="+- 0 1278 767"/>
                      <a:gd name="T75" fmla="*/ 1278 h 2454"/>
                      <a:gd name="T76" fmla="+- 0 10906 2104"/>
                      <a:gd name="T77" fmla="*/ T76 w 9324"/>
                      <a:gd name="T78" fmla="+- 0 1251 767"/>
                      <a:gd name="T79" fmla="*/ 1251 h 2454"/>
                      <a:gd name="T80" fmla="+- 0 10384 2104"/>
                      <a:gd name="T81" fmla="*/ T80 w 9324"/>
                      <a:gd name="T82" fmla="+- 0 1299 767"/>
                      <a:gd name="T83" fmla="*/ 1299 h 2454"/>
                      <a:gd name="T84" fmla="+- 0 9863 2104"/>
                      <a:gd name="T85" fmla="*/ T84 w 9324"/>
                      <a:gd name="T86" fmla="+- 0 1240 767"/>
                      <a:gd name="T87" fmla="*/ 1240 h 2454"/>
                      <a:gd name="T88" fmla="+- 0 9354 2104"/>
                      <a:gd name="T89" fmla="*/ T88 w 9324"/>
                      <a:gd name="T90" fmla="+- 0 1412 767"/>
                      <a:gd name="T91" fmla="*/ 1412 h 2454"/>
                      <a:gd name="T92" fmla="+- 0 8833 2104"/>
                      <a:gd name="T93" fmla="*/ T92 w 9324"/>
                      <a:gd name="T94" fmla="+- 0 1488 767"/>
                      <a:gd name="T95" fmla="*/ 1488 h 2454"/>
                      <a:gd name="T96" fmla="+- 0 8311 2104"/>
                      <a:gd name="T97" fmla="*/ T96 w 9324"/>
                      <a:gd name="T98" fmla="+- 0 1364 767"/>
                      <a:gd name="T99" fmla="*/ 1364 h 2454"/>
                      <a:gd name="T100" fmla="+- 0 7802 2104"/>
                      <a:gd name="T101" fmla="*/ T100 w 9324"/>
                      <a:gd name="T102" fmla="+- 0 1348 767"/>
                      <a:gd name="T103" fmla="*/ 1348 h 2454"/>
                      <a:gd name="T104" fmla="+- 0 7281 2104"/>
                      <a:gd name="T105" fmla="*/ T104 w 9324"/>
                      <a:gd name="T106" fmla="+- 0 1251 767"/>
                      <a:gd name="T107" fmla="*/ 1251 h 2454"/>
                      <a:gd name="T108" fmla="+- 0 6759 2104"/>
                      <a:gd name="T109" fmla="*/ T108 w 9324"/>
                      <a:gd name="T110" fmla="+- 0 1278 767"/>
                      <a:gd name="T111" fmla="*/ 1278 h 2454"/>
                      <a:gd name="T112" fmla="+- 0 6250 2104"/>
                      <a:gd name="T113" fmla="*/ T112 w 9324"/>
                      <a:gd name="T114" fmla="+- 0 1100 767"/>
                      <a:gd name="T115" fmla="*/ 1100 h 2454"/>
                      <a:gd name="T116" fmla="+- 0 5729 2104"/>
                      <a:gd name="T117" fmla="*/ T116 w 9324"/>
                      <a:gd name="T118" fmla="+- 0 1111 767"/>
                      <a:gd name="T119" fmla="*/ 1111 h 2454"/>
                      <a:gd name="T120" fmla="+- 0 5208 2104"/>
                      <a:gd name="T121" fmla="*/ T120 w 9324"/>
                      <a:gd name="T122" fmla="+- 0 1111 767"/>
                      <a:gd name="T123" fmla="*/ 1111 h 2454"/>
                      <a:gd name="T124" fmla="+- 0 4699 2104"/>
                      <a:gd name="T125" fmla="*/ T124 w 9324"/>
                      <a:gd name="T126" fmla="+- 0 2187 767"/>
                      <a:gd name="T127" fmla="*/ 2187 h 2454"/>
                      <a:gd name="T128" fmla="+- 0 4177 2104"/>
                      <a:gd name="T129" fmla="*/ T128 w 9324"/>
                      <a:gd name="T130" fmla="+- 0 2322 767"/>
                      <a:gd name="T131" fmla="*/ 2322 h 2454"/>
                      <a:gd name="T132" fmla="+- 0 3656 2104"/>
                      <a:gd name="T133" fmla="*/ T132 w 9324"/>
                      <a:gd name="T134" fmla="+- 0 2521 767"/>
                      <a:gd name="T135" fmla="*/ 2521 h 2454"/>
                      <a:gd name="T136" fmla="+- 0 3135 2104"/>
                      <a:gd name="T137" fmla="*/ T136 w 9324"/>
                      <a:gd name="T138" fmla="+- 0 2860 767"/>
                      <a:gd name="T139" fmla="*/ 2860 h 2454"/>
                      <a:gd name="T140" fmla="+- 0 2626 2104"/>
                      <a:gd name="T141" fmla="*/ T140 w 9324"/>
                      <a:gd name="T142" fmla="+- 0 3156 767"/>
                      <a:gd name="T143" fmla="*/ 3156 h 2454"/>
                      <a:gd name="T144" fmla="+- 0 2104 2104"/>
                      <a:gd name="T145" fmla="*/ T144 w 9324"/>
                      <a:gd name="T146" fmla="+- 0 3220 767"/>
                      <a:gd name="T147" fmla="*/ 3220 h 24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9324" h="2454">
                        <a:moveTo>
                          <a:pt x="0" y="2453"/>
                        </a:moveTo>
                        <a:lnTo>
                          <a:pt x="522" y="2378"/>
                        </a:lnTo>
                        <a:lnTo>
                          <a:pt x="1031" y="2055"/>
                        </a:lnTo>
                        <a:lnTo>
                          <a:pt x="1552" y="1679"/>
                        </a:lnTo>
                        <a:lnTo>
                          <a:pt x="2073" y="1469"/>
                        </a:lnTo>
                        <a:lnTo>
                          <a:pt x="2595" y="1194"/>
                        </a:lnTo>
                        <a:lnTo>
                          <a:pt x="3104" y="48"/>
                        </a:lnTo>
                        <a:lnTo>
                          <a:pt x="3625" y="0"/>
                        </a:lnTo>
                        <a:lnTo>
                          <a:pt x="4146" y="172"/>
                        </a:lnTo>
                        <a:lnTo>
                          <a:pt x="4655" y="258"/>
                        </a:lnTo>
                        <a:lnTo>
                          <a:pt x="5177" y="145"/>
                        </a:lnTo>
                        <a:lnTo>
                          <a:pt x="5698" y="209"/>
                        </a:lnTo>
                        <a:lnTo>
                          <a:pt x="6207" y="295"/>
                        </a:lnTo>
                        <a:lnTo>
                          <a:pt x="6729" y="473"/>
                        </a:lnTo>
                        <a:lnTo>
                          <a:pt x="7250" y="322"/>
                        </a:lnTo>
                        <a:lnTo>
                          <a:pt x="7759" y="258"/>
                        </a:lnTo>
                        <a:lnTo>
                          <a:pt x="8280" y="312"/>
                        </a:lnTo>
                        <a:lnTo>
                          <a:pt x="8802" y="274"/>
                        </a:lnTo>
                        <a:lnTo>
                          <a:pt x="9323" y="511"/>
                        </a:lnTo>
                        <a:lnTo>
                          <a:pt x="8802" y="484"/>
                        </a:lnTo>
                        <a:lnTo>
                          <a:pt x="8280" y="532"/>
                        </a:lnTo>
                        <a:lnTo>
                          <a:pt x="7759" y="473"/>
                        </a:lnTo>
                        <a:lnTo>
                          <a:pt x="7250" y="645"/>
                        </a:lnTo>
                        <a:lnTo>
                          <a:pt x="6729" y="721"/>
                        </a:lnTo>
                        <a:lnTo>
                          <a:pt x="6207" y="597"/>
                        </a:lnTo>
                        <a:lnTo>
                          <a:pt x="5698" y="581"/>
                        </a:lnTo>
                        <a:lnTo>
                          <a:pt x="5177" y="484"/>
                        </a:lnTo>
                        <a:lnTo>
                          <a:pt x="4655" y="511"/>
                        </a:lnTo>
                        <a:lnTo>
                          <a:pt x="4146" y="333"/>
                        </a:lnTo>
                        <a:lnTo>
                          <a:pt x="3625" y="344"/>
                        </a:lnTo>
                        <a:lnTo>
                          <a:pt x="3104" y="344"/>
                        </a:lnTo>
                        <a:lnTo>
                          <a:pt x="2595" y="1420"/>
                        </a:lnTo>
                        <a:lnTo>
                          <a:pt x="2073" y="1555"/>
                        </a:lnTo>
                        <a:lnTo>
                          <a:pt x="1552" y="1754"/>
                        </a:lnTo>
                        <a:lnTo>
                          <a:pt x="1031" y="2093"/>
                        </a:lnTo>
                        <a:lnTo>
                          <a:pt x="522" y="2389"/>
                        </a:lnTo>
                        <a:lnTo>
                          <a:pt x="0" y="2453"/>
                        </a:lnTo>
                        <a:close/>
                      </a:path>
                    </a:pathLst>
                  </a:custGeom>
                  <a:noFill/>
                  <a:ln w="12954">
                    <a:solidFill>
                      <a:srgbClr val="F15A4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6" name="Freeform 29">
                    <a:extLst>
                      <a:ext uri="{FF2B5EF4-FFF2-40B4-BE49-F238E27FC236}">
                        <a16:creationId xmlns:a16="http://schemas.microsoft.com/office/drawing/2014/main" id="{BC753AAA-1671-4F5D-A0D1-3CE6783B2257}"/>
                      </a:ext>
                    </a:extLst>
                  </p:cNvPr>
                  <p:cNvSpPr>
                    <a:spLocks/>
                  </p:cNvSpPr>
                  <p:nvPr/>
                </p:nvSpPr>
                <p:spPr bwMode="auto">
                  <a:xfrm>
                    <a:off x="2110" y="2464"/>
                    <a:ext cx="9311" cy="818"/>
                  </a:xfrm>
                  <a:custGeom>
                    <a:avLst/>
                    <a:gdLst>
                      <a:gd name="T0" fmla="+- 0 2110 2110"/>
                      <a:gd name="T1" fmla="*/ T0 w 9311"/>
                      <a:gd name="T2" fmla="+- 0 3282 2464"/>
                      <a:gd name="T3" fmla="*/ 3282 h 818"/>
                      <a:gd name="T4" fmla="+- 0 2634 2110"/>
                      <a:gd name="T5" fmla="*/ T4 w 9311"/>
                      <a:gd name="T6" fmla="+- 0 3081 2464"/>
                      <a:gd name="T7" fmla="*/ 3081 h 818"/>
                      <a:gd name="T8" fmla="+- 0 3139 2110"/>
                      <a:gd name="T9" fmla="*/ T8 w 9311"/>
                      <a:gd name="T10" fmla="+- 0 2464 2464"/>
                      <a:gd name="T11" fmla="*/ 2464 h 818"/>
                      <a:gd name="T12" fmla="+- 0 3660 2110"/>
                      <a:gd name="T13" fmla="*/ T12 w 9311"/>
                      <a:gd name="T14" fmla="+- 0 2750 2464"/>
                      <a:gd name="T15" fmla="*/ 2750 h 818"/>
                      <a:gd name="T16" fmla="+- 0 4169 2110"/>
                      <a:gd name="T17" fmla="*/ T16 w 9311"/>
                      <a:gd name="T18" fmla="+- 0 2776 2464"/>
                      <a:gd name="T19" fmla="*/ 2776 h 818"/>
                      <a:gd name="T20" fmla="+- 0 4685 2110"/>
                      <a:gd name="T21" fmla="*/ T20 w 9311"/>
                      <a:gd name="T22" fmla="+- 0 3063 2464"/>
                      <a:gd name="T23" fmla="*/ 3063 h 818"/>
                      <a:gd name="T24" fmla="+- 0 5721 2110"/>
                      <a:gd name="T25" fmla="*/ T24 w 9311"/>
                      <a:gd name="T26" fmla="+- 0 3169 2464"/>
                      <a:gd name="T27" fmla="*/ 3169 h 818"/>
                      <a:gd name="T28" fmla="+- 0 7826 2110"/>
                      <a:gd name="T29" fmla="*/ T28 w 9311"/>
                      <a:gd name="T30" fmla="+- 0 3214 2464"/>
                      <a:gd name="T31" fmla="*/ 3214 h 818"/>
                      <a:gd name="T32" fmla="+- 0 8315 2110"/>
                      <a:gd name="T33" fmla="*/ T32 w 9311"/>
                      <a:gd name="T34" fmla="+- 0 3164 2464"/>
                      <a:gd name="T35" fmla="*/ 3164 h 818"/>
                      <a:gd name="T36" fmla="+- 0 8846 2110"/>
                      <a:gd name="T37" fmla="*/ T36 w 9311"/>
                      <a:gd name="T38" fmla="+- 0 3223 2464"/>
                      <a:gd name="T39" fmla="*/ 3223 h 818"/>
                      <a:gd name="T40" fmla="+- 0 10433 2110"/>
                      <a:gd name="T41" fmla="*/ T40 w 9311"/>
                      <a:gd name="T42" fmla="+- 0 3252 2464"/>
                      <a:gd name="T43" fmla="*/ 3252 h 818"/>
                      <a:gd name="T44" fmla="+- 0 10941 2110"/>
                      <a:gd name="T45" fmla="*/ T44 w 9311"/>
                      <a:gd name="T46" fmla="+- 0 3266 2464"/>
                      <a:gd name="T47" fmla="*/ 3266 h 818"/>
                      <a:gd name="T48" fmla="+- 0 11421 2110"/>
                      <a:gd name="T49" fmla="*/ T48 w 9311"/>
                      <a:gd name="T50" fmla="+- 0 3261 2464"/>
                      <a:gd name="T51" fmla="*/ 3261 h 8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311" h="818">
                        <a:moveTo>
                          <a:pt x="0" y="818"/>
                        </a:moveTo>
                        <a:lnTo>
                          <a:pt x="524" y="617"/>
                        </a:lnTo>
                        <a:lnTo>
                          <a:pt x="1029" y="0"/>
                        </a:lnTo>
                        <a:lnTo>
                          <a:pt x="1550" y="286"/>
                        </a:lnTo>
                        <a:lnTo>
                          <a:pt x="2059" y="312"/>
                        </a:lnTo>
                        <a:lnTo>
                          <a:pt x="2575" y="599"/>
                        </a:lnTo>
                        <a:lnTo>
                          <a:pt x="3611" y="705"/>
                        </a:lnTo>
                        <a:lnTo>
                          <a:pt x="5716" y="750"/>
                        </a:lnTo>
                        <a:lnTo>
                          <a:pt x="6205" y="700"/>
                        </a:lnTo>
                        <a:lnTo>
                          <a:pt x="6736" y="759"/>
                        </a:lnTo>
                        <a:lnTo>
                          <a:pt x="8323" y="788"/>
                        </a:lnTo>
                        <a:lnTo>
                          <a:pt x="8831" y="802"/>
                        </a:lnTo>
                        <a:lnTo>
                          <a:pt x="9311" y="797"/>
                        </a:lnTo>
                      </a:path>
                    </a:pathLst>
                  </a:custGeom>
                  <a:noFill/>
                  <a:ln w="12954">
                    <a:solidFill>
                      <a:srgbClr val="78A7B7"/>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7" name="Freeform 28">
                    <a:extLst>
                      <a:ext uri="{FF2B5EF4-FFF2-40B4-BE49-F238E27FC236}">
                        <a16:creationId xmlns:a16="http://schemas.microsoft.com/office/drawing/2014/main" id="{754FF31C-0DA0-4547-AF80-C3A53B0DDD62}"/>
                      </a:ext>
                    </a:extLst>
                  </p:cNvPr>
                  <p:cNvSpPr>
                    <a:spLocks/>
                  </p:cNvSpPr>
                  <p:nvPr/>
                </p:nvSpPr>
                <p:spPr bwMode="auto">
                  <a:xfrm>
                    <a:off x="2104" y="1584"/>
                    <a:ext cx="9324" cy="1696"/>
                  </a:xfrm>
                  <a:custGeom>
                    <a:avLst/>
                    <a:gdLst>
                      <a:gd name="T0" fmla="+- 0 11427 2104"/>
                      <a:gd name="T1" fmla="*/ T0 w 9324"/>
                      <a:gd name="T2" fmla="+- 0 3183 1585"/>
                      <a:gd name="T3" fmla="*/ 3183 h 1696"/>
                      <a:gd name="T4" fmla="+- 0 10906 2104"/>
                      <a:gd name="T5" fmla="*/ T4 w 9324"/>
                      <a:gd name="T6" fmla="+- 0 3129 1585"/>
                      <a:gd name="T7" fmla="*/ 3129 h 1696"/>
                      <a:gd name="T8" fmla="+- 0 10384 2104"/>
                      <a:gd name="T9" fmla="*/ T8 w 9324"/>
                      <a:gd name="T10" fmla="+- 0 3107 1585"/>
                      <a:gd name="T11" fmla="*/ 3107 h 1696"/>
                      <a:gd name="T12" fmla="+- 0 9863 2104"/>
                      <a:gd name="T13" fmla="*/ T12 w 9324"/>
                      <a:gd name="T14" fmla="+- 0 3070 1585"/>
                      <a:gd name="T15" fmla="*/ 3070 h 1696"/>
                      <a:gd name="T16" fmla="+- 0 9354 2104"/>
                      <a:gd name="T17" fmla="*/ T16 w 9324"/>
                      <a:gd name="T18" fmla="+- 0 3118 1585"/>
                      <a:gd name="T19" fmla="*/ 3118 h 1696"/>
                      <a:gd name="T20" fmla="+- 0 8833 2104"/>
                      <a:gd name="T21" fmla="*/ T20 w 9324"/>
                      <a:gd name="T22" fmla="+- 0 3183 1585"/>
                      <a:gd name="T23" fmla="*/ 3183 h 1696"/>
                      <a:gd name="T24" fmla="+- 0 8311 2104"/>
                      <a:gd name="T25" fmla="*/ T24 w 9324"/>
                      <a:gd name="T26" fmla="+- 0 2984 1585"/>
                      <a:gd name="T27" fmla="*/ 2984 h 1696"/>
                      <a:gd name="T28" fmla="+- 0 7802 2104"/>
                      <a:gd name="T29" fmla="*/ T28 w 9324"/>
                      <a:gd name="T30" fmla="+- 0 2881 1585"/>
                      <a:gd name="T31" fmla="*/ 2881 h 1696"/>
                      <a:gd name="T32" fmla="+- 0 7281 2104"/>
                      <a:gd name="T33" fmla="*/ T32 w 9324"/>
                      <a:gd name="T34" fmla="+- 0 2532 1585"/>
                      <a:gd name="T35" fmla="*/ 2532 h 1696"/>
                      <a:gd name="T36" fmla="+- 0 6759 2104"/>
                      <a:gd name="T37" fmla="*/ T36 w 9324"/>
                      <a:gd name="T38" fmla="+- 0 2446 1585"/>
                      <a:gd name="T39" fmla="*/ 2446 h 1696"/>
                      <a:gd name="T40" fmla="+- 0 6250 2104"/>
                      <a:gd name="T41" fmla="*/ T40 w 9324"/>
                      <a:gd name="T42" fmla="+- 0 2273 1585"/>
                      <a:gd name="T43" fmla="*/ 2273 h 1696"/>
                      <a:gd name="T44" fmla="+- 0 5729 2104"/>
                      <a:gd name="T45" fmla="*/ T44 w 9324"/>
                      <a:gd name="T46" fmla="+- 0 1934 1585"/>
                      <a:gd name="T47" fmla="*/ 1934 h 1696"/>
                      <a:gd name="T48" fmla="+- 0 5208 2104"/>
                      <a:gd name="T49" fmla="*/ T48 w 9324"/>
                      <a:gd name="T50" fmla="+- 0 1585 1585"/>
                      <a:gd name="T51" fmla="*/ 1585 h 1696"/>
                      <a:gd name="T52" fmla="+- 0 4699 2104"/>
                      <a:gd name="T53" fmla="*/ T52 w 9324"/>
                      <a:gd name="T54" fmla="+- 0 2472 1585"/>
                      <a:gd name="T55" fmla="*/ 2472 h 1696"/>
                      <a:gd name="T56" fmla="+- 0 4177 2104"/>
                      <a:gd name="T57" fmla="*/ T56 w 9324"/>
                      <a:gd name="T58" fmla="+- 0 2446 1585"/>
                      <a:gd name="T59" fmla="*/ 2446 h 1696"/>
                      <a:gd name="T60" fmla="+- 0 3656 2104"/>
                      <a:gd name="T61" fmla="*/ T60 w 9324"/>
                      <a:gd name="T62" fmla="+- 0 2548 1585"/>
                      <a:gd name="T63" fmla="*/ 2548 h 1696"/>
                      <a:gd name="T64" fmla="+- 0 3135 2104"/>
                      <a:gd name="T65" fmla="*/ T64 w 9324"/>
                      <a:gd name="T66" fmla="+- 0 2860 1585"/>
                      <a:gd name="T67" fmla="*/ 2860 h 1696"/>
                      <a:gd name="T68" fmla="+- 0 2626 2104"/>
                      <a:gd name="T69" fmla="*/ T68 w 9324"/>
                      <a:gd name="T70" fmla="+- 0 3156 1585"/>
                      <a:gd name="T71" fmla="*/ 3156 h 1696"/>
                      <a:gd name="T72" fmla="+- 0 2104 2104"/>
                      <a:gd name="T73" fmla="*/ T72 w 9324"/>
                      <a:gd name="T74" fmla="+- 0 3220 1585"/>
                      <a:gd name="T75" fmla="*/ 3220 h 1696"/>
                      <a:gd name="T76" fmla="+- 0 2104 2104"/>
                      <a:gd name="T77" fmla="*/ T76 w 9324"/>
                      <a:gd name="T78" fmla="+- 0 3280 1585"/>
                      <a:gd name="T79" fmla="*/ 3280 h 16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324" h="1696">
                        <a:moveTo>
                          <a:pt x="9323" y="1598"/>
                        </a:moveTo>
                        <a:lnTo>
                          <a:pt x="8802" y="1544"/>
                        </a:lnTo>
                        <a:lnTo>
                          <a:pt x="8280" y="1522"/>
                        </a:lnTo>
                        <a:lnTo>
                          <a:pt x="7759" y="1485"/>
                        </a:lnTo>
                        <a:lnTo>
                          <a:pt x="7250" y="1533"/>
                        </a:lnTo>
                        <a:lnTo>
                          <a:pt x="6729" y="1598"/>
                        </a:lnTo>
                        <a:lnTo>
                          <a:pt x="6207" y="1399"/>
                        </a:lnTo>
                        <a:lnTo>
                          <a:pt x="5698" y="1296"/>
                        </a:lnTo>
                        <a:lnTo>
                          <a:pt x="5177" y="947"/>
                        </a:lnTo>
                        <a:lnTo>
                          <a:pt x="4655" y="861"/>
                        </a:lnTo>
                        <a:lnTo>
                          <a:pt x="4146" y="688"/>
                        </a:lnTo>
                        <a:lnTo>
                          <a:pt x="3625" y="349"/>
                        </a:lnTo>
                        <a:lnTo>
                          <a:pt x="3104" y="0"/>
                        </a:lnTo>
                        <a:lnTo>
                          <a:pt x="2595" y="887"/>
                        </a:lnTo>
                        <a:lnTo>
                          <a:pt x="2073" y="861"/>
                        </a:lnTo>
                        <a:lnTo>
                          <a:pt x="1552" y="963"/>
                        </a:lnTo>
                        <a:lnTo>
                          <a:pt x="1031" y="1275"/>
                        </a:lnTo>
                        <a:lnTo>
                          <a:pt x="522" y="1571"/>
                        </a:lnTo>
                        <a:lnTo>
                          <a:pt x="0" y="1635"/>
                        </a:lnTo>
                        <a:lnTo>
                          <a:pt x="0" y="1695"/>
                        </a:lnTo>
                      </a:path>
                    </a:pathLst>
                  </a:custGeom>
                  <a:noFill/>
                  <a:ln w="12954">
                    <a:solidFill>
                      <a:srgbClr val="F15A4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08" name="Freeform 27">
                    <a:extLst>
                      <a:ext uri="{FF2B5EF4-FFF2-40B4-BE49-F238E27FC236}">
                        <a16:creationId xmlns:a16="http://schemas.microsoft.com/office/drawing/2014/main" id="{83FD0809-E935-4D60-8A75-3159C0E80B05}"/>
                      </a:ext>
                    </a:extLst>
                  </p:cNvPr>
                  <p:cNvSpPr>
                    <a:spLocks/>
                  </p:cNvSpPr>
                  <p:nvPr/>
                </p:nvSpPr>
                <p:spPr bwMode="auto">
                  <a:xfrm>
                    <a:off x="1936" y="183"/>
                    <a:ext cx="9664" cy="3098"/>
                  </a:xfrm>
                  <a:custGeom>
                    <a:avLst/>
                    <a:gdLst>
                      <a:gd name="T0" fmla="+- 0 1937 1937"/>
                      <a:gd name="T1" fmla="*/ T0 w 9664"/>
                      <a:gd name="T2" fmla="+- 0 183 183"/>
                      <a:gd name="T3" fmla="*/ 183 h 3098"/>
                      <a:gd name="T4" fmla="+- 0 1937 1937"/>
                      <a:gd name="T5" fmla="*/ T4 w 9664"/>
                      <a:gd name="T6" fmla="+- 0 3281 183"/>
                      <a:gd name="T7" fmla="*/ 3281 h 3098"/>
                      <a:gd name="T8" fmla="+- 0 11600 1937"/>
                      <a:gd name="T9" fmla="*/ T8 w 9664"/>
                      <a:gd name="T10" fmla="+- 0 3281 183"/>
                      <a:gd name="T11" fmla="*/ 3281 h 3098"/>
                    </a:gdLst>
                    <a:ahLst/>
                    <a:cxnLst>
                      <a:cxn ang="0">
                        <a:pos x="T1" y="T3"/>
                      </a:cxn>
                      <a:cxn ang="0">
                        <a:pos x="T5" y="T7"/>
                      </a:cxn>
                      <a:cxn ang="0">
                        <a:pos x="T9" y="T11"/>
                      </a:cxn>
                    </a:cxnLst>
                    <a:rect l="0" t="0" r="r" b="b"/>
                    <a:pathLst>
                      <a:path w="9664" h="3098">
                        <a:moveTo>
                          <a:pt x="0" y="0"/>
                        </a:moveTo>
                        <a:lnTo>
                          <a:pt x="0" y="3098"/>
                        </a:lnTo>
                        <a:lnTo>
                          <a:pt x="9663" y="3098"/>
                        </a:lnTo>
                      </a:path>
                    </a:pathLst>
                  </a:custGeom>
                  <a:noFill/>
                  <a:ln w="2591">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82" name="object 30">
                  <a:extLst>
                    <a:ext uri="{FF2B5EF4-FFF2-40B4-BE49-F238E27FC236}">
                      <a16:creationId xmlns:a16="http://schemas.microsoft.com/office/drawing/2014/main" id="{BF0D230A-021C-4C4E-9564-1B95F482400E}"/>
                    </a:ext>
                  </a:extLst>
                </p:cNvPr>
                <p:cNvSpPr/>
                <p:nvPr/>
              </p:nvSpPr>
              <p:spPr>
                <a:xfrm>
                  <a:off x="1413980" y="3778269"/>
                  <a:ext cx="5920740" cy="1558290"/>
                </a:xfrm>
                <a:custGeom>
                  <a:avLst/>
                  <a:gdLst/>
                  <a:ahLst/>
                  <a:cxnLst/>
                  <a:rect l="l" t="t" r="r" b="b"/>
                  <a:pathLst>
                    <a:path w="5920740" h="1558289">
                      <a:moveTo>
                        <a:pt x="0" y="1558264"/>
                      </a:moveTo>
                      <a:lnTo>
                        <a:pt x="331089" y="1510423"/>
                      </a:lnTo>
                      <a:lnTo>
                        <a:pt x="654291" y="1305382"/>
                      </a:lnTo>
                      <a:lnTo>
                        <a:pt x="985380" y="1066177"/>
                      </a:lnTo>
                      <a:lnTo>
                        <a:pt x="1316469" y="932903"/>
                      </a:lnTo>
                      <a:lnTo>
                        <a:pt x="1647558" y="758634"/>
                      </a:lnTo>
                      <a:lnTo>
                        <a:pt x="1970760" y="30759"/>
                      </a:lnTo>
                      <a:lnTo>
                        <a:pt x="2301849" y="0"/>
                      </a:lnTo>
                      <a:lnTo>
                        <a:pt x="2632925" y="109359"/>
                      </a:lnTo>
                      <a:lnTo>
                        <a:pt x="2956140" y="164033"/>
                      </a:lnTo>
                      <a:lnTo>
                        <a:pt x="3287229" y="92265"/>
                      </a:lnTo>
                      <a:lnTo>
                        <a:pt x="3618306" y="133273"/>
                      </a:lnTo>
                      <a:lnTo>
                        <a:pt x="3941508" y="187947"/>
                      </a:lnTo>
                      <a:lnTo>
                        <a:pt x="4272610" y="300710"/>
                      </a:lnTo>
                      <a:lnTo>
                        <a:pt x="4603686" y="205028"/>
                      </a:lnTo>
                      <a:lnTo>
                        <a:pt x="4926888" y="164033"/>
                      </a:lnTo>
                      <a:lnTo>
                        <a:pt x="5257990" y="198196"/>
                      </a:lnTo>
                      <a:lnTo>
                        <a:pt x="5589079" y="174282"/>
                      </a:lnTo>
                      <a:lnTo>
                        <a:pt x="5920155" y="324637"/>
                      </a:lnTo>
                      <a:lnTo>
                        <a:pt x="5589079" y="307555"/>
                      </a:lnTo>
                      <a:lnTo>
                        <a:pt x="5257990" y="338302"/>
                      </a:lnTo>
                      <a:lnTo>
                        <a:pt x="4926888" y="300710"/>
                      </a:lnTo>
                      <a:lnTo>
                        <a:pt x="4603686" y="410070"/>
                      </a:lnTo>
                      <a:lnTo>
                        <a:pt x="4272610" y="457911"/>
                      </a:lnTo>
                      <a:lnTo>
                        <a:pt x="3941508" y="379310"/>
                      </a:lnTo>
                      <a:lnTo>
                        <a:pt x="3618306" y="369061"/>
                      </a:lnTo>
                      <a:lnTo>
                        <a:pt x="3287229" y="307555"/>
                      </a:lnTo>
                      <a:lnTo>
                        <a:pt x="2956140" y="324637"/>
                      </a:lnTo>
                      <a:lnTo>
                        <a:pt x="2632925" y="211874"/>
                      </a:lnTo>
                      <a:lnTo>
                        <a:pt x="2301849" y="218706"/>
                      </a:lnTo>
                      <a:lnTo>
                        <a:pt x="1970760" y="218706"/>
                      </a:lnTo>
                      <a:lnTo>
                        <a:pt x="1647558" y="902144"/>
                      </a:lnTo>
                      <a:lnTo>
                        <a:pt x="1316469" y="987577"/>
                      </a:lnTo>
                      <a:lnTo>
                        <a:pt x="985380" y="1114018"/>
                      </a:lnTo>
                      <a:lnTo>
                        <a:pt x="654291" y="1329308"/>
                      </a:lnTo>
                      <a:lnTo>
                        <a:pt x="331089" y="1517256"/>
                      </a:lnTo>
                      <a:lnTo>
                        <a:pt x="0" y="1558264"/>
                      </a:lnTo>
                      <a:close/>
                    </a:path>
                  </a:pathLst>
                </a:custGeom>
                <a:ln w="12954">
                  <a:solidFill>
                    <a:srgbClr val="F15A40"/>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object 31">
                  <a:extLst>
                    <a:ext uri="{FF2B5EF4-FFF2-40B4-BE49-F238E27FC236}">
                      <a16:creationId xmlns:a16="http://schemas.microsoft.com/office/drawing/2014/main" id="{5E3FB2F8-C927-4C25-9F90-3E6D21A85126}"/>
                    </a:ext>
                  </a:extLst>
                </p:cNvPr>
                <p:cNvSpPr/>
                <p:nvPr/>
              </p:nvSpPr>
              <p:spPr>
                <a:xfrm>
                  <a:off x="1417924" y="4856452"/>
                  <a:ext cx="5912485" cy="519430"/>
                </a:xfrm>
                <a:custGeom>
                  <a:avLst/>
                  <a:gdLst/>
                  <a:ahLst/>
                  <a:cxnLst/>
                  <a:rect l="l" t="t" r="r" b="b"/>
                  <a:pathLst>
                    <a:path w="5912484" h="519429">
                      <a:moveTo>
                        <a:pt x="0" y="519379"/>
                      </a:moveTo>
                      <a:lnTo>
                        <a:pt x="332701" y="391642"/>
                      </a:lnTo>
                      <a:lnTo>
                        <a:pt x="652983" y="0"/>
                      </a:lnTo>
                      <a:lnTo>
                        <a:pt x="984046" y="181025"/>
                      </a:lnTo>
                      <a:lnTo>
                        <a:pt x="1306969" y="197992"/>
                      </a:lnTo>
                      <a:lnTo>
                        <a:pt x="1634756" y="379996"/>
                      </a:lnTo>
                      <a:lnTo>
                        <a:pt x="2292781" y="447509"/>
                      </a:lnTo>
                      <a:lnTo>
                        <a:pt x="3629469" y="476211"/>
                      </a:lnTo>
                      <a:lnTo>
                        <a:pt x="3940136" y="444157"/>
                      </a:lnTo>
                      <a:lnTo>
                        <a:pt x="4277245" y="481939"/>
                      </a:lnTo>
                      <a:lnTo>
                        <a:pt x="5284736" y="500024"/>
                      </a:lnTo>
                      <a:lnTo>
                        <a:pt x="5607304" y="509130"/>
                      </a:lnTo>
                      <a:lnTo>
                        <a:pt x="5912269" y="505713"/>
                      </a:lnTo>
                    </a:path>
                  </a:pathLst>
                </a:custGeom>
                <a:ln w="12954">
                  <a:solidFill>
                    <a:srgbClr val="78A7B7"/>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object 32">
                  <a:extLst>
                    <a:ext uri="{FF2B5EF4-FFF2-40B4-BE49-F238E27FC236}">
                      <a16:creationId xmlns:a16="http://schemas.microsoft.com/office/drawing/2014/main" id="{6E8AE5B9-C47F-46A1-9CC8-AF3FD27EEADC}"/>
                    </a:ext>
                  </a:extLst>
                </p:cNvPr>
                <p:cNvSpPr/>
                <p:nvPr/>
              </p:nvSpPr>
              <p:spPr>
                <a:xfrm>
                  <a:off x="1413984" y="4297695"/>
                  <a:ext cx="5920740" cy="1076960"/>
                </a:xfrm>
                <a:custGeom>
                  <a:avLst/>
                  <a:gdLst/>
                  <a:ahLst/>
                  <a:cxnLst/>
                  <a:rect l="l" t="t" r="r" b="b"/>
                  <a:pathLst>
                    <a:path w="5920740" h="1076960">
                      <a:moveTo>
                        <a:pt x="5920155" y="1014920"/>
                      </a:moveTo>
                      <a:lnTo>
                        <a:pt x="5589079" y="980744"/>
                      </a:lnTo>
                      <a:lnTo>
                        <a:pt x="5257977" y="967066"/>
                      </a:lnTo>
                      <a:lnTo>
                        <a:pt x="4926888" y="943152"/>
                      </a:lnTo>
                      <a:lnTo>
                        <a:pt x="4603686" y="973912"/>
                      </a:lnTo>
                      <a:lnTo>
                        <a:pt x="4272597" y="1014920"/>
                      </a:lnTo>
                      <a:lnTo>
                        <a:pt x="3941508" y="888479"/>
                      </a:lnTo>
                      <a:lnTo>
                        <a:pt x="3618306" y="823556"/>
                      </a:lnTo>
                      <a:lnTo>
                        <a:pt x="3287229" y="601433"/>
                      </a:lnTo>
                      <a:lnTo>
                        <a:pt x="2956128" y="546760"/>
                      </a:lnTo>
                      <a:lnTo>
                        <a:pt x="2632925" y="437400"/>
                      </a:lnTo>
                      <a:lnTo>
                        <a:pt x="2301849" y="222110"/>
                      </a:lnTo>
                      <a:lnTo>
                        <a:pt x="1970747" y="0"/>
                      </a:lnTo>
                      <a:lnTo>
                        <a:pt x="1647545" y="563841"/>
                      </a:lnTo>
                      <a:lnTo>
                        <a:pt x="1316456" y="546760"/>
                      </a:lnTo>
                      <a:lnTo>
                        <a:pt x="985380" y="611682"/>
                      </a:lnTo>
                      <a:lnTo>
                        <a:pt x="654291" y="809878"/>
                      </a:lnTo>
                      <a:lnTo>
                        <a:pt x="331088" y="997826"/>
                      </a:lnTo>
                      <a:lnTo>
                        <a:pt x="0" y="1038834"/>
                      </a:lnTo>
                      <a:lnTo>
                        <a:pt x="0" y="1076426"/>
                      </a:lnTo>
                    </a:path>
                  </a:pathLst>
                </a:custGeom>
                <a:ln w="1295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object 37">
                  <a:extLst>
                    <a:ext uri="{FF2B5EF4-FFF2-40B4-BE49-F238E27FC236}">
                      <a16:creationId xmlns:a16="http://schemas.microsoft.com/office/drawing/2014/main" id="{69E5F628-83C7-40F8-89C2-DA58A252BE82}"/>
                    </a:ext>
                  </a:extLst>
                </p:cNvPr>
                <p:cNvSpPr/>
                <p:nvPr/>
              </p:nvSpPr>
              <p:spPr>
                <a:xfrm>
                  <a:off x="1307624" y="3407882"/>
                  <a:ext cx="6136640" cy="1967230"/>
                </a:xfrm>
                <a:custGeom>
                  <a:avLst/>
                  <a:gdLst/>
                  <a:ahLst/>
                  <a:cxnLst/>
                  <a:rect l="l" t="t" r="r" b="b"/>
                  <a:pathLst>
                    <a:path w="6136640" h="1967229">
                      <a:moveTo>
                        <a:pt x="0" y="0"/>
                      </a:moveTo>
                      <a:lnTo>
                        <a:pt x="0" y="1967166"/>
                      </a:lnTo>
                      <a:lnTo>
                        <a:pt x="6136119" y="196716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2" name="Group 1">
              <a:extLst>
                <a:ext uri="{FF2B5EF4-FFF2-40B4-BE49-F238E27FC236}">
                  <a16:creationId xmlns:a16="http://schemas.microsoft.com/office/drawing/2014/main" id="{A336292C-97C4-4BE5-AC7F-66AAE0CDACFA}"/>
                </a:ext>
              </a:extLst>
            </p:cNvPr>
            <p:cNvGrpSpPr/>
            <p:nvPr/>
          </p:nvGrpSpPr>
          <p:grpSpPr>
            <a:xfrm>
              <a:off x="802292" y="5292000"/>
              <a:ext cx="8285425" cy="446265"/>
              <a:chOff x="802292" y="5445224"/>
              <a:chExt cx="8285425" cy="446265"/>
            </a:xfrm>
          </p:grpSpPr>
          <p:sp>
            <p:nvSpPr>
              <p:cNvPr id="180" name="object 28">
                <a:extLst>
                  <a:ext uri="{FF2B5EF4-FFF2-40B4-BE49-F238E27FC236}">
                    <a16:creationId xmlns:a16="http://schemas.microsoft.com/office/drawing/2014/main" id="{62FBFF72-394B-4536-B0FF-2013CE3510BE}"/>
                  </a:ext>
                </a:extLst>
              </p:cNvPr>
              <p:cNvSpPr txBox="1"/>
              <p:nvPr/>
            </p:nvSpPr>
            <p:spPr>
              <a:xfrm>
                <a:off x="815373" y="5647833"/>
                <a:ext cx="2409851" cy="243656"/>
              </a:xfrm>
              <a:prstGeom prst="rect">
                <a:avLst/>
              </a:prstGeom>
            </p:spPr>
            <p:txBody>
              <a:bodyPr vert="horz" wrap="square" lIns="0" tIns="12700" rIns="0" bIns="0" rtlCol="0">
                <a:spAutoFit/>
              </a:bodyPr>
              <a:lstStyle/>
              <a:p>
                <a:pPr marL="131445" marR="0" lvl="0" indent="0" algn="l" defTabSz="914400" rtl="0" eaLnBrk="1" fontAlgn="auto" latinLnBrk="0" hangingPunct="1">
                  <a:lnSpc>
                    <a:spcPct val="100000"/>
                  </a:lnSpc>
                  <a:spcBef>
                    <a:spcPts val="100"/>
                  </a:spcBef>
                  <a:spcAft>
                    <a:spcPts val="0"/>
                  </a:spcAft>
                  <a:buClrTx/>
                  <a:buSzTx/>
                  <a:buFontTx/>
                  <a:buNone/>
                  <a:tabLst>
                    <a:tab pos="1841500" algn="l"/>
                  </a:tabLst>
                  <a:defRPr/>
                </a:pP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rial"/>
                  </a:rPr>
                  <a:t>On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antiretroviral therapy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with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Arial"/>
                  </a:rPr>
                  <a:t>viral</a:t>
                </a:r>
                <a:r>
                  <a:rPr kumimoji="0" sz="900" b="0" i="0" u="none" strike="noStrike" kern="1200" cap="none" spc="-40" normalizeH="0" baseline="0" noProof="0" dirty="0">
                    <a:ln>
                      <a:noFill/>
                    </a:ln>
                    <a:solidFill>
                      <a:srgbClr val="231F20"/>
                    </a:solidFill>
                    <a:effectLst/>
                    <a:uLnTx/>
                    <a:uFillTx/>
                    <a:latin typeface="Arial Nova" panose="020B0504020202020204" pitchFamily="34" charset="0"/>
                    <a:ea typeface="+mn-ea"/>
                    <a:cs typeface="Arial"/>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load</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rial"/>
                  </a:rPr>
                  <a:t>&gt;50</a:t>
                </a:r>
                <a:r>
                  <a:rPr kumimoji="0" sz="600" b="0" i="0" u="none" strike="noStrike" kern="1200" cap="none" spc="-5" normalizeH="0" baseline="0" noProof="0" dirty="0">
                    <a:ln>
                      <a:noFill/>
                    </a:ln>
                    <a:solidFill>
                      <a:srgbClr val="231F20"/>
                    </a:solidFill>
                    <a:effectLst/>
                    <a:uLnTx/>
                    <a:uFillTx/>
                    <a:latin typeface="Arial"/>
                    <a:ea typeface="+mn-ea"/>
                    <a:cs typeface="Arial"/>
                  </a:rPr>
                  <a:t>	</a:t>
                </a: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p:txBody>
          </p:sp>
          <p:grpSp>
            <p:nvGrpSpPr>
              <p:cNvPr id="133" name="Group 132">
                <a:extLst>
                  <a:ext uri="{FF2B5EF4-FFF2-40B4-BE49-F238E27FC236}">
                    <a16:creationId xmlns:a16="http://schemas.microsoft.com/office/drawing/2014/main" id="{97955C09-855E-44B3-9781-D105443927FF}"/>
                  </a:ext>
                </a:extLst>
              </p:cNvPr>
              <p:cNvGrpSpPr/>
              <p:nvPr/>
            </p:nvGrpSpPr>
            <p:grpSpPr>
              <a:xfrm>
                <a:off x="802292" y="5445224"/>
                <a:ext cx="8285425" cy="397971"/>
                <a:chOff x="802292" y="5734975"/>
                <a:chExt cx="8285425" cy="397971"/>
              </a:xfrm>
            </p:grpSpPr>
            <p:sp>
              <p:nvSpPr>
                <p:cNvPr id="185" name="object 33">
                  <a:extLst>
                    <a:ext uri="{FF2B5EF4-FFF2-40B4-BE49-F238E27FC236}">
                      <a16:creationId xmlns:a16="http://schemas.microsoft.com/office/drawing/2014/main" id="{E52326DA-F56A-4E3C-A1E0-90D49B22319C}"/>
                    </a:ext>
                  </a:extLst>
                </p:cNvPr>
                <p:cNvSpPr/>
                <p:nvPr/>
              </p:nvSpPr>
              <p:spPr>
                <a:xfrm>
                  <a:off x="802292" y="5980119"/>
                  <a:ext cx="84706" cy="8470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 name="Group 128">
                  <a:extLst>
                    <a:ext uri="{FF2B5EF4-FFF2-40B4-BE49-F238E27FC236}">
                      <a16:creationId xmlns:a16="http://schemas.microsoft.com/office/drawing/2014/main" id="{65C42722-1603-457D-B7C1-335363360473}"/>
                    </a:ext>
                  </a:extLst>
                </p:cNvPr>
                <p:cNvGrpSpPr/>
                <p:nvPr/>
              </p:nvGrpSpPr>
              <p:grpSpPr>
                <a:xfrm>
                  <a:off x="5874414" y="5919641"/>
                  <a:ext cx="2091421" cy="151323"/>
                  <a:chOff x="5874414" y="5919641"/>
                  <a:chExt cx="2091421" cy="151323"/>
                </a:xfrm>
              </p:grpSpPr>
              <p:sp>
                <p:nvSpPr>
                  <p:cNvPr id="181" name="object 29">
                    <a:extLst>
                      <a:ext uri="{FF2B5EF4-FFF2-40B4-BE49-F238E27FC236}">
                        <a16:creationId xmlns:a16="http://schemas.microsoft.com/office/drawing/2014/main" id="{ABB836C1-3460-4D77-9A12-05C0CDBD14FF}"/>
                      </a:ext>
                    </a:extLst>
                  </p:cNvPr>
                  <p:cNvSpPr txBox="1"/>
                  <p:nvPr/>
                </p:nvSpPr>
                <p:spPr>
                  <a:xfrm>
                    <a:off x="6027375" y="5919641"/>
                    <a:ext cx="193846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346200" algn="l"/>
                      </a:tabLst>
                      <a:defRPr/>
                    </a:pPr>
                    <a:r>
                      <a:rPr kumimoji="0" sz="900" b="0" i="0" u="none" strike="noStrike" kern="1200" cap="none" spc="-15" normalizeH="0" baseline="0" noProof="0" dirty="0">
                        <a:ln>
                          <a:noFill/>
                        </a:ln>
                        <a:solidFill>
                          <a:srgbClr val="231F20"/>
                        </a:solidFill>
                        <a:effectLst/>
                        <a:uLnTx/>
                        <a:uFillTx/>
                        <a:latin typeface="Arial"/>
                        <a:ea typeface="+mn-ea"/>
                        <a:cs typeface="Arial"/>
                      </a:rPr>
                      <a:t>In </a:t>
                    </a:r>
                    <a:r>
                      <a:rPr kumimoji="0" sz="900" b="0" i="0" u="none" strike="noStrike" kern="1200" cap="none" spc="-20" normalizeH="0" baseline="0" noProof="0" dirty="0">
                        <a:ln>
                          <a:noFill/>
                        </a:ln>
                        <a:solidFill>
                          <a:srgbClr val="231F20"/>
                        </a:solidFill>
                        <a:effectLst/>
                        <a:uLnTx/>
                        <a:uFillTx/>
                        <a:latin typeface="Arial"/>
                        <a:ea typeface="+mn-ea"/>
                        <a:cs typeface="Arial"/>
                      </a:rPr>
                      <a:t>care </a:t>
                    </a:r>
                    <a:r>
                      <a:rPr kumimoji="0" sz="900" b="0" i="0" u="none" strike="noStrike" kern="1200" cap="none" spc="0" normalizeH="0" baseline="0" noProof="0" dirty="0">
                        <a:ln>
                          <a:noFill/>
                        </a:ln>
                        <a:solidFill>
                          <a:srgbClr val="231F20"/>
                        </a:solidFill>
                        <a:effectLst/>
                        <a:uLnTx/>
                        <a:uFillTx/>
                        <a:latin typeface="Arial"/>
                        <a:ea typeface="+mn-ea"/>
                        <a:cs typeface="Arial"/>
                      </a:rPr>
                      <a:t>without</a:t>
                    </a:r>
                    <a:r>
                      <a:rPr kumimoji="0" sz="900" b="0" i="0" u="none" strike="noStrike" kern="1200" cap="none" spc="-30" normalizeH="0" baseline="0" noProof="0" dirty="0">
                        <a:ln>
                          <a:noFill/>
                        </a:ln>
                        <a:solidFill>
                          <a:srgbClr val="231F20"/>
                        </a:solidFill>
                        <a:effectLst/>
                        <a:uLnTx/>
                        <a:uFillTx/>
                        <a:latin typeface="Arial"/>
                        <a:ea typeface="+mn-ea"/>
                        <a:cs typeface="Arial"/>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antiretroviral</a:t>
                    </a:r>
                    <a:r>
                      <a:rPr kumimoji="0" sz="900" b="0" i="0" u="none" strike="noStrike" kern="1200" cap="none" spc="-25" normalizeH="0" baseline="0" noProof="0" dirty="0">
                        <a:ln>
                          <a:noFill/>
                        </a:ln>
                        <a:solidFill>
                          <a:srgbClr val="231F20"/>
                        </a:solidFill>
                        <a:effectLst/>
                        <a:uLnTx/>
                        <a:uFillTx/>
                        <a:latin typeface="Arial"/>
                        <a:ea typeface="+mn-ea"/>
                        <a:cs typeface="Arial"/>
                      </a:rPr>
                      <a:t> </a:t>
                    </a:r>
                    <a:r>
                      <a:rPr kumimoji="0" sz="900" b="0" i="0" u="none" strike="noStrike" kern="1200" cap="none" spc="-10" normalizeH="0" baseline="0" noProof="0" dirty="0">
                        <a:ln>
                          <a:noFill/>
                        </a:ln>
                        <a:solidFill>
                          <a:srgbClr val="231F20"/>
                        </a:solidFill>
                        <a:effectLst/>
                        <a:uLnTx/>
                        <a:uFillTx/>
                        <a:latin typeface="Arial"/>
                        <a:ea typeface="+mn-ea"/>
                        <a:cs typeface="Arial"/>
                      </a:rPr>
                      <a:t>therapy</a:t>
                    </a:r>
                    <a:endParaRPr kumimoji="0" sz="9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128" name="Group 127">
                    <a:extLst>
                      <a:ext uri="{FF2B5EF4-FFF2-40B4-BE49-F238E27FC236}">
                        <a16:creationId xmlns:a16="http://schemas.microsoft.com/office/drawing/2014/main" id="{0C8DEE57-87F8-4C73-AE35-8CD3169450F0}"/>
                      </a:ext>
                    </a:extLst>
                  </p:cNvPr>
                  <p:cNvGrpSpPr/>
                  <p:nvPr/>
                </p:nvGrpSpPr>
                <p:grpSpPr>
                  <a:xfrm>
                    <a:off x="5874414" y="5970906"/>
                    <a:ext cx="72390" cy="82819"/>
                    <a:chOff x="5874414" y="5970906"/>
                    <a:chExt cx="72390" cy="82819"/>
                  </a:xfrm>
                </p:grpSpPr>
                <p:sp>
                  <p:nvSpPr>
                    <p:cNvPr id="187" name="object 35">
                      <a:extLst>
                        <a:ext uri="{FF2B5EF4-FFF2-40B4-BE49-F238E27FC236}">
                          <a16:creationId xmlns:a16="http://schemas.microsoft.com/office/drawing/2014/main" id="{8AE6601F-D3B7-4CA8-A204-DA67EAC4753B}"/>
                        </a:ext>
                      </a:extLst>
                    </p:cNvPr>
                    <p:cNvSpPr/>
                    <p:nvPr/>
                  </p:nvSpPr>
                  <p:spPr>
                    <a:xfrm>
                      <a:off x="5874414" y="5981335"/>
                      <a:ext cx="72390" cy="72390"/>
                    </a:xfrm>
                    <a:custGeom>
                      <a:avLst/>
                      <a:gdLst/>
                      <a:ahLst/>
                      <a:cxnLst/>
                      <a:rect l="l" t="t" r="r" b="b"/>
                      <a:pathLst>
                        <a:path w="72389" h="72389">
                          <a:moveTo>
                            <a:pt x="71996" y="71996"/>
                          </a:moveTo>
                          <a:lnTo>
                            <a:pt x="0" y="71996"/>
                          </a:lnTo>
                          <a:lnTo>
                            <a:pt x="0" y="0"/>
                          </a:lnTo>
                          <a:lnTo>
                            <a:pt x="71996" y="0"/>
                          </a:lnTo>
                          <a:lnTo>
                            <a:pt x="71996" y="71996"/>
                          </a:lnTo>
                          <a:close/>
                        </a:path>
                      </a:pathLst>
                    </a:custGeom>
                    <a:solidFill>
                      <a:srgbClr val="FEEB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object 36">
                      <a:extLst>
                        <a:ext uri="{FF2B5EF4-FFF2-40B4-BE49-F238E27FC236}">
                          <a16:creationId xmlns:a16="http://schemas.microsoft.com/office/drawing/2014/main" id="{AEEF3BFF-77AF-4BE9-851F-AECFFD051F04}"/>
                        </a:ext>
                      </a:extLst>
                    </p:cNvPr>
                    <p:cNvSpPr/>
                    <p:nvPr/>
                  </p:nvSpPr>
                  <p:spPr>
                    <a:xfrm>
                      <a:off x="5874414" y="5970906"/>
                      <a:ext cx="72390" cy="72390"/>
                    </a:xfrm>
                    <a:custGeom>
                      <a:avLst/>
                      <a:gdLst/>
                      <a:ahLst/>
                      <a:cxnLst/>
                      <a:rect l="l" t="t" r="r" b="b"/>
                      <a:pathLst>
                        <a:path w="72389" h="72389">
                          <a:moveTo>
                            <a:pt x="71996" y="71996"/>
                          </a:moveTo>
                          <a:lnTo>
                            <a:pt x="0" y="71996"/>
                          </a:lnTo>
                          <a:lnTo>
                            <a:pt x="0" y="0"/>
                          </a:lnTo>
                          <a:lnTo>
                            <a:pt x="71996" y="0"/>
                          </a:lnTo>
                          <a:lnTo>
                            <a:pt x="71996" y="71996"/>
                          </a:lnTo>
                          <a:close/>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8223" name="Group 8222">
                  <a:extLst>
                    <a:ext uri="{FF2B5EF4-FFF2-40B4-BE49-F238E27FC236}">
                      <a16:creationId xmlns:a16="http://schemas.microsoft.com/office/drawing/2014/main" id="{1B916918-AC68-4585-8609-6FC0588DF05A}"/>
                    </a:ext>
                  </a:extLst>
                </p:cNvPr>
                <p:cNvGrpSpPr/>
                <p:nvPr/>
              </p:nvGrpSpPr>
              <p:grpSpPr>
                <a:xfrm>
                  <a:off x="3297000" y="5902114"/>
                  <a:ext cx="2459388" cy="230832"/>
                  <a:chOff x="3495908" y="5902114"/>
                  <a:chExt cx="2459388" cy="230832"/>
                </a:xfrm>
              </p:grpSpPr>
              <p:sp>
                <p:nvSpPr>
                  <p:cNvPr id="186" name="object 34">
                    <a:extLst>
                      <a:ext uri="{FF2B5EF4-FFF2-40B4-BE49-F238E27FC236}">
                        <a16:creationId xmlns:a16="http://schemas.microsoft.com/office/drawing/2014/main" id="{CED8DA0B-7510-4030-A2EA-F8B37C949CC7}"/>
                      </a:ext>
                    </a:extLst>
                  </p:cNvPr>
                  <p:cNvSpPr/>
                  <p:nvPr/>
                </p:nvSpPr>
                <p:spPr>
                  <a:xfrm>
                    <a:off x="3495908" y="5970906"/>
                    <a:ext cx="84706" cy="8470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22" name="TextBox 8221">
                    <a:extLst>
                      <a:ext uri="{FF2B5EF4-FFF2-40B4-BE49-F238E27FC236}">
                        <a16:creationId xmlns:a16="http://schemas.microsoft.com/office/drawing/2014/main" id="{39EFC2D4-8265-42B8-8E18-886780911950}"/>
                      </a:ext>
                    </a:extLst>
                  </p:cNvPr>
                  <p:cNvSpPr txBox="1"/>
                  <p:nvPr/>
                </p:nvSpPr>
                <p:spPr>
                  <a:xfrm>
                    <a:off x="3542158" y="5902114"/>
                    <a:ext cx="24131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rial"/>
                      </a:rPr>
                      <a:t>On </a:t>
                    </a:r>
                    <a:r>
                      <a:rPr kumimoji="0" lang="en-US"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antiretroviral therapy </a:t>
                    </a:r>
                    <a:r>
                      <a:rPr kumimoji="0" lang="en-US"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with </a:t>
                    </a:r>
                    <a:r>
                      <a:rPr kumimoji="0" lang="en-US"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Arial"/>
                      </a:rPr>
                      <a:t>viral </a:t>
                    </a:r>
                    <a:r>
                      <a:rPr kumimoji="0" lang="en-US"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rial"/>
                      </a:rPr>
                      <a:t>load</a:t>
                    </a:r>
                    <a:r>
                      <a:rPr kumimoji="0" lang="en-US" sz="9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rial"/>
                      </a:rPr>
                      <a:t> </a:t>
                    </a:r>
                    <a:r>
                      <a:rPr kumimoji="0" lang="en-US"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&lt;50</a:t>
                    </a:r>
                    <a:endPar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grpSp>
            <p:grpSp>
              <p:nvGrpSpPr>
                <p:cNvPr id="132" name="Group 131">
                  <a:extLst>
                    <a:ext uri="{FF2B5EF4-FFF2-40B4-BE49-F238E27FC236}">
                      <a16:creationId xmlns:a16="http://schemas.microsoft.com/office/drawing/2014/main" id="{91F3E7CA-0C93-454E-A0AF-7DE73F3A7F53}"/>
                    </a:ext>
                  </a:extLst>
                </p:cNvPr>
                <p:cNvGrpSpPr/>
                <p:nvPr/>
              </p:nvGrpSpPr>
              <p:grpSpPr>
                <a:xfrm>
                  <a:off x="7919808" y="5734975"/>
                  <a:ext cx="1167909" cy="375743"/>
                  <a:chOff x="7919808" y="5734975"/>
                  <a:chExt cx="1167909" cy="375743"/>
                </a:xfrm>
              </p:grpSpPr>
              <p:sp>
                <p:nvSpPr>
                  <p:cNvPr id="130" name="Rectangle 129">
                    <a:extLst>
                      <a:ext uri="{FF2B5EF4-FFF2-40B4-BE49-F238E27FC236}">
                        <a16:creationId xmlns:a16="http://schemas.microsoft.com/office/drawing/2014/main" id="{154D31C2-A01B-4409-A4BC-1DB647BB4A91}"/>
                      </a:ext>
                    </a:extLst>
                  </p:cNvPr>
                  <p:cNvSpPr/>
                  <p:nvPr/>
                </p:nvSpPr>
                <p:spPr>
                  <a:xfrm>
                    <a:off x="7919808" y="5734975"/>
                    <a:ext cx="182880" cy="3657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dotted" strike="noStrike" kern="1200" cap="none" spc="0" normalizeH="0" baseline="0" noProof="0" dirty="0">
                        <a:ln>
                          <a:noFill/>
                        </a:ln>
                        <a:solidFill>
                          <a:srgbClr val="231F20"/>
                        </a:solidFill>
                        <a:effectLst/>
                        <a:uLnTx/>
                        <a:uFill>
                          <a:solidFill>
                            <a:srgbClr val="78A7B7"/>
                          </a:solidFill>
                        </a:uFill>
                        <a:latin typeface="Gill Sans MT" panose="020B0502020104020203" pitchFamily="34" charset="0"/>
                        <a:ea typeface="Gill Sans MT" panose="020B0502020104020203" pitchFamily="34" charset="0"/>
                        <a:cs typeface="Gill Sans MT" panose="020B0502020104020203" pitchFamily="34" charset="0"/>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03600764-D21A-4238-B0AA-52FB93881F3E}"/>
                      </a:ext>
                    </a:extLst>
                  </p:cNvPr>
                  <p:cNvSpPr/>
                  <p:nvPr/>
                </p:nvSpPr>
                <p:spPr>
                  <a:xfrm>
                    <a:off x="8046406" y="5879886"/>
                    <a:ext cx="104131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rial"/>
                      </a:rPr>
                      <a:t>Newly</a:t>
                    </a:r>
                    <a:r>
                      <a:rPr kumimoji="0" lang="en-US" sz="9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Arial"/>
                      </a:rPr>
                      <a:t> </a:t>
                    </a:r>
                    <a:r>
                      <a:rPr kumimoji="0" lang="en-US"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rial"/>
                      </a:rPr>
                      <a:t>diagnosed</a:t>
                    </a:r>
                    <a:endPar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sp>
          <p:nvSpPr>
            <p:cNvPr id="63" name="Rectangle 62">
              <a:extLst>
                <a:ext uri="{FF2B5EF4-FFF2-40B4-BE49-F238E27FC236}">
                  <a16:creationId xmlns:a16="http://schemas.microsoft.com/office/drawing/2014/main" id="{2F83DA3D-CE36-443E-9A89-959103588F13}"/>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Personal communication, Aurora Day Centre, Helsinki, Finland</a:t>
              </a:r>
              <a:r>
                <a:rPr lang="en-US" sz="700">
                  <a:solidFill>
                    <a:prstClr val="black"/>
                  </a:solidFill>
                  <a:latin typeface="Arial Nova" panose="020B0504020202020204" pitchFamily="34" charset="0"/>
                </a:rPr>
                <a:t>, 20 June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89072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60A527-4684-46CB-BB15-6C2435B990D0}"/>
              </a:ext>
            </a:extLst>
          </p:cNvPr>
          <p:cNvGrpSpPr/>
          <p:nvPr/>
        </p:nvGrpSpPr>
        <p:grpSpPr>
          <a:xfrm>
            <a:off x="0" y="180000"/>
            <a:ext cx="9907200" cy="6355498"/>
            <a:chOff x="0" y="180000"/>
            <a:chExt cx="9907200" cy="6355498"/>
          </a:xfrm>
        </p:grpSpPr>
        <p:sp>
          <p:nvSpPr>
            <p:cNvPr id="4" name="Rectangle 3">
              <a:extLst>
                <a:ext uri="{FF2B5EF4-FFF2-40B4-BE49-F238E27FC236}">
                  <a16:creationId xmlns:a16="http://schemas.microsoft.com/office/drawing/2014/main" id="{2F156894-352E-4257-A042-9F16ACCB8B18}"/>
                </a:ext>
              </a:extLst>
            </p:cNvPr>
            <p:cNvSpPr/>
            <p:nvPr/>
          </p:nvSpPr>
          <p:spPr>
            <a:xfrm>
              <a:off x="0" y="6120000"/>
              <a:ext cx="9907200" cy="415498"/>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Condom use data from Demographic and Health Surveys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2013–2016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condom needs estimates from the UNAIDS Condom Fast-Track tool and national targets (South Africa);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condom distribution data as per country reporting for the GAM and the Global Prevention Coalition Score card (South Africa). All estimates of condom need should be seen as only a rough guide,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as they are informed by reported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behaviours</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and population size estimates, both being subject to bias and uncertainty. </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Condom availability and use</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Per capita condom needs and distribution, men (aged 15–64 years); condom use with a non-regular, non-cohabitating partner,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men (aged 15–49 years), five countries with available data, 2013–2016</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F19A7CDD-89C3-433E-81FF-05DFB1EAAE4D}"/>
                </a:ext>
              </a:extLst>
            </p:cNvPr>
            <p:cNvSpPr txBox="1"/>
            <p:nvPr/>
          </p:nvSpPr>
          <p:spPr>
            <a:xfrm>
              <a:off x="1555024" y="2160000"/>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70</a:t>
              </a:r>
            </a:p>
          </p:txBody>
        </p:sp>
        <p:sp>
          <p:nvSpPr>
            <p:cNvPr id="7" name="object 3">
              <a:extLst>
                <a:ext uri="{FF2B5EF4-FFF2-40B4-BE49-F238E27FC236}">
                  <a16:creationId xmlns:a16="http://schemas.microsoft.com/office/drawing/2014/main" id="{E3DA2019-F4F5-4FF3-A54A-5F9F8193E41E}"/>
                </a:ext>
              </a:extLst>
            </p:cNvPr>
            <p:cNvSpPr txBox="1"/>
            <p:nvPr/>
          </p:nvSpPr>
          <p:spPr>
            <a:xfrm>
              <a:off x="1555024" y="2526577"/>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60</a:t>
              </a:r>
            </a:p>
          </p:txBody>
        </p:sp>
        <p:sp>
          <p:nvSpPr>
            <p:cNvPr id="8" name="object 4">
              <a:extLst>
                <a:ext uri="{FF2B5EF4-FFF2-40B4-BE49-F238E27FC236}">
                  <a16:creationId xmlns:a16="http://schemas.microsoft.com/office/drawing/2014/main" id="{35BF069A-EA4F-4C3D-8F08-C06F987032CC}"/>
                </a:ext>
              </a:extLst>
            </p:cNvPr>
            <p:cNvSpPr txBox="1"/>
            <p:nvPr/>
          </p:nvSpPr>
          <p:spPr>
            <a:xfrm>
              <a:off x="1555024" y="3259743"/>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40</a:t>
              </a:r>
            </a:p>
          </p:txBody>
        </p:sp>
        <p:sp>
          <p:nvSpPr>
            <p:cNvPr id="9" name="object 5">
              <a:extLst>
                <a:ext uri="{FF2B5EF4-FFF2-40B4-BE49-F238E27FC236}">
                  <a16:creationId xmlns:a16="http://schemas.microsoft.com/office/drawing/2014/main" id="{A602C55E-3F2F-4710-9237-7222B089911E}"/>
                </a:ext>
              </a:extLst>
            </p:cNvPr>
            <p:cNvSpPr txBox="1"/>
            <p:nvPr/>
          </p:nvSpPr>
          <p:spPr>
            <a:xfrm>
              <a:off x="1555024" y="2893160"/>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50</a:t>
              </a:r>
            </a:p>
          </p:txBody>
        </p:sp>
        <p:sp>
          <p:nvSpPr>
            <p:cNvPr id="10" name="object 6">
              <a:extLst>
                <a:ext uri="{FF2B5EF4-FFF2-40B4-BE49-F238E27FC236}">
                  <a16:creationId xmlns:a16="http://schemas.microsoft.com/office/drawing/2014/main" id="{8873112E-FA52-4694-81D4-2FCF830B168E}"/>
                </a:ext>
              </a:extLst>
            </p:cNvPr>
            <p:cNvSpPr txBox="1"/>
            <p:nvPr/>
          </p:nvSpPr>
          <p:spPr>
            <a:xfrm>
              <a:off x="1555024" y="3626324"/>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30</a:t>
              </a:r>
            </a:p>
          </p:txBody>
        </p:sp>
        <p:sp>
          <p:nvSpPr>
            <p:cNvPr id="11" name="object 7">
              <a:extLst>
                <a:ext uri="{FF2B5EF4-FFF2-40B4-BE49-F238E27FC236}">
                  <a16:creationId xmlns:a16="http://schemas.microsoft.com/office/drawing/2014/main" id="{0E24C03E-CAAD-4BB9-8A7A-A2A0E412A25C}"/>
                </a:ext>
              </a:extLst>
            </p:cNvPr>
            <p:cNvSpPr txBox="1"/>
            <p:nvPr/>
          </p:nvSpPr>
          <p:spPr>
            <a:xfrm>
              <a:off x="1555024" y="3992907"/>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a:ln>
                    <a:noFill/>
                  </a:ln>
                  <a:effectLst/>
                  <a:uLnTx/>
                  <a:uFillTx/>
                  <a:latin typeface="Arial Nova" panose="020B0504020202020204" pitchFamily="34" charset="0"/>
                  <a:ea typeface="+mn-ea"/>
                  <a:cs typeface="Avenir LT 35 Light"/>
                </a:rPr>
                <a:t>20</a:t>
              </a:r>
              <a:endParaRPr kumimoji="0" sz="10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5A0A79B9-E73D-4AA6-8438-4C1E64F7C7BD}"/>
                </a:ext>
              </a:extLst>
            </p:cNvPr>
            <p:cNvSpPr txBox="1"/>
            <p:nvPr/>
          </p:nvSpPr>
          <p:spPr>
            <a:xfrm>
              <a:off x="1618897" y="4726072"/>
              <a:ext cx="78965"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0</a:t>
              </a:r>
            </a:p>
          </p:txBody>
        </p:sp>
        <p:sp>
          <p:nvSpPr>
            <p:cNvPr id="13" name="object 9">
              <a:extLst>
                <a:ext uri="{FF2B5EF4-FFF2-40B4-BE49-F238E27FC236}">
                  <a16:creationId xmlns:a16="http://schemas.microsoft.com/office/drawing/2014/main" id="{05B1512E-3B3F-4720-B218-C2CAB4FFEDE6}"/>
                </a:ext>
              </a:extLst>
            </p:cNvPr>
            <p:cNvSpPr txBox="1"/>
            <p:nvPr/>
          </p:nvSpPr>
          <p:spPr>
            <a:xfrm>
              <a:off x="1555024" y="4359488"/>
              <a:ext cx="222073"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10</a:t>
              </a:r>
            </a:p>
          </p:txBody>
        </p:sp>
        <p:sp>
          <p:nvSpPr>
            <p:cNvPr id="14" name="object 10">
              <a:extLst>
                <a:ext uri="{FF2B5EF4-FFF2-40B4-BE49-F238E27FC236}">
                  <a16:creationId xmlns:a16="http://schemas.microsoft.com/office/drawing/2014/main" id="{A20AEAE6-5D75-4F1B-AFAF-94584172F9C6}"/>
                </a:ext>
              </a:extLst>
            </p:cNvPr>
            <p:cNvSpPr txBox="1"/>
            <p:nvPr/>
          </p:nvSpPr>
          <p:spPr>
            <a:xfrm>
              <a:off x="8036631" y="2160000"/>
              <a:ext cx="220087"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90</a:t>
              </a:r>
            </a:p>
          </p:txBody>
        </p:sp>
        <p:sp>
          <p:nvSpPr>
            <p:cNvPr id="15" name="object 11">
              <a:extLst>
                <a:ext uri="{FF2B5EF4-FFF2-40B4-BE49-F238E27FC236}">
                  <a16:creationId xmlns:a16="http://schemas.microsoft.com/office/drawing/2014/main" id="{2664E9DF-7DE5-4D1A-B483-3F622408540C}"/>
                </a:ext>
              </a:extLst>
            </p:cNvPr>
            <p:cNvSpPr txBox="1"/>
            <p:nvPr/>
          </p:nvSpPr>
          <p:spPr>
            <a:xfrm>
              <a:off x="8036631" y="2445116"/>
              <a:ext cx="201950"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80</a:t>
              </a:r>
            </a:p>
          </p:txBody>
        </p:sp>
        <p:sp>
          <p:nvSpPr>
            <p:cNvPr id="16" name="object 12">
              <a:extLst>
                <a:ext uri="{FF2B5EF4-FFF2-40B4-BE49-F238E27FC236}">
                  <a16:creationId xmlns:a16="http://schemas.microsoft.com/office/drawing/2014/main" id="{DEBDFD1F-392D-4105-945C-D33971B8A4D3}"/>
                </a:ext>
              </a:extLst>
            </p:cNvPr>
            <p:cNvSpPr txBox="1"/>
            <p:nvPr/>
          </p:nvSpPr>
          <p:spPr>
            <a:xfrm>
              <a:off x="8036631" y="2730236"/>
              <a:ext cx="201949"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70</a:t>
              </a:r>
            </a:p>
          </p:txBody>
        </p:sp>
        <p:sp>
          <p:nvSpPr>
            <p:cNvPr id="17" name="object 13">
              <a:extLst>
                <a:ext uri="{FF2B5EF4-FFF2-40B4-BE49-F238E27FC236}">
                  <a16:creationId xmlns:a16="http://schemas.microsoft.com/office/drawing/2014/main" id="{E5B58254-FE5E-4A2C-9883-2998D717CE6C}"/>
                </a:ext>
              </a:extLst>
            </p:cNvPr>
            <p:cNvSpPr txBox="1"/>
            <p:nvPr/>
          </p:nvSpPr>
          <p:spPr>
            <a:xfrm>
              <a:off x="8036632" y="3015355"/>
              <a:ext cx="220087"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60</a:t>
              </a:r>
            </a:p>
          </p:txBody>
        </p:sp>
        <p:sp>
          <p:nvSpPr>
            <p:cNvPr id="18" name="object 14">
              <a:extLst>
                <a:ext uri="{FF2B5EF4-FFF2-40B4-BE49-F238E27FC236}">
                  <a16:creationId xmlns:a16="http://schemas.microsoft.com/office/drawing/2014/main" id="{EB76A73C-509D-4512-9A12-99676A87C237}"/>
                </a:ext>
              </a:extLst>
            </p:cNvPr>
            <p:cNvSpPr txBox="1"/>
            <p:nvPr/>
          </p:nvSpPr>
          <p:spPr>
            <a:xfrm>
              <a:off x="8036631" y="3585595"/>
              <a:ext cx="201950"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40</a:t>
              </a:r>
            </a:p>
          </p:txBody>
        </p:sp>
        <p:sp>
          <p:nvSpPr>
            <p:cNvPr id="19" name="object 15">
              <a:extLst>
                <a:ext uri="{FF2B5EF4-FFF2-40B4-BE49-F238E27FC236}">
                  <a16:creationId xmlns:a16="http://schemas.microsoft.com/office/drawing/2014/main" id="{A5F2C735-624C-44C2-9F77-78A875C7E621}"/>
                </a:ext>
              </a:extLst>
            </p:cNvPr>
            <p:cNvSpPr txBox="1"/>
            <p:nvPr/>
          </p:nvSpPr>
          <p:spPr>
            <a:xfrm>
              <a:off x="8036631" y="3300475"/>
              <a:ext cx="201950"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50</a:t>
              </a:r>
            </a:p>
          </p:txBody>
        </p:sp>
        <p:sp>
          <p:nvSpPr>
            <p:cNvPr id="20" name="object 16">
              <a:extLst>
                <a:ext uri="{FF2B5EF4-FFF2-40B4-BE49-F238E27FC236}">
                  <a16:creationId xmlns:a16="http://schemas.microsoft.com/office/drawing/2014/main" id="{1E9CD0E7-5711-4705-95C4-8061894F8368}"/>
                </a:ext>
              </a:extLst>
            </p:cNvPr>
            <p:cNvSpPr txBox="1"/>
            <p:nvPr/>
          </p:nvSpPr>
          <p:spPr>
            <a:xfrm>
              <a:off x="8036632" y="3870714"/>
              <a:ext cx="220087"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30</a:t>
              </a:r>
              <a:endParaRPr kumimoji="0" sz="1000" b="0" i="0" u="none" strike="noStrike" kern="1200" cap="none" spc="0" normalizeH="0" baseline="0" noProof="0">
                <a:ln>
                  <a:noFill/>
                </a:ln>
                <a:effectLst/>
                <a:uLnTx/>
                <a:uFillTx/>
                <a:latin typeface="Arial Nova" panose="020B0504020202020204" pitchFamily="34" charset="0"/>
                <a:ea typeface="+mn-ea"/>
                <a:cs typeface="Avenir LT 35 Light"/>
              </a:endParaRPr>
            </a:p>
          </p:txBody>
        </p:sp>
        <p:sp>
          <p:nvSpPr>
            <p:cNvPr id="21" name="object 17">
              <a:extLst>
                <a:ext uri="{FF2B5EF4-FFF2-40B4-BE49-F238E27FC236}">
                  <a16:creationId xmlns:a16="http://schemas.microsoft.com/office/drawing/2014/main" id="{5D129834-A229-4725-A95C-5256D82797E9}"/>
                </a:ext>
              </a:extLst>
            </p:cNvPr>
            <p:cNvSpPr txBox="1"/>
            <p:nvPr/>
          </p:nvSpPr>
          <p:spPr>
            <a:xfrm>
              <a:off x="8036632" y="4155833"/>
              <a:ext cx="201949"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a:ln>
                    <a:noFill/>
                  </a:ln>
                  <a:effectLst/>
                  <a:uLnTx/>
                  <a:uFillTx/>
                  <a:latin typeface="Arial Nova" panose="020B0504020202020204" pitchFamily="34" charset="0"/>
                  <a:ea typeface="+mn-ea"/>
                  <a:cs typeface="Avenir LT 35 Light"/>
                </a:rPr>
                <a:t>20</a:t>
              </a:r>
              <a:endParaRPr kumimoji="0" sz="10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22" name="object 18">
              <a:extLst>
                <a:ext uri="{FF2B5EF4-FFF2-40B4-BE49-F238E27FC236}">
                  <a16:creationId xmlns:a16="http://schemas.microsoft.com/office/drawing/2014/main" id="{81F410C5-F2A5-43BA-8793-5FF08A19FDC6}"/>
                </a:ext>
              </a:extLst>
            </p:cNvPr>
            <p:cNvSpPr txBox="1"/>
            <p:nvPr/>
          </p:nvSpPr>
          <p:spPr>
            <a:xfrm>
              <a:off x="8057695" y="4726073"/>
              <a:ext cx="133710"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0</a:t>
              </a:r>
            </a:p>
          </p:txBody>
        </p:sp>
        <p:sp>
          <p:nvSpPr>
            <p:cNvPr id="23" name="object 19">
              <a:extLst>
                <a:ext uri="{FF2B5EF4-FFF2-40B4-BE49-F238E27FC236}">
                  <a16:creationId xmlns:a16="http://schemas.microsoft.com/office/drawing/2014/main" id="{E443D680-280E-4DEA-B5E4-DD554FADFA4A}"/>
                </a:ext>
              </a:extLst>
            </p:cNvPr>
            <p:cNvSpPr txBox="1"/>
            <p:nvPr/>
          </p:nvSpPr>
          <p:spPr>
            <a:xfrm>
              <a:off x="8036631" y="4440954"/>
              <a:ext cx="201950" cy="1686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effectLst/>
                  <a:uLnTx/>
                  <a:uFillTx/>
                  <a:latin typeface="Arial Nova" panose="020B0504020202020204" pitchFamily="34" charset="0"/>
                  <a:ea typeface="+mn-ea"/>
                  <a:cs typeface="Avenir LT 35 Light"/>
                </a:rPr>
                <a:t>10</a:t>
              </a:r>
            </a:p>
          </p:txBody>
        </p:sp>
        <p:sp>
          <p:nvSpPr>
            <p:cNvPr id="24" name="object 20">
              <a:extLst>
                <a:ext uri="{FF2B5EF4-FFF2-40B4-BE49-F238E27FC236}">
                  <a16:creationId xmlns:a16="http://schemas.microsoft.com/office/drawing/2014/main" id="{9AEBD1BE-00DF-42FF-8278-3DE7BF3A0BAD}"/>
                </a:ext>
              </a:extLst>
            </p:cNvPr>
            <p:cNvSpPr txBox="1"/>
            <p:nvPr/>
          </p:nvSpPr>
          <p:spPr>
            <a:xfrm>
              <a:off x="1769882" y="4884936"/>
              <a:ext cx="954991"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Sierra</a:t>
              </a:r>
              <a:r>
                <a:rPr kumimoji="0" sz="1200" b="0" i="0" u="none" strike="noStrike" kern="1200" cap="none" spc="-65" normalizeH="0" baseline="0" noProof="0" dirty="0">
                  <a:ln>
                    <a:noFill/>
                  </a:ln>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Leone</a:t>
              </a:r>
              <a:endParaRPr kumimoji="0" sz="12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25" name="object 21">
              <a:extLst>
                <a:ext uri="{FF2B5EF4-FFF2-40B4-BE49-F238E27FC236}">
                  <a16:creationId xmlns:a16="http://schemas.microsoft.com/office/drawing/2014/main" id="{FA5142AB-15EE-4058-AD9C-2D62505DBB85}"/>
                </a:ext>
              </a:extLst>
            </p:cNvPr>
            <p:cNvSpPr txBox="1"/>
            <p:nvPr/>
          </p:nvSpPr>
          <p:spPr>
            <a:xfrm>
              <a:off x="3345149" y="4884936"/>
              <a:ext cx="41897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Togo</a:t>
              </a:r>
              <a:endParaRPr kumimoji="0" sz="12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26" name="object 22">
              <a:extLst>
                <a:ext uri="{FF2B5EF4-FFF2-40B4-BE49-F238E27FC236}">
                  <a16:creationId xmlns:a16="http://schemas.microsoft.com/office/drawing/2014/main" id="{8BBA4F49-E368-4194-81B1-5A03FBF95DC4}"/>
                </a:ext>
              </a:extLst>
            </p:cNvPr>
            <p:cNvSpPr txBox="1"/>
            <p:nvPr/>
          </p:nvSpPr>
          <p:spPr>
            <a:xfrm>
              <a:off x="4514532" y="4884936"/>
              <a:ext cx="954991"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South</a:t>
              </a:r>
              <a:r>
                <a:rPr kumimoji="0" sz="1200" b="0" i="0" u="none" strike="noStrike" kern="1200" cap="none" spc="-65" normalizeH="0" baseline="0" noProof="0" dirty="0">
                  <a:ln>
                    <a:noFill/>
                  </a:ln>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Africa</a:t>
              </a:r>
              <a:endParaRPr kumimoji="0" sz="12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27" name="object 23">
              <a:extLst>
                <a:ext uri="{FF2B5EF4-FFF2-40B4-BE49-F238E27FC236}">
                  <a16:creationId xmlns:a16="http://schemas.microsoft.com/office/drawing/2014/main" id="{CDFF73A0-3FD1-49E2-ACCC-FC1F05200CF9}"/>
                </a:ext>
              </a:extLst>
            </p:cNvPr>
            <p:cNvSpPr txBox="1"/>
            <p:nvPr/>
          </p:nvSpPr>
          <p:spPr>
            <a:xfrm>
              <a:off x="5894950" y="4884936"/>
              <a:ext cx="627536"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Lesotho</a:t>
              </a:r>
              <a:endParaRPr kumimoji="0" sz="12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28" name="object 24">
              <a:extLst>
                <a:ext uri="{FF2B5EF4-FFF2-40B4-BE49-F238E27FC236}">
                  <a16:creationId xmlns:a16="http://schemas.microsoft.com/office/drawing/2014/main" id="{08CB7AFA-3AB2-4B23-8FB1-0B3322B10B8A}"/>
                </a:ext>
              </a:extLst>
            </p:cNvPr>
            <p:cNvSpPr txBox="1"/>
            <p:nvPr/>
          </p:nvSpPr>
          <p:spPr>
            <a:xfrm>
              <a:off x="7194830" y="4884936"/>
              <a:ext cx="86286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effectLst/>
                  <a:uLnTx/>
                  <a:uFillTx/>
                  <a:latin typeface="Arial Nova" panose="020B0504020202020204" pitchFamily="34" charset="0"/>
                  <a:ea typeface="+mn-ea"/>
                  <a:cs typeface="Avenir LT 35 Light"/>
                </a:rPr>
                <a:t>Zimbabwe</a:t>
              </a:r>
              <a:endParaRPr kumimoji="0" sz="12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31" name="object 25">
              <a:extLst>
                <a:ext uri="{FF2B5EF4-FFF2-40B4-BE49-F238E27FC236}">
                  <a16:creationId xmlns:a16="http://schemas.microsoft.com/office/drawing/2014/main" id="{2EB30B1F-F158-4603-919C-4473779FA4DA}"/>
                </a:ext>
              </a:extLst>
            </p:cNvPr>
            <p:cNvSpPr txBox="1"/>
            <p:nvPr/>
          </p:nvSpPr>
          <p:spPr>
            <a:xfrm>
              <a:off x="416496" y="3324714"/>
              <a:ext cx="1027598" cy="428322"/>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effectLst/>
                  <a:uLnTx/>
                  <a:uFillTx/>
                  <a:latin typeface="Arial Nova" panose="020B0504020202020204" pitchFamily="34" charset="0"/>
                  <a:ea typeface="+mn-ea"/>
                  <a:cs typeface="Avenir LT 35 Light"/>
                </a:rPr>
                <a:t>Number of condoms per man aged 15–64</a:t>
              </a:r>
              <a:r>
                <a:rPr kumimoji="0" sz="900" b="0" i="0" u="none" strike="noStrike" kern="1200" cap="none" spc="-95" normalizeH="0" baseline="0" noProof="0" dirty="0">
                  <a:ln>
                    <a:noFill/>
                  </a:ln>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effectLst/>
                  <a:uLnTx/>
                  <a:uFillTx/>
                  <a:latin typeface="Arial Nova" panose="020B0504020202020204" pitchFamily="34" charset="0"/>
                  <a:ea typeface="+mn-ea"/>
                  <a:cs typeface="Avenir LT 35 Light"/>
                </a:rPr>
                <a:t>years</a:t>
              </a:r>
            </a:p>
          </p:txBody>
        </p:sp>
        <p:sp>
          <p:nvSpPr>
            <p:cNvPr id="32" name="object 26">
              <a:extLst>
                <a:ext uri="{FF2B5EF4-FFF2-40B4-BE49-F238E27FC236}">
                  <a16:creationId xmlns:a16="http://schemas.microsoft.com/office/drawing/2014/main" id="{F40B6350-FAF3-4A5C-AB0A-ADA19CF584FC}"/>
                </a:ext>
              </a:extLst>
            </p:cNvPr>
            <p:cNvSpPr txBox="1"/>
            <p:nvPr/>
          </p:nvSpPr>
          <p:spPr>
            <a:xfrm>
              <a:off x="8280000" y="3248980"/>
              <a:ext cx="1404156" cy="566822"/>
            </a:xfrm>
            <a:prstGeom prst="rect">
              <a:avLst/>
            </a:prstGeom>
          </p:spPr>
          <p:txBody>
            <a:bodyPr vert="horz" wrap="square" lIns="0" tIns="12700" rIns="0" bIns="0" rtlCol="0">
              <a:spAutoFit/>
            </a:bodyPr>
            <a:lstStyle/>
            <a:p>
              <a:pPr marL="48260" marR="5080" lvl="0" indent="-36195"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effectLst/>
                  <a:uLnTx/>
                  <a:uFillTx/>
                  <a:latin typeface="Arial Nova" panose="020B0504020202020204" pitchFamily="34" charset="0"/>
                  <a:ea typeface="+mn-ea"/>
                  <a:cs typeface="Avenir LT 35 Light"/>
                </a:rPr>
                <a:t>Percentage of men</a:t>
              </a:r>
              <a:r>
                <a:rPr kumimoji="0" lang="en-GB" sz="900" b="0" i="0" u="none" strike="noStrike" kern="1200" cap="none" spc="0" normalizeH="0" baseline="0" noProof="0" dirty="0">
                  <a:ln>
                    <a:noFill/>
                  </a:ln>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effectLst/>
                  <a:uLnTx/>
                  <a:uFillTx/>
                  <a:latin typeface="Arial Nova" panose="020B0504020202020204" pitchFamily="34" charset="0"/>
                  <a:ea typeface="+mn-ea"/>
                  <a:cs typeface="Avenir LT 35 Light"/>
                </a:rPr>
                <a:t>(aged15–49 years) who used  a condom at last sex with a non-regular</a:t>
              </a:r>
              <a:r>
                <a:rPr kumimoji="0" sz="900" b="0" i="0" u="none" strike="noStrike" kern="1200" cap="none" spc="-85" normalizeH="0" baseline="0" noProof="0" dirty="0">
                  <a:ln>
                    <a:noFill/>
                  </a:ln>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effectLst/>
                  <a:uLnTx/>
                  <a:uFillTx/>
                  <a:latin typeface="Arial Nova" panose="020B0504020202020204" pitchFamily="34" charset="0"/>
                  <a:ea typeface="+mn-ea"/>
                  <a:cs typeface="Avenir LT 35 Light"/>
                </a:rPr>
                <a:t>partner</a:t>
              </a:r>
            </a:p>
          </p:txBody>
        </p:sp>
        <p:sp>
          <p:nvSpPr>
            <p:cNvPr id="33" name="object 27">
              <a:extLst>
                <a:ext uri="{FF2B5EF4-FFF2-40B4-BE49-F238E27FC236}">
                  <a16:creationId xmlns:a16="http://schemas.microsoft.com/office/drawing/2014/main" id="{8C6E3B14-224E-447C-8A5D-E39D79A51AB0}"/>
                </a:ext>
              </a:extLst>
            </p:cNvPr>
            <p:cNvSpPr txBox="1"/>
            <p:nvPr/>
          </p:nvSpPr>
          <p:spPr>
            <a:xfrm>
              <a:off x="1886882" y="5337212"/>
              <a:ext cx="1668048" cy="32308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Condoms needed per man aged 15–64</a:t>
              </a:r>
              <a:r>
                <a:rPr kumimoji="0" sz="1000" b="0" i="0" u="none" strike="noStrike" kern="1200" cap="none" spc="-75" normalizeH="0" baseline="0" noProof="0" dirty="0">
                  <a:ln>
                    <a:noFill/>
                  </a:ln>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years</a:t>
              </a:r>
              <a:endParaRPr kumimoji="0" sz="10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34" name="object 28">
              <a:extLst>
                <a:ext uri="{FF2B5EF4-FFF2-40B4-BE49-F238E27FC236}">
                  <a16:creationId xmlns:a16="http://schemas.microsoft.com/office/drawing/2014/main" id="{D251DB1E-D178-4BE7-9C09-75566D4045B6}"/>
                </a:ext>
              </a:extLst>
            </p:cNvPr>
            <p:cNvSpPr/>
            <p:nvPr/>
          </p:nvSpPr>
          <p:spPr>
            <a:xfrm>
              <a:off x="1748644" y="5355233"/>
              <a:ext cx="80363" cy="81406"/>
            </a:xfrm>
            <a:custGeom>
              <a:avLst/>
              <a:gdLst/>
              <a:ahLst/>
              <a:cxnLst/>
              <a:rect l="l" t="t" r="r" b="b"/>
              <a:pathLst>
                <a:path w="73025" h="73025">
                  <a:moveTo>
                    <a:pt x="0" y="72732"/>
                  </a:moveTo>
                  <a:lnTo>
                    <a:pt x="72758" y="72732"/>
                  </a:lnTo>
                  <a:lnTo>
                    <a:pt x="72758" y="0"/>
                  </a:lnTo>
                  <a:lnTo>
                    <a:pt x="0" y="0"/>
                  </a:lnTo>
                  <a:lnTo>
                    <a:pt x="0" y="72732"/>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 name="object 29">
              <a:extLst>
                <a:ext uri="{FF2B5EF4-FFF2-40B4-BE49-F238E27FC236}">
                  <a16:creationId xmlns:a16="http://schemas.microsoft.com/office/drawing/2014/main" id="{239BF26A-0081-4058-841D-F52305CC6F3A}"/>
                </a:ext>
              </a:extLst>
            </p:cNvPr>
            <p:cNvSpPr txBox="1"/>
            <p:nvPr/>
          </p:nvSpPr>
          <p:spPr>
            <a:xfrm>
              <a:off x="3828886" y="5337212"/>
              <a:ext cx="1781255" cy="32308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Condoms distributed per man aged 15–64</a:t>
              </a:r>
              <a:r>
                <a:rPr kumimoji="0" sz="1000" b="0" i="0" u="none" strike="noStrike" kern="1200" cap="none" spc="-70" normalizeH="0" baseline="0" noProof="0" dirty="0">
                  <a:ln>
                    <a:noFill/>
                  </a:ln>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years</a:t>
              </a:r>
              <a:endParaRPr kumimoji="0" sz="10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36" name="object 30">
              <a:extLst>
                <a:ext uri="{FF2B5EF4-FFF2-40B4-BE49-F238E27FC236}">
                  <a16:creationId xmlns:a16="http://schemas.microsoft.com/office/drawing/2014/main" id="{EFB49373-612C-49BB-89D6-A8D13EA918DF}"/>
                </a:ext>
              </a:extLst>
            </p:cNvPr>
            <p:cNvSpPr/>
            <p:nvPr/>
          </p:nvSpPr>
          <p:spPr>
            <a:xfrm>
              <a:off x="3690637" y="5355233"/>
              <a:ext cx="80363" cy="81406"/>
            </a:xfrm>
            <a:custGeom>
              <a:avLst/>
              <a:gdLst/>
              <a:ahLst/>
              <a:cxnLst/>
              <a:rect l="l" t="t" r="r" b="b"/>
              <a:pathLst>
                <a:path w="73025" h="73025">
                  <a:moveTo>
                    <a:pt x="72745" y="0"/>
                  </a:moveTo>
                  <a:lnTo>
                    <a:pt x="0" y="0"/>
                  </a:lnTo>
                  <a:lnTo>
                    <a:pt x="0" y="72732"/>
                  </a:lnTo>
                  <a:lnTo>
                    <a:pt x="72745" y="72732"/>
                  </a:lnTo>
                  <a:lnTo>
                    <a:pt x="72745"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 name="object 31">
              <a:extLst>
                <a:ext uri="{FF2B5EF4-FFF2-40B4-BE49-F238E27FC236}">
                  <a16:creationId xmlns:a16="http://schemas.microsoft.com/office/drawing/2014/main" id="{FF8B87A0-0240-4FBB-BD05-58DDCC13D8F5}"/>
                </a:ext>
              </a:extLst>
            </p:cNvPr>
            <p:cNvSpPr txBox="1"/>
            <p:nvPr/>
          </p:nvSpPr>
          <p:spPr>
            <a:xfrm>
              <a:off x="5854295" y="5337212"/>
              <a:ext cx="2296456"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Condom use among men (aged 15–49 years) with non-regular</a:t>
              </a:r>
              <a:r>
                <a:rPr kumimoji="0" sz="1000" b="0" i="0" u="none" strike="noStrike" kern="1200" cap="none" spc="-65" normalizeH="0" baseline="0" noProof="0" dirty="0">
                  <a:ln>
                    <a:noFill/>
                  </a:ln>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effectLst/>
                  <a:uLnTx/>
                  <a:uFillTx/>
                  <a:latin typeface="Arial Nova" panose="020B0504020202020204" pitchFamily="34" charset="0"/>
                  <a:ea typeface="+mn-ea"/>
                  <a:cs typeface="Avenir LT 35 Light"/>
                </a:rPr>
                <a:t>partner</a:t>
              </a:r>
              <a:endParaRPr kumimoji="0" sz="1000" b="0" i="0" u="none" strike="noStrike" kern="1200" cap="none" spc="0" normalizeH="0" baseline="0" noProof="0" dirty="0">
                <a:ln>
                  <a:noFill/>
                </a:ln>
                <a:effectLst/>
                <a:uLnTx/>
                <a:uFillTx/>
                <a:latin typeface="Arial Nova" panose="020B0504020202020204" pitchFamily="34" charset="0"/>
                <a:ea typeface="+mn-ea"/>
                <a:cs typeface="Avenir LT 35 Light"/>
              </a:endParaRPr>
            </a:p>
          </p:txBody>
        </p:sp>
        <p:sp>
          <p:nvSpPr>
            <p:cNvPr id="38" name="object 32">
              <a:extLst>
                <a:ext uri="{FF2B5EF4-FFF2-40B4-BE49-F238E27FC236}">
                  <a16:creationId xmlns:a16="http://schemas.microsoft.com/office/drawing/2014/main" id="{66B9A135-3E0D-4FDB-91A6-0651E2888585}"/>
                </a:ext>
              </a:extLst>
            </p:cNvPr>
            <p:cNvSpPr/>
            <p:nvPr/>
          </p:nvSpPr>
          <p:spPr>
            <a:xfrm>
              <a:off x="5737478" y="5363875"/>
              <a:ext cx="79245" cy="8025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 name="object 33">
              <a:extLst>
                <a:ext uri="{FF2B5EF4-FFF2-40B4-BE49-F238E27FC236}">
                  <a16:creationId xmlns:a16="http://schemas.microsoft.com/office/drawing/2014/main" id="{C8878AED-867B-47B4-9D89-398BA96E7B8E}"/>
                </a:ext>
              </a:extLst>
            </p:cNvPr>
            <p:cNvSpPr/>
            <p:nvPr/>
          </p:nvSpPr>
          <p:spPr>
            <a:xfrm>
              <a:off x="1886540" y="3631759"/>
              <a:ext cx="317258" cy="1189237"/>
            </a:xfrm>
            <a:custGeom>
              <a:avLst/>
              <a:gdLst/>
              <a:ahLst/>
              <a:cxnLst/>
              <a:rect l="l" t="t" r="r" b="b"/>
              <a:pathLst>
                <a:path w="288290" h="1066800">
                  <a:moveTo>
                    <a:pt x="0" y="1066203"/>
                  </a:moveTo>
                  <a:lnTo>
                    <a:pt x="287997" y="1066203"/>
                  </a:lnTo>
                  <a:lnTo>
                    <a:pt x="287997" y="0"/>
                  </a:lnTo>
                  <a:lnTo>
                    <a:pt x="0" y="0"/>
                  </a:lnTo>
                  <a:lnTo>
                    <a:pt x="0" y="106620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 name="object 34">
              <a:extLst>
                <a:ext uri="{FF2B5EF4-FFF2-40B4-BE49-F238E27FC236}">
                  <a16:creationId xmlns:a16="http://schemas.microsoft.com/office/drawing/2014/main" id="{0F0F9A60-9A75-4529-A8AE-36899BD67CBF}"/>
                </a:ext>
              </a:extLst>
            </p:cNvPr>
            <p:cNvSpPr/>
            <p:nvPr/>
          </p:nvSpPr>
          <p:spPr>
            <a:xfrm>
              <a:off x="2222651" y="4802685"/>
              <a:ext cx="317258" cy="0"/>
            </a:xfrm>
            <a:custGeom>
              <a:avLst/>
              <a:gdLst/>
              <a:ahLst/>
              <a:cxnLst/>
              <a:rect l="l" t="t" r="r" b="b"/>
              <a:pathLst>
                <a:path w="288289">
                  <a:moveTo>
                    <a:pt x="0" y="0"/>
                  </a:moveTo>
                  <a:lnTo>
                    <a:pt x="287997" y="0"/>
                  </a:lnTo>
                </a:path>
              </a:pathLst>
            </a:custGeom>
            <a:ln w="31661">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object 35">
              <a:extLst>
                <a:ext uri="{FF2B5EF4-FFF2-40B4-BE49-F238E27FC236}">
                  <a16:creationId xmlns:a16="http://schemas.microsoft.com/office/drawing/2014/main" id="{5F65BBDF-142A-40D6-8E95-7064136B355E}"/>
                </a:ext>
              </a:extLst>
            </p:cNvPr>
            <p:cNvSpPr/>
            <p:nvPr/>
          </p:nvSpPr>
          <p:spPr>
            <a:xfrm>
              <a:off x="2173449" y="4224642"/>
              <a:ext cx="79230" cy="8024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 name="object 36">
              <a:extLst>
                <a:ext uri="{FF2B5EF4-FFF2-40B4-BE49-F238E27FC236}">
                  <a16:creationId xmlns:a16="http://schemas.microsoft.com/office/drawing/2014/main" id="{C455E643-F72F-4438-8CE7-1AD8D0D876A3}"/>
                </a:ext>
              </a:extLst>
            </p:cNvPr>
            <p:cNvSpPr/>
            <p:nvPr/>
          </p:nvSpPr>
          <p:spPr>
            <a:xfrm>
              <a:off x="3213613" y="3675110"/>
              <a:ext cx="317258" cy="1145349"/>
            </a:xfrm>
            <a:custGeom>
              <a:avLst/>
              <a:gdLst/>
              <a:ahLst/>
              <a:cxnLst/>
              <a:rect l="l" t="t" r="r" b="b"/>
              <a:pathLst>
                <a:path w="288289" h="1027429">
                  <a:moveTo>
                    <a:pt x="0" y="1027315"/>
                  </a:moveTo>
                  <a:lnTo>
                    <a:pt x="287997" y="1027315"/>
                  </a:lnTo>
                  <a:lnTo>
                    <a:pt x="287997" y="0"/>
                  </a:lnTo>
                  <a:lnTo>
                    <a:pt x="0" y="0"/>
                  </a:lnTo>
                  <a:lnTo>
                    <a:pt x="0" y="102731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 name="object 37">
              <a:extLst>
                <a:ext uri="{FF2B5EF4-FFF2-40B4-BE49-F238E27FC236}">
                  <a16:creationId xmlns:a16="http://schemas.microsoft.com/office/drawing/2014/main" id="{1DFD0E81-A3AB-417F-A88C-986F6F79F250}"/>
                </a:ext>
              </a:extLst>
            </p:cNvPr>
            <p:cNvSpPr/>
            <p:nvPr/>
          </p:nvSpPr>
          <p:spPr>
            <a:xfrm>
              <a:off x="3549724" y="4386160"/>
              <a:ext cx="317258" cy="434638"/>
            </a:xfrm>
            <a:custGeom>
              <a:avLst/>
              <a:gdLst/>
              <a:ahLst/>
              <a:cxnLst/>
              <a:rect l="l" t="t" r="r" b="b"/>
              <a:pathLst>
                <a:path w="288289" h="389890">
                  <a:moveTo>
                    <a:pt x="0" y="389674"/>
                  </a:moveTo>
                  <a:lnTo>
                    <a:pt x="287997" y="389674"/>
                  </a:lnTo>
                  <a:lnTo>
                    <a:pt x="287997" y="0"/>
                  </a:lnTo>
                  <a:lnTo>
                    <a:pt x="0" y="0"/>
                  </a:lnTo>
                  <a:lnTo>
                    <a:pt x="0" y="389674"/>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 name="object 38">
              <a:extLst>
                <a:ext uri="{FF2B5EF4-FFF2-40B4-BE49-F238E27FC236}">
                  <a16:creationId xmlns:a16="http://schemas.microsoft.com/office/drawing/2014/main" id="{A4DA2C7B-7C06-45EA-8AF2-5A7E30657BDE}"/>
                </a:ext>
              </a:extLst>
            </p:cNvPr>
            <p:cNvSpPr/>
            <p:nvPr/>
          </p:nvSpPr>
          <p:spPr>
            <a:xfrm>
              <a:off x="3500523" y="3034942"/>
              <a:ext cx="79230" cy="802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 name="object 39">
              <a:extLst>
                <a:ext uri="{FF2B5EF4-FFF2-40B4-BE49-F238E27FC236}">
                  <a16:creationId xmlns:a16="http://schemas.microsoft.com/office/drawing/2014/main" id="{DD2A225D-C76B-4775-B91F-2B04774E28F4}"/>
                </a:ext>
              </a:extLst>
            </p:cNvPr>
            <p:cNvSpPr/>
            <p:nvPr/>
          </p:nvSpPr>
          <p:spPr>
            <a:xfrm>
              <a:off x="4540686" y="2972752"/>
              <a:ext cx="317258" cy="1848273"/>
            </a:xfrm>
            <a:custGeom>
              <a:avLst/>
              <a:gdLst/>
              <a:ahLst/>
              <a:cxnLst/>
              <a:rect l="l" t="t" r="r" b="b"/>
              <a:pathLst>
                <a:path w="288289" h="1657984">
                  <a:moveTo>
                    <a:pt x="0" y="1657362"/>
                  </a:moveTo>
                  <a:lnTo>
                    <a:pt x="287997" y="1657362"/>
                  </a:lnTo>
                  <a:lnTo>
                    <a:pt x="287997" y="0"/>
                  </a:lnTo>
                  <a:lnTo>
                    <a:pt x="0" y="0"/>
                  </a:lnTo>
                  <a:lnTo>
                    <a:pt x="0" y="1657362"/>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 name="object 40">
              <a:extLst>
                <a:ext uri="{FF2B5EF4-FFF2-40B4-BE49-F238E27FC236}">
                  <a16:creationId xmlns:a16="http://schemas.microsoft.com/office/drawing/2014/main" id="{8EBAD8C3-BEFB-494E-A524-2744AE0B59E0}"/>
                </a:ext>
              </a:extLst>
            </p:cNvPr>
            <p:cNvSpPr/>
            <p:nvPr/>
          </p:nvSpPr>
          <p:spPr>
            <a:xfrm>
              <a:off x="4876797" y="3127098"/>
              <a:ext cx="317258" cy="1693956"/>
            </a:xfrm>
            <a:custGeom>
              <a:avLst/>
              <a:gdLst/>
              <a:ahLst/>
              <a:cxnLst/>
              <a:rect l="l" t="t" r="r" b="b"/>
              <a:pathLst>
                <a:path w="288289" h="1519554">
                  <a:moveTo>
                    <a:pt x="0" y="1519110"/>
                  </a:moveTo>
                  <a:lnTo>
                    <a:pt x="287997" y="1519110"/>
                  </a:lnTo>
                  <a:lnTo>
                    <a:pt x="287997" y="0"/>
                  </a:lnTo>
                  <a:lnTo>
                    <a:pt x="0" y="0"/>
                  </a:lnTo>
                  <a:lnTo>
                    <a:pt x="0" y="151911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 name="object 41">
              <a:extLst>
                <a:ext uri="{FF2B5EF4-FFF2-40B4-BE49-F238E27FC236}">
                  <a16:creationId xmlns:a16="http://schemas.microsoft.com/office/drawing/2014/main" id="{0AA0DC0E-6C8C-4C04-8C15-04D7728F50E2}"/>
                </a:ext>
              </a:extLst>
            </p:cNvPr>
            <p:cNvSpPr/>
            <p:nvPr/>
          </p:nvSpPr>
          <p:spPr>
            <a:xfrm>
              <a:off x="4827596" y="2826822"/>
              <a:ext cx="79230" cy="802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 name="object 42">
              <a:extLst>
                <a:ext uri="{FF2B5EF4-FFF2-40B4-BE49-F238E27FC236}">
                  <a16:creationId xmlns:a16="http://schemas.microsoft.com/office/drawing/2014/main" id="{E9C08EE1-C841-4923-A559-3659AE192C63}"/>
                </a:ext>
              </a:extLst>
            </p:cNvPr>
            <p:cNvSpPr/>
            <p:nvPr/>
          </p:nvSpPr>
          <p:spPr>
            <a:xfrm>
              <a:off x="5867759" y="2452475"/>
              <a:ext cx="317258" cy="2365733"/>
            </a:xfrm>
            <a:custGeom>
              <a:avLst/>
              <a:gdLst/>
              <a:ahLst/>
              <a:cxnLst/>
              <a:rect l="l" t="t" r="r" b="b"/>
              <a:pathLst>
                <a:path w="288289" h="2122170">
                  <a:moveTo>
                    <a:pt x="0" y="2122169"/>
                  </a:moveTo>
                  <a:lnTo>
                    <a:pt x="288010" y="2122169"/>
                  </a:lnTo>
                  <a:lnTo>
                    <a:pt x="288010" y="0"/>
                  </a:lnTo>
                  <a:lnTo>
                    <a:pt x="0" y="0"/>
                  </a:lnTo>
                  <a:lnTo>
                    <a:pt x="0" y="212216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 name="object 43">
              <a:extLst>
                <a:ext uri="{FF2B5EF4-FFF2-40B4-BE49-F238E27FC236}">
                  <a16:creationId xmlns:a16="http://schemas.microsoft.com/office/drawing/2014/main" id="{BAB70CC6-434F-4B77-8678-2B29C20B607B}"/>
                </a:ext>
              </a:extLst>
            </p:cNvPr>
            <p:cNvSpPr/>
            <p:nvPr/>
          </p:nvSpPr>
          <p:spPr>
            <a:xfrm>
              <a:off x="6203871" y="3094139"/>
              <a:ext cx="317258" cy="1724394"/>
            </a:xfrm>
            <a:custGeom>
              <a:avLst/>
              <a:gdLst/>
              <a:ahLst/>
              <a:cxnLst/>
              <a:rect l="l" t="t" r="r" b="b"/>
              <a:pathLst>
                <a:path w="288289" h="1546859">
                  <a:moveTo>
                    <a:pt x="0" y="1546390"/>
                  </a:moveTo>
                  <a:lnTo>
                    <a:pt x="287997" y="1546390"/>
                  </a:lnTo>
                  <a:lnTo>
                    <a:pt x="287997" y="0"/>
                  </a:lnTo>
                  <a:lnTo>
                    <a:pt x="0" y="0"/>
                  </a:lnTo>
                  <a:lnTo>
                    <a:pt x="0" y="154639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 name="object 44">
              <a:extLst>
                <a:ext uri="{FF2B5EF4-FFF2-40B4-BE49-F238E27FC236}">
                  <a16:creationId xmlns:a16="http://schemas.microsoft.com/office/drawing/2014/main" id="{06D39DAF-0984-4ED7-9511-B1750E640178}"/>
                </a:ext>
              </a:extLst>
            </p:cNvPr>
            <p:cNvSpPr/>
            <p:nvPr/>
          </p:nvSpPr>
          <p:spPr>
            <a:xfrm>
              <a:off x="6159818" y="2575367"/>
              <a:ext cx="79245" cy="802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 name="object 45">
              <a:extLst>
                <a:ext uri="{FF2B5EF4-FFF2-40B4-BE49-F238E27FC236}">
                  <a16:creationId xmlns:a16="http://schemas.microsoft.com/office/drawing/2014/main" id="{7D26FE43-098E-427E-B74B-623F363B34AE}"/>
                </a:ext>
              </a:extLst>
            </p:cNvPr>
            <p:cNvSpPr/>
            <p:nvPr/>
          </p:nvSpPr>
          <p:spPr>
            <a:xfrm>
              <a:off x="7194831" y="3380306"/>
              <a:ext cx="317258" cy="1436995"/>
            </a:xfrm>
            <a:custGeom>
              <a:avLst/>
              <a:gdLst/>
              <a:ahLst/>
              <a:cxnLst/>
              <a:rect l="l" t="t" r="r" b="b"/>
              <a:pathLst>
                <a:path w="288289" h="1289050">
                  <a:moveTo>
                    <a:pt x="0" y="1288796"/>
                  </a:moveTo>
                  <a:lnTo>
                    <a:pt x="288010" y="1288796"/>
                  </a:lnTo>
                  <a:lnTo>
                    <a:pt x="288010" y="0"/>
                  </a:lnTo>
                  <a:lnTo>
                    <a:pt x="0" y="0"/>
                  </a:lnTo>
                  <a:lnTo>
                    <a:pt x="0" y="128879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 name="object 46">
              <a:extLst>
                <a:ext uri="{FF2B5EF4-FFF2-40B4-BE49-F238E27FC236}">
                  <a16:creationId xmlns:a16="http://schemas.microsoft.com/office/drawing/2014/main" id="{80CE422A-2CC6-44DC-B4AD-FFE1357E988F}"/>
                </a:ext>
              </a:extLst>
            </p:cNvPr>
            <p:cNvSpPr/>
            <p:nvPr/>
          </p:nvSpPr>
          <p:spPr>
            <a:xfrm>
              <a:off x="7530957" y="3770504"/>
              <a:ext cx="317258" cy="1046954"/>
            </a:xfrm>
            <a:custGeom>
              <a:avLst/>
              <a:gdLst/>
              <a:ahLst/>
              <a:cxnLst/>
              <a:rect l="l" t="t" r="r" b="b"/>
              <a:pathLst>
                <a:path w="288290" h="939165">
                  <a:moveTo>
                    <a:pt x="0" y="938771"/>
                  </a:moveTo>
                  <a:lnTo>
                    <a:pt x="287997" y="938771"/>
                  </a:lnTo>
                  <a:lnTo>
                    <a:pt x="287997" y="0"/>
                  </a:lnTo>
                  <a:lnTo>
                    <a:pt x="0" y="0"/>
                  </a:lnTo>
                  <a:lnTo>
                    <a:pt x="0" y="938771"/>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 name="object 47">
              <a:extLst>
                <a:ext uri="{FF2B5EF4-FFF2-40B4-BE49-F238E27FC236}">
                  <a16:creationId xmlns:a16="http://schemas.microsoft.com/office/drawing/2014/main" id="{F3DC7E33-768A-4676-888B-E93EB544BAB3}"/>
                </a:ext>
              </a:extLst>
            </p:cNvPr>
            <p:cNvSpPr/>
            <p:nvPr/>
          </p:nvSpPr>
          <p:spPr>
            <a:xfrm>
              <a:off x="7481734" y="2323890"/>
              <a:ext cx="79245" cy="8025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object 48">
              <a:extLst>
                <a:ext uri="{FF2B5EF4-FFF2-40B4-BE49-F238E27FC236}">
                  <a16:creationId xmlns:a16="http://schemas.microsoft.com/office/drawing/2014/main" id="{456B17F0-618F-4855-9F49-9074D2EDF2C5}"/>
                </a:ext>
              </a:extLst>
            </p:cNvPr>
            <p:cNvSpPr/>
            <p:nvPr/>
          </p:nvSpPr>
          <p:spPr>
            <a:xfrm>
              <a:off x="1769882" y="2231354"/>
              <a:ext cx="6197704" cy="2589423"/>
            </a:xfrm>
            <a:custGeom>
              <a:avLst/>
              <a:gdLst/>
              <a:ahLst/>
              <a:cxnLst/>
              <a:rect l="l" t="t" r="r" b="b"/>
              <a:pathLst>
                <a:path w="5631815" h="2322829">
                  <a:moveTo>
                    <a:pt x="0" y="0"/>
                  </a:moveTo>
                  <a:lnTo>
                    <a:pt x="0" y="2322639"/>
                  </a:lnTo>
                  <a:lnTo>
                    <a:pt x="5631802" y="2319566"/>
                  </a:lnTo>
                  <a:lnTo>
                    <a:pt x="563180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520221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693C8D0F-65C6-414E-A1F1-12EC0BAFB683}"/>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Population-based surveys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2012–2017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Insufficient condom use during risky sex</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Percentage of men and women (aged 15–49 years) reporting use of a condom at last high-risk sex in the past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countries with available data, 2012–2017</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grpSp>
          <p:nvGrpSpPr>
            <p:cNvPr id="91" name="Group 90">
              <a:extLst>
                <a:ext uri="{FF2B5EF4-FFF2-40B4-BE49-F238E27FC236}">
                  <a16:creationId xmlns:a16="http://schemas.microsoft.com/office/drawing/2014/main" id="{0F1CD00A-5D9F-47C3-84EB-B06C2E4C5C65}"/>
                </a:ext>
              </a:extLst>
            </p:cNvPr>
            <p:cNvGrpSpPr/>
            <p:nvPr/>
          </p:nvGrpSpPr>
          <p:grpSpPr>
            <a:xfrm>
              <a:off x="998503" y="2108233"/>
              <a:ext cx="8130497" cy="3805636"/>
              <a:chOff x="998502" y="2108233"/>
              <a:chExt cx="8130497" cy="3805636"/>
            </a:xfrm>
          </p:grpSpPr>
          <p:grpSp>
            <p:nvGrpSpPr>
              <p:cNvPr id="2" name="Group 1">
                <a:extLst>
                  <a:ext uri="{FF2B5EF4-FFF2-40B4-BE49-F238E27FC236}">
                    <a16:creationId xmlns:a16="http://schemas.microsoft.com/office/drawing/2014/main" id="{13C6C005-2C03-45A6-9E32-00DF269E83BC}"/>
                  </a:ext>
                </a:extLst>
              </p:cNvPr>
              <p:cNvGrpSpPr/>
              <p:nvPr/>
            </p:nvGrpSpPr>
            <p:grpSpPr>
              <a:xfrm>
                <a:off x="1525630" y="5750636"/>
                <a:ext cx="1048375" cy="163233"/>
                <a:chOff x="1552601" y="5185724"/>
                <a:chExt cx="1048375" cy="163233"/>
              </a:xfrm>
            </p:grpSpPr>
            <p:sp>
              <p:nvSpPr>
                <p:cNvPr id="8" name="object 4">
                  <a:extLst>
                    <a:ext uri="{FF2B5EF4-FFF2-40B4-BE49-F238E27FC236}">
                      <a16:creationId xmlns:a16="http://schemas.microsoft.com/office/drawing/2014/main" id="{A297A15C-FF4D-4A67-93BE-58F1030A0811}"/>
                    </a:ext>
                  </a:extLst>
                </p:cNvPr>
                <p:cNvSpPr txBox="1"/>
                <p:nvPr/>
              </p:nvSpPr>
              <p:spPr>
                <a:xfrm>
                  <a:off x="1690595" y="5193509"/>
                  <a:ext cx="271144" cy="15544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Male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5">
                  <a:extLst>
                    <a:ext uri="{FF2B5EF4-FFF2-40B4-BE49-F238E27FC236}">
                      <a16:creationId xmlns:a16="http://schemas.microsoft.com/office/drawing/2014/main" id="{143BEC64-3AA8-40AD-B2DD-765D4DE4A0C1}"/>
                    </a:ext>
                  </a:extLst>
                </p:cNvPr>
                <p:cNvSpPr/>
                <p:nvPr/>
              </p:nvSpPr>
              <p:spPr>
                <a:xfrm>
                  <a:off x="2058835" y="5239063"/>
                  <a:ext cx="73025" cy="73025"/>
                </a:xfrm>
                <a:custGeom>
                  <a:avLst/>
                  <a:gdLst/>
                  <a:ahLst/>
                  <a:cxnLst/>
                  <a:rect l="l" t="t" r="r" b="b"/>
                  <a:pathLst>
                    <a:path w="73025" h="73025">
                      <a:moveTo>
                        <a:pt x="0" y="72745"/>
                      </a:moveTo>
                      <a:lnTo>
                        <a:pt x="72732" y="72745"/>
                      </a:lnTo>
                      <a:lnTo>
                        <a:pt x="72732" y="0"/>
                      </a:lnTo>
                      <a:lnTo>
                        <a:pt x="0" y="0"/>
                      </a:lnTo>
                      <a:lnTo>
                        <a:pt x="0" y="7274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object 6">
                  <a:extLst>
                    <a:ext uri="{FF2B5EF4-FFF2-40B4-BE49-F238E27FC236}">
                      <a16:creationId xmlns:a16="http://schemas.microsoft.com/office/drawing/2014/main" id="{63590769-97AF-4A8A-B706-3CCD28C8A5AC}"/>
                    </a:ext>
                  </a:extLst>
                </p:cNvPr>
                <p:cNvSpPr txBox="1"/>
                <p:nvPr/>
              </p:nvSpPr>
              <p:spPr>
                <a:xfrm>
                  <a:off x="2196840" y="5185724"/>
                  <a:ext cx="40413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Female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7">
                  <a:extLst>
                    <a:ext uri="{FF2B5EF4-FFF2-40B4-BE49-F238E27FC236}">
                      <a16:creationId xmlns:a16="http://schemas.microsoft.com/office/drawing/2014/main" id="{9F8553EB-2EBB-4F26-83B9-E780B39A03C3}"/>
                    </a:ext>
                  </a:extLst>
                </p:cNvPr>
                <p:cNvSpPr/>
                <p:nvPr/>
              </p:nvSpPr>
              <p:spPr>
                <a:xfrm>
                  <a:off x="1552601" y="5239063"/>
                  <a:ext cx="73025"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 name="object 2">
                <a:extLst>
                  <a:ext uri="{FF2B5EF4-FFF2-40B4-BE49-F238E27FC236}">
                    <a16:creationId xmlns:a16="http://schemas.microsoft.com/office/drawing/2014/main" id="{551704ED-E665-4803-AE6A-40FAE57F1405}"/>
                  </a:ext>
                </a:extLst>
              </p:cNvPr>
              <p:cNvSpPr txBox="1"/>
              <p:nvPr/>
            </p:nvSpPr>
            <p:spPr>
              <a:xfrm>
                <a:off x="1147148" y="2108233"/>
                <a:ext cx="205852" cy="1765867"/>
              </a:xfrm>
              <a:prstGeom prst="rect">
                <a:avLst/>
              </a:prstGeom>
            </p:spPr>
            <p:txBody>
              <a:bodyPr vert="horz" wrap="square" lIns="0" tIns="29209" rIns="0" bIns="0" rtlCol="0">
                <a:spAutoFit/>
              </a:bodyPr>
              <a:lstStyle/>
              <a:p>
                <a:pPr marL="0" marR="0" lvl="0" indent="0" algn="ctr" defTabSz="914400" rtl="0" eaLnBrk="1" fontAlgn="auto" latinLnBrk="0" hangingPunct="1">
                  <a:lnSpc>
                    <a:spcPct val="100000"/>
                  </a:lnSpc>
                  <a:spcBef>
                    <a:spcPts val="229"/>
                  </a:spcBef>
                  <a:spcAft>
                    <a:spcPts val="0"/>
                  </a:spcAft>
                  <a:buClrTx/>
                  <a:buSzTx/>
                  <a:buFontTx/>
                  <a:buNone/>
                  <a:tabLst/>
                  <a:defRPr/>
                </a:pPr>
                <a:r>
                  <a:rPr kumimoji="0" sz="9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r>
                  <a:rPr kumimoji="0" sz="9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0"/>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r>
                  <a:rPr kumimoji="0" sz="9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0"/>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r>
                  <a:rPr kumimoji="0" sz="9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0"/>
                  </a:spcBef>
                  <a:spcAft>
                    <a:spcPts val="0"/>
                  </a:spcAft>
                  <a:buClrTx/>
                  <a:buSzTx/>
                  <a:buFontTx/>
                  <a:buNone/>
                  <a:tabLst/>
                  <a:defRPr/>
                </a:pPr>
                <a:r>
                  <a:rPr kumimoji="0" sz="95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l" defTabSz="914400" rtl="0" eaLnBrk="1" fontAlgn="auto" latinLnBrk="0" hangingPunct="1">
                  <a:lnSpc>
                    <a:spcPct val="100000"/>
                  </a:lnSpc>
                  <a:spcBef>
                    <a:spcPts val="135"/>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92075" marR="0" lvl="0" indent="0" algn="ctr" defTabSz="914400" rtl="0" eaLnBrk="1" fontAlgn="auto" latinLnBrk="0" hangingPunct="1">
                  <a:lnSpc>
                    <a:spcPct val="100000"/>
                  </a:lnSpc>
                  <a:spcBef>
                    <a:spcPts val="130"/>
                  </a:spcBef>
                  <a:spcAft>
                    <a:spcPts val="0"/>
                  </a:spcAft>
                  <a:buClrTx/>
                  <a:buSzTx/>
                  <a:buFontTx/>
                  <a:buNone/>
                  <a:tabLst/>
                  <a:defRPr/>
                </a:pPr>
                <a:r>
                  <a:rPr kumimoji="0" sz="9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2" name="object 36">
                <a:extLst>
                  <a:ext uri="{FF2B5EF4-FFF2-40B4-BE49-F238E27FC236}">
                    <a16:creationId xmlns:a16="http://schemas.microsoft.com/office/drawing/2014/main" id="{ACF54853-B983-4946-89AF-5F32FBE9B0ED}"/>
                  </a:ext>
                </a:extLst>
              </p:cNvPr>
              <p:cNvSpPr txBox="1"/>
              <p:nvPr/>
            </p:nvSpPr>
            <p:spPr>
              <a:xfrm>
                <a:off x="1491407" y="3919658"/>
                <a:ext cx="2727157" cy="1830978"/>
              </a:xfrm>
              <a:prstGeom prst="rect">
                <a:avLst/>
              </a:prstGeom>
            </p:spPr>
            <p:txBody>
              <a:bodyPr vert="vert270" wrap="square" lIns="0" tIns="12700" rIns="0" bIns="0" rtlCol="0">
                <a:spAutoFit/>
              </a:bodyPr>
              <a:lstStyle/>
              <a:p>
                <a:pPr marL="0" marR="5715"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Gabon</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Senegal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Togo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Gambia  Nigeria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Niger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Burundi  Guinea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Liberia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Chad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Ghana  </a:t>
                </a:r>
                <a:endPar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050290" marR="5715" lvl="0" indent="-635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Mali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715" lvl="0" indent="0" algn="r" defTabSz="914400" rtl="0" eaLnBrk="1" fontAlgn="auto" latinLnBrk="0" hangingPunct="1">
                  <a:lnSpc>
                    <a:spcPct val="100000"/>
                  </a:lnSpc>
                  <a:spcBef>
                    <a:spcPts val="38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Democratic Republic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the</a:t>
                </a:r>
                <a:r>
                  <a:rPr kumimoji="0" sz="900" b="0" i="0" u="none" strike="noStrike" kern="1200" cap="none" spc="-10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Congo</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080" lvl="0" indent="0" algn="r" defTabSz="914400" rtl="0" eaLnBrk="1" fontAlgn="auto" latinLnBrk="0" hangingPunct="1">
                  <a:lnSpc>
                    <a:spcPct val="100000"/>
                  </a:lnSpc>
                  <a:spcBef>
                    <a:spcPts val="385"/>
                  </a:spcBef>
                  <a:spcAft>
                    <a:spcPts val="0"/>
                  </a:spcAft>
                  <a:buClrTx/>
                  <a:buSzTx/>
                  <a:buFontTx/>
                  <a:buNone/>
                  <a:tabLst/>
                  <a:defRPr/>
                </a:pP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Avenir LT 35 Light"/>
                  </a:rPr>
                  <a:t>Sierra</a:t>
                </a:r>
                <a:r>
                  <a:rPr kumimoji="0" sz="9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5" normalizeH="0" baseline="0" noProof="0" dirty="0">
                    <a:ln>
                      <a:noFill/>
                    </a:ln>
                    <a:solidFill>
                      <a:srgbClr val="231F20"/>
                    </a:solidFill>
                    <a:effectLst/>
                    <a:uLnTx/>
                    <a:uFillTx/>
                    <a:latin typeface="Arial Nova" panose="020B0504020202020204" pitchFamily="34" charset="0"/>
                    <a:ea typeface="+mn-ea"/>
                    <a:cs typeface="Avenir LT 35 Light"/>
                  </a:rPr>
                  <a:t>Leone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3" name="Group 2">
                <a:extLst>
                  <a:ext uri="{FF2B5EF4-FFF2-40B4-BE49-F238E27FC236}">
                    <a16:creationId xmlns:a16="http://schemas.microsoft.com/office/drawing/2014/main" id="{C33C6DC8-5693-431A-AC14-FEBB11F44D6B}"/>
                  </a:ext>
                </a:extLst>
              </p:cNvPr>
              <p:cNvGrpSpPr/>
              <p:nvPr/>
            </p:nvGrpSpPr>
            <p:grpSpPr>
              <a:xfrm>
                <a:off x="998502" y="2207734"/>
                <a:ext cx="8130497" cy="2746341"/>
                <a:chOff x="1690950" y="2185590"/>
                <a:chExt cx="6495843" cy="2135108"/>
              </a:xfrm>
            </p:grpSpPr>
            <p:sp>
              <p:nvSpPr>
                <p:cNvPr id="7" name="object 3">
                  <a:extLst>
                    <a:ext uri="{FF2B5EF4-FFF2-40B4-BE49-F238E27FC236}">
                      <a16:creationId xmlns:a16="http://schemas.microsoft.com/office/drawing/2014/main" id="{53A12E2B-1075-4410-9B0A-6C2D04F3236F}"/>
                    </a:ext>
                  </a:extLst>
                </p:cNvPr>
                <p:cNvSpPr txBox="1"/>
                <p:nvPr/>
              </p:nvSpPr>
              <p:spPr>
                <a:xfrm>
                  <a:off x="1690950" y="2632380"/>
                  <a:ext cx="110653" cy="34988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EC136B02-1FC4-4AFA-A3E1-B26FBCA49E90}"/>
                    </a:ext>
                  </a:extLst>
                </p:cNvPr>
                <p:cNvSpPr/>
                <p:nvPr/>
              </p:nvSpPr>
              <p:spPr>
                <a:xfrm>
                  <a:off x="2144032" y="2487676"/>
                  <a:ext cx="0" cy="941705"/>
                </a:xfrm>
                <a:custGeom>
                  <a:avLst/>
                  <a:gdLst/>
                  <a:ahLst/>
                  <a:cxnLst/>
                  <a:rect l="l" t="t" r="r" b="b"/>
                  <a:pathLst>
                    <a:path h="941705">
                      <a:moveTo>
                        <a:pt x="0" y="0"/>
                      </a:moveTo>
                      <a:lnTo>
                        <a:pt x="0" y="941298"/>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object 9">
                  <a:extLst>
                    <a:ext uri="{FF2B5EF4-FFF2-40B4-BE49-F238E27FC236}">
                      <a16:creationId xmlns:a16="http://schemas.microsoft.com/office/drawing/2014/main" id="{2BE986B0-5D70-4538-9F7D-0FAB364447CA}"/>
                    </a:ext>
                  </a:extLst>
                </p:cNvPr>
                <p:cNvSpPr/>
                <p:nvPr/>
              </p:nvSpPr>
              <p:spPr>
                <a:xfrm>
                  <a:off x="2174982" y="2746743"/>
                  <a:ext cx="0" cy="682625"/>
                </a:xfrm>
                <a:custGeom>
                  <a:avLst/>
                  <a:gdLst/>
                  <a:ahLst/>
                  <a:cxnLst/>
                  <a:rect l="l" t="t" r="r" b="b"/>
                  <a:pathLst>
                    <a:path h="682625">
                      <a:moveTo>
                        <a:pt x="0" y="0"/>
                      </a:moveTo>
                      <a:lnTo>
                        <a:pt x="0" y="682231"/>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object 10">
                  <a:extLst>
                    <a:ext uri="{FF2B5EF4-FFF2-40B4-BE49-F238E27FC236}">
                      <a16:creationId xmlns:a16="http://schemas.microsoft.com/office/drawing/2014/main" id="{B0FAF741-E0CB-4F7F-85AA-39F9C444CF5A}"/>
                    </a:ext>
                  </a:extLst>
                </p:cNvPr>
                <p:cNvSpPr/>
                <p:nvPr/>
              </p:nvSpPr>
              <p:spPr>
                <a:xfrm>
                  <a:off x="2298966" y="2522220"/>
                  <a:ext cx="0" cy="906780"/>
                </a:xfrm>
                <a:custGeom>
                  <a:avLst/>
                  <a:gdLst/>
                  <a:ahLst/>
                  <a:cxnLst/>
                  <a:rect l="l" t="t" r="r" b="b"/>
                  <a:pathLst>
                    <a:path h="906780">
                      <a:moveTo>
                        <a:pt x="0" y="0"/>
                      </a:moveTo>
                      <a:lnTo>
                        <a:pt x="0" y="906754"/>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object 11">
                  <a:extLst>
                    <a:ext uri="{FF2B5EF4-FFF2-40B4-BE49-F238E27FC236}">
                      <a16:creationId xmlns:a16="http://schemas.microsoft.com/office/drawing/2014/main" id="{24998583-EF05-4F6B-987E-61BE2670A001}"/>
                    </a:ext>
                  </a:extLst>
                </p:cNvPr>
                <p:cNvSpPr/>
                <p:nvPr/>
              </p:nvSpPr>
              <p:spPr>
                <a:xfrm>
                  <a:off x="2329929" y="2945371"/>
                  <a:ext cx="0" cy="483870"/>
                </a:xfrm>
                <a:custGeom>
                  <a:avLst/>
                  <a:gdLst/>
                  <a:ahLst/>
                  <a:cxnLst/>
                  <a:rect l="l" t="t" r="r" b="b"/>
                  <a:pathLst>
                    <a:path h="483869">
                      <a:moveTo>
                        <a:pt x="0" y="0"/>
                      </a:moveTo>
                      <a:lnTo>
                        <a:pt x="0" y="483603"/>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bject 12">
                  <a:extLst>
                    <a:ext uri="{FF2B5EF4-FFF2-40B4-BE49-F238E27FC236}">
                      <a16:creationId xmlns:a16="http://schemas.microsoft.com/office/drawing/2014/main" id="{F733D057-7E23-4681-A747-A87911706B73}"/>
                    </a:ext>
                  </a:extLst>
                </p:cNvPr>
                <p:cNvSpPr/>
                <p:nvPr/>
              </p:nvSpPr>
              <p:spPr>
                <a:xfrm>
                  <a:off x="2453919" y="2669019"/>
                  <a:ext cx="0" cy="760095"/>
                </a:xfrm>
                <a:custGeom>
                  <a:avLst/>
                  <a:gdLst/>
                  <a:ahLst/>
                  <a:cxnLst/>
                  <a:rect l="l" t="t" r="r" b="b"/>
                  <a:pathLst>
                    <a:path h="760094">
                      <a:moveTo>
                        <a:pt x="0" y="0"/>
                      </a:moveTo>
                      <a:lnTo>
                        <a:pt x="0" y="759955"/>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bject 13">
                  <a:extLst>
                    <a:ext uri="{FF2B5EF4-FFF2-40B4-BE49-F238E27FC236}">
                      <a16:creationId xmlns:a16="http://schemas.microsoft.com/office/drawing/2014/main" id="{9ADC1C17-3C01-450D-9B23-AA1894372B6B}"/>
                    </a:ext>
                  </a:extLst>
                </p:cNvPr>
                <p:cNvSpPr/>
                <p:nvPr/>
              </p:nvSpPr>
              <p:spPr>
                <a:xfrm>
                  <a:off x="2484869" y="2892145"/>
                  <a:ext cx="0" cy="537210"/>
                </a:xfrm>
                <a:custGeom>
                  <a:avLst/>
                  <a:gdLst/>
                  <a:ahLst/>
                  <a:cxnLst/>
                  <a:rect l="l" t="t" r="r" b="b"/>
                  <a:pathLst>
                    <a:path h="537210">
                      <a:moveTo>
                        <a:pt x="0" y="0"/>
                      </a:moveTo>
                      <a:lnTo>
                        <a:pt x="0" y="536828"/>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object 14">
                  <a:extLst>
                    <a:ext uri="{FF2B5EF4-FFF2-40B4-BE49-F238E27FC236}">
                      <a16:creationId xmlns:a16="http://schemas.microsoft.com/office/drawing/2014/main" id="{BED73394-0DE3-40B9-819E-EBD64005DA29}"/>
                    </a:ext>
                  </a:extLst>
                </p:cNvPr>
                <p:cNvSpPr/>
                <p:nvPr/>
              </p:nvSpPr>
              <p:spPr>
                <a:xfrm>
                  <a:off x="2608852" y="2582659"/>
                  <a:ext cx="0" cy="846455"/>
                </a:xfrm>
                <a:custGeom>
                  <a:avLst/>
                  <a:gdLst/>
                  <a:ahLst/>
                  <a:cxnLst/>
                  <a:rect l="l" t="t" r="r" b="b"/>
                  <a:pathLst>
                    <a:path h="846455">
                      <a:moveTo>
                        <a:pt x="0" y="0"/>
                      </a:moveTo>
                      <a:lnTo>
                        <a:pt x="0" y="846315"/>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15">
                  <a:extLst>
                    <a:ext uri="{FF2B5EF4-FFF2-40B4-BE49-F238E27FC236}">
                      <a16:creationId xmlns:a16="http://schemas.microsoft.com/office/drawing/2014/main" id="{1ACB2E52-4B07-4D2D-ADAE-858B59BF40D5}"/>
                    </a:ext>
                  </a:extLst>
                </p:cNvPr>
                <p:cNvSpPr/>
                <p:nvPr/>
              </p:nvSpPr>
              <p:spPr>
                <a:xfrm>
                  <a:off x="2639802" y="3023095"/>
                  <a:ext cx="0" cy="406400"/>
                </a:xfrm>
                <a:custGeom>
                  <a:avLst/>
                  <a:gdLst/>
                  <a:ahLst/>
                  <a:cxnLst/>
                  <a:rect l="l" t="t" r="r" b="b"/>
                  <a:pathLst>
                    <a:path h="406400">
                      <a:moveTo>
                        <a:pt x="0" y="0"/>
                      </a:moveTo>
                      <a:lnTo>
                        <a:pt x="0" y="405879"/>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16">
                  <a:extLst>
                    <a:ext uri="{FF2B5EF4-FFF2-40B4-BE49-F238E27FC236}">
                      <a16:creationId xmlns:a16="http://schemas.microsoft.com/office/drawing/2014/main" id="{F9B78FF7-0C76-47D0-8027-23162A8F6A13}"/>
                    </a:ext>
                  </a:extLst>
                </p:cNvPr>
                <p:cNvSpPr/>
                <p:nvPr/>
              </p:nvSpPr>
              <p:spPr>
                <a:xfrm>
                  <a:off x="2763792" y="2703563"/>
                  <a:ext cx="0" cy="725805"/>
                </a:xfrm>
                <a:custGeom>
                  <a:avLst/>
                  <a:gdLst/>
                  <a:ahLst/>
                  <a:cxnLst/>
                  <a:rect l="l" t="t" r="r" b="b"/>
                  <a:pathLst>
                    <a:path h="725805">
                      <a:moveTo>
                        <a:pt x="0" y="0"/>
                      </a:moveTo>
                      <a:lnTo>
                        <a:pt x="0" y="725411"/>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object 17">
                  <a:extLst>
                    <a:ext uri="{FF2B5EF4-FFF2-40B4-BE49-F238E27FC236}">
                      <a16:creationId xmlns:a16="http://schemas.microsoft.com/office/drawing/2014/main" id="{559AD54D-6FF1-4851-BDE1-61464969B57D}"/>
                    </a:ext>
                  </a:extLst>
                </p:cNvPr>
                <p:cNvSpPr/>
                <p:nvPr/>
              </p:nvSpPr>
              <p:spPr>
                <a:xfrm>
                  <a:off x="2794755" y="2928099"/>
                  <a:ext cx="0" cy="501015"/>
                </a:xfrm>
                <a:custGeom>
                  <a:avLst/>
                  <a:gdLst/>
                  <a:ahLst/>
                  <a:cxnLst/>
                  <a:rect l="l" t="t" r="r" b="b"/>
                  <a:pathLst>
                    <a:path h="501014">
                      <a:moveTo>
                        <a:pt x="0" y="0"/>
                      </a:moveTo>
                      <a:lnTo>
                        <a:pt x="0" y="500875"/>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8">
                  <a:extLst>
                    <a:ext uri="{FF2B5EF4-FFF2-40B4-BE49-F238E27FC236}">
                      <a16:creationId xmlns:a16="http://schemas.microsoft.com/office/drawing/2014/main" id="{51C459A5-F3B1-4659-9C18-6AE5E636BA6A}"/>
                    </a:ext>
                  </a:extLst>
                </p:cNvPr>
                <p:cNvSpPr/>
                <p:nvPr/>
              </p:nvSpPr>
              <p:spPr>
                <a:xfrm>
                  <a:off x="2918732" y="2625839"/>
                  <a:ext cx="0" cy="803275"/>
                </a:xfrm>
                <a:custGeom>
                  <a:avLst/>
                  <a:gdLst/>
                  <a:ahLst/>
                  <a:cxnLst/>
                  <a:rect l="l" t="t" r="r" b="b"/>
                  <a:pathLst>
                    <a:path h="803275">
                      <a:moveTo>
                        <a:pt x="0" y="0"/>
                      </a:moveTo>
                      <a:lnTo>
                        <a:pt x="0" y="803135"/>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9">
                  <a:extLst>
                    <a:ext uri="{FF2B5EF4-FFF2-40B4-BE49-F238E27FC236}">
                      <a16:creationId xmlns:a16="http://schemas.microsoft.com/office/drawing/2014/main" id="{0DE12884-9865-4E9B-B90F-5AC2047BB9EC}"/>
                    </a:ext>
                  </a:extLst>
                </p:cNvPr>
                <p:cNvSpPr/>
                <p:nvPr/>
              </p:nvSpPr>
              <p:spPr>
                <a:xfrm>
                  <a:off x="2949695" y="2988551"/>
                  <a:ext cx="0" cy="440690"/>
                </a:xfrm>
                <a:custGeom>
                  <a:avLst/>
                  <a:gdLst/>
                  <a:ahLst/>
                  <a:cxnLst/>
                  <a:rect l="l" t="t" r="r" b="b"/>
                  <a:pathLst>
                    <a:path h="440689">
                      <a:moveTo>
                        <a:pt x="0" y="0"/>
                      </a:moveTo>
                      <a:lnTo>
                        <a:pt x="0" y="440423"/>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object 20">
                  <a:extLst>
                    <a:ext uri="{FF2B5EF4-FFF2-40B4-BE49-F238E27FC236}">
                      <a16:creationId xmlns:a16="http://schemas.microsoft.com/office/drawing/2014/main" id="{AE8C09C4-D480-4521-92A0-84FC6BD0C60D}"/>
                    </a:ext>
                  </a:extLst>
                </p:cNvPr>
                <p:cNvSpPr/>
                <p:nvPr/>
              </p:nvSpPr>
              <p:spPr>
                <a:xfrm>
                  <a:off x="3073672" y="2755379"/>
                  <a:ext cx="0" cy="673735"/>
                </a:xfrm>
                <a:custGeom>
                  <a:avLst/>
                  <a:gdLst/>
                  <a:ahLst/>
                  <a:cxnLst/>
                  <a:rect l="l" t="t" r="r" b="b"/>
                  <a:pathLst>
                    <a:path h="673735">
                      <a:moveTo>
                        <a:pt x="0" y="0"/>
                      </a:moveTo>
                      <a:lnTo>
                        <a:pt x="0" y="673595"/>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21">
                  <a:extLst>
                    <a:ext uri="{FF2B5EF4-FFF2-40B4-BE49-F238E27FC236}">
                      <a16:creationId xmlns:a16="http://schemas.microsoft.com/office/drawing/2014/main" id="{D8C545B4-4150-4BA9-84E3-F6FA8DEDAE57}"/>
                    </a:ext>
                  </a:extLst>
                </p:cNvPr>
                <p:cNvSpPr/>
                <p:nvPr/>
              </p:nvSpPr>
              <p:spPr>
                <a:xfrm>
                  <a:off x="3104635" y="3057639"/>
                  <a:ext cx="0" cy="371475"/>
                </a:xfrm>
                <a:custGeom>
                  <a:avLst/>
                  <a:gdLst/>
                  <a:ahLst/>
                  <a:cxnLst/>
                  <a:rect l="l" t="t" r="r" b="b"/>
                  <a:pathLst>
                    <a:path h="371475">
                      <a:moveTo>
                        <a:pt x="0" y="0"/>
                      </a:moveTo>
                      <a:lnTo>
                        <a:pt x="0" y="371335"/>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22">
                  <a:extLst>
                    <a:ext uri="{FF2B5EF4-FFF2-40B4-BE49-F238E27FC236}">
                      <a16:creationId xmlns:a16="http://schemas.microsoft.com/office/drawing/2014/main" id="{A7BA1069-C474-4C7C-AB0A-533023B7D522}"/>
                    </a:ext>
                  </a:extLst>
                </p:cNvPr>
                <p:cNvSpPr/>
                <p:nvPr/>
              </p:nvSpPr>
              <p:spPr>
                <a:xfrm>
                  <a:off x="3228625" y="2764015"/>
                  <a:ext cx="0" cy="665480"/>
                </a:xfrm>
                <a:custGeom>
                  <a:avLst/>
                  <a:gdLst/>
                  <a:ahLst/>
                  <a:cxnLst/>
                  <a:rect l="l" t="t" r="r" b="b"/>
                  <a:pathLst>
                    <a:path h="665480">
                      <a:moveTo>
                        <a:pt x="0" y="0"/>
                      </a:moveTo>
                      <a:lnTo>
                        <a:pt x="0" y="664959"/>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23">
                  <a:extLst>
                    <a:ext uri="{FF2B5EF4-FFF2-40B4-BE49-F238E27FC236}">
                      <a16:creationId xmlns:a16="http://schemas.microsoft.com/office/drawing/2014/main" id="{33692E80-FEA7-4077-A867-3811096CACAF}"/>
                    </a:ext>
                  </a:extLst>
                </p:cNvPr>
                <p:cNvSpPr/>
                <p:nvPr/>
              </p:nvSpPr>
              <p:spPr>
                <a:xfrm>
                  <a:off x="3259575" y="2997174"/>
                  <a:ext cx="0" cy="431800"/>
                </a:xfrm>
                <a:custGeom>
                  <a:avLst/>
                  <a:gdLst/>
                  <a:ahLst/>
                  <a:cxnLst/>
                  <a:rect l="l" t="t" r="r" b="b"/>
                  <a:pathLst>
                    <a:path h="431800">
                      <a:moveTo>
                        <a:pt x="0" y="0"/>
                      </a:moveTo>
                      <a:lnTo>
                        <a:pt x="0" y="431800"/>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24">
                  <a:extLst>
                    <a:ext uri="{FF2B5EF4-FFF2-40B4-BE49-F238E27FC236}">
                      <a16:creationId xmlns:a16="http://schemas.microsoft.com/office/drawing/2014/main" id="{F67DCB57-A00B-4455-8B57-A883A38AD70F}"/>
                    </a:ext>
                  </a:extLst>
                </p:cNvPr>
                <p:cNvSpPr/>
                <p:nvPr/>
              </p:nvSpPr>
              <p:spPr>
                <a:xfrm>
                  <a:off x="3382035" y="2902191"/>
                  <a:ext cx="0" cy="527050"/>
                </a:xfrm>
                <a:custGeom>
                  <a:avLst/>
                  <a:gdLst/>
                  <a:ahLst/>
                  <a:cxnLst/>
                  <a:rect l="l" t="t" r="r" b="b"/>
                  <a:pathLst>
                    <a:path h="527050">
                      <a:moveTo>
                        <a:pt x="0" y="0"/>
                      </a:moveTo>
                      <a:lnTo>
                        <a:pt x="0" y="526783"/>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5">
                  <a:extLst>
                    <a:ext uri="{FF2B5EF4-FFF2-40B4-BE49-F238E27FC236}">
                      <a16:creationId xmlns:a16="http://schemas.microsoft.com/office/drawing/2014/main" id="{61838922-3804-4BCC-AB50-57886D9068B6}"/>
                    </a:ext>
                  </a:extLst>
                </p:cNvPr>
                <p:cNvSpPr/>
                <p:nvPr/>
              </p:nvSpPr>
              <p:spPr>
                <a:xfrm>
                  <a:off x="3397265" y="3171164"/>
                  <a:ext cx="34925" cy="257810"/>
                </a:xfrm>
                <a:custGeom>
                  <a:avLst/>
                  <a:gdLst/>
                  <a:ahLst/>
                  <a:cxnLst/>
                  <a:rect l="l" t="t" r="r" b="b"/>
                  <a:pathLst>
                    <a:path w="34925" h="257810">
                      <a:moveTo>
                        <a:pt x="34518" y="0"/>
                      </a:moveTo>
                      <a:lnTo>
                        <a:pt x="3073" y="0"/>
                      </a:lnTo>
                      <a:lnTo>
                        <a:pt x="0" y="257809"/>
                      </a:lnTo>
                      <a:lnTo>
                        <a:pt x="31457" y="257809"/>
                      </a:lnTo>
                      <a:lnTo>
                        <a:pt x="34518"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26">
                  <a:extLst>
                    <a:ext uri="{FF2B5EF4-FFF2-40B4-BE49-F238E27FC236}">
                      <a16:creationId xmlns:a16="http://schemas.microsoft.com/office/drawing/2014/main" id="{68F44730-7B6C-46EA-890B-888C346B2572}"/>
                    </a:ext>
                  </a:extLst>
                </p:cNvPr>
                <p:cNvSpPr/>
                <p:nvPr/>
              </p:nvSpPr>
              <p:spPr>
                <a:xfrm>
                  <a:off x="3538511" y="2910827"/>
                  <a:ext cx="0" cy="518159"/>
                </a:xfrm>
                <a:custGeom>
                  <a:avLst/>
                  <a:gdLst/>
                  <a:ahLst/>
                  <a:cxnLst/>
                  <a:rect l="l" t="t" r="r" b="b"/>
                  <a:pathLst>
                    <a:path h="518160">
                      <a:moveTo>
                        <a:pt x="0" y="0"/>
                      </a:moveTo>
                      <a:lnTo>
                        <a:pt x="0" y="518147"/>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7">
                  <a:extLst>
                    <a:ext uri="{FF2B5EF4-FFF2-40B4-BE49-F238E27FC236}">
                      <a16:creationId xmlns:a16="http://schemas.microsoft.com/office/drawing/2014/main" id="{C6654FC1-2411-4DE3-B934-07C4A1E3EE9E}"/>
                    </a:ext>
                  </a:extLst>
                </p:cNvPr>
                <p:cNvSpPr/>
                <p:nvPr/>
              </p:nvSpPr>
              <p:spPr>
                <a:xfrm>
                  <a:off x="3569461" y="3023095"/>
                  <a:ext cx="0" cy="406400"/>
                </a:xfrm>
                <a:custGeom>
                  <a:avLst/>
                  <a:gdLst/>
                  <a:ahLst/>
                  <a:cxnLst/>
                  <a:rect l="l" t="t" r="r" b="b"/>
                  <a:pathLst>
                    <a:path h="406400">
                      <a:moveTo>
                        <a:pt x="0" y="0"/>
                      </a:moveTo>
                      <a:lnTo>
                        <a:pt x="0" y="405879"/>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8">
                  <a:extLst>
                    <a:ext uri="{FF2B5EF4-FFF2-40B4-BE49-F238E27FC236}">
                      <a16:creationId xmlns:a16="http://schemas.microsoft.com/office/drawing/2014/main" id="{9C8BADD7-C888-4DD0-B221-EF0A111221D8}"/>
                    </a:ext>
                  </a:extLst>
                </p:cNvPr>
                <p:cNvSpPr/>
                <p:nvPr/>
              </p:nvSpPr>
              <p:spPr>
                <a:xfrm>
                  <a:off x="3693451" y="2936735"/>
                  <a:ext cx="0" cy="492759"/>
                </a:xfrm>
                <a:custGeom>
                  <a:avLst/>
                  <a:gdLst/>
                  <a:ahLst/>
                  <a:cxnLst/>
                  <a:rect l="l" t="t" r="r" b="b"/>
                  <a:pathLst>
                    <a:path h="492760">
                      <a:moveTo>
                        <a:pt x="0" y="0"/>
                      </a:moveTo>
                      <a:lnTo>
                        <a:pt x="0" y="492239"/>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9">
                  <a:extLst>
                    <a:ext uri="{FF2B5EF4-FFF2-40B4-BE49-F238E27FC236}">
                      <a16:creationId xmlns:a16="http://schemas.microsoft.com/office/drawing/2014/main" id="{B93A466A-2070-46F8-9F87-6FB854EE2631}"/>
                    </a:ext>
                  </a:extLst>
                </p:cNvPr>
                <p:cNvSpPr/>
                <p:nvPr/>
              </p:nvSpPr>
              <p:spPr>
                <a:xfrm>
                  <a:off x="3724401" y="3213074"/>
                  <a:ext cx="0" cy="215900"/>
                </a:xfrm>
                <a:custGeom>
                  <a:avLst/>
                  <a:gdLst/>
                  <a:ahLst/>
                  <a:cxnLst/>
                  <a:rect l="l" t="t" r="r" b="b"/>
                  <a:pathLst>
                    <a:path h="215900">
                      <a:moveTo>
                        <a:pt x="0" y="0"/>
                      </a:moveTo>
                      <a:lnTo>
                        <a:pt x="0" y="215900"/>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object 30">
                  <a:extLst>
                    <a:ext uri="{FF2B5EF4-FFF2-40B4-BE49-F238E27FC236}">
                      <a16:creationId xmlns:a16="http://schemas.microsoft.com/office/drawing/2014/main" id="{C22EFE2D-4891-496F-B4C9-AE2BECB3FB9B}"/>
                    </a:ext>
                  </a:extLst>
                </p:cNvPr>
                <p:cNvSpPr/>
                <p:nvPr/>
              </p:nvSpPr>
              <p:spPr>
                <a:xfrm>
                  <a:off x="3848385" y="2945371"/>
                  <a:ext cx="0" cy="483870"/>
                </a:xfrm>
                <a:custGeom>
                  <a:avLst/>
                  <a:gdLst/>
                  <a:ahLst/>
                  <a:cxnLst/>
                  <a:rect l="l" t="t" r="r" b="b"/>
                  <a:pathLst>
                    <a:path h="483869">
                      <a:moveTo>
                        <a:pt x="0" y="0"/>
                      </a:moveTo>
                      <a:lnTo>
                        <a:pt x="0" y="483603"/>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31">
                  <a:extLst>
                    <a:ext uri="{FF2B5EF4-FFF2-40B4-BE49-F238E27FC236}">
                      <a16:creationId xmlns:a16="http://schemas.microsoft.com/office/drawing/2014/main" id="{33062508-6844-42F0-930D-54891DBA6949}"/>
                    </a:ext>
                  </a:extLst>
                </p:cNvPr>
                <p:cNvSpPr/>
                <p:nvPr/>
              </p:nvSpPr>
              <p:spPr>
                <a:xfrm>
                  <a:off x="3879335" y="3171164"/>
                  <a:ext cx="0" cy="257810"/>
                </a:xfrm>
                <a:custGeom>
                  <a:avLst/>
                  <a:gdLst/>
                  <a:ahLst/>
                  <a:cxnLst/>
                  <a:rect l="l" t="t" r="r" b="b"/>
                  <a:pathLst>
                    <a:path h="257810">
                      <a:moveTo>
                        <a:pt x="0" y="0"/>
                      </a:moveTo>
                      <a:lnTo>
                        <a:pt x="0" y="257809"/>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32">
                  <a:extLst>
                    <a:ext uri="{FF2B5EF4-FFF2-40B4-BE49-F238E27FC236}">
                      <a16:creationId xmlns:a16="http://schemas.microsoft.com/office/drawing/2014/main" id="{7E12E21B-18B7-4766-AE5D-9064F3D7C7F9}"/>
                    </a:ext>
                  </a:extLst>
                </p:cNvPr>
                <p:cNvSpPr/>
                <p:nvPr/>
              </p:nvSpPr>
              <p:spPr>
                <a:xfrm>
                  <a:off x="4003325" y="3040354"/>
                  <a:ext cx="0" cy="388620"/>
                </a:xfrm>
                <a:custGeom>
                  <a:avLst/>
                  <a:gdLst/>
                  <a:ahLst/>
                  <a:cxnLst/>
                  <a:rect l="l" t="t" r="r" b="b"/>
                  <a:pathLst>
                    <a:path h="388619">
                      <a:moveTo>
                        <a:pt x="0" y="0"/>
                      </a:moveTo>
                      <a:lnTo>
                        <a:pt x="0" y="388620"/>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3">
                  <a:extLst>
                    <a:ext uri="{FF2B5EF4-FFF2-40B4-BE49-F238E27FC236}">
                      <a16:creationId xmlns:a16="http://schemas.microsoft.com/office/drawing/2014/main" id="{794271D1-FDCF-43B9-B8FD-42D2173BBE4A}"/>
                    </a:ext>
                  </a:extLst>
                </p:cNvPr>
                <p:cNvSpPr/>
                <p:nvPr/>
              </p:nvSpPr>
              <p:spPr>
                <a:xfrm>
                  <a:off x="4034288" y="3143999"/>
                  <a:ext cx="0" cy="285115"/>
                </a:xfrm>
                <a:custGeom>
                  <a:avLst/>
                  <a:gdLst/>
                  <a:ahLst/>
                  <a:cxnLst/>
                  <a:rect l="l" t="t" r="r" b="b"/>
                  <a:pathLst>
                    <a:path h="285114">
                      <a:moveTo>
                        <a:pt x="0" y="0"/>
                      </a:moveTo>
                      <a:lnTo>
                        <a:pt x="0" y="284975"/>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34">
                  <a:extLst>
                    <a:ext uri="{FF2B5EF4-FFF2-40B4-BE49-F238E27FC236}">
                      <a16:creationId xmlns:a16="http://schemas.microsoft.com/office/drawing/2014/main" id="{AFB72C1F-A67F-40AB-A325-308C64D597C2}"/>
                    </a:ext>
                  </a:extLst>
                </p:cNvPr>
                <p:cNvSpPr/>
                <p:nvPr/>
              </p:nvSpPr>
              <p:spPr>
                <a:xfrm>
                  <a:off x="4158265" y="3187166"/>
                  <a:ext cx="0" cy="241935"/>
                </a:xfrm>
                <a:custGeom>
                  <a:avLst/>
                  <a:gdLst/>
                  <a:ahLst/>
                  <a:cxnLst/>
                  <a:rect l="l" t="t" r="r" b="b"/>
                  <a:pathLst>
                    <a:path h="241935">
                      <a:moveTo>
                        <a:pt x="0" y="0"/>
                      </a:moveTo>
                      <a:lnTo>
                        <a:pt x="0" y="241807"/>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5">
                  <a:extLst>
                    <a:ext uri="{FF2B5EF4-FFF2-40B4-BE49-F238E27FC236}">
                      <a16:creationId xmlns:a16="http://schemas.microsoft.com/office/drawing/2014/main" id="{E60B5370-F133-4B3A-BC6C-3E4AE423AF33}"/>
                    </a:ext>
                  </a:extLst>
                </p:cNvPr>
                <p:cNvSpPr/>
                <p:nvPr/>
              </p:nvSpPr>
              <p:spPr>
                <a:xfrm>
                  <a:off x="4173505" y="3344202"/>
                  <a:ext cx="31750" cy="85090"/>
                </a:xfrm>
                <a:custGeom>
                  <a:avLst/>
                  <a:gdLst/>
                  <a:ahLst/>
                  <a:cxnLst/>
                  <a:rect l="l" t="t" r="r" b="b"/>
                  <a:pathLst>
                    <a:path w="31750" h="85089">
                      <a:moveTo>
                        <a:pt x="0" y="84772"/>
                      </a:moveTo>
                      <a:lnTo>
                        <a:pt x="31445" y="84772"/>
                      </a:lnTo>
                      <a:lnTo>
                        <a:pt x="31445" y="0"/>
                      </a:lnTo>
                      <a:lnTo>
                        <a:pt x="0" y="0"/>
                      </a:lnTo>
                      <a:lnTo>
                        <a:pt x="0" y="84772"/>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37">
                  <a:extLst>
                    <a:ext uri="{FF2B5EF4-FFF2-40B4-BE49-F238E27FC236}">
                      <a16:creationId xmlns:a16="http://schemas.microsoft.com/office/drawing/2014/main" id="{2E98DF1E-2CEA-4F89-9987-DB9ED81552DB}"/>
                    </a:ext>
                  </a:extLst>
                </p:cNvPr>
                <p:cNvSpPr/>
                <p:nvPr/>
              </p:nvSpPr>
              <p:spPr>
                <a:xfrm>
                  <a:off x="4468158" y="2362835"/>
                  <a:ext cx="0" cy="1066165"/>
                </a:xfrm>
                <a:custGeom>
                  <a:avLst/>
                  <a:gdLst/>
                  <a:ahLst/>
                  <a:cxnLst/>
                  <a:rect l="l" t="t" r="r" b="b"/>
                  <a:pathLst>
                    <a:path h="1066164">
                      <a:moveTo>
                        <a:pt x="0" y="0"/>
                      </a:moveTo>
                      <a:lnTo>
                        <a:pt x="0" y="1066139"/>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38">
                  <a:extLst>
                    <a:ext uri="{FF2B5EF4-FFF2-40B4-BE49-F238E27FC236}">
                      <a16:creationId xmlns:a16="http://schemas.microsoft.com/office/drawing/2014/main" id="{7FE21725-0D22-424E-8C86-B0BBDBC36893}"/>
                    </a:ext>
                  </a:extLst>
                </p:cNvPr>
                <p:cNvSpPr/>
                <p:nvPr/>
              </p:nvSpPr>
              <p:spPr>
                <a:xfrm>
                  <a:off x="4499108" y="2593454"/>
                  <a:ext cx="0" cy="835660"/>
                </a:xfrm>
                <a:custGeom>
                  <a:avLst/>
                  <a:gdLst/>
                  <a:ahLst/>
                  <a:cxnLst/>
                  <a:rect l="l" t="t" r="r" b="b"/>
                  <a:pathLst>
                    <a:path h="835660">
                      <a:moveTo>
                        <a:pt x="0" y="0"/>
                      </a:moveTo>
                      <a:lnTo>
                        <a:pt x="0" y="835520"/>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39">
                  <a:extLst>
                    <a:ext uri="{FF2B5EF4-FFF2-40B4-BE49-F238E27FC236}">
                      <a16:creationId xmlns:a16="http://schemas.microsoft.com/office/drawing/2014/main" id="{EADC8B97-5CF1-4564-A05F-431A00BD98AB}"/>
                    </a:ext>
                  </a:extLst>
                </p:cNvPr>
                <p:cNvSpPr/>
                <p:nvPr/>
              </p:nvSpPr>
              <p:spPr>
                <a:xfrm>
                  <a:off x="4623098" y="2427224"/>
                  <a:ext cx="0" cy="1002030"/>
                </a:xfrm>
                <a:custGeom>
                  <a:avLst/>
                  <a:gdLst/>
                  <a:ahLst/>
                  <a:cxnLst/>
                  <a:rect l="l" t="t" r="r" b="b"/>
                  <a:pathLst>
                    <a:path h="1002030">
                      <a:moveTo>
                        <a:pt x="0" y="0"/>
                      </a:moveTo>
                      <a:lnTo>
                        <a:pt x="0" y="1001750"/>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40">
                  <a:extLst>
                    <a:ext uri="{FF2B5EF4-FFF2-40B4-BE49-F238E27FC236}">
                      <a16:creationId xmlns:a16="http://schemas.microsoft.com/office/drawing/2014/main" id="{850F9330-BE3E-4A07-BE28-B92BC546CE6C}"/>
                    </a:ext>
                  </a:extLst>
                </p:cNvPr>
                <p:cNvSpPr/>
                <p:nvPr/>
              </p:nvSpPr>
              <p:spPr>
                <a:xfrm>
                  <a:off x="4654060" y="2604401"/>
                  <a:ext cx="0" cy="824865"/>
                </a:xfrm>
                <a:custGeom>
                  <a:avLst/>
                  <a:gdLst/>
                  <a:ahLst/>
                  <a:cxnLst/>
                  <a:rect l="l" t="t" r="r" b="b"/>
                  <a:pathLst>
                    <a:path h="824864">
                      <a:moveTo>
                        <a:pt x="0" y="0"/>
                      </a:moveTo>
                      <a:lnTo>
                        <a:pt x="0" y="824572"/>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41">
                  <a:extLst>
                    <a:ext uri="{FF2B5EF4-FFF2-40B4-BE49-F238E27FC236}">
                      <a16:creationId xmlns:a16="http://schemas.microsoft.com/office/drawing/2014/main" id="{DB0D263F-BA08-48DA-86D6-3AE691BB4B53}"/>
                    </a:ext>
                  </a:extLst>
                </p:cNvPr>
                <p:cNvSpPr/>
                <p:nvPr/>
              </p:nvSpPr>
              <p:spPr>
                <a:xfrm>
                  <a:off x="4778050" y="2470404"/>
                  <a:ext cx="0" cy="958850"/>
                </a:xfrm>
                <a:custGeom>
                  <a:avLst/>
                  <a:gdLst/>
                  <a:ahLst/>
                  <a:cxnLst/>
                  <a:rect l="l" t="t" r="r" b="b"/>
                  <a:pathLst>
                    <a:path h="958850">
                      <a:moveTo>
                        <a:pt x="0" y="0"/>
                      </a:moveTo>
                      <a:lnTo>
                        <a:pt x="0" y="958570"/>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42">
                  <a:extLst>
                    <a:ext uri="{FF2B5EF4-FFF2-40B4-BE49-F238E27FC236}">
                      <a16:creationId xmlns:a16="http://schemas.microsoft.com/office/drawing/2014/main" id="{9A8DE958-D634-49E3-9021-6F548CB3C187}"/>
                    </a:ext>
                  </a:extLst>
                </p:cNvPr>
                <p:cNvSpPr/>
                <p:nvPr/>
              </p:nvSpPr>
              <p:spPr>
                <a:xfrm>
                  <a:off x="4809000" y="2479040"/>
                  <a:ext cx="0" cy="949960"/>
                </a:xfrm>
                <a:custGeom>
                  <a:avLst/>
                  <a:gdLst/>
                  <a:ahLst/>
                  <a:cxnLst/>
                  <a:rect l="l" t="t" r="r" b="b"/>
                  <a:pathLst>
                    <a:path h="949960">
                      <a:moveTo>
                        <a:pt x="0" y="0"/>
                      </a:moveTo>
                      <a:lnTo>
                        <a:pt x="0" y="949934"/>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3">
                  <a:extLst>
                    <a:ext uri="{FF2B5EF4-FFF2-40B4-BE49-F238E27FC236}">
                      <a16:creationId xmlns:a16="http://schemas.microsoft.com/office/drawing/2014/main" id="{60409AFC-F89F-424C-8040-0E8F6DAF3CAC}"/>
                    </a:ext>
                  </a:extLst>
                </p:cNvPr>
                <p:cNvSpPr/>
                <p:nvPr/>
              </p:nvSpPr>
              <p:spPr>
                <a:xfrm>
                  <a:off x="4932978" y="2479040"/>
                  <a:ext cx="0" cy="949960"/>
                </a:xfrm>
                <a:custGeom>
                  <a:avLst/>
                  <a:gdLst/>
                  <a:ahLst/>
                  <a:cxnLst/>
                  <a:rect l="l" t="t" r="r" b="b"/>
                  <a:pathLst>
                    <a:path h="949960">
                      <a:moveTo>
                        <a:pt x="0" y="0"/>
                      </a:moveTo>
                      <a:lnTo>
                        <a:pt x="0" y="949934"/>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object 44">
                  <a:extLst>
                    <a:ext uri="{FF2B5EF4-FFF2-40B4-BE49-F238E27FC236}">
                      <a16:creationId xmlns:a16="http://schemas.microsoft.com/office/drawing/2014/main" id="{413AA025-39EB-4F60-97F5-6A796C9938FF}"/>
                    </a:ext>
                  </a:extLst>
                </p:cNvPr>
                <p:cNvSpPr/>
                <p:nvPr/>
              </p:nvSpPr>
              <p:spPr>
                <a:xfrm>
                  <a:off x="4963940" y="2720835"/>
                  <a:ext cx="0" cy="708660"/>
                </a:xfrm>
                <a:custGeom>
                  <a:avLst/>
                  <a:gdLst/>
                  <a:ahLst/>
                  <a:cxnLst/>
                  <a:rect l="l" t="t" r="r" b="b"/>
                  <a:pathLst>
                    <a:path h="708660">
                      <a:moveTo>
                        <a:pt x="0" y="0"/>
                      </a:moveTo>
                      <a:lnTo>
                        <a:pt x="0" y="708139"/>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45">
                  <a:extLst>
                    <a:ext uri="{FF2B5EF4-FFF2-40B4-BE49-F238E27FC236}">
                      <a16:creationId xmlns:a16="http://schemas.microsoft.com/office/drawing/2014/main" id="{CA86B219-AB23-404B-8B35-840CB1A7AAAB}"/>
                    </a:ext>
                  </a:extLst>
                </p:cNvPr>
                <p:cNvSpPr/>
                <p:nvPr/>
              </p:nvSpPr>
              <p:spPr>
                <a:xfrm>
                  <a:off x="5087930" y="2470404"/>
                  <a:ext cx="0" cy="958850"/>
                </a:xfrm>
                <a:custGeom>
                  <a:avLst/>
                  <a:gdLst/>
                  <a:ahLst/>
                  <a:cxnLst/>
                  <a:rect l="l" t="t" r="r" b="b"/>
                  <a:pathLst>
                    <a:path h="958850">
                      <a:moveTo>
                        <a:pt x="0" y="0"/>
                      </a:moveTo>
                      <a:lnTo>
                        <a:pt x="0" y="958570"/>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object 46">
                  <a:extLst>
                    <a:ext uri="{FF2B5EF4-FFF2-40B4-BE49-F238E27FC236}">
                      <a16:creationId xmlns:a16="http://schemas.microsoft.com/office/drawing/2014/main" id="{B7BC5556-0D3E-488B-92D0-B4BCB5430957}"/>
                    </a:ext>
                  </a:extLst>
                </p:cNvPr>
                <p:cNvSpPr/>
                <p:nvPr/>
              </p:nvSpPr>
              <p:spPr>
                <a:xfrm>
                  <a:off x="5118880" y="2809672"/>
                  <a:ext cx="0" cy="619760"/>
                </a:xfrm>
                <a:custGeom>
                  <a:avLst/>
                  <a:gdLst/>
                  <a:ahLst/>
                  <a:cxnLst/>
                  <a:rect l="l" t="t" r="r" b="b"/>
                  <a:pathLst>
                    <a:path h="619760">
                      <a:moveTo>
                        <a:pt x="0" y="0"/>
                      </a:moveTo>
                      <a:lnTo>
                        <a:pt x="0" y="619302"/>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bject 47">
                  <a:extLst>
                    <a:ext uri="{FF2B5EF4-FFF2-40B4-BE49-F238E27FC236}">
                      <a16:creationId xmlns:a16="http://schemas.microsoft.com/office/drawing/2014/main" id="{40464F3D-D4BB-4F57-B705-908C8C4F5923}"/>
                    </a:ext>
                  </a:extLst>
                </p:cNvPr>
                <p:cNvSpPr/>
                <p:nvPr/>
              </p:nvSpPr>
              <p:spPr>
                <a:xfrm>
                  <a:off x="5242864" y="2574036"/>
                  <a:ext cx="0" cy="855344"/>
                </a:xfrm>
                <a:custGeom>
                  <a:avLst/>
                  <a:gdLst/>
                  <a:ahLst/>
                  <a:cxnLst/>
                  <a:rect l="l" t="t" r="r" b="b"/>
                  <a:pathLst>
                    <a:path h="855344">
                      <a:moveTo>
                        <a:pt x="0" y="0"/>
                      </a:moveTo>
                      <a:lnTo>
                        <a:pt x="0" y="854938"/>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48">
                  <a:extLst>
                    <a:ext uri="{FF2B5EF4-FFF2-40B4-BE49-F238E27FC236}">
                      <a16:creationId xmlns:a16="http://schemas.microsoft.com/office/drawing/2014/main" id="{78D84287-2FCB-4B52-9DFB-A0D9F3BA44AA}"/>
                    </a:ext>
                  </a:extLst>
                </p:cNvPr>
                <p:cNvSpPr/>
                <p:nvPr/>
              </p:nvSpPr>
              <p:spPr>
                <a:xfrm>
                  <a:off x="5273814" y="2677655"/>
                  <a:ext cx="0" cy="751840"/>
                </a:xfrm>
                <a:custGeom>
                  <a:avLst/>
                  <a:gdLst/>
                  <a:ahLst/>
                  <a:cxnLst/>
                  <a:rect l="l" t="t" r="r" b="b"/>
                  <a:pathLst>
                    <a:path h="751839">
                      <a:moveTo>
                        <a:pt x="0" y="0"/>
                      </a:moveTo>
                      <a:lnTo>
                        <a:pt x="0" y="751319"/>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bject 49">
                  <a:extLst>
                    <a:ext uri="{FF2B5EF4-FFF2-40B4-BE49-F238E27FC236}">
                      <a16:creationId xmlns:a16="http://schemas.microsoft.com/office/drawing/2014/main" id="{A61770E3-6344-4518-BCB4-39F7DEA16C8F}"/>
                    </a:ext>
                  </a:extLst>
                </p:cNvPr>
                <p:cNvSpPr/>
                <p:nvPr/>
              </p:nvSpPr>
              <p:spPr>
                <a:xfrm>
                  <a:off x="5397804" y="2611475"/>
                  <a:ext cx="0" cy="817880"/>
                </a:xfrm>
                <a:custGeom>
                  <a:avLst/>
                  <a:gdLst/>
                  <a:ahLst/>
                  <a:cxnLst/>
                  <a:rect l="l" t="t" r="r" b="b"/>
                  <a:pathLst>
                    <a:path h="817880">
                      <a:moveTo>
                        <a:pt x="0" y="0"/>
                      </a:moveTo>
                      <a:lnTo>
                        <a:pt x="0" y="817499"/>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50">
                  <a:extLst>
                    <a:ext uri="{FF2B5EF4-FFF2-40B4-BE49-F238E27FC236}">
                      <a16:creationId xmlns:a16="http://schemas.microsoft.com/office/drawing/2014/main" id="{55CDDCC3-47AD-4F05-B2CD-BDB504834446}"/>
                    </a:ext>
                  </a:extLst>
                </p:cNvPr>
                <p:cNvSpPr/>
                <p:nvPr/>
              </p:nvSpPr>
              <p:spPr>
                <a:xfrm>
                  <a:off x="5428754" y="2833103"/>
                  <a:ext cx="0" cy="596265"/>
                </a:xfrm>
                <a:custGeom>
                  <a:avLst/>
                  <a:gdLst/>
                  <a:ahLst/>
                  <a:cxnLst/>
                  <a:rect l="l" t="t" r="r" b="b"/>
                  <a:pathLst>
                    <a:path h="596264">
                      <a:moveTo>
                        <a:pt x="0" y="0"/>
                      </a:moveTo>
                      <a:lnTo>
                        <a:pt x="0" y="595871"/>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51">
                  <a:extLst>
                    <a:ext uri="{FF2B5EF4-FFF2-40B4-BE49-F238E27FC236}">
                      <a16:creationId xmlns:a16="http://schemas.microsoft.com/office/drawing/2014/main" id="{53ED9F07-5379-4017-9DEA-924A66978EAF}"/>
                    </a:ext>
                  </a:extLst>
                </p:cNvPr>
                <p:cNvSpPr/>
                <p:nvPr/>
              </p:nvSpPr>
              <p:spPr>
                <a:xfrm>
                  <a:off x="5552744" y="2643124"/>
                  <a:ext cx="0" cy="786130"/>
                </a:xfrm>
                <a:custGeom>
                  <a:avLst/>
                  <a:gdLst/>
                  <a:ahLst/>
                  <a:cxnLst/>
                  <a:rect l="l" t="t" r="r" b="b"/>
                  <a:pathLst>
                    <a:path h="786130">
                      <a:moveTo>
                        <a:pt x="0" y="0"/>
                      </a:moveTo>
                      <a:lnTo>
                        <a:pt x="0" y="785850"/>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52">
                  <a:extLst>
                    <a:ext uri="{FF2B5EF4-FFF2-40B4-BE49-F238E27FC236}">
                      <a16:creationId xmlns:a16="http://schemas.microsoft.com/office/drawing/2014/main" id="{8AC763B2-25DE-4C6E-8ECD-5F3CF30BE926}"/>
                    </a:ext>
                  </a:extLst>
                </p:cNvPr>
                <p:cNvSpPr/>
                <p:nvPr/>
              </p:nvSpPr>
              <p:spPr>
                <a:xfrm>
                  <a:off x="5583707" y="2945371"/>
                  <a:ext cx="0" cy="483870"/>
                </a:xfrm>
                <a:custGeom>
                  <a:avLst/>
                  <a:gdLst/>
                  <a:ahLst/>
                  <a:cxnLst/>
                  <a:rect l="l" t="t" r="r" b="b"/>
                  <a:pathLst>
                    <a:path h="483869">
                      <a:moveTo>
                        <a:pt x="0" y="0"/>
                      </a:moveTo>
                      <a:lnTo>
                        <a:pt x="0" y="483603"/>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53">
                  <a:extLst>
                    <a:ext uri="{FF2B5EF4-FFF2-40B4-BE49-F238E27FC236}">
                      <a16:creationId xmlns:a16="http://schemas.microsoft.com/office/drawing/2014/main" id="{CCBEB2A6-B197-4AC2-A6BA-C1CE31DD4927}"/>
                    </a:ext>
                  </a:extLst>
                </p:cNvPr>
                <p:cNvSpPr/>
                <p:nvPr/>
              </p:nvSpPr>
              <p:spPr>
                <a:xfrm>
                  <a:off x="5707684" y="2677655"/>
                  <a:ext cx="0" cy="751840"/>
                </a:xfrm>
                <a:custGeom>
                  <a:avLst/>
                  <a:gdLst/>
                  <a:ahLst/>
                  <a:cxnLst/>
                  <a:rect l="l" t="t" r="r" b="b"/>
                  <a:pathLst>
                    <a:path h="751839">
                      <a:moveTo>
                        <a:pt x="0" y="0"/>
                      </a:moveTo>
                      <a:lnTo>
                        <a:pt x="0" y="751319"/>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54">
                  <a:extLst>
                    <a:ext uri="{FF2B5EF4-FFF2-40B4-BE49-F238E27FC236}">
                      <a16:creationId xmlns:a16="http://schemas.microsoft.com/office/drawing/2014/main" id="{5B7489F8-997D-4101-9104-1C2EB19C0162}"/>
                    </a:ext>
                  </a:extLst>
                </p:cNvPr>
                <p:cNvSpPr/>
                <p:nvPr/>
              </p:nvSpPr>
              <p:spPr>
                <a:xfrm>
                  <a:off x="5738646" y="3076930"/>
                  <a:ext cx="0" cy="352425"/>
                </a:xfrm>
                <a:custGeom>
                  <a:avLst/>
                  <a:gdLst/>
                  <a:ahLst/>
                  <a:cxnLst/>
                  <a:rect l="l" t="t" r="r" b="b"/>
                  <a:pathLst>
                    <a:path h="352425">
                      <a:moveTo>
                        <a:pt x="0" y="0"/>
                      </a:moveTo>
                      <a:lnTo>
                        <a:pt x="0" y="352044"/>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55">
                  <a:extLst>
                    <a:ext uri="{FF2B5EF4-FFF2-40B4-BE49-F238E27FC236}">
                      <a16:creationId xmlns:a16="http://schemas.microsoft.com/office/drawing/2014/main" id="{07FC4CC9-70AA-491B-B6B7-0394FE57765B}"/>
                    </a:ext>
                  </a:extLst>
                </p:cNvPr>
                <p:cNvSpPr/>
                <p:nvPr/>
              </p:nvSpPr>
              <p:spPr>
                <a:xfrm>
                  <a:off x="5862637" y="2755379"/>
                  <a:ext cx="0" cy="673735"/>
                </a:xfrm>
                <a:custGeom>
                  <a:avLst/>
                  <a:gdLst/>
                  <a:ahLst/>
                  <a:cxnLst/>
                  <a:rect l="l" t="t" r="r" b="b"/>
                  <a:pathLst>
                    <a:path h="673735">
                      <a:moveTo>
                        <a:pt x="0" y="0"/>
                      </a:moveTo>
                      <a:lnTo>
                        <a:pt x="0" y="673595"/>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object 56">
                  <a:extLst>
                    <a:ext uri="{FF2B5EF4-FFF2-40B4-BE49-F238E27FC236}">
                      <a16:creationId xmlns:a16="http://schemas.microsoft.com/office/drawing/2014/main" id="{E2D6F343-E8F4-4599-A3BC-51408820C7D6}"/>
                    </a:ext>
                  </a:extLst>
                </p:cNvPr>
                <p:cNvSpPr/>
                <p:nvPr/>
              </p:nvSpPr>
              <p:spPr>
                <a:xfrm>
                  <a:off x="5893587" y="3161258"/>
                  <a:ext cx="0" cy="267970"/>
                </a:xfrm>
                <a:custGeom>
                  <a:avLst/>
                  <a:gdLst/>
                  <a:ahLst/>
                  <a:cxnLst/>
                  <a:rect l="l" t="t" r="r" b="b"/>
                  <a:pathLst>
                    <a:path h="267969">
                      <a:moveTo>
                        <a:pt x="0" y="0"/>
                      </a:moveTo>
                      <a:lnTo>
                        <a:pt x="0" y="267716"/>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57">
                  <a:extLst>
                    <a:ext uri="{FF2B5EF4-FFF2-40B4-BE49-F238E27FC236}">
                      <a16:creationId xmlns:a16="http://schemas.microsoft.com/office/drawing/2014/main" id="{E1B0EB30-1290-4F9A-A4C7-469E0560B865}"/>
                    </a:ext>
                  </a:extLst>
                </p:cNvPr>
                <p:cNvSpPr/>
                <p:nvPr/>
              </p:nvSpPr>
              <p:spPr>
                <a:xfrm>
                  <a:off x="6017577" y="2764015"/>
                  <a:ext cx="0" cy="665480"/>
                </a:xfrm>
                <a:custGeom>
                  <a:avLst/>
                  <a:gdLst/>
                  <a:ahLst/>
                  <a:cxnLst/>
                  <a:rect l="l" t="t" r="r" b="b"/>
                  <a:pathLst>
                    <a:path h="665480">
                      <a:moveTo>
                        <a:pt x="0" y="0"/>
                      </a:moveTo>
                      <a:lnTo>
                        <a:pt x="0" y="664959"/>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58">
                  <a:extLst>
                    <a:ext uri="{FF2B5EF4-FFF2-40B4-BE49-F238E27FC236}">
                      <a16:creationId xmlns:a16="http://schemas.microsoft.com/office/drawing/2014/main" id="{E482DD70-BCDE-485B-92E4-6A861A3924BE}"/>
                    </a:ext>
                  </a:extLst>
                </p:cNvPr>
                <p:cNvSpPr/>
                <p:nvPr/>
              </p:nvSpPr>
              <p:spPr>
                <a:xfrm>
                  <a:off x="6048527" y="3066262"/>
                  <a:ext cx="0" cy="363220"/>
                </a:xfrm>
                <a:custGeom>
                  <a:avLst/>
                  <a:gdLst/>
                  <a:ahLst/>
                  <a:cxnLst/>
                  <a:rect l="l" t="t" r="r" b="b"/>
                  <a:pathLst>
                    <a:path h="363219">
                      <a:moveTo>
                        <a:pt x="0" y="0"/>
                      </a:moveTo>
                      <a:lnTo>
                        <a:pt x="0" y="362711"/>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bject 59">
                  <a:extLst>
                    <a:ext uri="{FF2B5EF4-FFF2-40B4-BE49-F238E27FC236}">
                      <a16:creationId xmlns:a16="http://schemas.microsoft.com/office/drawing/2014/main" id="{85E1E98E-5D4E-4A33-954B-A9A81538E5D5}"/>
                    </a:ext>
                  </a:extLst>
                </p:cNvPr>
                <p:cNvSpPr/>
                <p:nvPr/>
              </p:nvSpPr>
              <p:spPr>
                <a:xfrm>
                  <a:off x="6172517" y="2729471"/>
                  <a:ext cx="0" cy="699770"/>
                </a:xfrm>
                <a:custGeom>
                  <a:avLst/>
                  <a:gdLst/>
                  <a:ahLst/>
                  <a:cxnLst/>
                  <a:rect l="l" t="t" r="r" b="b"/>
                  <a:pathLst>
                    <a:path h="699769">
                      <a:moveTo>
                        <a:pt x="0" y="0"/>
                      </a:moveTo>
                      <a:lnTo>
                        <a:pt x="0" y="699503"/>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60">
                  <a:extLst>
                    <a:ext uri="{FF2B5EF4-FFF2-40B4-BE49-F238E27FC236}">
                      <a16:creationId xmlns:a16="http://schemas.microsoft.com/office/drawing/2014/main" id="{97C2EC30-358E-4A33-B04B-98BA065AE4D6}"/>
                    </a:ext>
                  </a:extLst>
                </p:cNvPr>
                <p:cNvSpPr/>
                <p:nvPr/>
              </p:nvSpPr>
              <p:spPr>
                <a:xfrm>
                  <a:off x="6203467" y="2910827"/>
                  <a:ext cx="0" cy="518159"/>
                </a:xfrm>
                <a:custGeom>
                  <a:avLst/>
                  <a:gdLst/>
                  <a:ahLst/>
                  <a:cxnLst/>
                  <a:rect l="l" t="t" r="r" b="b"/>
                  <a:pathLst>
                    <a:path h="518160">
                      <a:moveTo>
                        <a:pt x="0" y="0"/>
                      </a:moveTo>
                      <a:lnTo>
                        <a:pt x="0" y="518147"/>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bject 61">
                  <a:extLst>
                    <a:ext uri="{FF2B5EF4-FFF2-40B4-BE49-F238E27FC236}">
                      <a16:creationId xmlns:a16="http://schemas.microsoft.com/office/drawing/2014/main" id="{3CA94E78-4A8F-4BCF-BBB9-A2503A8C4728}"/>
                    </a:ext>
                  </a:extLst>
                </p:cNvPr>
                <p:cNvSpPr/>
                <p:nvPr/>
              </p:nvSpPr>
              <p:spPr>
                <a:xfrm>
                  <a:off x="6327457" y="2841739"/>
                  <a:ext cx="0" cy="587375"/>
                </a:xfrm>
                <a:custGeom>
                  <a:avLst/>
                  <a:gdLst/>
                  <a:ahLst/>
                  <a:cxnLst/>
                  <a:rect l="l" t="t" r="r" b="b"/>
                  <a:pathLst>
                    <a:path h="587375">
                      <a:moveTo>
                        <a:pt x="0" y="0"/>
                      </a:moveTo>
                      <a:lnTo>
                        <a:pt x="0" y="587235"/>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62">
                  <a:extLst>
                    <a:ext uri="{FF2B5EF4-FFF2-40B4-BE49-F238E27FC236}">
                      <a16:creationId xmlns:a16="http://schemas.microsoft.com/office/drawing/2014/main" id="{FE014A71-0D1A-4522-96D5-6E5E57EB5EB1}"/>
                    </a:ext>
                  </a:extLst>
                </p:cNvPr>
                <p:cNvSpPr/>
                <p:nvPr/>
              </p:nvSpPr>
              <p:spPr>
                <a:xfrm>
                  <a:off x="6358419" y="2902191"/>
                  <a:ext cx="0" cy="527050"/>
                </a:xfrm>
                <a:custGeom>
                  <a:avLst/>
                  <a:gdLst/>
                  <a:ahLst/>
                  <a:cxnLst/>
                  <a:rect l="l" t="t" r="r" b="b"/>
                  <a:pathLst>
                    <a:path h="527050">
                      <a:moveTo>
                        <a:pt x="0" y="0"/>
                      </a:moveTo>
                      <a:lnTo>
                        <a:pt x="0" y="526783"/>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3">
                  <a:extLst>
                    <a:ext uri="{FF2B5EF4-FFF2-40B4-BE49-F238E27FC236}">
                      <a16:creationId xmlns:a16="http://schemas.microsoft.com/office/drawing/2014/main" id="{81394441-1DF1-46C0-A403-DC9044A8ACCE}"/>
                    </a:ext>
                  </a:extLst>
                </p:cNvPr>
                <p:cNvSpPr txBox="1"/>
                <p:nvPr/>
              </p:nvSpPr>
              <p:spPr>
                <a:xfrm>
                  <a:off x="4408880" y="3517431"/>
                  <a:ext cx="2016769" cy="537210"/>
                </a:xfrm>
                <a:prstGeom prst="rect">
                  <a:avLst/>
                </a:prstGeom>
              </p:spPr>
              <p:txBody>
                <a:bodyPr vert="vert270" wrap="square" lIns="0" tIns="12700" rIns="0" bIns="0" rtlCol="0">
                  <a:spAutoFit/>
                </a:bodyPr>
                <a:lstStyle/>
                <a:p>
                  <a:pPr marL="117475"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Zimbabwe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3975" marR="5080" lvl="0" indent="142240"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Namibia  Lesotho  Kenya  Malawi  South</a:t>
                  </a:r>
                  <a:r>
                    <a:rPr kumimoji="0" sz="900" b="0" i="0" u="none" strike="noStrike" kern="1200" cap="none" spc="-10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5080" lvl="0" indent="205104"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Rwanda  Uganda  Comoros  Ethiopia  Angola  Zambia  Mozambique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0" name="object 64">
                  <a:extLst>
                    <a:ext uri="{FF2B5EF4-FFF2-40B4-BE49-F238E27FC236}">
                      <a16:creationId xmlns:a16="http://schemas.microsoft.com/office/drawing/2014/main" id="{002E38EF-E533-4A71-ACAF-5A0064AEBEF7}"/>
                    </a:ext>
                  </a:extLst>
                </p:cNvPr>
                <p:cNvSpPr/>
                <p:nvPr/>
              </p:nvSpPr>
              <p:spPr>
                <a:xfrm>
                  <a:off x="6637337" y="2551417"/>
                  <a:ext cx="0" cy="877569"/>
                </a:xfrm>
                <a:custGeom>
                  <a:avLst/>
                  <a:gdLst/>
                  <a:ahLst/>
                  <a:cxnLst/>
                  <a:rect l="l" t="t" r="r" b="b"/>
                  <a:pathLst>
                    <a:path h="877569">
                      <a:moveTo>
                        <a:pt x="0" y="0"/>
                      </a:moveTo>
                      <a:lnTo>
                        <a:pt x="0" y="877557"/>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65">
                  <a:extLst>
                    <a:ext uri="{FF2B5EF4-FFF2-40B4-BE49-F238E27FC236}">
                      <a16:creationId xmlns:a16="http://schemas.microsoft.com/office/drawing/2014/main" id="{A3DD8F8A-D09C-41B6-B99A-1C49F21E6388}"/>
                    </a:ext>
                  </a:extLst>
                </p:cNvPr>
                <p:cNvSpPr/>
                <p:nvPr/>
              </p:nvSpPr>
              <p:spPr>
                <a:xfrm>
                  <a:off x="6668299" y="2893555"/>
                  <a:ext cx="0" cy="535940"/>
                </a:xfrm>
                <a:custGeom>
                  <a:avLst/>
                  <a:gdLst/>
                  <a:ahLst/>
                  <a:cxnLst/>
                  <a:rect l="l" t="t" r="r" b="b"/>
                  <a:pathLst>
                    <a:path h="535939">
                      <a:moveTo>
                        <a:pt x="0" y="0"/>
                      </a:moveTo>
                      <a:lnTo>
                        <a:pt x="0" y="535419"/>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66">
                  <a:extLst>
                    <a:ext uri="{FF2B5EF4-FFF2-40B4-BE49-F238E27FC236}">
                      <a16:creationId xmlns:a16="http://schemas.microsoft.com/office/drawing/2014/main" id="{61D1CFD1-4334-4CAF-95D5-87B6522BA377}"/>
                    </a:ext>
                  </a:extLst>
                </p:cNvPr>
                <p:cNvSpPr/>
                <p:nvPr/>
              </p:nvSpPr>
              <p:spPr>
                <a:xfrm>
                  <a:off x="6792290" y="2539479"/>
                  <a:ext cx="0" cy="889635"/>
                </a:xfrm>
                <a:custGeom>
                  <a:avLst/>
                  <a:gdLst/>
                  <a:ahLst/>
                  <a:cxnLst/>
                  <a:rect l="l" t="t" r="r" b="b"/>
                  <a:pathLst>
                    <a:path h="889635">
                      <a:moveTo>
                        <a:pt x="0" y="0"/>
                      </a:moveTo>
                      <a:lnTo>
                        <a:pt x="0" y="889495"/>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67">
                  <a:extLst>
                    <a:ext uri="{FF2B5EF4-FFF2-40B4-BE49-F238E27FC236}">
                      <a16:creationId xmlns:a16="http://schemas.microsoft.com/office/drawing/2014/main" id="{F7AFCB6F-19AD-410E-A2BC-96F6A3236027}"/>
                    </a:ext>
                  </a:extLst>
                </p:cNvPr>
                <p:cNvSpPr/>
                <p:nvPr/>
              </p:nvSpPr>
              <p:spPr>
                <a:xfrm>
                  <a:off x="6823239" y="2867647"/>
                  <a:ext cx="0" cy="561340"/>
                </a:xfrm>
                <a:custGeom>
                  <a:avLst/>
                  <a:gdLst/>
                  <a:ahLst/>
                  <a:cxnLst/>
                  <a:rect l="l" t="t" r="r" b="b"/>
                  <a:pathLst>
                    <a:path h="561339">
                      <a:moveTo>
                        <a:pt x="0" y="0"/>
                      </a:moveTo>
                      <a:lnTo>
                        <a:pt x="0" y="561327"/>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8">
                  <a:extLst>
                    <a:ext uri="{FF2B5EF4-FFF2-40B4-BE49-F238E27FC236}">
                      <a16:creationId xmlns:a16="http://schemas.microsoft.com/office/drawing/2014/main" id="{69F18C02-C878-41C8-9194-068CB822B83E}"/>
                    </a:ext>
                  </a:extLst>
                </p:cNvPr>
                <p:cNvSpPr/>
                <p:nvPr/>
              </p:nvSpPr>
              <p:spPr>
                <a:xfrm>
                  <a:off x="6947223" y="2582659"/>
                  <a:ext cx="0" cy="846455"/>
                </a:xfrm>
                <a:custGeom>
                  <a:avLst/>
                  <a:gdLst/>
                  <a:ahLst/>
                  <a:cxnLst/>
                  <a:rect l="l" t="t" r="r" b="b"/>
                  <a:pathLst>
                    <a:path h="846455">
                      <a:moveTo>
                        <a:pt x="0" y="0"/>
                      </a:moveTo>
                      <a:lnTo>
                        <a:pt x="0" y="846315"/>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69">
                  <a:extLst>
                    <a:ext uri="{FF2B5EF4-FFF2-40B4-BE49-F238E27FC236}">
                      <a16:creationId xmlns:a16="http://schemas.microsoft.com/office/drawing/2014/main" id="{901FC817-6CEF-4CCA-836F-D5F0CFF3EE10}"/>
                    </a:ext>
                  </a:extLst>
                </p:cNvPr>
                <p:cNvSpPr/>
                <p:nvPr/>
              </p:nvSpPr>
              <p:spPr>
                <a:xfrm>
                  <a:off x="6978785" y="3059519"/>
                  <a:ext cx="0" cy="369570"/>
                </a:xfrm>
                <a:custGeom>
                  <a:avLst/>
                  <a:gdLst/>
                  <a:ahLst/>
                  <a:cxnLst/>
                  <a:rect l="l" t="t" r="r" b="b"/>
                  <a:pathLst>
                    <a:path h="369569">
                      <a:moveTo>
                        <a:pt x="0" y="0"/>
                      </a:moveTo>
                      <a:lnTo>
                        <a:pt x="0" y="369455"/>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70">
                  <a:extLst>
                    <a:ext uri="{FF2B5EF4-FFF2-40B4-BE49-F238E27FC236}">
                      <a16:creationId xmlns:a16="http://schemas.microsoft.com/office/drawing/2014/main" id="{D458E760-6F98-419F-9E1B-0B1F73BE3228}"/>
                    </a:ext>
                  </a:extLst>
                </p:cNvPr>
                <p:cNvSpPr/>
                <p:nvPr/>
              </p:nvSpPr>
              <p:spPr>
                <a:xfrm>
                  <a:off x="7102163" y="2643124"/>
                  <a:ext cx="0" cy="786130"/>
                </a:xfrm>
                <a:custGeom>
                  <a:avLst/>
                  <a:gdLst/>
                  <a:ahLst/>
                  <a:cxnLst/>
                  <a:rect l="l" t="t" r="r" b="b"/>
                  <a:pathLst>
                    <a:path h="786130">
                      <a:moveTo>
                        <a:pt x="0" y="0"/>
                      </a:moveTo>
                      <a:lnTo>
                        <a:pt x="0" y="785850"/>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71">
                  <a:extLst>
                    <a:ext uri="{FF2B5EF4-FFF2-40B4-BE49-F238E27FC236}">
                      <a16:creationId xmlns:a16="http://schemas.microsoft.com/office/drawing/2014/main" id="{EFBB1E00-88B5-4E63-956B-D2BE3C1B8D98}"/>
                    </a:ext>
                  </a:extLst>
                </p:cNvPr>
                <p:cNvSpPr/>
                <p:nvPr/>
              </p:nvSpPr>
              <p:spPr>
                <a:xfrm>
                  <a:off x="7133126" y="2833103"/>
                  <a:ext cx="0" cy="596265"/>
                </a:xfrm>
                <a:custGeom>
                  <a:avLst/>
                  <a:gdLst/>
                  <a:ahLst/>
                  <a:cxnLst/>
                  <a:rect l="l" t="t" r="r" b="b"/>
                  <a:pathLst>
                    <a:path h="596264">
                      <a:moveTo>
                        <a:pt x="0" y="0"/>
                      </a:moveTo>
                      <a:lnTo>
                        <a:pt x="0" y="595871"/>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72">
                  <a:extLst>
                    <a:ext uri="{FF2B5EF4-FFF2-40B4-BE49-F238E27FC236}">
                      <a16:creationId xmlns:a16="http://schemas.microsoft.com/office/drawing/2014/main" id="{49A51B6B-B537-40BB-8DBB-13FBAC47251B}"/>
                    </a:ext>
                  </a:extLst>
                </p:cNvPr>
                <p:cNvSpPr txBox="1"/>
                <p:nvPr/>
              </p:nvSpPr>
              <p:spPr>
                <a:xfrm>
                  <a:off x="6578063" y="3517423"/>
                  <a:ext cx="565564" cy="803275"/>
                </a:xfrm>
                <a:prstGeom prst="rect">
                  <a:avLst/>
                </a:prstGeom>
              </p:spPr>
              <p:txBody>
                <a:bodyPr vert="vert270"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Colombia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080" lvl="0" indent="0" algn="r" defTabSz="914400" rtl="0" eaLnBrk="1" fontAlgn="auto" latinLnBrk="0" hangingPunct="1">
                    <a:lnSpc>
                      <a:spcPct val="100000"/>
                    </a:lnSpc>
                    <a:spcBef>
                      <a:spcPts val="38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Dominican</a:t>
                  </a:r>
                  <a:r>
                    <a:rPr kumimoji="0" sz="900" b="0" i="0" u="none" strike="noStrike" kern="1200" cap="none" spc="-10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Republic</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080" lvl="0" indent="0" algn="r" defTabSz="914400" rtl="0" eaLnBrk="1" fontAlgn="auto" latinLnBrk="0" hangingPunct="1">
                    <a:lnSpc>
                      <a:spcPct val="100000"/>
                    </a:lnSpc>
                    <a:spcBef>
                      <a:spcPts val="38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Guatemala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080" lvl="0" indent="0" algn="r" defTabSz="914400" rtl="0" eaLnBrk="1" fontAlgn="auto" latinLnBrk="0" hangingPunct="1">
                    <a:lnSpc>
                      <a:spcPct val="100000"/>
                    </a:lnSpc>
                    <a:spcBef>
                      <a:spcPts val="38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Haiti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9" name="object 73">
                  <a:extLst>
                    <a:ext uri="{FF2B5EF4-FFF2-40B4-BE49-F238E27FC236}">
                      <a16:creationId xmlns:a16="http://schemas.microsoft.com/office/drawing/2014/main" id="{100E5A01-3EA8-4167-AC22-8E471E43943E}"/>
                    </a:ext>
                  </a:extLst>
                </p:cNvPr>
                <p:cNvSpPr/>
                <p:nvPr/>
              </p:nvSpPr>
              <p:spPr>
                <a:xfrm>
                  <a:off x="7412043" y="2504948"/>
                  <a:ext cx="0" cy="924560"/>
                </a:xfrm>
                <a:custGeom>
                  <a:avLst/>
                  <a:gdLst/>
                  <a:ahLst/>
                  <a:cxnLst/>
                  <a:rect l="l" t="t" r="r" b="b"/>
                  <a:pathLst>
                    <a:path h="924560">
                      <a:moveTo>
                        <a:pt x="0" y="0"/>
                      </a:moveTo>
                      <a:lnTo>
                        <a:pt x="0" y="924026"/>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74">
                  <a:extLst>
                    <a:ext uri="{FF2B5EF4-FFF2-40B4-BE49-F238E27FC236}">
                      <a16:creationId xmlns:a16="http://schemas.microsoft.com/office/drawing/2014/main" id="{25E76B4D-DFF1-4AD2-9D2E-AB24441634C8}"/>
                    </a:ext>
                  </a:extLst>
                </p:cNvPr>
                <p:cNvSpPr/>
                <p:nvPr/>
              </p:nvSpPr>
              <p:spPr>
                <a:xfrm>
                  <a:off x="7443006" y="2902191"/>
                  <a:ext cx="0" cy="527050"/>
                </a:xfrm>
                <a:custGeom>
                  <a:avLst/>
                  <a:gdLst/>
                  <a:ahLst/>
                  <a:cxnLst/>
                  <a:rect l="l" t="t" r="r" b="b"/>
                  <a:pathLst>
                    <a:path h="527050">
                      <a:moveTo>
                        <a:pt x="0" y="0"/>
                      </a:moveTo>
                      <a:lnTo>
                        <a:pt x="0" y="526783"/>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75">
                  <a:extLst>
                    <a:ext uri="{FF2B5EF4-FFF2-40B4-BE49-F238E27FC236}">
                      <a16:creationId xmlns:a16="http://schemas.microsoft.com/office/drawing/2014/main" id="{47166935-52B4-4819-96C9-FB28C1E70670}"/>
                    </a:ext>
                  </a:extLst>
                </p:cNvPr>
                <p:cNvSpPr/>
                <p:nvPr/>
              </p:nvSpPr>
              <p:spPr>
                <a:xfrm>
                  <a:off x="7566996" y="2919463"/>
                  <a:ext cx="0" cy="509905"/>
                </a:xfrm>
                <a:custGeom>
                  <a:avLst/>
                  <a:gdLst/>
                  <a:ahLst/>
                  <a:cxnLst/>
                  <a:rect l="l" t="t" r="r" b="b"/>
                  <a:pathLst>
                    <a:path h="509905">
                      <a:moveTo>
                        <a:pt x="0" y="0"/>
                      </a:moveTo>
                      <a:lnTo>
                        <a:pt x="0" y="509511"/>
                      </a:lnTo>
                    </a:path>
                  </a:pathLst>
                </a:custGeom>
                <a:ln w="31445">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76">
                  <a:extLst>
                    <a:ext uri="{FF2B5EF4-FFF2-40B4-BE49-F238E27FC236}">
                      <a16:creationId xmlns:a16="http://schemas.microsoft.com/office/drawing/2014/main" id="{398758A3-450D-4120-B487-264C0B6FFB44}"/>
                    </a:ext>
                  </a:extLst>
                </p:cNvPr>
                <p:cNvSpPr/>
                <p:nvPr/>
              </p:nvSpPr>
              <p:spPr>
                <a:xfrm>
                  <a:off x="7597945" y="2971279"/>
                  <a:ext cx="0" cy="457834"/>
                </a:xfrm>
                <a:custGeom>
                  <a:avLst/>
                  <a:gdLst/>
                  <a:ahLst/>
                  <a:cxnLst/>
                  <a:rect l="l" t="t" r="r" b="b"/>
                  <a:pathLst>
                    <a:path h="457835">
                      <a:moveTo>
                        <a:pt x="0" y="0"/>
                      </a:moveTo>
                      <a:lnTo>
                        <a:pt x="0" y="457695"/>
                      </a:lnTo>
                    </a:path>
                  </a:pathLst>
                </a:custGeom>
                <a:ln w="3144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77">
                  <a:extLst>
                    <a:ext uri="{FF2B5EF4-FFF2-40B4-BE49-F238E27FC236}">
                      <a16:creationId xmlns:a16="http://schemas.microsoft.com/office/drawing/2014/main" id="{E0B0397C-0FA2-4119-A870-9327F00C99F9}"/>
                    </a:ext>
                  </a:extLst>
                </p:cNvPr>
                <p:cNvSpPr/>
                <p:nvPr/>
              </p:nvSpPr>
              <p:spPr>
                <a:xfrm>
                  <a:off x="7721929" y="3005823"/>
                  <a:ext cx="0" cy="423545"/>
                </a:xfrm>
                <a:custGeom>
                  <a:avLst/>
                  <a:gdLst/>
                  <a:ahLst/>
                  <a:cxnLst/>
                  <a:rect l="l" t="t" r="r" b="b"/>
                  <a:pathLst>
                    <a:path h="423544">
                      <a:moveTo>
                        <a:pt x="0" y="0"/>
                      </a:moveTo>
                      <a:lnTo>
                        <a:pt x="0" y="423151"/>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78">
                  <a:extLst>
                    <a:ext uri="{FF2B5EF4-FFF2-40B4-BE49-F238E27FC236}">
                      <a16:creationId xmlns:a16="http://schemas.microsoft.com/office/drawing/2014/main" id="{B53BD236-4502-449D-88B2-D3489620882F}"/>
                    </a:ext>
                  </a:extLst>
                </p:cNvPr>
                <p:cNvSpPr/>
                <p:nvPr/>
              </p:nvSpPr>
              <p:spPr>
                <a:xfrm>
                  <a:off x="7752879" y="3169907"/>
                  <a:ext cx="0" cy="259079"/>
                </a:xfrm>
                <a:custGeom>
                  <a:avLst/>
                  <a:gdLst/>
                  <a:ahLst/>
                  <a:cxnLst/>
                  <a:rect l="l" t="t" r="r" b="b"/>
                  <a:pathLst>
                    <a:path h="259080">
                      <a:moveTo>
                        <a:pt x="0" y="0"/>
                      </a:moveTo>
                      <a:lnTo>
                        <a:pt x="0" y="259067"/>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79">
                  <a:extLst>
                    <a:ext uri="{FF2B5EF4-FFF2-40B4-BE49-F238E27FC236}">
                      <a16:creationId xmlns:a16="http://schemas.microsoft.com/office/drawing/2014/main" id="{64BB9CCE-F588-4194-8B09-1DBA82076C14}"/>
                    </a:ext>
                  </a:extLst>
                </p:cNvPr>
                <p:cNvSpPr txBox="1"/>
                <p:nvPr/>
              </p:nvSpPr>
              <p:spPr>
                <a:xfrm>
                  <a:off x="7352776" y="3517432"/>
                  <a:ext cx="412288" cy="503523"/>
                </a:xfrm>
                <a:prstGeom prst="rect">
                  <a:avLst/>
                </a:prstGeom>
              </p:spPr>
              <p:txBody>
                <a:bodyPr vert="vert270" wrap="square" lIns="0" tIns="12700" rIns="0" bIns="0" rtlCol="0">
                  <a:spAutoFit/>
                </a:bodyPr>
                <a:lstStyle/>
                <a:p>
                  <a:pPr marL="6731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Cambodia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12700" marR="5080" lvl="0" indent="271145" algn="r" defTabSz="914400" rtl="0" eaLnBrk="1" fontAlgn="auto" latinLnBrk="0" hangingPunct="1">
                    <a:lnSpc>
                      <a:spcPct val="1452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Indi</a:t>
                  </a:r>
                  <a:r>
                    <a:rPr kumimoji="0" lang="en-GB"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Timor-Leste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6" name="object 80">
                  <a:extLst>
                    <a:ext uri="{FF2B5EF4-FFF2-40B4-BE49-F238E27FC236}">
                      <a16:creationId xmlns:a16="http://schemas.microsoft.com/office/drawing/2014/main" id="{DD8A24BE-AE16-4A54-B3AC-A89CEEF3F6A3}"/>
                    </a:ext>
                  </a:extLst>
                </p:cNvPr>
                <p:cNvSpPr/>
                <p:nvPr/>
              </p:nvSpPr>
              <p:spPr>
                <a:xfrm>
                  <a:off x="8031810" y="2392680"/>
                  <a:ext cx="0" cy="1036319"/>
                </a:xfrm>
                <a:custGeom>
                  <a:avLst/>
                  <a:gdLst/>
                  <a:ahLst/>
                  <a:cxnLst/>
                  <a:rect l="l" t="t" r="r" b="b"/>
                  <a:pathLst>
                    <a:path h="1036319">
                      <a:moveTo>
                        <a:pt x="0" y="0"/>
                      </a:moveTo>
                      <a:lnTo>
                        <a:pt x="0" y="1036294"/>
                      </a:lnTo>
                    </a:path>
                  </a:pathLst>
                </a:custGeom>
                <a:ln w="3145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81">
                  <a:extLst>
                    <a:ext uri="{FF2B5EF4-FFF2-40B4-BE49-F238E27FC236}">
                      <a16:creationId xmlns:a16="http://schemas.microsoft.com/office/drawing/2014/main" id="{84C66328-40FD-4B3D-B0BB-3D5B2C82A56A}"/>
                    </a:ext>
                  </a:extLst>
                </p:cNvPr>
                <p:cNvSpPr/>
                <p:nvPr/>
              </p:nvSpPr>
              <p:spPr>
                <a:xfrm>
                  <a:off x="8062772" y="3076930"/>
                  <a:ext cx="0" cy="352425"/>
                </a:xfrm>
                <a:custGeom>
                  <a:avLst/>
                  <a:gdLst/>
                  <a:ahLst/>
                  <a:cxnLst/>
                  <a:rect l="l" t="t" r="r" b="b"/>
                  <a:pathLst>
                    <a:path h="352425">
                      <a:moveTo>
                        <a:pt x="0" y="0"/>
                      </a:moveTo>
                      <a:lnTo>
                        <a:pt x="0" y="352044"/>
                      </a:lnTo>
                    </a:path>
                  </a:pathLst>
                </a:custGeom>
                <a:ln w="3145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82">
                  <a:extLst>
                    <a:ext uri="{FF2B5EF4-FFF2-40B4-BE49-F238E27FC236}">
                      <a16:creationId xmlns:a16="http://schemas.microsoft.com/office/drawing/2014/main" id="{3ED66906-AECC-4928-9E88-6F586F5DE27F}"/>
                    </a:ext>
                  </a:extLst>
                </p:cNvPr>
                <p:cNvSpPr txBox="1"/>
                <p:nvPr/>
              </p:nvSpPr>
              <p:spPr>
                <a:xfrm>
                  <a:off x="7972547" y="3501000"/>
                  <a:ext cx="110653" cy="503521"/>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Kyrgyzstan</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9" name="object 83">
                  <a:extLst>
                    <a:ext uri="{FF2B5EF4-FFF2-40B4-BE49-F238E27FC236}">
                      <a16:creationId xmlns:a16="http://schemas.microsoft.com/office/drawing/2014/main" id="{A718512B-92FE-45C9-950D-B1A91FB2F38E}"/>
                    </a:ext>
                  </a:extLst>
                </p:cNvPr>
                <p:cNvSpPr/>
                <p:nvPr/>
              </p:nvSpPr>
              <p:spPr>
                <a:xfrm>
                  <a:off x="2020308" y="2185590"/>
                  <a:ext cx="6166485" cy="1243965"/>
                </a:xfrm>
                <a:custGeom>
                  <a:avLst/>
                  <a:gdLst/>
                  <a:ahLst/>
                  <a:cxnLst/>
                  <a:rect l="l" t="t" r="r" b="b"/>
                  <a:pathLst>
                    <a:path w="6166484" h="1243964">
                      <a:moveTo>
                        <a:pt x="0" y="0"/>
                      </a:moveTo>
                      <a:lnTo>
                        <a:pt x="0" y="1243380"/>
                      </a:lnTo>
                      <a:lnTo>
                        <a:pt x="6165938" y="12433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127394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655E1EF-08BE-4D8E-91B5-9D3E6040CAE7}"/>
              </a:ext>
            </a:extLst>
          </p:cNvPr>
          <p:cNvGrpSpPr/>
          <p:nvPr/>
        </p:nvGrpSpPr>
        <p:grpSpPr>
          <a:xfrm>
            <a:off x="-87000" y="180000"/>
            <a:ext cx="9994200" cy="6320055"/>
            <a:chOff x="-87000" y="180000"/>
            <a:chExt cx="9994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Population-based surveys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2012–2017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Condom use lowest among poor, uneducated women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87000" y="1311335"/>
              <a:ext cx="779343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Percentage of women (aged 15–49 years) who reported using a condom at last high-risk sex in the past 12 months, 24 countries, sub-Saharan Africa, 2012–2017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D96DC34A-9FCF-48FA-9D8B-1D7166CE9E0D}"/>
                </a:ext>
              </a:extLst>
            </p:cNvPr>
            <p:cNvSpPr/>
            <p:nvPr/>
          </p:nvSpPr>
          <p:spPr>
            <a:xfrm>
              <a:off x="0" y="3831335"/>
              <a:ext cx="770643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Percentage of men (aged 15–49 years) who reported using a condom at last high-risk sex in the past 12 months, 24 countries, sub-Saharan Africa, 2012–2017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9" name="Group 8">
              <a:extLst>
                <a:ext uri="{FF2B5EF4-FFF2-40B4-BE49-F238E27FC236}">
                  <a16:creationId xmlns:a16="http://schemas.microsoft.com/office/drawing/2014/main" id="{D9229FCA-A705-43C4-9503-CBD8CA694351}"/>
                </a:ext>
              </a:extLst>
            </p:cNvPr>
            <p:cNvGrpSpPr/>
            <p:nvPr/>
          </p:nvGrpSpPr>
          <p:grpSpPr>
            <a:xfrm>
              <a:off x="849000" y="1773000"/>
              <a:ext cx="6857431" cy="1958870"/>
              <a:chOff x="849000" y="1676645"/>
              <a:chExt cx="6857431" cy="1958870"/>
            </a:xfrm>
          </p:grpSpPr>
          <p:sp>
            <p:nvSpPr>
              <p:cNvPr id="27" name="object 2">
                <a:extLst>
                  <a:ext uri="{FF2B5EF4-FFF2-40B4-BE49-F238E27FC236}">
                    <a16:creationId xmlns:a16="http://schemas.microsoft.com/office/drawing/2014/main" id="{7E3AD337-4708-453E-88EB-F88E06283CC1}"/>
                  </a:ext>
                </a:extLst>
              </p:cNvPr>
              <p:cNvSpPr txBox="1"/>
              <p:nvPr/>
            </p:nvSpPr>
            <p:spPr>
              <a:xfrm>
                <a:off x="921000" y="1676645"/>
                <a:ext cx="227212" cy="1958870"/>
              </a:xfrm>
              <a:prstGeom prst="rect">
                <a:avLst/>
              </a:prstGeom>
            </p:spPr>
            <p:txBody>
              <a:bodyPr vert="horz" wrap="square" lIns="0" tIns="69215" rIns="0" bIns="0" rtlCol="0">
                <a:spAutoFit/>
              </a:bodyPr>
              <a:lstStyle/>
              <a:p>
                <a:pPr marL="0" marR="0" lvl="0" indent="0" algn="r" defTabSz="914400" rtl="0" eaLnBrk="1" fontAlgn="auto" latinLnBrk="0" hangingPunct="1">
                  <a:lnSpc>
                    <a:spcPct val="100000"/>
                  </a:lnSpc>
                  <a:spcBef>
                    <a:spcPts val="545"/>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75"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92075" marR="0" lvl="0" indent="0" algn="r" defTabSz="914400" rtl="0" eaLnBrk="1" fontAlgn="auto" latinLnBrk="0" hangingPunct="1">
                  <a:lnSpc>
                    <a:spcPct val="100000"/>
                  </a:lnSpc>
                  <a:spcBef>
                    <a:spcPts val="445"/>
                  </a:spcBef>
                  <a:spcAft>
                    <a:spcPts val="0"/>
                  </a:spcAft>
                  <a:buClrTx/>
                  <a:buSzTx/>
                  <a:buFontTx/>
                  <a:buNone/>
                  <a:tabLst/>
                  <a:defRPr/>
                </a:pPr>
                <a:r>
                  <a:rPr kumimoji="0" sz="775"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75"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3" name="Group 2">
                <a:extLst>
                  <a:ext uri="{FF2B5EF4-FFF2-40B4-BE49-F238E27FC236}">
                    <a16:creationId xmlns:a16="http://schemas.microsoft.com/office/drawing/2014/main" id="{CFB03B16-8670-477C-B303-F7D6A19F7167}"/>
                  </a:ext>
                </a:extLst>
              </p:cNvPr>
              <p:cNvGrpSpPr/>
              <p:nvPr/>
            </p:nvGrpSpPr>
            <p:grpSpPr>
              <a:xfrm>
                <a:off x="849000" y="1785620"/>
                <a:ext cx="6857431" cy="1774861"/>
                <a:chOff x="842507" y="1785620"/>
                <a:chExt cx="6535884" cy="1643380"/>
              </a:xfrm>
            </p:grpSpPr>
            <p:sp>
              <p:nvSpPr>
                <p:cNvPr id="31" name="object 4">
                  <a:extLst>
                    <a:ext uri="{FF2B5EF4-FFF2-40B4-BE49-F238E27FC236}">
                      <a16:creationId xmlns:a16="http://schemas.microsoft.com/office/drawing/2014/main" id="{2BD13692-2E03-4B9B-8F1F-59ADEB26D223}"/>
                    </a:ext>
                  </a:extLst>
                </p:cNvPr>
                <p:cNvSpPr/>
                <p:nvPr/>
              </p:nvSpPr>
              <p:spPr>
                <a:xfrm>
                  <a:off x="1193491" y="1785620"/>
                  <a:ext cx="6184900" cy="1643380"/>
                </a:xfrm>
                <a:custGeom>
                  <a:avLst/>
                  <a:gdLst/>
                  <a:ahLst/>
                  <a:cxnLst/>
                  <a:rect l="l" t="t" r="r" b="b"/>
                  <a:pathLst>
                    <a:path w="6184900" h="1643379">
                      <a:moveTo>
                        <a:pt x="0" y="0"/>
                      </a:moveTo>
                      <a:lnTo>
                        <a:pt x="0" y="1643278"/>
                      </a:lnTo>
                      <a:lnTo>
                        <a:pt x="6184722" y="164327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2" name="Group 1">
                  <a:extLst>
                    <a:ext uri="{FF2B5EF4-FFF2-40B4-BE49-F238E27FC236}">
                      <a16:creationId xmlns:a16="http://schemas.microsoft.com/office/drawing/2014/main" id="{762FFC65-7D5D-449C-8FDD-EAA3FFC5F3C2}"/>
                    </a:ext>
                  </a:extLst>
                </p:cNvPr>
                <p:cNvGrpSpPr/>
                <p:nvPr/>
              </p:nvGrpSpPr>
              <p:grpSpPr>
                <a:xfrm>
                  <a:off x="842507" y="2013396"/>
                  <a:ext cx="6176071" cy="1411997"/>
                  <a:chOff x="842507" y="2013396"/>
                  <a:chExt cx="6176071" cy="1411997"/>
                </a:xfrm>
              </p:grpSpPr>
              <p:sp>
                <p:nvSpPr>
                  <p:cNvPr id="28" name="object 3">
                    <a:extLst>
                      <a:ext uri="{FF2B5EF4-FFF2-40B4-BE49-F238E27FC236}">
                        <a16:creationId xmlns:a16="http://schemas.microsoft.com/office/drawing/2014/main" id="{D565B8D7-FB45-47B8-8153-1B87F6F4B34C}"/>
                      </a:ext>
                    </a:extLst>
                  </p:cNvPr>
                  <p:cNvSpPr txBox="1"/>
                  <p:nvPr/>
                </p:nvSpPr>
                <p:spPr>
                  <a:xfrm>
                    <a:off x="842507" y="2351642"/>
                    <a:ext cx="117338" cy="42746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9" name="bk object 16">
                    <a:extLst>
                      <a:ext uri="{FF2B5EF4-FFF2-40B4-BE49-F238E27FC236}">
                        <a16:creationId xmlns:a16="http://schemas.microsoft.com/office/drawing/2014/main" id="{177B553F-1010-449B-8D2B-44647ABB1A66}"/>
                      </a:ext>
                    </a:extLst>
                  </p:cNvPr>
                  <p:cNvSpPr/>
                  <p:nvPr/>
                </p:nvSpPr>
                <p:spPr>
                  <a:xfrm>
                    <a:off x="3380649" y="3165170"/>
                    <a:ext cx="73025" cy="0"/>
                  </a:xfrm>
                  <a:custGeom>
                    <a:avLst/>
                    <a:gdLst/>
                    <a:ahLst/>
                    <a:cxnLst/>
                    <a:rect l="l" t="t" r="r" b="b"/>
                    <a:pathLst>
                      <a:path w="73025">
                        <a:moveTo>
                          <a:pt x="0" y="0"/>
                        </a:moveTo>
                        <a:lnTo>
                          <a:pt x="72529"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 name="bk object 17">
                    <a:extLst>
                      <a:ext uri="{FF2B5EF4-FFF2-40B4-BE49-F238E27FC236}">
                        <a16:creationId xmlns:a16="http://schemas.microsoft.com/office/drawing/2014/main" id="{479E3361-ED57-4BEA-97B7-376285998DC8}"/>
                      </a:ext>
                    </a:extLst>
                  </p:cNvPr>
                  <p:cNvSpPr/>
                  <p:nvPr/>
                </p:nvSpPr>
                <p:spPr>
                  <a:xfrm>
                    <a:off x="3414130" y="2707467"/>
                    <a:ext cx="0" cy="457834"/>
                  </a:xfrm>
                  <a:custGeom>
                    <a:avLst/>
                    <a:gdLst/>
                    <a:ahLst/>
                    <a:cxnLst/>
                    <a:rect l="l" t="t" r="r" b="b"/>
                    <a:pathLst>
                      <a:path h="457835">
                        <a:moveTo>
                          <a:pt x="0" y="0"/>
                        </a:moveTo>
                        <a:lnTo>
                          <a:pt x="0" y="45770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 name="bk object 18">
                    <a:extLst>
                      <a:ext uri="{FF2B5EF4-FFF2-40B4-BE49-F238E27FC236}">
                        <a16:creationId xmlns:a16="http://schemas.microsoft.com/office/drawing/2014/main" id="{23448123-0A4C-4886-A4C0-A6F6DB58B62B}"/>
                      </a:ext>
                    </a:extLst>
                  </p:cNvPr>
                  <p:cNvSpPr/>
                  <p:nvPr/>
                </p:nvSpPr>
                <p:spPr>
                  <a:xfrm>
                    <a:off x="3380649" y="2013396"/>
                    <a:ext cx="73025" cy="0"/>
                  </a:xfrm>
                  <a:custGeom>
                    <a:avLst/>
                    <a:gdLst/>
                    <a:ahLst/>
                    <a:cxnLst/>
                    <a:rect l="l" t="t" r="r" b="b"/>
                    <a:pathLst>
                      <a:path w="73025">
                        <a:moveTo>
                          <a:pt x="0" y="0"/>
                        </a:moveTo>
                        <a:lnTo>
                          <a:pt x="72529"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 name="bk object 19">
                    <a:extLst>
                      <a:ext uri="{FF2B5EF4-FFF2-40B4-BE49-F238E27FC236}">
                        <a16:creationId xmlns:a16="http://schemas.microsoft.com/office/drawing/2014/main" id="{66A5D734-E921-43B4-ABB7-A6DEA2C488E8}"/>
                      </a:ext>
                    </a:extLst>
                  </p:cNvPr>
                  <p:cNvSpPr/>
                  <p:nvPr/>
                </p:nvSpPr>
                <p:spPr>
                  <a:xfrm>
                    <a:off x="3414130" y="2013396"/>
                    <a:ext cx="0" cy="311785"/>
                  </a:xfrm>
                  <a:custGeom>
                    <a:avLst/>
                    <a:gdLst/>
                    <a:ahLst/>
                    <a:cxnLst/>
                    <a:rect l="l" t="t" r="r" b="b"/>
                    <a:pathLst>
                      <a:path h="311785">
                        <a:moveTo>
                          <a:pt x="0" y="0"/>
                        </a:moveTo>
                        <a:lnTo>
                          <a:pt x="0" y="31158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 name="bk object 20">
                    <a:extLst>
                      <a:ext uri="{FF2B5EF4-FFF2-40B4-BE49-F238E27FC236}">
                        <a16:creationId xmlns:a16="http://schemas.microsoft.com/office/drawing/2014/main" id="{B1AABDA2-14FA-4D1B-9C08-F972FFB5B88D}"/>
                      </a:ext>
                    </a:extLst>
                  </p:cNvPr>
                  <p:cNvSpPr/>
                  <p:nvPr/>
                </p:nvSpPr>
                <p:spPr>
                  <a:xfrm>
                    <a:off x="3291370" y="2324973"/>
                    <a:ext cx="251460" cy="382905"/>
                  </a:xfrm>
                  <a:custGeom>
                    <a:avLst/>
                    <a:gdLst/>
                    <a:ahLst/>
                    <a:cxnLst/>
                    <a:rect l="l" t="t" r="r" b="b"/>
                    <a:pathLst>
                      <a:path w="251460" h="382905">
                        <a:moveTo>
                          <a:pt x="0" y="382498"/>
                        </a:moveTo>
                        <a:lnTo>
                          <a:pt x="251091" y="382498"/>
                        </a:lnTo>
                        <a:lnTo>
                          <a:pt x="251091" y="0"/>
                        </a:lnTo>
                        <a:lnTo>
                          <a:pt x="0" y="0"/>
                        </a:lnTo>
                        <a:lnTo>
                          <a:pt x="0" y="382498"/>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bk object 21">
                    <a:extLst>
                      <a:ext uri="{FF2B5EF4-FFF2-40B4-BE49-F238E27FC236}">
                        <a16:creationId xmlns:a16="http://schemas.microsoft.com/office/drawing/2014/main" id="{FFAC3A88-89F8-4EA7-B1FA-447E2B78E101}"/>
                      </a:ext>
                    </a:extLst>
                  </p:cNvPr>
                  <p:cNvSpPr/>
                  <p:nvPr/>
                </p:nvSpPr>
                <p:spPr>
                  <a:xfrm>
                    <a:off x="3291367" y="2324967"/>
                    <a:ext cx="251460" cy="382905"/>
                  </a:xfrm>
                  <a:custGeom>
                    <a:avLst/>
                    <a:gdLst/>
                    <a:ahLst/>
                    <a:cxnLst/>
                    <a:rect l="l" t="t" r="r" b="b"/>
                    <a:pathLst>
                      <a:path w="251460" h="382905">
                        <a:moveTo>
                          <a:pt x="0" y="0"/>
                        </a:moveTo>
                        <a:lnTo>
                          <a:pt x="251091" y="0"/>
                        </a:lnTo>
                        <a:lnTo>
                          <a:pt x="251091" y="382498"/>
                        </a:lnTo>
                        <a:lnTo>
                          <a:pt x="0" y="382498"/>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 name="bk object 22">
                    <a:extLst>
                      <a:ext uri="{FF2B5EF4-FFF2-40B4-BE49-F238E27FC236}">
                        <a16:creationId xmlns:a16="http://schemas.microsoft.com/office/drawing/2014/main" id="{CAB6ADE6-536D-4A4A-AF88-6CAFCAAF71E1}"/>
                      </a:ext>
                    </a:extLst>
                  </p:cNvPr>
                  <p:cNvSpPr/>
                  <p:nvPr/>
                </p:nvSpPr>
                <p:spPr>
                  <a:xfrm>
                    <a:off x="3291366" y="2324973"/>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 name="bk object 23">
                    <a:extLst>
                      <a:ext uri="{FF2B5EF4-FFF2-40B4-BE49-F238E27FC236}">
                        <a16:creationId xmlns:a16="http://schemas.microsoft.com/office/drawing/2014/main" id="{BAECC396-63DD-47A3-98EE-F7E3034C5412}"/>
                      </a:ext>
                    </a:extLst>
                  </p:cNvPr>
                  <p:cNvSpPr/>
                  <p:nvPr/>
                </p:nvSpPr>
                <p:spPr>
                  <a:xfrm>
                    <a:off x="3291366" y="2483989"/>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 name="bk object 24">
                    <a:extLst>
                      <a:ext uri="{FF2B5EF4-FFF2-40B4-BE49-F238E27FC236}">
                        <a16:creationId xmlns:a16="http://schemas.microsoft.com/office/drawing/2014/main" id="{0778E614-7BA5-4E8B-8BA2-807BDC871540}"/>
                      </a:ext>
                    </a:extLst>
                  </p:cNvPr>
                  <p:cNvSpPr/>
                  <p:nvPr/>
                </p:nvSpPr>
                <p:spPr>
                  <a:xfrm>
                    <a:off x="3403284" y="3033991"/>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 name="bk object 25">
                    <a:extLst>
                      <a:ext uri="{FF2B5EF4-FFF2-40B4-BE49-F238E27FC236}">
                        <a16:creationId xmlns:a16="http://schemas.microsoft.com/office/drawing/2014/main" id="{AC873E24-DD5A-473C-B7B2-38715CD79424}"/>
                      </a:ext>
                    </a:extLst>
                  </p:cNvPr>
                  <p:cNvSpPr/>
                  <p:nvPr/>
                </p:nvSpPr>
                <p:spPr>
                  <a:xfrm>
                    <a:off x="3403284" y="3033991"/>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 name="bk object 26">
                    <a:extLst>
                      <a:ext uri="{FF2B5EF4-FFF2-40B4-BE49-F238E27FC236}">
                        <a16:creationId xmlns:a16="http://schemas.microsoft.com/office/drawing/2014/main" id="{E5828F66-0A6D-4A0E-883A-350903BBB657}"/>
                      </a:ext>
                    </a:extLst>
                  </p:cNvPr>
                  <p:cNvSpPr/>
                  <p:nvPr/>
                </p:nvSpPr>
                <p:spPr>
                  <a:xfrm>
                    <a:off x="3403284" y="3033991"/>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 name="bk object 27">
                    <a:extLst>
                      <a:ext uri="{FF2B5EF4-FFF2-40B4-BE49-F238E27FC236}">
                        <a16:creationId xmlns:a16="http://schemas.microsoft.com/office/drawing/2014/main" id="{A4E4D2B8-8D6A-4AE4-A7BD-731B6F3EAEDC}"/>
                      </a:ext>
                    </a:extLst>
                  </p:cNvPr>
                  <p:cNvSpPr/>
                  <p:nvPr/>
                </p:nvSpPr>
                <p:spPr>
                  <a:xfrm>
                    <a:off x="3403284" y="3033991"/>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 name="bk object 28">
                    <a:extLst>
                      <a:ext uri="{FF2B5EF4-FFF2-40B4-BE49-F238E27FC236}">
                        <a16:creationId xmlns:a16="http://schemas.microsoft.com/office/drawing/2014/main" id="{9C46F040-57D8-4DC6-87DC-B0D4EEC59F7F}"/>
                      </a:ext>
                    </a:extLst>
                  </p:cNvPr>
                  <p:cNvSpPr/>
                  <p:nvPr/>
                </p:nvSpPr>
                <p:spPr>
                  <a:xfrm>
                    <a:off x="3403284" y="282986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 name="bk object 29">
                    <a:extLst>
                      <a:ext uri="{FF2B5EF4-FFF2-40B4-BE49-F238E27FC236}">
                        <a16:creationId xmlns:a16="http://schemas.microsoft.com/office/drawing/2014/main" id="{30DAC46F-4044-4986-B26D-3B034C1B6900}"/>
                      </a:ext>
                    </a:extLst>
                  </p:cNvPr>
                  <p:cNvSpPr/>
                  <p:nvPr/>
                </p:nvSpPr>
                <p:spPr>
                  <a:xfrm>
                    <a:off x="3403284" y="2829860"/>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 name="bk object 30">
                    <a:extLst>
                      <a:ext uri="{FF2B5EF4-FFF2-40B4-BE49-F238E27FC236}">
                        <a16:creationId xmlns:a16="http://schemas.microsoft.com/office/drawing/2014/main" id="{CF25C5C5-1A8D-4B17-B56D-55D5BDB4479C}"/>
                      </a:ext>
                    </a:extLst>
                  </p:cNvPr>
                  <p:cNvSpPr/>
                  <p:nvPr/>
                </p:nvSpPr>
                <p:spPr>
                  <a:xfrm>
                    <a:off x="3403284" y="282986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 name="bk object 31">
                    <a:extLst>
                      <a:ext uri="{FF2B5EF4-FFF2-40B4-BE49-F238E27FC236}">
                        <a16:creationId xmlns:a16="http://schemas.microsoft.com/office/drawing/2014/main" id="{45B9D282-A2CC-4BE8-80F9-E3D543403EC7}"/>
                      </a:ext>
                    </a:extLst>
                  </p:cNvPr>
                  <p:cNvSpPr/>
                  <p:nvPr/>
                </p:nvSpPr>
                <p:spPr>
                  <a:xfrm>
                    <a:off x="3403284" y="2829860"/>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 name="bk object 32">
                    <a:extLst>
                      <a:ext uri="{FF2B5EF4-FFF2-40B4-BE49-F238E27FC236}">
                        <a16:creationId xmlns:a16="http://schemas.microsoft.com/office/drawing/2014/main" id="{69125A38-2C01-4368-BD31-4AECACA6289A}"/>
                      </a:ext>
                    </a:extLst>
                  </p:cNvPr>
                  <p:cNvSpPr/>
                  <p:nvPr/>
                </p:nvSpPr>
                <p:spPr>
                  <a:xfrm>
                    <a:off x="3403284" y="2709526"/>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 name="bk object 33">
                    <a:extLst>
                      <a:ext uri="{FF2B5EF4-FFF2-40B4-BE49-F238E27FC236}">
                        <a16:creationId xmlns:a16="http://schemas.microsoft.com/office/drawing/2014/main" id="{342CC1BF-3CDA-4526-BA78-40D238E99D8F}"/>
                      </a:ext>
                    </a:extLst>
                  </p:cNvPr>
                  <p:cNvSpPr/>
                  <p:nvPr/>
                </p:nvSpPr>
                <p:spPr>
                  <a:xfrm>
                    <a:off x="3403284" y="2709526"/>
                    <a:ext cx="22225" cy="22225"/>
                  </a:xfrm>
                  <a:custGeom>
                    <a:avLst/>
                    <a:gdLst/>
                    <a:ahLst/>
                    <a:cxnLst/>
                    <a:rect l="l" t="t" r="r" b="b"/>
                    <a:pathLst>
                      <a:path w="22225" h="22225">
                        <a:moveTo>
                          <a:pt x="21678" y="10833"/>
                        </a:moveTo>
                        <a:lnTo>
                          <a:pt x="21678" y="16814"/>
                        </a:lnTo>
                        <a:lnTo>
                          <a:pt x="16827" y="21666"/>
                        </a:lnTo>
                        <a:lnTo>
                          <a:pt x="10845" y="21666"/>
                        </a:lnTo>
                        <a:lnTo>
                          <a:pt x="4851" y="21666"/>
                        </a:lnTo>
                        <a:lnTo>
                          <a:pt x="0" y="16814"/>
                        </a:lnTo>
                        <a:lnTo>
                          <a:pt x="0" y="10833"/>
                        </a:lnTo>
                        <a:lnTo>
                          <a:pt x="0" y="4851"/>
                        </a:lnTo>
                        <a:lnTo>
                          <a:pt x="4851" y="0"/>
                        </a:lnTo>
                        <a:lnTo>
                          <a:pt x="10845" y="0"/>
                        </a:lnTo>
                        <a:lnTo>
                          <a:pt x="16827" y="0"/>
                        </a:lnTo>
                        <a:lnTo>
                          <a:pt x="21678" y="4851"/>
                        </a:lnTo>
                        <a:lnTo>
                          <a:pt x="21678" y="1083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 name="bk object 34">
                    <a:extLst>
                      <a:ext uri="{FF2B5EF4-FFF2-40B4-BE49-F238E27FC236}">
                        <a16:creationId xmlns:a16="http://schemas.microsoft.com/office/drawing/2014/main" id="{1E6861E4-BC1D-4CF9-9AC4-D80D038FB095}"/>
                      </a:ext>
                    </a:extLst>
                  </p:cNvPr>
                  <p:cNvSpPr/>
                  <p:nvPr/>
                </p:nvSpPr>
                <p:spPr>
                  <a:xfrm>
                    <a:off x="3403284" y="2709526"/>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 name="bk object 35">
                    <a:extLst>
                      <a:ext uri="{FF2B5EF4-FFF2-40B4-BE49-F238E27FC236}">
                        <a16:creationId xmlns:a16="http://schemas.microsoft.com/office/drawing/2014/main" id="{6FB091E1-E8CD-4AE5-B70F-A3816B3AF892}"/>
                      </a:ext>
                    </a:extLst>
                  </p:cNvPr>
                  <p:cNvSpPr/>
                  <p:nvPr/>
                </p:nvSpPr>
                <p:spPr>
                  <a:xfrm>
                    <a:off x="3403284" y="2709526"/>
                    <a:ext cx="22225" cy="22225"/>
                  </a:xfrm>
                  <a:custGeom>
                    <a:avLst/>
                    <a:gdLst/>
                    <a:ahLst/>
                    <a:cxnLst/>
                    <a:rect l="l" t="t" r="r" b="b"/>
                    <a:pathLst>
                      <a:path w="22225" h="22225">
                        <a:moveTo>
                          <a:pt x="21678" y="10833"/>
                        </a:moveTo>
                        <a:lnTo>
                          <a:pt x="21678" y="16814"/>
                        </a:lnTo>
                        <a:lnTo>
                          <a:pt x="16827" y="21666"/>
                        </a:lnTo>
                        <a:lnTo>
                          <a:pt x="10845" y="21666"/>
                        </a:lnTo>
                        <a:lnTo>
                          <a:pt x="4851" y="21666"/>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 name="bk object 36">
                    <a:extLst>
                      <a:ext uri="{FF2B5EF4-FFF2-40B4-BE49-F238E27FC236}">
                        <a16:creationId xmlns:a16="http://schemas.microsoft.com/office/drawing/2014/main" id="{47C87D92-C258-4F55-90BD-A2493280F7D7}"/>
                      </a:ext>
                    </a:extLst>
                  </p:cNvPr>
                  <p:cNvSpPr/>
                  <p:nvPr/>
                </p:nvSpPr>
                <p:spPr>
                  <a:xfrm>
                    <a:off x="3403284" y="269232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 name="bk object 37">
                    <a:extLst>
                      <a:ext uri="{FF2B5EF4-FFF2-40B4-BE49-F238E27FC236}">
                        <a16:creationId xmlns:a16="http://schemas.microsoft.com/office/drawing/2014/main" id="{8688455B-F697-4737-A0B6-1D34A0E3B063}"/>
                      </a:ext>
                    </a:extLst>
                  </p:cNvPr>
                  <p:cNvSpPr/>
                  <p:nvPr/>
                </p:nvSpPr>
                <p:spPr>
                  <a:xfrm>
                    <a:off x="3403284" y="2692324"/>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 name="bk object 38">
                    <a:extLst>
                      <a:ext uri="{FF2B5EF4-FFF2-40B4-BE49-F238E27FC236}">
                        <a16:creationId xmlns:a16="http://schemas.microsoft.com/office/drawing/2014/main" id="{72DE3464-CF51-482C-A9C5-FE1A1410418B}"/>
                      </a:ext>
                    </a:extLst>
                  </p:cNvPr>
                  <p:cNvSpPr/>
                  <p:nvPr/>
                </p:nvSpPr>
                <p:spPr>
                  <a:xfrm>
                    <a:off x="3403284" y="266440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 name="bk object 39">
                    <a:extLst>
                      <a:ext uri="{FF2B5EF4-FFF2-40B4-BE49-F238E27FC236}">
                        <a16:creationId xmlns:a16="http://schemas.microsoft.com/office/drawing/2014/main" id="{8C1AA7BD-A9AD-4A7D-8C8F-DE6B777FE063}"/>
                      </a:ext>
                    </a:extLst>
                  </p:cNvPr>
                  <p:cNvSpPr/>
                  <p:nvPr/>
                </p:nvSpPr>
                <p:spPr>
                  <a:xfrm>
                    <a:off x="3403284" y="2664400"/>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 name="bk object 40">
                    <a:extLst>
                      <a:ext uri="{FF2B5EF4-FFF2-40B4-BE49-F238E27FC236}">
                        <a16:creationId xmlns:a16="http://schemas.microsoft.com/office/drawing/2014/main" id="{0DC52F46-A934-4FA4-B8B8-0A23058B1CE6}"/>
                      </a:ext>
                    </a:extLst>
                  </p:cNvPr>
                  <p:cNvSpPr/>
                  <p:nvPr/>
                </p:nvSpPr>
                <p:spPr>
                  <a:xfrm>
                    <a:off x="3403284" y="2651509"/>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 name="bk object 41">
                    <a:extLst>
                      <a:ext uri="{FF2B5EF4-FFF2-40B4-BE49-F238E27FC236}">
                        <a16:creationId xmlns:a16="http://schemas.microsoft.com/office/drawing/2014/main" id="{DB23E0B5-FC05-46BC-B3AE-DA6F66C1A5EA}"/>
                      </a:ext>
                    </a:extLst>
                  </p:cNvPr>
                  <p:cNvSpPr/>
                  <p:nvPr/>
                </p:nvSpPr>
                <p:spPr>
                  <a:xfrm>
                    <a:off x="3403284" y="2651509"/>
                    <a:ext cx="22225" cy="22225"/>
                  </a:xfrm>
                  <a:custGeom>
                    <a:avLst/>
                    <a:gdLst/>
                    <a:ahLst/>
                    <a:cxnLst/>
                    <a:rect l="l" t="t" r="r" b="b"/>
                    <a:pathLst>
                      <a:path w="22225" h="22225">
                        <a:moveTo>
                          <a:pt x="21678" y="10833"/>
                        </a:moveTo>
                        <a:lnTo>
                          <a:pt x="21678" y="16814"/>
                        </a:lnTo>
                        <a:lnTo>
                          <a:pt x="16827" y="21666"/>
                        </a:lnTo>
                        <a:lnTo>
                          <a:pt x="10845" y="21666"/>
                        </a:lnTo>
                        <a:lnTo>
                          <a:pt x="4851" y="21666"/>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 name="bk object 42">
                    <a:extLst>
                      <a:ext uri="{FF2B5EF4-FFF2-40B4-BE49-F238E27FC236}">
                        <a16:creationId xmlns:a16="http://schemas.microsoft.com/office/drawing/2014/main" id="{46507416-1844-455E-B878-E04D906947CB}"/>
                      </a:ext>
                    </a:extLst>
                  </p:cNvPr>
                  <p:cNvSpPr/>
                  <p:nvPr/>
                </p:nvSpPr>
                <p:spPr>
                  <a:xfrm>
                    <a:off x="3403284" y="2617116"/>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 name="bk object 43">
                    <a:extLst>
                      <a:ext uri="{FF2B5EF4-FFF2-40B4-BE49-F238E27FC236}">
                        <a16:creationId xmlns:a16="http://schemas.microsoft.com/office/drawing/2014/main" id="{DD678BAF-9238-4392-952C-9BD3070F9D3F}"/>
                      </a:ext>
                    </a:extLst>
                  </p:cNvPr>
                  <p:cNvSpPr/>
                  <p:nvPr/>
                </p:nvSpPr>
                <p:spPr>
                  <a:xfrm>
                    <a:off x="3403284" y="2617116"/>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bk object 44">
                    <a:extLst>
                      <a:ext uri="{FF2B5EF4-FFF2-40B4-BE49-F238E27FC236}">
                        <a16:creationId xmlns:a16="http://schemas.microsoft.com/office/drawing/2014/main" id="{27F3E0F5-C8B1-46B3-B902-E748C7967037}"/>
                      </a:ext>
                    </a:extLst>
                  </p:cNvPr>
                  <p:cNvSpPr/>
                  <p:nvPr/>
                </p:nvSpPr>
                <p:spPr>
                  <a:xfrm>
                    <a:off x="3403284" y="251613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 name="bk object 45">
                    <a:extLst>
                      <a:ext uri="{FF2B5EF4-FFF2-40B4-BE49-F238E27FC236}">
                        <a16:creationId xmlns:a16="http://schemas.microsoft.com/office/drawing/2014/main" id="{7C9D6B4A-389B-4788-AF5D-671593672519}"/>
                      </a:ext>
                    </a:extLst>
                  </p:cNvPr>
                  <p:cNvSpPr/>
                  <p:nvPr/>
                </p:nvSpPr>
                <p:spPr>
                  <a:xfrm>
                    <a:off x="3403284" y="2516130"/>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bk object 46">
                    <a:extLst>
                      <a:ext uri="{FF2B5EF4-FFF2-40B4-BE49-F238E27FC236}">
                        <a16:creationId xmlns:a16="http://schemas.microsoft.com/office/drawing/2014/main" id="{48B8FA6E-FC61-4613-B300-76ED3A25E271}"/>
                      </a:ext>
                    </a:extLst>
                  </p:cNvPr>
                  <p:cNvSpPr/>
                  <p:nvPr/>
                </p:nvSpPr>
                <p:spPr>
                  <a:xfrm>
                    <a:off x="3403284" y="2475302"/>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 name="bk object 47">
                    <a:extLst>
                      <a:ext uri="{FF2B5EF4-FFF2-40B4-BE49-F238E27FC236}">
                        <a16:creationId xmlns:a16="http://schemas.microsoft.com/office/drawing/2014/main" id="{5578647F-0C46-4D5A-B235-14D2241B5DE0}"/>
                      </a:ext>
                    </a:extLst>
                  </p:cNvPr>
                  <p:cNvSpPr/>
                  <p:nvPr/>
                </p:nvSpPr>
                <p:spPr>
                  <a:xfrm>
                    <a:off x="3403284" y="2475302"/>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 name="bk object 48">
                    <a:extLst>
                      <a:ext uri="{FF2B5EF4-FFF2-40B4-BE49-F238E27FC236}">
                        <a16:creationId xmlns:a16="http://schemas.microsoft.com/office/drawing/2014/main" id="{5C5A1FC6-5404-47F6-B2A1-5B531BE64572}"/>
                      </a:ext>
                    </a:extLst>
                  </p:cNvPr>
                  <p:cNvSpPr/>
                  <p:nvPr/>
                </p:nvSpPr>
                <p:spPr>
                  <a:xfrm>
                    <a:off x="3397389" y="2402329"/>
                    <a:ext cx="33655" cy="13335"/>
                  </a:xfrm>
                  <a:custGeom>
                    <a:avLst/>
                    <a:gdLst/>
                    <a:ahLst/>
                    <a:cxnLst/>
                    <a:rect l="l" t="t" r="r" b="b"/>
                    <a:pathLst>
                      <a:path w="33654" h="13335">
                        <a:moveTo>
                          <a:pt x="25984" y="0"/>
                        </a:moveTo>
                        <a:lnTo>
                          <a:pt x="7493" y="0"/>
                        </a:lnTo>
                        <a:lnTo>
                          <a:pt x="0" y="2882"/>
                        </a:lnTo>
                        <a:lnTo>
                          <a:pt x="0" y="10007"/>
                        </a:lnTo>
                        <a:lnTo>
                          <a:pt x="7493" y="12890"/>
                        </a:lnTo>
                        <a:lnTo>
                          <a:pt x="25984" y="12890"/>
                        </a:lnTo>
                        <a:lnTo>
                          <a:pt x="33477" y="10007"/>
                        </a:lnTo>
                        <a:lnTo>
                          <a:pt x="33477" y="2882"/>
                        </a:lnTo>
                        <a:lnTo>
                          <a:pt x="25984"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 name="bk object 49">
                    <a:extLst>
                      <a:ext uri="{FF2B5EF4-FFF2-40B4-BE49-F238E27FC236}">
                        <a16:creationId xmlns:a16="http://schemas.microsoft.com/office/drawing/2014/main" id="{0D1C60B1-2771-4CB7-A16B-85ADFB39FBA5}"/>
                      </a:ext>
                    </a:extLst>
                  </p:cNvPr>
                  <p:cNvSpPr/>
                  <p:nvPr/>
                </p:nvSpPr>
                <p:spPr>
                  <a:xfrm>
                    <a:off x="3403284" y="2397935"/>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 name="bk object 50">
                    <a:extLst>
                      <a:ext uri="{FF2B5EF4-FFF2-40B4-BE49-F238E27FC236}">
                        <a16:creationId xmlns:a16="http://schemas.microsoft.com/office/drawing/2014/main" id="{315B2762-7B81-45B0-8329-4315867418C3}"/>
                      </a:ext>
                    </a:extLst>
                  </p:cNvPr>
                  <p:cNvSpPr/>
                  <p:nvPr/>
                </p:nvSpPr>
                <p:spPr>
                  <a:xfrm>
                    <a:off x="3403284" y="2397935"/>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51"/>
                        </a:lnTo>
                        <a:lnTo>
                          <a:pt x="4851" y="0"/>
                        </a:lnTo>
                        <a:lnTo>
                          <a:pt x="10845"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 name="bk object 51">
                    <a:extLst>
                      <a:ext uri="{FF2B5EF4-FFF2-40B4-BE49-F238E27FC236}">
                        <a16:creationId xmlns:a16="http://schemas.microsoft.com/office/drawing/2014/main" id="{E064CAAA-24C8-4F67-9A55-9E8CC1367D37}"/>
                      </a:ext>
                    </a:extLst>
                  </p:cNvPr>
                  <p:cNvSpPr/>
                  <p:nvPr/>
                </p:nvSpPr>
                <p:spPr>
                  <a:xfrm>
                    <a:off x="3403284" y="236786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 name="bk object 52">
                    <a:extLst>
                      <a:ext uri="{FF2B5EF4-FFF2-40B4-BE49-F238E27FC236}">
                        <a16:creationId xmlns:a16="http://schemas.microsoft.com/office/drawing/2014/main" id="{FD893454-9B33-45C5-AC46-FC220D6F72FF}"/>
                      </a:ext>
                    </a:extLst>
                  </p:cNvPr>
                  <p:cNvSpPr/>
                  <p:nvPr/>
                </p:nvSpPr>
                <p:spPr>
                  <a:xfrm>
                    <a:off x="3403284" y="2367860"/>
                    <a:ext cx="22225" cy="22225"/>
                  </a:xfrm>
                  <a:custGeom>
                    <a:avLst/>
                    <a:gdLst/>
                    <a:ahLst/>
                    <a:cxnLst/>
                    <a:rect l="l" t="t" r="r" b="b"/>
                    <a:pathLst>
                      <a:path w="22225" h="22225">
                        <a:moveTo>
                          <a:pt x="21678" y="10833"/>
                        </a:moveTo>
                        <a:lnTo>
                          <a:pt x="21678" y="16814"/>
                        </a:lnTo>
                        <a:lnTo>
                          <a:pt x="16827" y="21678"/>
                        </a:lnTo>
                        <a:lnTo>
                          <a:pt x="10845" y="21678"/>
                        </a:lnTo>
                        <a:lnTo>
                          <a:pt x="4851" y="21678"/>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6" name="bk object 53">
                    <a:extLst>
                      <a:ext uri="{FF2B5EF4-FFF2-40B4-BE49-F238E27FC236}">
                        <a16:creationId xmlns:a16="http://schemas.microsoft.com/office/drawing/2014/main" id="{19440746-E398-4C6D-AE1B-E69127763C5A}"/>
                      </a:ext>
                    </a:extLst>
                  </p:cNvPr>
                  <p:cNvSpPr/>
                  <p:nvPr/>
                </p:nvSpPr>
                <p:spPr>
                  <a:xfrm>
                    <a:off x="3403284" y="233562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7" name="bk object 54">
                    <a:extLst>
                      <a:ext uri="{FF2B5EF4-FFF2-40B4-BE49-F238E27FC236}">
                        <a16:creationId xmlns:a16="http://schemas.microsoft.com/office/drawing/2014/main" id="{6842CEE1-3863-4773-A38E-85E4B2A5D0C7}"/>
                      </a:ext>
                    </a:extLst>
                  </p:cNvPr>
                  <p:cNvSpPr/>
                  <p:nvPr/>
                </p:nvSpPr>
                <p:spPr>
                  <a:xfrm>
                    <a:off x="3403284" y="2335627"/>
                    <a:ext cx="22225" cy="22225"/>
                  </a:xfrm>
                  <a:custGeom>
                    <a:avLst/>
                    <a:gdLst/>
                    <a:ahLst/>
                    <a:cxnLst/>
                    <a:rect l="l" t="t" r="r" b="b"/>
                    <a:pathLst>
                      <a:path w="22225" h="22225">
                        <a:moveTo>
                          <a:pt x="21678" y="10833"/>
                        </a:moveTo>
                        <a:lnTo>
                          <a:pt x="21678" y="16827"/>
                        </a:lnTo>
                        <a:lnTo>
                          <a:pt x="16827" y="21678"/>
                        </a:lnTo>
                        <a:lnTo>
                          <a:pt x="10845" y="21678"/>
                        </a:lnTo>
                        <a:lnTo>
                          <a:pt x="4851" y="21678"/>
                        </a:lnTo>
                        <a:lnTo>
                          <a:pt x="0" y="16827"/>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8" name="bk object 55">
                    <a:extLst>
                      <a:ext uri="{FF2B5EF4-FFF2-40B4-BE49-F238E27FC236}">
                        <a16:creationId xmlns:a16="http://schemas.microsoft.com/office/drawing/2014/main" id="{10C51F8B-E567-4439-930D-0AAE383A61B7}"/>
                      </a:ext>
                    </a:extLst>
                  </p:cNvPr>
                  <p:cNvSpPr/>
                  <p:nvPr/>
                </p:nvSpPr>
                <p:spPr>
                  <a:xfrm>
                    <a:off x="3403284" y="2243230"/>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bk object 56">
                    <a:extLst>
                      <a:ext uri="{FF2B5EF4-FFF2-40B4-BE49-F238E27FC236}">
                        <a16:creationId xmlns:a16="http://schemas.microsoft.com/office/drawing/2014/main" id="{557B71D5-C1DF-42EF-BB79-919D4A264085}"/>
                      </a:ext>
                    </a:extLst>
                  </p:cNvPr>
                  <p:cNvSpPr/>
                  <p:nvPr/>
                </p:nvSpPr>
                <p:spPr>
                  <a:xfrm>
                    <a:off x="3403284" y="2243230"/>
                    <a:ext cx="22225" cy="22225"/>
                  </a:xfrm>
                  <a:custGeom>
                    <a:avLst/>
                    <a:gdLst/>
                    <a:ahLst/>
                    <a:cxnLst/>
                    <a:rect l="l" t="t" r="r" b="b"/>
                    <a:pathLst>
                      <a:path w="22225" h="22225">
                        <a:moveTo>
                          <a:pt x="21678" y="10833"/>
                        </a:moveTo>
                        <a:lnTo>
                          <a:pt x="21678" y="16814"/>
                        </a:lnTo>
                        <a:lnTo>
                          <a:pt x="16827" y="21666"/>
                        </a:lnTo>
                        <a:lnTo>
                          <a:pt x="10845" y="21666"/>
                        </a:lnTo>
                        <a:lnTo>
                          <a:pt x="4851" y="21666"/>
                        </a:lnTo>
                        <a:lnTo>
                          <a:pt x="0" y="16814"/>
                        </a:lnTo>
                        <a:lnTo>
                          <a:pt x="0" y="10833"/>
                        </a:lnTo>
                        <a:lnTo>
                          <a:pt x="0" y="4851"/>
                        </a:lnTo>
                        <a:lnTo>
                          <a:pt x="4851" y="0"/>
                        </a:lnTo>
                        <a:lnTo>
                          <a:pt x="10845" y="0"/>
                        </a:lnTo>
                        <a:lnTo>
                          <a:pt x="16827" y="0"/>
                        </a:lnTo>
                        <a:lnTo>
                          <a:pt x="21678" y="4851"/>
                        </a:lnTo>
                        <a:lnTo>
                          <a:pt x="21678" y="1083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bk object 57">
                    <a:extLst>
                      <a:ext uri="{FF2B5EF4-FFF2-40B4-BE49-F238E27FC236}">
                        <a16:creationId xmlns:a16="http://schemas.microsoft.com/office/drawing/2014/main" id="{4F8B54B7-93ED-4C6C-A032-913E5A6F7E18}"/>
                      </a:ext>
                    </a:extLst>
                  </p:cNvPr>
                  <p:cNvSpPr/>
                  <p:nvPr/>
                </p:nvSpPr>
                <p:spPr>
                  <a:xfrm>
                    <a:off x="3403284" y="2243230"/>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1" name="bk object 58">
                    <a:extLst>
                      <a:ext uri="{FF2B5EF4-FFF2-40B4-BE49-F238E27FC236}">
                        <a16:creationId xmlns:a16="http://schemas.microsoft.com/office/drawing/2014/main" id="{4F59E4EE-B753-4A12-BA61-88C6E509221F}"/>
                      </a:ext>
                    </a:extLst>
                  </p:cNvPr>
                  <p:cNvSpPr/>
                  <p:nvPr/>
                </p:nvSpPr>
                <p:spPr>
                  <a:xfrm>
                    <a:off x="3403284" y="2243230"/>
                    <a:ext cx="22225" cy="22225"/>
                  </a:xfrm>
                  <a:custGeom>
                    <a:avLst/>
                    <a:gdLst/>
                    <a:ahLst/>
                    <a:cxnLst/>
                    <a:rect l="l" t="t" r="r" b="b"/>
                    <a:pathLst>
                      <a:path w="22225" h="22225">
                        <a:moveTo>
                          <a:pt x="21678" y="10833"/>
                        </a:moveTo>
                        <a:lnTo>
                          <a:pt x="21678" y="16814"/>
                        </a:lnTo>
                        <a:lnTo>
                          <a:pt x="16827" y="21666"/>
                        </a:lnTo>
                        <a:lnTo>
                          <a:pt x="10845" y="21666"/>
                        </a:lnTo>
                        <a:lnTo>
                          <a:pt x="4851" y="21666"/>
                        </a:lnTo>
                        <a:lnTo>
                          <a:pt x="0" y="16814"/>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2" name="bk object 59">
                    <a:extLst>
                      <a:ext uri="{FF2B5EF4-FFF2-40B4-BE49-F238E27FC236}">
                        <a16:creationId xmlns:a16="http://schemas.microsoft.com/office/drawing/2014/main" id="{4A54FE57-5AA7-4144-81C0-FE464C62D648}"/>
                      </a:ext>
                    </a:extLst>
                  </p:cNvPr>
                  <p:cNvSpPr/>
                  <p:nvPr/>
                </p:nvSpPr>
                <p:spPr>
                  <a:xfrm>
                    <a:off x="3403284" y="2217433"/>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3" name="bk object 60">
                    <a:extLst>
                      <a:ext uri="{FF2B5EF4-FFF2-40B4-BE49-F238E27FC236}">
                        <a16:creationId xmlns:a16="http://schemas.microsoft.com/office/drawing/2014/main" id="{A8584D51-C5D1-4473-B560-EF33C498BC7F}"/>
                      </a:ext>
                    </a:extLst>
                  </p:cNvPr>
                  <p:cNvSpPr/>
                  <p:nvPr/>
                </p:nvSpPr>
                <p:spPr>
                  <a:xfrm>
                    <a:off x="3403284" y="2217433"/>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4" name="bk object 61">
                    <a:extLst>
                      <a:ext uri="{FF2B5EF4-FFF2-40B4-BE49-F238E27FC236}">
                        <a16:creationId xmlns:a16="http://schemas.microsoft.com/office/drawing/2014/main" id="{007E5249-FD48-42CE-B941-697E1C697CE8}"/>
                      </a:ext>
                    </a:extLst>
                  </p:cNvPr>
                  <p:cNvSpPr/>
                  <p:nvPr/>
                </p:nvSpPr>
                <p:spPr>
                  <a:xfrm>
                    <a:off x="3403284" y="2217433"/>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5" name="bk object 62">
                    <a:extLst>
                      <a:ext uri="{FF2B5EF4-FFF2-40B4-BE49-F238E27FC236}">
                        <a16:creationId xmlns:a16="http://schemas.microsoft.com/office/drawing/2014/main" id="{01BDBED1-47B9-4990-BCFE-2CCB4AA1B5E9}"/>
                      </a:ext>
                    </a:extLst>
                  </p:cNvPr>
                  <p:cNvSpPr/>
                  <p:nvPr/>
                </p:nvSpPr>
                <p:spPr>
                  <a:xfrm>
                    <a:off x="3403284" y="2217433"/>
                    <a:ext cx="22225" cy="22225"/>
                  </a:xfrm>
                  <a:custGeom>
                    <a:avLst/>
                    <a:gdLst/>
                    <a:ahLst/>
                    <a:cxnLst/>
                    <a:rect l="l" t="t" r="r" b="b"/>
                    <a:pathLst>
                      <a:path w="22225" h="22225">
                        <a:moveTo>
                          <a:pt x="21678" y="10845"/>
                        </a:moveTo>
                        <a:lnTo>
                          <a:pt x="21678" y="16827"/>
                        </a:lnTo>
                        <a:lnTo>
                          <a:pt x="16827" y="21678"/>
                        </a:lnTo>
                        <a:lnTo>
                          <a:pt x="10845" y="21678"/>
                        </a:lnTo>
                        <a:lnTo>
                          <a:pt x="4851" y="21678"/>
                        </a:lnTo>
                        <a:lnTo>
                          <a:pt x="0" y="16827"/>
                        </a:lnTo>
                        <a:lnTo>
                          <a:pt x="0" y="10845"/>
                        </a:lnTo>
                        <a:lnTo>
                          <a:pt x="0" y="4864"/>
                        </a:lnTo>
                        <a:lnTo>
                          <a:pt x="4851"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6" name="bk object 63">
                    <a:extLst>
                      <a:ext uri="{FF2B5EF4-FFF2-40B4-BE49-F238E27FC236}">
                        <a16:creationId xmlns:a16="http://schemas.microsoft.com/office/drawing/2014/main" id="{317C7C45-6588-479A-A480-17B84E967D17}"/>
                      </a:ext>
                    </a:extLst>
                  </p:cNvPr>
                  <p:cNvSpPr/>
                  <p:nvPr/>
                </p:nvSpPr>
                <p:spPr>
                  <a:xfrm>
                    <a:off x="3403284" y="218306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7" name="bk object 64">
                    <a:extLst>
                      <a:ext uri="{FF2B5EF4-FFF2-40B4-BE49-F238E27FC236}">
                        <a16:creationId xmlns:a16="http://schemas.microsoft.com/office/drawing/2014/main" id="{161A6602-3030-4223-BF07-B96DDFBFCF4E}"/>
                      </a:ext>
                    </a:extLst>
                  </p:cNvPr>
                  <p:cNvSpPr/>
                  <p:nvPr/>
                </p:nvSpPr>
                <p:spPr>
                  <a:xfrm>
                    <a:off x="3403284" y="2183060"/>
                    <a:ext cx="22225" cy="22225"/>
                  </a:xfrm>
                  <a:custGeom>
                    <a:avLst/>
                    <a:gdLst/>
                    <a:ahLst/>
                    <a:cxnLst/>
                    <a:rect l="l" t="t" r="r" b="b"/>
                    <a:pathLst>
                      <a:path w="22225" h="22225">
                        <a:moveTo>
                          <a:pt x="21678" y="10833"/>
                        </a:moveTo>
                        <a:lnTo>
                          <a:pt x="21678" y="16827"/>
                        </a:lnTo>
                        <a:lnTo>
                          <a:pt x="16827" y="21678"/>
                        </a:lnTo>
                        <a:lnTo>
                          <a:pt x="10845" y="21678"/>
                        </a:lnTo>
                        <a:lnTo>
                          <a:pt x="4851" y="21678"/>
                        </a:lnTo>
                        <a:lnTo>
                          <a:pt x="0" y="16827"/>
                        </a:lnTo>
                        <a:lnTo>
                          <a:pt x="0" y="10833"/>
                        </a:lnTo>
                        <a:lnTo>
                          <a:pt x="0" y="4851"/>
                        </a:lnTo>
                        <a:lnTo>
                          <a:pt x="4851" y="0"/>
                        </a:lnTo>
                        <a:lnTo>
                          <a:pt x="10845" y="0"/>
                        </a:lnTo>
                        <a:lnTo>
                          <a:pt x="16827" y="0"/>
                        </a:lnTo>
                        <a:lnTo>
                          <a:pt x="21678" y="4851"/>
                        </a:lnTo>
                        <a:lnTo>
                          <a:pt x="21678" y="1083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8" name="bk object 65">
                    <a:extLst>
                      <a:ext uri="{FF2B5EF4-FFF2-40B4-BE49-F238E27FC236}">
                        <a16:creationId xmlns:a16="http://schemas.microsoft.com/office/drawing/2014/main" id="{378FB1CB-CDAB-4922-82B3-09984F98EFDB}"/>
                      </a:ext>
                    </a:extLst>
                  </p:cNvPr>
                  <p:cNvSpPr/>
                  <p:nvPr/>
                </p:nvSpPr>
                <p:spPr>
                  <a:xfrm>
                    <a:off x="3403284" y="218306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9" name="bk object 66">
                    <a:extLst>
                      <a:ext uri="{FF2B5EF4-FFF2-40B4-BE49-F238E27FC236}">
                        <a16:creationId xmlns:a16="http://schemas.microsoft.com/office/drawing/2014/main" id="{58D24F93-B50E-4169-8B52-B047E83248C6}"/>
                      </a:ext>
                    </a:extLst>
                  </p:cNvPr>
                  <p:cNvSpPr/>
                  <p:nvPr/>
                </p:nvSpPr>
                <p:spPr>
                  <a:xfrm>
                    <a:off x="3403284" y="2183060"/>
                    <a:ext cx="22225" cy="22225"/>
                  </a:xfrm>
                  <a:custGeom>
                    <a:avLst/>
                    <a:gdLst/>
                    <a:ahLst/>
                    <a:cxnLst/>
                    <a:rect l="l" t="t" r="r" b="b"/>
                    <a:pathLst>
                      <a:path w="22225" h="22225">
                        <a:moveTo>
                          <a:pt x="21678" y="10833"/>
                        </a:moveTo>
                        <a:lnTo>
                          <a:pt x="21678" y="16827"/>
                        </a:lnTo>
                        <a:lnTo>
                          <a:pt x="16827" y="21678"/>
                        </a:lnTo>
                        <a:lnTo>
                          <a:pt x="10845" y="21678"/>
                        </a:lnTo>
                        <a:lnTo>
                          <a:pt x="4851" y="21678"/>
                        </a:lnTo>
                        <a:lnTo>
                          <a:pt x="0" y="16827"/>
                        </a:lnTo>
                        <a:lnTo>
                          <a:pt x="0" y="10833"/>
                        </a:lnTo>
                        <a:lnTo>
                          <a:pt x="0" y="4851"/>
                        </a:lnTo>
                        <a:lnTo>
                          <a:pt x="4851"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0" name="bk object 67">
                    <a:extLst>
                      <a:ext uri="{FF2B5EF4-FFF2-40B4-BE49-F238E27FC236}">
                        <a16:creationId xmlns:a16="http://schemas.microsoft.com/office/drawing/2014/main" id="{80C59269-BC45-46CC-8D1E-CBC7072486AE}"/>
                      </a:ext>
                    </a:extLst>
                  </p:cNvPr>
                  <p:cNvSpPr/>
                  <p:nvPr/>
                </p:nvSpPr>
                <p:spPr>
                  <a:xfrm>
                    <a:off x="3380649" y="2524821"/>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1" name="bk object 68">
                    <a:extLst>
                      <a:ext uri="{FF2B5EF4-FFF2-40B4-BE49-F238E27FC236}">
                        <a16:creationId xmlns:a16="http://schemas.microsoft.com/office/drawing/2014/main" id="{D3E86296-DFDB-4B8F-8442-A173510528FF}"/>
                      </a:ext>
                    </a:extLst>
                  </p:cNvPr>
                  <p:cNvSpPr/>
                  <p:nvPr/>
                </p:nvSpPr>
                <p:spPr>
                  <a:xfrm>
                    <a:off x="3380649" y="2524818"/>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2" name="bk object 69">
                    <a:extLst>
                      <a:ext uri="{FF2B5EF4-FFF2-40B4-BE49-F238E27FC236}">
                        <a16:creationId xmlns:a16="http://schemas.microsoft.com/office/drawing/2014/main" id="{06FD6F2F-1711-4BF6-B679-11CC0F0BBABA}"/>
                      </a:ext>
                    </a:extLst>
                  </p:cNvPr>
                  <p:cNvSpPr/>
                  <p:nvPr/>
                </p:nvSpPr>
                <p:spPr>
                  <a:xfrm>
                    <a:off x="4449953" y="2767644"/>
                    <a:ext cx="251460" cy="524510"/>
                  </a:xfrm>
                  <a:custGeom>
                    <a:avLst/>
                    <a:gdLst/>
                    <a:ahLst/>
                    <a:cxnLst/>
                    <a:rect l="l" t="t" r="r" b="b"/>
                    <a:pathLst>
                      <a:path w="251460" h="524510">
                        <a:moveTo>
                          <a:pt x="0" y="524319"/>
                        </a:moveTo>
                        <a:lnTo>
                          <a:pt x="251091" y="524319"/>
                        </a:lnTo>
                        <a:lnTo>
                          <a:pt x="251091" y="0"/>
                        </a:lnTo>
                        <a:lnTo>
                          <a:pt x="0" y="0"/>
                        </a:lnTo>
                        <a:lnTo>
                          <a:pt x="0" y="524319"/>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3" name="bk object 70">
                    <a:extLst>
                      <a:ext uri="{FF2B5EF4-FFF2-40B4-BE49-F238E27FC236}">
                        <a16:creationId xmlns:a16="http://schemas.microsoft.com/office/drawing/2014/main" id="{A2D3EB58-92B9-4E92-81D7-C9BB27AE8BD5}"/>
                      </a:ext>
                    </a:extLst>
                  </p:cNvPr>
                  <p:cNvSpPr/>
                  <p:nvPr/>
                </p:nvSpPr>
                <p:spPr>
                  <a:xfrm>
                    <a:off x="4449950" y="2767639"/>
                    <a:ext cx="251460" cy="524510"/>
                  </a:xfrm>
                  <a:custGeom>
                    <a:avLst/>
                    <a:gdLst/>
                    <a:ahLst/>
                    <a:cxnLst/>
                    <a:rect l="l" t="t" r="r" b="b"/>
                    <a:pathLst>
                      <a:path w="251460" h="524510">
                        <a:moveTo>
                          <a:pt x="0" y="524319"/>
                        </a:moveTo>
                        <a:lnTo>
                          <a:pt x="251091" y="524319"/>
                        </a:lnTo>
                        <a:lnTo>
                          <a:pt x="251091" y="0"/>
                        </a:lnTo>
                        <a:lnTo>
                          <a:pt x="0" y="0"/>
                        </a:lnTo>
                        <a:lnTo>
                          <a:pt x="0" y="524319"/>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4" name="bk object 71">
                    <a:extLst>
                      <a:ext uri="{FF2B5EF4-FFF2-40B4-BE49-F238E27FC236}">
                        <a16:creationId xmlns:a16="http://schemas.microsoft.com/office/drawing/2014/main" id="{A82EA62A-CE82-4BEB-83FB-4315B38E3540}"/>
                      </a:ext>
                    </a:extLst>
                  </p:cNvPr>
                  <p:cNvSpPr/>
                  <p:nvPr/>
                </p:nvSpPr>
                <p:spPr>
                  <a:xfrm>
                    <a:off x="4449950" y="2767639"/>
                    <a:ext cx="251460" cy="524510"/>
                  </a:xfrm>
                  <a:custGeom>
                    <a:avLst/>
                    <a:gdLst/>
                    <a:ahLst/>
                    <a:cxnLst/>
                    <a:rect l="l" t="t" r="r" b="b"/>
                    <a:pathLst>
                      <a:path w="251460" h="524510">
                        <a:moveTo>
                          <a:pt x="0" y="0"/>
                        </a:moveTo>
                        <a:lnTo>
                          <a:pt x="251091" y="0"/>
                        </a:lnTo>
                        <a:lnTo>
                          <a:pt x="251091" y="524319"/>
                        </a:lnTo>
                        <a:lnTo>
                          <a:pt x="0" y="524319"/>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5" name="bk object 72">
                    <a:extLst>
                      <a:ext uri="{FF2B5EF4-FFF2-40B4-BE49-F238E27FC236}">
                        <a16:creationId xmlns:a16="http://schemas.microsoft.com/office/drawing/2014/main" id="{3843828D-2F1B-4663-9752-D966D8AC62BF}"/>
                      </a:ext>
                    </a:extLst>
                  </p:cNvPr>
                  <p:cNvSpPr/>
                  <p:nvPr/>
                </p:nvSpPr>
                <p:spPr>
                  <a:xfrm>
                    <a:off x="4449955" y="3062026"/>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6" name="bk object 73">
                    <a:extLst>
                      <a:ext uri="{FF2B5EF4-FFF2-40B4-BE49-F238E27FC236}">
                        <a16:creationId xmlns:a16="http://schemas.microsoft.com/office/drawing/2014/main" id="{DD1899EF-87C0-424B-944F-AE347C1DF8D8}"/>
                      </a:ext>
                    </a:extLst>
                  </p:cNvPr>
                  <p:cNvSpPr/>
                  <p:nvPr/>
                </p:nvSpPr>
                <p:spPr>
                  <a:xfrm>
                    <a:off x="4539227" y="3403691"/>
                    <a:ext cx="78740" cy="0"/>
                  </a:xfrm>
                  <a:custGeom>
                    <a:avLst/>
                    <a:gdLst/>
                    <a:ahLst/>
                    <a:cxnLst/>
                    <a:rect l="l" t="t" r="r" b="b"/>
                    <a:pathLst>
                      <a:path w="78739">
                        <a:moveTo>
                          <a:pt x="0" y="0"/>
                        </a:moveTo>
                        <a:lnTo>
                          <a:pt x="7811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7" name="bk object 74">
                    <a:extLst>
                      <a:ext uri="{FF2B5EF4-FFF2-40B4-BE49-F238E27FC236}">
                        <a16:creationId xmlns:a16="http://schemas.microsoft.com/office/drawing/2014/main" id="{C1CD4249-2CF5-442B-BCC0-63F1C40AEAE4}"/>
                      </a:ext>
                    </a:extLst>
                  </p:cNvPr>
                  <p:cNvSpPr/>
                  <p:nvPr/>
                </p:nvSpPr>
                <p:spPr>
                  <a:xfrm>
                    <a:off x="4578295" y="3291953"/>
                    <a:ext cx="0" cy="111760"/>
                  </a:xfrm>
                  <a:custGeom>
                    <a:avLst/>
                    <a:gdLst/>
                    <a:ahLst/>
                    <a:cxnLst/>
                    <a:rect l="l" t="t" r="r" b="b"/>
                    <a:pathLst>
                      <a:path h="111760">
                        <a:moveTo>
                          <a:pt x="0" y="0"/>
                        </a:moveTo>
                        <a:lnTo>
                          <a:pt x="0" y="11173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8" name="bk object 75">
                    <a:extLst>
                      <a:ext uri="{FF2B5EF4-FFF2-40B4-BE49-F238E27FC236}">
                        <a16:creationId xmlns:a16="http://schemas.microsoft.com/office/drawing/2014/main" id="{CDE584D4-0FA5-4C81-ACA6-F5144440EDF4}"/>
                      </a:ext>
                    </a:extLst>
                  </p:cNvPr>
                  <p:cNvSpPr/>
                  <p:nvPr/>
                </p:nvSpPr>
                <p:spPr>
                  <a:xfrm>
                    <a:off x="4539227" y="2509774"/>
                    <a:ext cx="78740" cy="0"/>
                  </a:xfrm>
                  <a:custGeom>
                    <a:avLst/>
                    <a:gdLst/>
                    <a:ahLst/>
                    <a:cxnLst/>
                    <a:rect l="l" t="t" r="r" b="b"/>
                    <a:pathLst>
                      <a:path w="78739">
                        <a:moveTo>
                          <a:pt x="0" y="0"/>
                        </a:moveTo>
                        <a:lnTo>
                          <a:pt x="7811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9" name="bk object 76">
                    <a:extLst>
                      <a:ext uri="{FF2B5EF4-FFF2-40B4-BE49-F238E27FC236}">
                        <a16:creationId xmlns:a16="http://schemas.microsoft.com/office/drawing/2014/main" id="{6579579A-D48A-4C49-B357-CAEAAF20B74C}"/>
                      </a:ext>
                    </a:extLst>
                  </p:cNvPr>
                  <p:cNvSpPr/>
                  <p:nvPr/>
                </p:nvSpPr>
                <p:spPr>
                  <a:xfrm>
                    <a:off x="4578295" y="2509774"/>
                    <a:ext cx="0" cy="258445"/>
                  </a:xfrm>
                  <a:custGeom>
                    <a:avLst/>
                    <a:gdLst/>
                    <a:ahLst/>
                    <a:cxnLst/>
                    <a:rect l="l" t="t" r="r" b="b"/>
                    <a:pathLst>
                      <a:path h="258444">
                        <a:moveTo>
                          <a:pt x="0" y="0"/>
                        </a:moveTo>
                        <a:lnTo>
                          <a:pt x="0" y="25786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0" name="bk object 77">
                    <a:extLst>
                      <a:ext uri="{FF2B5EF4-FFF2-40B4-BE49-F238E27FC236}">
                        <a16:creationId xmlns:a16="http://schemas.microsoft.com/office/drawing/2014/main" id="{E1666EC8-E0F6-4254-A13D-F721441FC7B6}"/>
                      </a:ext>
                    </a:extLst>
                  </p:cNvPr>
                  <p:cNvSpPr/>
                  <p:nvPr/>
                </p:nvSpPr>
                <p:spPr>
                  <a:xfrm>
                    <a:off x="4567456" y="2520428"/>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1" name="bk object 78">
                    <a:extLst>
                      <a:ext uri="{FF2B5EF4-FFF2-40B4-BE49-F238E27FC236}">
                        <a16:creationId xmlns:a16="http://schemas.microsoft.com/office/drawing/2014/main" id="{12026924-7DEA-41C6-A3DA-0036C73AD7D2}"/>
                      </a:ext>
                    </a:extLst>
                  </p:cNvPr>
                  <p:cNvSpPr/>
                  <p:nvPr/>
                </p:nvSpPr>
                <p:spPr>
                  <a:xfrm>
                    <a:off x="4567456" y="2520428"/>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2" name="bk object 79">
                    <a:extLst>
                      <a:ext uri="{FF2B5EF4-FFF2-40B4-BE49-F238E27FC236}">
                        <a16:creationId xmlns:a16="http://schemas.microsoft.com/office/drawing/2014/main" id="{06BEBBB0-7933-4FBE-8391-01EEABA89346}"/>
                      </a:ext>
                    </a:extLst>
                  </p:cNvPr>
                  <p:cNvSpPr/>
                  <p:nvPr/>
                </p:nvSpPr>
                <p:spPr>
                  <a:xfrm>
                    <a:off x="4567456" y="256769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3" name="bk object 80">
                    <a:extLst>
                      <a:ext uri="{FF2B5EF4-FFF2-40B4-BE49-F238E27FC236}">
                        <a16:creationId xmlns:a16="http://schemas.microsoft.com/office/drawing/2014/main" id="{B8EBD376-4B0F-4CB9-8825-D19DAF4B23A2}"/>
                      </a:ext>
                    </a:extLst>
                  </p:cNvPr>
                  <p:cNvSpPr/>
                  <p:nvPr/>
                </p:nvSpPr>
                <p:spPr>
                  <a:xfrm>
                    <a:off x="4567456" y="2567692"/>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4" name="bk object 81">
                    <a:extLst>
                      <a:ext uri="{FF2B5EF4-FFF2-40B4-BE49-F238E27FC236}">
                        <a16:creationId xmlns:a16="http://schemas.microsoft.com/office/drawing/2014/main" id="{F1447E63-41D7-4F06-B404-DB2AF840BDAF}"/>
                      </a:ext>
                    </a:extLst>
                  </p:cNvPr>
                  <p:cNvSpPr/>
                  <p:nvPr/>
                </p:nvSpPr>
                <p:spPr>
                  <a:xfrm>
                    <a:off x="4567456" y="2709526"/>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5" name="bk object 82">
                    <a:extLst>
                      <a:ext uri="{FF2B5EF4-FFF2-40B4-BE49-F238E27FC236}">
                        <a16:creationId xmlns:a16="http://schemas.microsoft.com/office/drawing/2014/main" id="{D6662B20-25A7-40FE-BF0E-74539261B5FE}"/>
                      </a:ext>
                    </a:extLst>
                  </p:cNvPr>
                  <p:cNvSpPr/>
                  <p:nvPr/>
                </p:nvSpPr>
                <p:spPr>
                  <a:xfrm>
                    <a:off x="4567456" y="2709526"/>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6" name="bk object 83">
                    <a:extLst>
                      <a:ext uri="{FF2B5EF4-FFF2-40B4-BE49-F238E27FC236}">
                        <a16:creationId xmlns:a16="http://schemas.microsoft.com/office/drawing/2014/main" id="{F1664A41-09BB-4667-8BF2-6AAE875A3D72}"/>
                      </a:ext>
                    </a:extLst>
                  </p:cNvPr>
                  <p:cNvSpPr/>
                  <p:nvPr/>
                </p:nvSpPr>
                <p:spPr>
                  <a:xfrm>
                    <a:off x="4567456" y="2739608"/>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7" name="bk object 84">
                    <a:extLst>
                      <a:ext uri="{FF2B5EF4-FFF2-40B4-BE49-F238E27FC236}">
                        <a16:creationId xmlns:a16="http://schemas.microsoft.com/office/drawing/2014/main" id="{DCDF60B4-59E1-48E6-84B7-CAD956B69937}"/>
                      </a:ext>
                    </a:extLst>
                  </p:cNvPr>
                  <p:cNvSpPr/>
                  <p:nvPr/>
                </p:nvSpPr>
                <p:spPr>
                  <a:xfrm>
                    <a:off x="4567456" y="2739608"/>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8" name="bk object 85">
                    <a:extLst>
                      <a:ext uri="{FF2B5EF4-FFF2-40B4-BE49-F238E27FC236}">
                        <a16:creationId xmlns:a16="http://schemas.microsoft.com/office/drawing/2014/main" id="{0608BA2F-28AD-40DA-A402-86AF879DF246}"/>
                      </a:ext>
                    </a:extLst>
                  </p:cNvPr>
                  <p:cNvSpPr/>
                  <p:nvPr/>
                </p:nvSpPr>
                <p:spPr>
                  <a:xfrm>
                    <a:off x="4567456" y="2883581"/>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9" name="bk object 86">
                    <a:extLst>
                      <a:ext uri="{FF2B5EF4-FFF2-40B4-BE49-F238E27FC236}">
                        <a16:creationId xmlns:a16="http://schemas.microsoft.com/office/drawing/2014/main" id="{D9785C05-E901-4466-A207-4A9642639F06}"/>
                      </a:ext>
                    </a:extLst>
                  </p:cNvPr>
                  <p:cNvSpPr/>
                  <p:nvPr/>
                </p:nvSpPr>
                <p:spPr>
                  <a:xfrm>
                    <a:off x="4567456" y="2883581"/>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0" name="bk object 87">
                    <a:extLst>
                      <a:ext uri="{FF2B5EF4-FFF2-40B4-BE49-F238E27FC236}">
                        <a16:creationId xmlns:a16="http://schemas.microsoft.com/office/drawing/2014/main" id="{3932A5AB-4380-477C-A4A9-7AD79D618014}"/>
                      </a:ext>
                    </a:extLst>
                  </p:cNvPr>
                  <p:cNvSpPr/>
                  <p:nvPr/>
                </p:nvSpPr>
                <p:spPr>
                  <a:xfrm>
                    <a:off x="4567456" y="280842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1" name="bk object 88">
                    <a:extLst>
                      <a:ext uri="{FF2B5EF4-FFF2-40B4-BE49-F238E27FC236}">
                        <a16:creationId xmlns:a16="http://schemas.microsoft.com/office/drawing/2014/main" id="{4F40EB43-D613-463E-BB06-7C1693D5FDE8}"/>
                      </a:ext>
                    </a:extLst>
                  </p:cNvPr>
                  <p:cNvSpPr/>
                  <p:nvPr/>
                </p:nvSpPr>
                <p:spPr>
                  <a:xfrm>
                    <a:off x="4567456" y="2808422"/>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2" name="bk object 89">
                    <a:extLst>
                      <a:ext uri="{FF2B5EF4-FFF2-40B4-BE49-F238E27FC236}">
                        <a16:creationId xmlns:a16="http://schemas.microsoft.com/office/drawing/2014/main" id="{DC93C688-8593-4186-997A-5B363133ABE4}"/>
                      </a:ext>
                    </a:extLst>
                  </p:cNvPr>
                  <p:cNvSpPr/>
                  <p:nvPr/>
                </p:nvSpPr>
                <p:spPr>
                  <a:xfrm>
                    <a:off x="4567456" y="2821266"/>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3" name="bk object 90">
                    <a:extLst>
                      <a:ext uri="{FF2B5EF4-FFF2-40B4-BE49-F238E27FC236}">
                        <a16:creationId xmlns:a16="http://schemas.microsoft.com/office/drawing/2014/main" id="{80FB9B33-5927-4F35-97A4-1366969F25F2}"/>
                      </a:ext>
                    </a:extLst>
                  </p:cNvPr>
                  <p:cNvSpPr/>
                  <p:nvPr/>
                </p:nvSpPr>
                <p:spPr>
                  <a:xfrm>
                    <a:off x="4567456" y="2821266"/>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4" name="bk object 91">
                    <a:extLst>
                      <a:ext uri="{FF2B5EF4-FFF2-40B4-BE49-F238E27FC236}">
                        <a16:creationId xmlns:a16="http://schemas.microsoft.com/office/drawing/2014/main" id="{AC9DA364-C387-4A4B-8AFC-43E6A7D54519}"/>
                      </a:ext>
                    </a:extLst>
                  </p:cNvPr>
                  <p:cNvSpPr/>
                  <p:nvPr/>
                </p:nvSpPr>
                <p:spPr>
                  <a:xfrm>
                    <a:off x="4567456" y="300821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5" name="bk object 92">
                    <a:extLst>
                      <a:ext uri="{FF2B5EF4-FFF2-40B4-BE49-F238E27FC236}">
                        <a16:creationId xmlns:a16="http://schemas.microsoft.com/office/drawing/2014/main" id="{80061300-DFB2-40EE-8B63-A072F6FC6260}"/>
                      </a:ext>
                    </a:extLst>
                  </p:cNvPr>
                  <p:cNvSpPr/>
                  <p:nvPr/>
                </p:nvSpPr>
                <p:spPr>
                  <a:xfrm>
                    <a:off x="4567456" y="3008212"/>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6" name="bk object 93">
                    <a:extLst>
                      <a:ext uri="{FF2B5EF4-FFF2-40B4-BE49-F238E27FC236}">
                        <a16:creationId xmlns:a16="http://schemas.microsoft.com/office/drawing/2014/main" id="{59A0FDAD-E68E-4AB3-A920-61FFCDC4BD82}"/>
                      </a:ext>
                    </a:extLst>
                  </p:cNvPr>
                  <p:cNvSpPr/>
                  <p:nvPr/>
                </p:nvSpPr>
                <p:spPr>
                  <a:xfrm>
                    <a:off x="4567456" y="3096306"/>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7" name="bk object 94">
                    <a:extLst>
                      <a:ext uri="{FF2B5EF4-FFF2-40B4-BE49-F238E27FC236}">
                        <a16:creationId xmlns:a16="http://schemas.microsoft.com/office/drawing/2014/main" id="{4812D9DB-7641-4804-A8FF-EC268017637D}"/>
                      </a:ext>
                    </a:extLst>
                  </p:cNvPr>
                  <p:cNvSpPr/>
                  <p:nvPr/>
                </p:nvSpPr>
                <p:spPr>
                  <a:xfrm>
                    <a:off x="4567456" y="3096306"/>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8" name="bk object 95">
                    <a:extLst>
                      <a:ext uri="{FF2B5EF4-FFF2-40B4-BE49-F238E27FC236}">
                        <a16:creationId xmlns:a16="http://schemas.microsoft.com/office/drawing/2014/main" id="{8A8567E0-4F2C-464A-A1DD-BAAC042052ED}"/>
                      </a:ext>
                    </a:extLst>
                  </p:cNvPr>
                  <p:cNvSpPr/>
                  <p:nvPr/>
                </p:nvSpPr>
                <p:spPr>
                  <a:xfrm>
                    <a:off x="4567456" y="3111356"/>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9" name="bk object 96">
                    <a:extLst>
                      <a:ext uri="{FF2B5EF4-FFF2-40B4-BE49-F238E27FC236}">
                        <a16:creationId xmlns:a16="http://schemas.microsoft.com/office/drawing/2014/main" id="{AA555BF1-9E84-4A6E-9A2F-A6A1BEBCA659}"/>
                      </a:ext>
                    </a:extLst>
                  </p:cNvPr>
                  <p:cNvSpPr/>
                  <p:nvPr/>
                </p:nvSpPr>
                <p:spPr>
                  <a:xfrm>
                    <a:off x="4567456" y="3111356"/>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0" name="bk object 97">
                    <a:extLst>
                      <a:ext uri="{FF2B5EF4-FFF2-40B4-BE49-F238E27FC236}">
                        <a16:creationId xmlns:a16="http://schemas.microsoft.com/office/drawing/2014/main" id="{7E3534CB-E93D-4F8C-860B-F699BFAC2ABA}"/>
                      </a:ext>
                    </a:extLst>
                  </p:cNvPr>
                  <p:cNvSpPr/>
                  <p:nvPr/>
                </p:nvSpPr>
                <p:spPr>
                  <a:xfrm>
                    <a:off x="4567456" y="3141431"/>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1" name="bk object 98">
                    <a:extLst>
                      <a:ext uri="{FF2B5EF4-FFF2-40B4-BE49-F238E27FC236}">
                        <a16:creationId xmlns:a16="http://schemas.microsoft.com/office/drawing/2014/main" id="{93C0B7B9-3395-4CA9-86BA-859FE192A844}"/>
                      </a:ext>
                    </a:extLst>
                  </p:cNvPr>
                  <p:cNvSpPr/>
                  <p:nvPr/>
                </p:nvSpPr>
                <p:spPr>
                  <a:xfrm>
                    <a:off x="4567456" y="3141431"/>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2" name="bk object 99">
                    <a:extLst>
                      <a:ext uri="{FF2B5EF4-FFF2-40B4-BE49-F238E27FC236}">
                        <a16:creationId xmlns:a16="http://schemas.microsoft.com/office/drawing/2014/main" id="{0E2D1194-52EE-4DC2-BC4B-F8E45E6CF0BF}"/>
                      </a:ext>
                    </a:extLst>
                  </p:cNvPr>
                  <p:cNvSpPr/>
                  <p:nvPr/>
                </p:nvSpPr>
                <p:spPr>
                  <a:xfrm>
                    <a:off x="4567456" y="3201608"/>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3" name="bk object 100">
                    <a:extLst>
                      <a:ext uri="{FF2B5EF4-FFF2-40B4-BE49-F238E27FC236}">
                        <a16:creationId xmlns:a16="http://schemas.microsoft.com/office/drawing/2014/main" id="{6DA43D36-B1AF-47D8-AA2E-72AEAC2803CA}"/>
                      </a:ext>
                    </a:extLst>
                  </p:cNvPr>
                  <p:cNvSpPr/>
                  <p:nvPr/>
                </p:nvSpPr>
                <p:spPr>
                  <a:xfrm>
                    <a:off x="4567456" y="3201608"/>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4" name="bk object 101">
                    <a:extLst>
                      <a:ext uri="{FF2B5EF4-FFF2-40B4-BE49-F238E27FC236}">
                        <a16:creationId xmlns:a16="http://schemas.microsoft.com/office/drawing/2014/main" id="{08F4A898-3913-4B5A-BD37-0041794AD136}"/>
                      </a:ext>
                    </a:extLst>
                  </p:cNvPr>
                  <p:cNvSpPr/>
                  <p:nvPr/>
                </p:nvSpPr>
                <p:spPr>
                  <a:xfrm>
                    <a:off x="4567456" y="3242437"/>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5" name="bk object 102">
                    <a:extLst>
                      <a:ext uri="{FF2B5EF4-FFF2-40B4-BE49-F238E27FC236}">
                        <a16:creationId xmlns:a16="http://schemas.microsoft.com/office/drawing/2014/main" id="{6D79F832-A786-4221-9F5C-019535ACD3FF}"/>
                      </a:ext>
                    </a:extLst>
                  </p:cNvPr>
                  <p:cNvSpPr/>
                  <p:nvPr/>
                </p:nvSpPr>
                <p:spPr>
                  <a:xfrm>
                    <a:off x="4567456" y="3242437"/>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6" name="bk object 103">
                    <a:extLst>
                      <a:ext uri="{FF2B5EF4-FFF2-40B4-BE49-F238E27FC236}">
                        <a16:creationId xmlns:a16="http://schemas.microsoft.com/office/drawing/2014/main" id="{18D42F17-3ED0-4777-BE98-6DE746E2335B}"/>
                      </a:ext>
                    </a:extLst>
                  </p:cNvPr>
                  <p:cNvSpPr/>
                  <p:nvPr/>
                </p:nvSpPr>
                <p:spPr>
                  <a:xfrm>
                    <a:off x="4567456" y="3295195"/>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7" name="bk object 104">
                    <a:extLst>
                      <a:ext uri="{FF2B5EF4-FFF2-40B4-BE49-F238E27FC236}">
                        <a16:creationId xmlns:a16="http://schemas.microsoft.com/office/drawing/2014/main" id="{9018EE23-AECF-47EA-8DDE-55A51779671C}"/>
                      </a:ext>
                    </a:extLst>
                  </p:cNvPr>
                  <p:cNvSpPr/>
                  <p:nvPr/>
                </p:nvSpPr>
                <p:spPr>
                  <a:xfrm>
                    <a:off x="4567456" y="3295195"/>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8" name="bk object 105">
                    <a:extLst>
                      <a:ext uri="{FF2B5EF4-FFF2-40B4-BE49-F238E27FC236}">
                        <a16:creationId xmlns:a16="http://schemas.microsoft.com/office/drawing/2014/main" id="{D9843DC9-8B4F-4C18-9C5E-EFFF5C0C893A}"/>
                      </a:ext>
                    </a:extLst>
                  </p:cNvPr>
                  <p:cNvSpPr/>
                  <p:nvPr/>
                </p:nvSpPr>
                <p:spPr>
                  <a:xfrm>
                    <a:off x="4567456" y="3362771"/>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9" name="bk object 106">
                    <a:extLst>
                      <a:ext uri="{FF2B5EF4-FFF2-40B4-BE49-F238E27FC236}">
                        <a16:creationId xmlns:a16="http://schemas.microsoft.com/office/drawing/2014/main" id="{8D16828C-E848-494A-9FAF-700B22557F43}"/>
                      </a:ext>
                    </a:extLst>
                  </p:cNvPr>
                  <p:cNvSpPr/>
                  <p:nvPr/>
                </p:nvSpPr>
                <p:spPr>
                  <a:xfrm>
                    <a:off x="4567456" y="3362771"/>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0" name="bk object 107">
                    <a:extLst>
                      <a:ext uri="{FF2B5EF4-FFF2-40B4-BE49-F238E27FC236}">
                        <a16:creationId xmlns:a16="http://schemas.microsoft.com/office/drawing/2014/main" id="{876A6251-E265-41B8-A257-C202304B9B32}"/>
                      </a:ext>
                    </a:extLst>
                  </p:cNvPr>
                  <p:cNvSpPr/>
                  <p:nvPr/>
                </p:nvSpPr>
                <p:spPr>
                  <a:xfrm>
                    <a:off x="4567456" y="3379954"/>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1" name="bk object 108">
                    <a:extLst>
                      <a:ext uri="{FF2B5EF4-FFF2-40B4-BE49-F238E27FC236}">
                        <a16:creationId xmlns:a16="http://schemas.microsoft.com/office/drawing/2014/main" id="{A8EFEAF3-A873-46BD-81E8-854E4446D4D8}"/>
                      </a:ext>
                    </a:extLst>
                  </p:cNvPr>
                  <p:cNvSpPr/>
                  <p:nvPr/>
                </p:nvSpPr>
                <p:spPr>
                  <a:xfrm>
                    <a:off x="4567456" y="3379954"/>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2" name="bk object 109">
                    <a:extLst>
                      <a:ext uri="{FF2B5EF4-FFF2-40B4-BE49-F238E27FC236}">
                        <a16:creationId xmlns:a16="http://schemas.microsoft.com/office/drawing/2014/main" id="{75D5CB3A-9442-4637-ACD8-EC4FC52DD115}"/>
                      </a:ext>
                    </a:extLst>
                  </p:cNvPr>
                  <p:cNvSpPr/>
                  <p:nvPr/>
                </p:nvSpPr>
                <p:spPr>
                  <a:xfrm>
                    <a:off x="4567456" y="2956642"/>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3" name="bk object 110">
                    <a:extLst>
                      <a:ext uri="{FF2B5EF4-FFF2-40B4-BE49-F238E27FC236}">
                        <a16:creationId xmlns:a16="http://schemas.microsoft.com/office/drawing/2014/main" id="{A3AD3F62-F175-406C-BC25-125759C5132A}"/>
                      </a:ext>
                    </a:extLst>
                  </p:cNvPr>
                  <p:cNvSpPr/>
                  <p:nvPr/>
                </p:nvSpPr>
                <p:spPr>
                  <a:xfrm>
                    <a:off x="4567456" y="2956642"/>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4" name="bk object 111">
                    <a:extLst>
                      <a:ext uri="{FF2B5EF4-FFF2-40B4-BE49-F238E27FC236}">
                        <a16:creationId xmlns:a16="http://schemas.microsoft.com/office/drawing/2014/main" id="{51B33B4F-5B1F-43CD-AC34-20AEC63033E5}"/>
                      </a:ext>
                    </a:extLst>
                  </p:cNvPr>
                  <p:cNvSpPr/>
                  <p:nvPr/>
                </p:nvSpPr>
                <p:spPr>
                  <a:xfrm>
                    <a:off x="4544809" y="3006150"/>
                    <a:ext cx="67310" cy="26034"/>
                  </a:xfrm>
                  <a:custGeom>
                    <a:avLst/>
                    <a:gdLst/>
                    <a:ahLst/>
                    <a:cxnLst/>
                    <a:rect l="l" t="t" r="r" b="b"/>
                    <a:pathLst>
                      <a:path w="67310" h="26035">
                        <a:moveTo>
                          <a:pt x="0" y="25793"/>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5" name="bk object 112">
                    <a:extLst>
                      <a:ext uri="{FF2B5EF4-FFF2-40B4-BE49-F238E27FC236}">
                        <a16:creationId xmlns:a16="http://schemas.microsoft.com/office/drawing/2014/main" id="{FF13A150-A939-4F2F-BCD7-52AA569104B2}"/>
                      </a:ext>
                    </a:extLst>
                  </p:cNvPr>
                  <p:cNvSpPr/>
                  <p:nvPr/>
                </p:nvSpPr>
                <p:spPr>
                  <a:xfrm>
                    <a:off x="4544809" y="3006153"/>
                    <a:ext cx="67310" cy="26034"/>
                  </a:xfrm>
                  <a:custGeom>
                    <a:avLst/>
                    <a:gdLst/>
                    <a:ahLst/>
                    <a:cxnLst/>
                    <a:rect l="l" t="t" r="r" b="b"/>
                    <a:pathLst>
                      <a:path w="67310" h="26035">
                        <a:moveTo>
                          <a:pt x="0" y="0"/>
                        </a:moveTo>
                        <a:lnTo>
                          <a:pt x="66954" y="2579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6" name="bk object 113">
                    <a:extLst>
                      <a:ext uri="{FF2B5EF4-FFF2-40B4-BE49-F238E27FC236}">
                        <a16:creationId xmlns:a16="http://schemas.microsoft.com/office/drawing/2014/main" id="{350CA9BD-86C7-4ACF-8EE5-93C3E5211463}"/>
                      </a:ext>
                    </a:extLst>
                  </p:cNvPr>
                  <p:cNvSpPr/>
                  <p:nvPr/>
                </p:nvSpPr>
                <p:spPr>
                  <a:xfrm>
                    <a:off x="6187821" y="2539856"/>
                    <a:ext cx="251460" cy="509905"/>
                  </a:xfrm>
                  <a:custGeom>
                    <a:avLst/>
                    <a:gdLst/>
                    <a:ahLst/>
                    <a:cxnLst/>
                    <a:rect l="l" t="t" r="r" b="b"/>
                    <a:pathLst>
                      <a:path w="251460" h="509905">
                        <a:moveTo>
                          <a:pt x="0" y="509282"/>
                        </a:moveTo>
                        <a:lnTo>
                          <a:pt x="251091" y="509282"/>
                        </a:lnTo>
                        <a:lnTo>
                          <a:pt x="251091" y="0"/>
                        </a:lnTo>
                        <a:lnTo>
                          <a:pt x="0" y="0"/>
                        </a:lnTo>
                        <a:lnTo>
                          <a:pt x="0" y="509282"/>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7" name="bk object 114">
                    <a:extLst>
                      <a:ext uri="{FF2B5EF4-FFF2-40B4-BE49-F238E27FC236}">
                        <a16:creationId xmlns:a16="http://schemas.microsoft.com/office/drawing/2014/main" id="{272DC383-ED46-4A29-AB2E-A7246D2298D5}"/>
                      </a:ext>
                    </a:extLst>
                  </p:cNvPr>
                  <p:cNvSpPr/>
                  <p:nvPr/>
                </p:nvSpPr>
                <p:spPr>
                  <a:xfrm>
                    <a:off x="6187818" y="2539851"/>
                    <a:ext cx="251460" cy="509905"/>
                  </a:xfrm>
                  <a:custGeom>
                    <a:avLst/>
                    <a:gdLst/>
                    <a:ahLst/>
                    <a:cxnLst/>
                    <a:rect l="l" t="t" r="r" b="b"/>
                    <a:pathLst>
                      <a:path w="251460" h="509905">
                        <a:moveTo>
                          <a:pt x="0" y="509282"/>
                        </a:moveTo>
                        <a:lnTo>
                          <a:pt x="251091" y="509282"/>
                        </a:lnTo>
                        <a:lnTo>
                          <a:pt x="251091" y="0"/>
                        </a:lnTo>
                        <a:lnTo>
                          <a:pt x="0" y="0"/>
                        </a:lnTo>
                        <a:lnTo>
                          <a:pt x="0" y="509282"/>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8" name="bk object 115">
                    <a:extLst>
                      <a:ext uri="{FF2B5EF4-FFF2-40B4-BE49-F238E27FC236}">
                        <a16:creationId xmlns:a16="http://schemas.microsoft.com/office/drawing/2014/main" id="{EB0DC062-6DBC-42E5-81A4-C3D3C2EEB96F}"/>
                      </a:ext>
                    </a:extLst>
                  </p:cNvPr>
                  <p:cNvSpPr/>
                  <p:nvPr/>
                </p:nvSpPr>
                <p:spPr>
                  <a:xfrm>
                    <a:off x="6187818" y="2539851"/>
                    <a:ext cx="251460" cy="509905"/>
                  </a:xfrm>
                  <a:custGeom>
                    <a:avLst/>
                    <a:gdLst/>
                    <a:ahLst/>
                    <a:cxnLst/>
                    <a:rect l="l" t="t" r="r" b="b"/>
                    <a:pathLst>
                      <a:path w="251460" h="509905">
                        <a:moveTo>
                          <a:pt x="0" y="0"/>
                        </a:moveTo>
                        <a:lnTo>
                          <a:pt x="251091" y="0"/>
                        </a:lnTo>
                        <a:lnTo>
                          <a:pt x="251091" y="509282"/>
                        </a:lnTo>
                        <a:lnTo>
                          <a:pt x="0" y="509282"/>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9" name="bk object 116">
                    <a:extLst>
                      <a:ext uri="{FF2B5EF4-FFF2-40B4-BE49-F238E27FC236}">
                        <a16:creationId xmlns:a16="http://schemas.microsoft.com/office/drawing/2014/main" id="{016FB870-59E9-42F1-82DF-A9BC7F10DA6E}"/>
                      </a:ext>
                    </a:extLst>
                  </p:cNvPr>
                  <p:cNvSpPr/>
                  <p:nvPr/>
                </p:nvSpPr>
                <p:spPr>
                  <a:xfrm>
                    <a:off x="6187822" y="2829954"/>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0" name="bk object 117">
                    <a:extLst>
                      <a:ext uri="{FF2B5EF4-FFF2-40B4-BE49-F238E27FC236}">
                        <a16:creationId xmlns:a16="http://schemas.microsoft.com/office/drawing/2014/main" id="{038E3F20-7264-45AB-BB7D-25BF72838661}"/>
                      </a:ext>
                    </a:extLst>
                  </p:cNvPr>
                  <p:cNvSpPr/>
                  <p:nvPr/>
                </p:nvSpPr>
                <p:spPr>
                  <a:xfrm>
                    <a:off x="6277105" y="3306990"/>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1" name="bk object 118">
                    <a:extLst>
                      <a:ext uri="{FF2B5EF4-FFF2-40B4-BE49-F238E27FC236}">
                        <a16:creationId xmlns:a16="http://schemas.microsoft.com/office/drawing/2014/main" id="{B5FDE9FA-8D17-4941-AD2B-3BD45B3B7ECD}"/>
                      </a:ext>
                    </a:extLst>
                  </p:cNvPr>
                  <p:cNvSpPr/>
                  <p:nvPr/>
                </p:nvSpPr>
                <p:spPr>
                  <a:xfrm>
                    <a:off x="6310580" y="3049134"/>
                    <a:ext cx="0" cy="258445"/>
                  </a:xfrm>
                  <a:custGeom>
                    <a:avLst/>
                    <a:gdLst/>
                    <a:ahLst/>
                    <a:cxnLst/>
                    <a:rect l="l" t="t" r="r" b="b"/>
                    <a:pathLst>
                      <a:path h="258444">
                        <a:moveTo>
                          <a:pt x="0" y="0"/>
                        </a:moveTo>
                        <a:lnTo>
                          <a:pt x="0" y="25786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2" name="bk object 119">
                    <a:extLst>
                      <a:ext uri="{FF2B5EF4-FFF2-40B4-BE49-F238E27FC236}">
                        <a16:creationId xmlns:a16="http://schemas.microsoft.com/office/drawing/2014/main" id="{2AD4A641-9CA9-4AEA-A97E-81EC954338BA}"/>
                      </a:ext>
                    </a:extLst>
                  </p:cNvPr>
                  <p:cNvSpPr/>
                  <p:nvPr/>
                </p:nvSpPr>
                <p:spPr>
                  <a:xfrm>
                    <a:off x="6277105" y="2099349"/>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3" name="bk object 120">
                    <a:extLst>
                      <a:ext uri="{FF2B5EF4-FFF2-40B4-BE49-F238E27FC236}">
                        <a16:creationId xmlns:a16="http://schemas.microsoft.com/office/drawing/2014/main" id="{567E54B1-CE7B-419C-AF18-261E86649E24}"/>
                      </a:ext>
                    </a:extLst>
                  </p:cNvPr>
                  <p:cNvSpPr/>
                  <p:nvPr/>
                </p:nvSpPr>
                <p:spPr>
                  <a:xfrm>
                    <a:off x="6310580" y="2099349"/>
                    <a:ext cx="0" cy="440690"/>
                  </a:xfrm>
                  <a:custGeom>
                    <a:avLst/>
                    <a:gdLst/>
                    <a:ahLst/>
                    <a:cxnLst/>
                    <a:rect l="l" t="t" r="r" b="b"/>
                    <a:pathLst>
                      <a:path h="440689">
                        <a:moveTo>
                          <a:pt x="0" y="0"/>
                        </a:moveTo>
                        <a:lnTo>
                          <a:pt x="0" y="44051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4" name="bk object 121">
                    <a:extLst>
                      <a:ext uri="{FF2B5EF4-FFF2-40B4-BE49-F238E27FC236}">
                        <a16:creationId xmlns:a16="http://schemas.microsoft.com/office/drawing/2014/main" id="{D93AEF97-F331-42AA-B65E-673465C1E488}"/>
                      </a:ext>
                    </a:extLst>
                  </p:cNvPr>
                  <p:cNvSpPr/>
                  <p:nvPr/>
                </p:nvSpPr>
                <p:spPr>
                  <a:xfrm>
                    <a:off x="6277105" y="2784831"/>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5" name="bk object 122">
                    <a:extLst>
                      <a:ext uri="{FF2B5EF4-FFF2-40B4-BE49-F238E27FC236}">
                        <a16:creationId xmlns:a16="http://schemas.microsoft.com/office/drawing/2014/main" id="{31492376-4316-4860-BDEF-BEC582CB4D30}"/>
                      </a:ext>
                    </a:extLst>
                  </p:cNvPr>
                  <p:cNvSpPr/>
                  <p:nvPr/>
                </p:nvSpPr>
                <p:spPr>
                  <a:xfrm>
                    <a:off x="6277105" y="2784827"/>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6" name="bk object 123">
                    <a:extLst>
                      <a:ext uri="{FF2B5EF4-FFF2-40B4-BE49-F238E27FC236}">
                        <a16:creationId xmlns:a16="http://schemas.microsoft.com/office/drawing/2014/main" id="{033D95DB-F4A7-4C5E-A99F-D10F16A3DEF7}"/>
                      </a:ext>
                    </a:extLst>
                  </p:cNvPr>
                  <p:cNvSpPr/>
                  <p:nvPr/>
                </p:nvSpPr>
                <p:spPr>
                  <a:xfrm>
                    <a:off x="6299753" y="231198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7" name="bk object 124">
                    <a:extLst>
                      <a:ext uri="{FF2B5EF4-FFF2-40B4-BE49-F238E27FC236}">
                        <a16:creationId xmlns:a16="http://schemas.microsoft.com/office/drawing/2014/main" id="{C5CFE518-160C-49CC-9C38-947721EF469C}"/>
                      </a:ext>
                    </a:extLst>
                  </p:cNvPr>
                  <p:cNvSpPr/>
                  <p:nvPr/>
                </p:nvSpPr>
                <p:spPr>
                  <a:xfrm>
                    <a:off x="6299753" y="2311982"/>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8" name="bk object 125">
                    <a:extLst>
                      <a:ext uri="{FF2B5EF4-FFF2-40B4-BE49-F238E27FC236}">
                        <a16:creationId xmlns:a16="http://schemas.microsoft.com/office/drawing/2014/main" id="{A1DAA820-DCDA-44E1-8181-B828D731C325}"/>
                      </a:ext>
                    </a:extLst>
                  </p:cNvPr>
                  <p:cNvSpPr/>
                  <p:nvPr/>
                </p:nvSpPr>
                <p:spPr>
                  <a:xfrm>
                    <a:off x="6299753" y="2385050"/>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9" name="bk object 126">
                    <a:extLst>
                      <a:ext uri="{FF2B5EF4-FFF2-40B4-BE49-F238E27FC236}">
                        <a16:creationId xmlns:a16="http://schemas.microsoft.com/office/drawing/2014/main" id="{218631FA-7374-46DC-B604-72E2FCC7BA75}"/>
                      </a:ext>
                    </a:extLst>
                  </p:cNvPr>
                  <p:cNvSpPr/>
                  <p:nvPr/>
                </p:nvSpPr>
                <p:spPr>
                  <a:xfrm>
                    <a:off x="6299753" y="2385050"/>
                    <a:ext cx="22225" cy="22225"/>
                  </a:xfrm>
                  <a:custGeom>
                    <a:avLst/>
                    <a:gdLst/>
                    <a:ahLst/>
                    <a:cxnLst/>
                    <a:rect l="l" t="t" r="r" b="b"/>
                    <a:pathLst>
                      <a:path w="22225" h="22225">
                        <a:moveTo>
                          <a:pt x="21666" y="10833"/>
                        </a:moveTo>
                        <a:lnTo>
                          <a:pt x="21666" y="16827"/>
                        </a:lnTo>
                        <a:lnTo>
                          <a:pt x="16814" y="21678"/>
                        </a:lnTo>
                        <a:lnTo>
                          <a:pt x="10820" y="21678"/>
                        </a:lnTo>
                        <a:lnTo>
                          <a:pt x="4851" y="21678"/>
                        </a:lnTo>
                        <a:lnTo>
                          <a:pt x="0" y="16827"/>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0" name="bk object 127">
                    <a:extLst>
                      <a:ext uri="{FF2B5EF4-FFF2-40B4-BE49-F238E27FC236}">
                        <a16:creationId xmlns:a16="http://schemas.microsoft.com/office/drawing/2014/main" id="{05473830-A2B9-4F19-B9E0-F9F5A5C92C44}"/>
                      </a:ext>
                    </a:extLst>
                  </p:cNvPr>
                  <p:cNvSpPr/>
                  <p:nvPr/>
                </p:nvSpPr>
                <p:spPr>
                  <a:xfrm>
                    <a:off x="6299753" y="2473143"/>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1" name="bk object 128">
                    <a:extLst>
                      <a:ext uri="{FF2B5EF4-FFF2-40B4-BE49-F238E27FC236}">
                        <a16:creationId xmlns:a16="http://schemas.microsoft.com/office/drawing/2014/main" id="{4CC7C558-AEA4-4FBA-A67C-610D9C43ABAB}"/>
                      </a:ext>
                    </a:extLst>
                  </p:cNvPr>
                  <p:cNvSpPr/>
                  <p:nvPr/>
                </p:nvSpPr>
                <p:spPr>
                  <a:xfrm>
                    <a:off x="6299753" y="2473143"/>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2" name="bk object 129">
                    <a:extLst>
                      <a:ext uri="{FF2B5EF4-FFF2-40B4-BE49-F238E27FC236}">
                        <a16:creationId xmlns:a16="http://schemas.microsoft.com/office/drawing/2014/main" id="{596CDE3D-927C-40F4-82FE-5FB2C2DCC8D5}"/>
                      </a:ext>
                    </a:extLst>
                  </p:cNvPr>
                  <p:cNvSpPr/>
                  <p:nvPr/>
                </p:nvSpPr>
                <p:spPr>
                  <a:xfrm>
                    <a:off x="6299753" y="2529022"/>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3" name="bk object 130">
                    <a:extLst>
                      <a:ext uri="{FF2B5EF4-FFF2-40B4-BE49-F238E27FC236}">
                        <a16:creationId xmlns:a16="http://schemas.microsoft.com/office/drawing/2014/main" id="{5E94D3E3-12CC-4924-BDDA-4C4E041778E4}"/>
                      </a:ext>
                    </a:extLst>
                  </p:cNvPr>
                  <p:cNvSpPr/>
                  <p:nvPr/>
                </p:nvSpPr>
                <p:spPr>
                  <a:xfrm>
                    <a:off x="6299753" y="2529022"/>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4" name="bk object 131">
                    <a:extLst>
                      <a:ext uri="{FF2B5EF4-FFF2-40B4-BE49-F238E27FC236}">
                        <a16:creationId xmlns:a16="http://schemas.microsoft.com/office/drawing/2014/main" id="{77C3C89F-A457-4EE9-BFC0-8F4E5E68A9E9}"/>
                      </a:ext>
                    </a:extLst>
                  </p:cNvPr>
                  <p:cNvSpPr/>
                  <p:nvPr/>
                </p:nvSpPr>
                <p:spPr>
                  <a:xfrm>
                    <a:off x="6299753" y="2613953"/>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5" name="bk object 132">
                    <a:extLst>
                      <a:ext uri="{FF2B5EF4-FFF2-40B4-BE49-F238E27FC236}">
                        <a16:creationId xmlns:a16="http://schemas.microsoft.com/office/drawing/2014/main" id="{14E40445-C9E4-49A2-8292-32BE89911AF8}"/>
                      </a:ext>
                    </a:extLst>
                  </p:cNvPr>
                  <p:cNvSpPr/>
                  <p:nvPr/>
                </p:nvSpPr>
                <p:spPr>
                  <a:xfrm>
                    <a:off x="6299753" y="2613953"/>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6" name="bk object 133">
                    <a:extLst>
                      <a:ext uri="{FF2B5EF4-FFF2-40B4-BE49-F238E27FC236}">
                        <a16:creationId xmlns:a16="http://schemas.microsoft.com/office/drawing/2014/main" id="{34101828-A580-455B-9D3E-682D63E5F1AC}"/>
                      </a:ext>
                    </a:extLst>
                  </p:cNvPr>
                  <p:cNvSpPr/>
                  <p:nvPr/>
                </p:nvSpPr>
                <p:spPr>
                  <a:xfrm>
                    <a:off x="6299753" y="2653647"/>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7" name="bk object 134">
                    <a:extLst>
                      <a:ext uri="{FF2B5EF4-FFF2-40B4-BE49-F238E27FC236}">
                        <a16:creationId xmlns:a16="http://schemas.microsoft.com/office/drawing/2014/main" id="{350CB59E-A697-4691-BB23-16F0150ED01C}"/>
                      </a:ext>
                    </a:extLst>
                  </p:cNvPr>
                  <p:cNvSpPr/>
                  <p:nvPr/>
                </p:nvSpPr>
                <p:spPr>
                  <a:xfrm>
                    <a:off x="6299753" y="2653647"/>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51"/>
                        </a:lnTo>
                        <a:lnTo>
                          <a:pt x="4851" y="0"/>
                        </a:lnTo>
                        <a:lnTo>
                          <a:pt x="10820"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8" name="bk object 135">
                    <a:extLst>
                      <a:ext uri="{FF2B5EF4-FFF2-40B4-BE49-F238E27FC236}">
                        <a16:creationId xmlns:a16="http://schemas.microsoft.com/office/drawing/2014/main" id="{9C274D77-49BE-4496-9418-90A7DA704412}"/>
                      </a:ext>
                    </a:extLst>
                  </p:cNvPr>
                  <p:cNvSpPr/>
                  <p:nvPr/>
                </p:nvSpPr>
                <p:spPr>
                  <a:xfrm>
                    <a:off x="6299753" y="267943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9" name="bk object 136">
                    <a:extLst>
                      <a:ext uri="{FF2B5EF4-FFF2-40B4-BE49-F238E27FC236}">
                        <a16:creationId xmlns:a16="http://schemas.microsoft.com/office/drawing/2014/main" id="{01DE8BC2-FE3A-4C58-8EAD-2056FE63D4F8}"/>
                      </a:ext>
                    </a:extLst>
                  </p:cNvPr>
                  <p:cNvSpPr/>
                  <p:nvPr/>
                </p:nvSpPr>
                <p:spPr>
                  <a:xfrm>
                    <a:off x="6299753" y="2679432"/>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0" name="bk object 137">
                    <a:extLst>
                      <a:ext uri="{FF2B5EF4-FFF2-40B4-BE49-F238E27FC236}">
                        <a16:creationId xmlns:a16="http://schemas.microsoft.com/office/drawing/2014/main" id="{8FB73FBB-8EE8-4AA3-A7D7-82E658110EFE}"/>
                      </a:ext>
                    </a:extLst>
                  </p:cNvPr>
                  <p:cNvSpPr/>
                  <p:nvPr/>
                </p:nvSpPr>
                <p:spPr>
                  <a:xfrm>
                    <a:off x="6299753" y="275679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1" name="bk object 138">
                    <a:extLst>
                      <a:ext uri="{FF2B5EF4-FFF2-40B4-BE49-F238E27FC236}">
                        <a16:creationId xmlns:a16="http://schemas.microsoft.com/office/drawing/2014/main" id="{62F3D674-543B-4A6C-B6A1-FD899F2AC941}"/>
                      </a:ext>
                    </a:extLst>
                  </p:cNvPr>
                  <p:cNvSpPr/>
                  <p:nvPr/>
                </p:nvSpPr>
                <p:spPr>
                  <a:xfrm>
                    <a:off x="6299753" y="2756792"/>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51"/>
                        </a:lnTo>
                        <a:lnTo>
                          <a:pt x="4851" y="0"/>
                        </a:lnTo>
                        <a:lnTo>
                          <a:pt x="10820"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2" name="bk object 139">
                    <a:extLst>
                      <a:ext uri="{FF2B5EF4-FFF2-40B4-BE49-F238E27FC236}">
                        <a16:creationId xmlns:a16="http://schemas.microsoft.com/office/drawing/2014/main" id="{4B9691A2-6179-4C86-A5F2-393A17073DC2}"/>
                      </a:ext>
                    </a:extLst>
                  </p:cNvPr>
                  <p:cNvSpPr/>
                  <p:nvPr/>
                </p:nvSpPr>
                <p:spPr>
                  <a:xfrm>
                    <a:off x="6299753" y="282340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3" name="bk object 140">
                    <a:extLst>
                      <a:ext uri="{FF2B5EF4-FFF2-40B4-BE49-F238E27FC236}">
                        <a16:creationId xmlns:a16="http://schemas.microsoft.com/office/drawing/2014/main" id="{72161682-E7D9-48E7-9646-71CEBC8A4B1B}"/>
                      </a:ext>
                    </a:extLst>
                  </p:cNvPr>
                  <p:cNvSpPr/>
                  <p:nvPr/>
                </p:nvSpPr>
                <p:spPr>
                  <a:xfrm>
                    <a:off x="6299753" y="2823404"/>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4" name="bk object 141">
                    <a:extLst>
                      <a:ext uri="{FF2B5EF4-FFF2-40B4-BE49-F238E27FC236}">
                        <a16:creationId xmlns:a16="http://schemas.microsoft.com/office/drawing/2014/main" id="{CC8D40F2-A077-4CB4-9021-166E559E080C}"/>
                      </a:ext>
                    </a:extLst>
                  </p:cNvPr>
                  <p:cNvSpPr/>
                  <p:nvPr/>
                </p:nvSpPr>
                <p:spPr>
                  <a:xfrm>
                    <a:off x="6299753" y="2904169"/>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5" name="bk object 142">
                    <a:extLst>
                      <a:ext uri="{FF2B5EF4-FFF2-40B4-BE49-F238E27FC236}">
                        <a16:creationId xmlns:a16="http://schemas.microsoft.com/office/drawing/2014/main" id="{290D176B-5804-4B07-9731-21D40B6DACD3}"/>
                      </a:ext>
                    </a:extLst>
                  </p:cNvPr>
                  <p:cNvSpPr/>
                  <p:nvPr/>
                </p:nvSpPr>
                <p:spPr>
                  <a:xfrm>
                    <a:off x="6299753" y="2904169"/>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6" name="bk object 143">
                    <a:extLst>
                      <a:ext uri="{FF2B5EF4-FFF2-40B4-BE49-F238E27FC236}">
                        <a16:creationId xmlns:a16="http://schemas.microsoft.com/office/drawing/2014/main" id="{0034263D-E7AC-411D-B649-A07DFB564BAF}"/>
                      </a:ext>
                    </a:extLst>
                  </p:cNvPr>
                  <p:cNvSpPr/>
                  <p:nvPr/>
                </p:nvSpPr>
                <p:spPr>
                  <a:xfrm>
                    <a:off x="6299753" y="2950195"/>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7" name="bk object 144">
                    <a:extLst>
                      <a:ext uri="{FF2B5EF4-FFF2-40B4-BE49-F238E27FC236}">
                        <a16:creationId xmlns:a16="http://schemas.microsoft.com/office/drawing/2014/main" id="{7DC889E4-685D-4174-81F5-1D7517119F24}"/>
                      </a:ext>
                    </a:extLst>
                  </p:cNvPr>
                  <p:cNvSpPr/>
                  <p:nvPr/>
                </p:nvSpPr>
                <p:spPr>
                  <a:xfrm>
                    <a:off x="6299753" y="2950195"/>
                    <a:ext cx="22225" cy="22225"/>
                  </a:xfrm>
                  <a:custGeom>
                    <a:avLst/>
                    <a:gdLst/>
                    <a:ahLst/>
                    <a:cxnLst/>
                    <a:rect l="l" t="t" r="r" b="b"/>
                    <a:pathLst>
                      <a:path w="22225" h="22225">
                        <a:moveTo>
                          <a:pt x="21666" y="10833"/>
                        </a:moveTo>
                        <a:lnTo>
                          <a:pt x="21666" y="16827"/>
                        </a:lnTo>
                        <a:lnTo>
                          <a:pt x="16814" y="21678"/>
                        </a:lnTo>
                        <a:lnTo>
                          <a:pt x="10820" y="21678"/>
                        </a:lnTo>
                        <a:lnTo>
                          <a:pt x="4851" y="21678"/>
                        </a:lnTo>
                        <a:lnTo>
                          <a:pt x="0" y="16827"/>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8" name="bk object 145">
                    <a:extLst>
                      <a:ext uri="{FF2B5EF4-FFF2-40B4-BE49-F238E27FC236}">
                        <a16:creationId xmlns:a16="http://schemas.microsoft.com/office/drawing/2014/main" id="{45C28040-020B-4B6F-8370-1951957221DF}"/>
                      </a:ext>
                    </a:extLst>
                  </p:cNvPr>
                  <p:cNvSpPr/>
                  <p:nvPr/>
                </p:nvSpPr>
                <p:spPr>
                  <a:xfrm>
                    <a:off x="6299753" y="2965238"/>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9" name="bk object 146">
                    <a:extLst>
                      <a:ext uri="{FF2B5EF4-FFF2-40B4-BE49-F238E27FC236}">
                        <a16:creationId xmlns:a16="http://schemas.microsoft.com/office/drawing/2014/main" id="{3E0FD40C-70F9-4353-9AB0-D90C28A884FE}"/>
                      </a:ext>
                    </a:extLst>
                  </p:cNvPr>
                  <p:cNvSpPr/>
                  <p:nvPr/>
                </p:nvSpPr>
                <p:spPr>
                  <a:xfrm>
                    <a:off x="6299753" y="2965238"/>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0" name="bk object 147">
                    <a:extLst>
                      <a:ext uri="{FF2B5EF4-FFF2-40B4-BE49-F238E27FC236}">
                        <a16:creationId xmlns:a16="http://schemas.microsoft.com/office/drawing/2014/main" id="{54A8094B-B744-49A8-BB8F-5795D745CD00}"/>
                      </a:ext>
                    </a:extLst>
                  </p:cNvPr>
                  <p:cNvSpPr/>
                  <p:nvPr/>
                </p:nvSpPr>
                <p:spPr>
                  <a:xfrm>
                    <a:off x="6299753" y="3014661"/>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1" name="bk object 148">
                    <a:extLst>
                      <a:ext uri="{FF2B5EF4-FFF2-40B4-BE49-F238E27FC236}">
                        <a16:creationId xmlns:a16="http://schemas.microsoft.com/office/drawing/2014/main" id="{D17D2747-1E4C-4611-A178-3282FA92E457}"/>
                      </a:ext>
                    </a:extLst>
                  </p:cNvPr>
                  <p:cNvSpPr/>
                  <p:nvPr/>
                </p:nvSpPr>
                <p:spPr>
                  <a:xfrm>
                    <a:off x="6299753" y="3014661"/>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2" name="bk object 149">
                    <a:extLst>
                      <a:ext uri="{FF2B5EF4-FFF2-40B4-BE49-F238E27FC236}">
                        <a16:creationId xmlns:a16="http://schemas.microsoft.com/office/drawing/2014/main" id="{C6886A5D-CA2D-4411-99A2-388FC1DF5B57}"/>
                      </a:ext>
                    </a:extLst>
                  </p:cNvPr>
                  <p:cNvSpPr/>
                  <p:nvPr/>
                </p:nvSpPr>
                <p:spPr>
                  <a:xfrm>
                    <a:off x="6299753" y="3038207"/>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3" name="bk object 150">
                    <a:extLst>
                      <a:ext uri="{FF2B5EF4-FFF2-40B4-BE49-F238E27FC236}">
                        <a16:creationId xmlns:a16="http://schemas.microsoft.com/office/drawing/2014/main" id="{D5BB0474-53F5-4D62-8A29-816ABD638421}"/>
                      </a:ext>
                    </a:extLst>
                  </p:cNvPr>
                  <p:cNvSpPr/>
                  <p:nvPr/>
                </p:nvSpPr>
                <p:spPr>
                  <a:xfrm>
                    <a:off x="6299753" y="3038207"/>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4" name="bk object 151">
                    <a:extLst>
                      <a:ext uri="{FF2B5EF4-FFF2-40B4-BE49-F238E27FC236}">
                        <a16:creationId xmlns:a16="http://schemas.microsoft.com/office/drawing/2014/main" id="{3FB7C1E8-07D2-42DF-9A00-EE8047BA5AC4}"/>
                      </a:ext>
                    </a:extLst>
                  </p:cNvPr>
                  <p:cNvSpPr/>
                  <p:nvPr/>
                </p:nvSpPr>
                <p:spPr>
                  <a:xfrm>
                    <a:off x="6299753" y="3238139"/>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5" name="bk object 152">
                    <a:extLst>
                      <a:ext uri="{FF2B5EF4-FFF2-40B4-BE49-F238E27FC236}">
                        <a16:creationId xmlns:a16="http://schemas.microsoft.com/office/drawing/2014/main" id="{CC648559-880C-4CB3-B5A8-D566F7077BBD}"/>
                      </a:ext>
                    </a:extLst>
                  </p:cNvPr>
                  <p:cNvSpPr/>
                  <p:nvPr/>
                </p:nvSpPr>
                <p:spPr>
                  <a:xfrm>
                    <a:off x="6299753" y="3238139"/>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6" name="bk object 153">
                    <a:extLst>
                      <a:ext uri="{FF2B5EF4-FFF2-40B4-BE49-F238E27FC236}">
                        <a16:creationId xmlns:a16="http://schemas.microsoft.com/office/drawing/2014/main" id="{4D94ED87-DD9C-4D4D-877A-D65C2B9A01BE}"/>
                      </a:ext>
                    </a:extLst>
                  </p:cNvPr>
                  <p:cNvSpPr/>
                  <p:nvPr/>
                </p:nvSpPr>
                <p:spPr>
                  <a:xfrm>
                    <a:off x="6299753" y="3205806"/>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7" name="bk object 154">
                    <a:extLst>
                      <a:ext uri="{FF2B5EF4-FFF2-40B4-BE49-F238E27FC236}">
                        <a16:creationId xmlns:a16="http://schemas.microsoft.com/office/drawing/2014/main" id="{0838B37A-5F9D-4488-9330-0B3A75C3AC18}"/>
                      </a:ext>
                    </a:extLst>
                  </p:cNvPr>
                  <p:cNvSpPr/>
                  <p:nvPr/>
                </p:nvSpPr>
                <p:spPr>
                  <a:xfrm>
                    <a:off x="6299753" y="3205806"/>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51"/>
                        </a:lnTo>
                        <a:lnTo>
                          <a:pt x="4851" y="0"/>
                        </a:lnTo>
                        <a:lnTo>
                          <a:pt x="10820"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8" name="bk object 155">
                    <a:extLst>
                      <a:ext uri="{FF2B5EF4-FFF2-40B4-BE49-F238E27FC236}">
                        <a16:creationId xmlns:a16="http://schemas.microsoft.com/office/drawing/2014/main" id="{85A931EA-E763-43E1-87CB-6E899BC95E5E}"/>
                      </a:ext>
                    </a:extLst>
                  </p:cNvPr>
                  <p:cNvSpPr/>
                  <p:nvPr/>
                </p:nvSpPr>
                <p:spPr>
                  <a:xfrm>
                    <a:off x="6299753" y="315432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9" name="bk object 156">
                    <a:extLst>
                      <a:ext uri="{FF2B5EF4-FFF2-40B4-BE49-F238E27FC236}">
                        <a16:creationId xmlns:a16="http://schemas.microsoft.com/office/drawing/2014/main" id="{BC3A5ACB-B5D3-4246-9071-6B6D9BD710DA}"/>
                      </a:ext>
                    </a:extLst>
                  </p:cNvPr>
                  <p:cNvSpPr/>
                  <p:nvPr/>
                </p:nvSpPr>
                <p:spPr>
                  <a:xfrm>
                    <a:off x="6299753" y="3154324"/>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0" name="bk object 157">
                    <a:extLst>
                      <a:ext uri="{FF2B5EF4-FFF2-40B4-BE49-F238E27FC236}">
                        <a16:creationId xmlns:a16="http://schemas.microsoft.com/office/drawing/2014/main" id="{A183122C-281C-4AFF-982B-8B90AC5D2D10}"/>
                      </a:ext>
                    </a:extLst>
                  </p:cNvPr>
                  <p:cNvSpPr/>
                  <p:nvPr/>
                </p:nvSpPr>
                <p:spPr>
                  <a:xfrm>
                    <a:off x="6767118" y="2408780"/>
                    <a:ext cx="251460" cy="511809"/>
                  </a:xfrm>
                  <a:custGeom>
                    <a:avLst/>
                    <a:gdLst/>
                    <a:ahLst/>
                    <a:cxnLst/>
                    <a:rect l="l" t="t" r="r" b="b"/>
                    <a:pathLst>
                      <a:path w="251459" h="511810">
                        <a:moveTo>
                          <a:pt x="0" y="511428"/>
                        </a:moveTo>
                        <a:lnTo>
                          <a:pt x="251104" y="511428"/>
                        </a:lnTo>
                        <a:lnTo>
                          <a:pt x="251104" y="0"/>
                        </a:lnTo>
                        <a:lnTo>
                          <a:pt x="0" y="0"/>
                        </a:lnTo>
                        <a:lnTo>
                          <a:pt x="0" y="511428"/>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1" name="bk object 158">
                    <a:extLst>
                      <a:ext uri="{FF2B5EF4-FFF2-40B4-BE49-F238E27FC236}">
                        <a16:creationId xmlns:a16="http://schemas.microsoft.com/office/drawing/2014/main" id="{93214537-00B3-400F-85C3-E1689576882A}"/>
                      </a:ext>
                    </a:extLst>
                  </p:cNvPr>
                  <p:cNvSpPr/>
                  <p:nvPr/>
                </p:nvSpPr>
                <p:spPr>
                  <a:xfrm>
                    <a:off x="6767114" y="2408775"/>
                    <a:ext cx="251460" cy="511809"/>
                  </a:xfrm>
                  <a:custGeom>
                    <a:avLst/>
                    <a:gdLst/>
                    <a:ahLst/>
                    <a:cxnLst/>
                    <a:rect l="l" t="t" r="r" b="b"/>
                    <a:pathLst>
                      <a:path w="251459" h="511810">
                        <a:moveTo>
                          <a:pt x="0" y="511428"/>
                        </a:moveTo>
                        <a:lnTo>
                          <a:pt x="251104" y="511428"/>
                        </a:lnTo>
                        <a:lnTo>
                          <a:pt x="251104" y="0"/>
                        </a:lnTo>
                        <a:lnTo>
                          <a:pt x="0" y="0"/>
                        </a:lnTo>
                        <a:lnTo>
                          <a:pt x="0" y="511428"/>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2" name="bk object 159">
                    <a:extLst>
                      <a:ext uri="{FF2B5EF4-FFF2-40B4-BE49-F238E27FC236}">
                        <a16:creationId xmlns:a16="http://schemas.microsoft.com/office/drawing/2014/main" id="{09A33F3E-7C17-4BB8-A30E-5139DE096530}"/>
                      </a:ext>
                    </a:extLst>
                  </p:cNvPr>
                  <p:cNvSpPr/>
                  <p:nvPr/>
                </p:nvSpPr>
                <p:spPr>
                  <a:xfrm>
                    <a:off x="6767114" y="2408787"/>
                    <a:ext cx="251460" cy="511809"/>
                  </a:xfrm>
                  <a:custGeom>
                    <a:avLst/>
                    <a:gdLst/>
                    <a:ahLst/>
                    <a:cxnLst/>
                    <a:rect l="l" t="t" r="r" b="b"/>
                    <a:pathLst>
                      <a:path w="251459" h="511810">
                        <a:moveTo>
                          <a:pt x="0" y="0"/>
                        </a:moveTo>
                        <a:lnTo>
                          <a:pt x="251104" y="0"/>
                        </a:lnTo>
                        <a:lnTo>
                          <a:pt x="251104" y="511429"/>
                        </a:lnTo>
                        <a:lnTo>
                          <a:pt x="0" y="511429"/>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3" name="bk object 160">
                    <a:extLst>
                      <a:ext uri="{FF2B5EF4-FFF2-40B4-BE49-F238E27FC236}">
                        <a16:creationId xmlns:a16="http://schemas.microsoft.com/office/drawing/2014/main" id="{11F19066-0682-4629-9A6E-6721EBCDA13A}"/>
                      </a:ext>
                    </a:extLst>
                  </p:cNvPr>
                  <p:cNvSpPr/>
                  <p:nvPr/>
                </p:nvSpPr>
                <p:spPr>
                  <a:xfrm>
                    <a:off x="6767110" y="2597874"/>
                    <a:ext cx="251460" cy="0"/>
                  </a:xfrm>
                  <a:custGeom>
                    <a:avLst/>
                    <a:gdLst/>
                    <a:ahLst/>
                    <a:cxnLst/>
                    <a:rect l="l" t="t" r="r" b="b"/>
                    <a:pathLst>
                      <a:path w="251459">
                        <a:moveTo>
                          <a:pt x="0" y="0"/>
                        </a:moveTo>
                        <a:lnTo>
                          <a:pt x="25110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4" name="bk object 161">
                    <a:extLst>
                      <a:ext uri="{FF2B5EF4-FFF2-40B4-BE49-F238E27FC236}">
                        <a16:creationId xmlns:a16="http://schemas.microsoft.com/office/drawing/2014/main" id="{18C0BE39-DC7E-46CE-9B60-BA0338B2ACE1}"/>
                      </a:ext>
                    </a:extLst>
                  </p:cNvPr>
                  <p:cNvSpPr/>
                  <p:nvPr/>
                </p:nvSpPr>
                <p:spPr>
                  <a:xfrm>
                    <a:off x="6856394" y="3287655"/>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5" name="bk object 162">
                    <a:extLst>
                      <a:ext uri="{FF2B5EF4-FFF2-40B4-BE49-F238E27FC236}">
                        <a16:creationId xmlns:a16="http://schemas.microsoft.com/office/drawing/2014/main" id="{4B93B302-3533-43D3-B3BF-C31A91CA6854}"/>
                      </a:ext>
                    </a:extLst>
                  </p:cNvPr>
                  <p:cNvSpPr/>
                  <p:nvPr/>
                </p:nvSpPr>
                <p:spPr>
                  <a:xfrm>
                    <a:off x="6889880" y="2920205"/>
                    <a:ext cx="0" cy="367665"/>
                  </a:xfrm>
                  <a:custGeom>
                    <a:avLst/>
                    <a:gdLst/>
                    <a:ahLst/>
                    <a:cxnLst/>
                    <a:rect l="l" t="t" r="r" b="b"/>
                    <a:pathLst>
                      <a:path h="367664">
                        <a:moveTo>
                          <a:pt x="0" y="0"/>
                        </a:moveTo>
                        <a:lnTo>
                          <a:pt x="0" y="367449"/>
                        </a:lnTo>
                      </a:path>
                    </a:pathLst>
                  </a:custGeom>
                  <a:ln w="3175">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6" name="bk object 163">
                    <a:extLst>
                      <a:ext uri="{FF2B5EF4-FFF2-40B4-BE49-F238E27FC236}">
                        <a16:creationId xmlns:a16="http://schemas.microsoft.com/office/drawing/2014/main" id="{A3F648CC-851E-42C2-9369-B845B90C734B}"/>
                      </a:ext>
                    </a:extLst>
                  </p:cNvPr>
                  <p:cNvSpPr/>
                  <p:nvPr/>
                </p:nvSpPr>
                <p:spPr>
                  <a:xfrm>
                    <a:off x="6889880" y="2920205"/>
                    <a:ext cx="0" cy="367665"/>
                  </a:xfrm>
                  <a:custGeom>
                    <a:avLst/>
                    <a:gdLst/>
                    <a:ahLst/>
                    <a:cxnLst/>
                    <a:rect l="l" t="t" r="r" b="b"/>
                    <a:pathLst>
                      <a:path h="367664">
                        <a:moveTo>
                          <a:pt x="0" y="0"/>
                        </a:moveTo>
                        <a:lnTo>
                          <a:pt x="0" y="36744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7" name="bk object 164">
                    <a:extLst>
                      <a:ext uri="{FF2B5EF4-FFF2-40B4-BE49-F238E27FC236}">
                        <a16:creationId xmlns:a16="http://schemas.microsoft.com/office/drawing/2014/main" id="{1204EB24-F153-43F9-9E8A-A4BABB78018E}"/>
                      </a:ext>
                    </a:extLst>
                  </p:cNvPr>
                  <p:cNvSpPr/>
                  <p:nvPr/>
                </p:nvSpPr>
                <p:spPr>
                  <a:xfrm>
                    <a:off x="6856394" y="2058521"/>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8" name="bk object 165">
                    <a:extLst>
                      <a:ext uri="{FF2B5EF4-FFF2-40B4-BE49-F238E27FC236}">
                        <a16:creationId xmlns:a16="http://schemas.microsoft.com/office/drawing/2014/main" id="{CCD2431C-B2D5-496B-89D6-0E77D36F103A}"/>
                      </a:ext>
                    </a:extLst>
                  </p:cNvPr>
                  <p:cNvSpPr/>
                  <p:nvPr/>
                </p:nvSpPr>
                <p:spPr>
                  <a:xfrm>
                    <a:off x="6889880" y="2058521"/>
                    <a:ext cx="0" cy="350520"/>
                  </a:xfrm>
                  <a:custGeom>
                    <a:avLst/>
                    <a:gdLst/>
                    <a:ahLst/>
                    <a:cxnLst/>
                    <a:rect l="l" t="t" r="r" b="b"/>
                    <a:pathLst>
                      <a:path h="350519">
                        <a:moveTo>
                          <a:pt x="0" y="0"/>
                        </a:moveTo>
                        <a:lnTo>
                          <a:pt x="0" y="350266"/>
                        </a:lnTo>
                      </a:path>
                    </a:pathLst>
                  </a:custGeom>
                  <a:ln w="3175">
                    <a:solidFill>
                      <a:srgbClr val="62CDF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9" name="bk object 166">
                    <a:extLst>
                      <a:ext uri="{FF2B5EF4-FFF2-40B4-BE49-F238E27FC236}">
                        <a16:creationId xmlns:a16="http://schemas.microsoft.com/office/drawing/2014/main" id="{47A3108C-041F-4835-B65D-819CFB439F3D}"/>
                      </a:ext>
                    </a:extLst>
                  </p:cNvPr>
                  <p:cNvSpPr/>
                  <p:nvPr/>
                </p:nvSpPr>
                <p:spPr>
                  <a:xfrm>
                    <a:off x="6889880" y="2058521"/>
                    <a:ext cx="0" cy="350520"/>
                  </a:xfrm>
                  <a:custGeom>
                    <a:avLst/>
                    <a:gdLst/>
                    <a:ahLst/>
                    <a:cxnLst/>
                    <a:rect l="l" t="t" r="r" b="b"/>
                    <a:pathLst>
                      <a:path h="350519">
                        <a:moveTo>
                          <a:pt x="0" y="0"/>
                        </a:moveTo>
                        <a:lnTo>
                          <a:pt x="0" y="35026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0" name="bk object 167">
                    <a:extLst>
                      <a:ext uri="{FF2B5EF4-FFF2-40B4-BE49-F238E27FC236}">
                        <a16:creationId xmlns:a16="http://schemas.microsoft.com/office/drawing/2014/main" id="{EF7C8512-3CF8-40FF-AB1F-86B42C7B6AFA}"/>
                      </a:ext>
                    </a:extLst>
                  </p:cNvPr>
                  <p:cNvSpPr/>
                  <p:nvPr/>
                </p:nvSpPr>
                <p:spPr>
                  <a:xfrm>
                    <a:off x="6856394" y="2608624"/>
                    <a:ext cx="67310" cy="26034"/>
                  </a:xfrm>
                  <a:custGeom>
                    <a:avLst/>
                    <a:gdLst/>
                    <a:ahLst/>
                    <a:cxnLst/>
                    <a:rect l="l" t="t" r="r" b="b"/>
                    <a:pathLst>
                      <a:path w="67309"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1" name="bk object 168">
                    <a:extLst>
                      <a:ext uri="{FF2B5EF4-FFF2-40B4-BE49-F238E27FC236}">
                        <a16:creationId xmlns:a16="http://schemas.microsoft.com/office/drawing/2014/main" id="{8FA98F0E-E74A-4A84-AEA7-FC7389FA3558}"/>
                      </a:ext>
                    </a:extLst>
                  </p:cNvPr>
                  <p:cNvSpPr/>
                  <p:nvPr/>
                </p:nvSpPr>
                <p:spPr>
                  <a:xfrm>
                    <a:off x="6856394" y="2608621"/>
                    <a:ext cx="67310" cy="26034"/>
                  </a:xfrm>
                  <a:custGeom>
                    <a:avLst/>
                    <a:gdLst/>
                    <a:ahLst/>
                    <a:cxnLst/>
                    <a:rect l="l" t="t" r="r" b="b"/>
                    <a:pathLst>
                      <a:path w="67309"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2" name="bk object 169">
                    <a:extLst>
                      <a:ext uri="{FF2B5EF4-FFF2-40B4-BE49-F238E27FC236}">
                        <a16:creationId xmlns:a16="http://schemas.microsoft.com/office/drawing/2014/main" id="{B804DED9-57AD-459F-8D93-1D170EF4766B}"/>
                      </a:ext>
                    </a:extLst>
                  </p:cNvPr>
                  <p:cNvSpPr/>
                  <p:nvPr/>
                </p:nvSpPr>
                <p:spPr>
                  <a:xfrm>
                    <a:off x="6879042" y="2208837"/>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3" name="bk object 170">
                    <a:extLst>
                      <a:ext uri="{FF2B5EF4-FFF2-40B4-BE49-F238E27FC236}">
                        <a16:creationId xmlns:a16="http://schemas.microsoft.com/office/drawing/2014/main" id="{4B00A073-5C01-4D7A-8507-EFD4E102A319}"/>
                      </a:ext>
                    </a:extLst>
                  </p:cNvPr>
                  <p:cNvSpPr/>
                  <p:nvPr/>
                </p:nvSpPr>
                <p:spPr>
                  <a:xfrm>
                    <a:off x="6879042" y="2208837"/>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4" name="bk object 171">
                    <a:extLst>
                      <a:ext uri="{FF2B5EF4-FFF2-40B4-BE49-F238E27FC236}">
                        <a16:creationId xmlns:a16="http://schemas.microsoft.com/office/drawing/2014/main" id="{CC2506E7-1F14-420D-8BB2-D509B4359930}"/>
                      </a:ext>
                    </a:extLst>
                  </p:cNvPr>
                  <p:cNvSpPr/>
                  <p:nvPr/>
                </p:nvSpPr>
                <p:spPr>
                  <a:xfrm>
                    <a:off x="6879042" y="2335627"/>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5" name="bk object 172">
                    <a:extLst>
                      <a:ext uri="{FF2B5EF4-FFF2-40B4-BE49-F238E27FC236}">
                        <a16:creationId xmlns:a16="http://schemas.microsoft.com/office/drawing/2014/main" id="{4AA3DC56-FEE8-461F-AFF7-6A54E0F57668}"/>
                      </a:ext>
                    </a:extLst>
                  </p:cNvPr>
                  <p:cNvSpPr/>
                  <p:nvPr/>
                </p:nvSpPr>
                <p:spPr>
                  <a:xfrm>
                    <a:off x="6879042" y="2335627"/>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6" name="bk object 173">
                    <a:extLst>
                      <a:ext uri="{FF2B5EF4-FFF2-40B4-BE49-F238E27FC236}">
                        <a16:creationId xmlns:a16="http://schemas.microsoft.com/office/drawing/2014/main" id="{8A6BC7BD-DA38-4032-891F-452095F571A7}"/>
                      </a:ext>
                    </a:extLst>
                  </p:cNvPr>
                  <p:cNvSpPr/>
                  <p:nvPr/>
                </p:nvSpPr>
                <p:spPr>
                  <a:xfrm>
                    <a:off x="6879042" y="2395877"/>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7" name="bk object 174">
                    <a:extLst>
                      <a:ext uri="{FF2B5EF4-FFF2-40B4-BE49-F238E27FC236}">
                        <a16:creationId xmlns:a16="http://schemas.microsoft.com/office/drawing/2014/main" id="{B5386912-9C1C-4273-AACE-22A7A7FD4D57}"/>
                      </a:ext>
                    </a:extLst>
                  </p:cNvPr>
                  <p:cNvSpPr/>
                  <p:nvPr/>
                </p:nvSpPr>
                <p:spPr>
                  <a:xfrm>
                    <a:off x="6879042" y="2395877"/>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8" name="bk object 175">
                    <a:extLst>
                      <a:ext uri="{FF2B5EF4-FFF2-40B4-BE49-F238E27FC236}">
                        <a16:creationId xmlns:a16="http://schemas.microsoft.com/office/drawing/2014/main" id="{BF04015E-2F08-4409-8B0A-7E5D798057BF}"/>
                      </a:ext>
                    </a:extLst>
                  </p:cNvPr>
                  <p:cNvSpPr/>
                  <p:nvPr/>
                </p:nvSpPr>
                <p:spPr>
                  <a:xfrm>
                    <a:off x="6879042" y="2406531"/>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9" name="bk object 176">
                    <a:extLst>
                      <a:ext uri="{FF2B5EF4-FFF2-40B4-BE49-F238E27FC236}">
                        <a16:creationId xmlns:a16="http://schemas.microsoft.com/office/drawing/2014/main" id="{B04CE943-603A-454A-8558-4B26E6ECD1DF}"/>
                      </a:ext>
                    </a:extLst>
                  </p:cNvPr>
                  <p:cNvSpPr/>
                  <p:nvPr/>
                </p:nvSpPr>
                <p:spPr>
                  <a:xfrm>
                    <a:off x="6879042" y="2406531"/>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0" name="bk object 177">
                    <a:extLst>
                      <a:ext uri="{FF2B5EF4-FFF2-40B4-BE49-F238E27FC236}">
                        <a16:creationId xmlns:a16="http://schemas.microsoft.com/office/drawing/2014/main" id="{649D485C-E402-4D0A-87E5-1449AC0D9749}"/>
                      </a:ext>
                    </a:extLst>
                  </p:cNvPr>
                  <p:cNvSpPr/>
                  <p:nvPr/>
                </p:nvSpPr>
                <p:spPr>
                  <a:xfrm>
                    <a:off x="6879042" y="2509675"/>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1" name="bk object 178">
                    <a:extLst>
                      <a:ext uri="{FF2B5EF4-FFF2-40B4-BE49-F238E27FC236}">
                        <a16:creationId xmlns:a16="http://schemas.microsoft.com/office/drawing/2014/main" id="{99A85E8F-9229-4961-83DD-629A3272A130}"/>
                      </a:ext>
                    </a:extLst>
                  </p:cNvPr>
                  <p:cNvSpPr/>
                  <p:nvPr/>
                </p:nvSpPr>
                <p:spPr>
                  <a:xfrm>
                    <a:off x="6879042" y="2509675"/>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2" name="bk object 179">
                    <a:extLst>
                      <a:ext uri="{FF2B5EF4-FFF2-40B4-BE49-F238E27FC236}">
                        <a16:creationId xmlns:a16="http://schemas.microsoft.com/office/drawing/2014/main" id="{6E298E67-63C5-41F4-8914-E768AE607CEC}"/>
                      </a:ext>
                    </a:extLst>
                  </p:cNvPr>
                  <p:cNvSpPr/>
                  <p:nvPr/>
                </p:nvSpPr>
                <p:spPr>
                  <a:xfrm>
                    <a:off x="6879042" y="252686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3" name="bk object 180">
                    <a:extLst>
                      <a:ext uri="{FF2B5EF4-FFF2-40B4-BE49-F238E27FC236}">
                        <a16:creationId xmlns:a16="http://schemas.microsoft.com/office/drawing/2014/main" id="{4C7529BE-3464-4A9C-9D99-18B743CB2CF6}"/>
                      </a:ext>
                    </a:extLst>
                  </p:cNvPr>
                  <p:cNvSpPr/>
                  <p:nvPr/>
                </p:nvSpPr>
                <p:spPr>
                  <a:xfrm>
                    <a:off x="6879042" y="2526864"/>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4" name="bk object 181">
                    <a:extLst>
                      <a:ext uri="{FF2B5EF4-FFF2-40B4-BE49-F238E27FC236}">
                        <a16:creationId xmlns:a16="http://schemas.microsoft.com/office/drawing/2014/main" id="{037AB2CB-0E94-42AB-AC36-0803B4DBDFC5}"/>
                      </a:ext>
                    </a:extLst>
                  </p:cNvPr>
                  <p:cNvSpPr/>
                  <p:nvPr/>
                </p:nvSpPr>
                <p:spPr>
                  <a:xfrm>
                    <a:off x="6879042" y="2571990"/>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5" name="bk object 182">
                    <a:extLst>
                      <a:ext uri="{FF2B5EF4-FFF2-40B4-BE49-F238E27FC236}">
                        <a16:creationId xmlns:a16="http://schemas.microsoft.com/office/drawing/2014/main" id="{F5E502B4-FCBE-4ACE-BBD9-5B882B0E6C10}"/>
                      </a:ext>
                    </a:extLst>
                  </p:cNvPr>
                  <p:cNvSpPr/>
                  <p:nvPr/>
                </p:nvSpPr>
                <p:spPr>
                  <a:xfrm>
                    <a:off x="6879042" y="2571990"/>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6" name="bk object 183">
                    <a:extLst>
                      <a:ext uri="{FF2B5EF4-FFF2-40B4-BE49-F238E27FC236}">
                        <a16:creationId xmlns:a16="http://schemas.microsoft.com/office/drawing/2014/main" id="{445E08D1-16F9-4330-87AD-3565477BE170}"/>
                      </a:ext>
                    </a:extLst>
                  </p:cNvPr>
                  <p:cNvSpPr/>
                  <p:nvPr/>
                </p:nvSpPr>
                <p:spPr>
                  <a:xfrm>
                    <a:off x="6879042" y="2587041"/>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7" name="bk object 184">
                    <a:extLst>
                      <a:ext uri="{FF2B5EF4-FFF2-40B4-BE49-F238E27FC236}">
                        <a16:creationId xmlns:a16="http://schemas.microsoft.com/office/drawing/2014/main" id="{6F79B48D-824B-4260-AEFE-A3E27AD74A94}"/>
                      </a:ext>
                    </a:extLst>
                  </p:cNvPr>
                  <p:cNvSpPr/>
                  <p:nvPr/>
                </p:nvSpPr>
                <p:spPr>
                  <a:xfrm>
                    <a:off x="6879042" y="2587041"/>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8" name="bk object 185">
                    <a:extLst>
                      <a:ext uri="{FF2B5EF4-FFF2-40B4-BE49-F238E27FC236}">
                        <a16:creationId xmlns:a16="http://schemas.microsoft.com/office/drawing/2014/main" id="{7C0A9429-19BE-459E-807E-B18101F28197}"/>
                      </a:ext>
                    </a:extLst>
                  </p:cNvPr>
                  <p:cNvSpPr/>
                  <p:nvPr/>
                </p:nvSpPr>
                <p:spPr>
                  <a:xfrm>
                    <a:off x="6879042" y="2609706"/>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9" name="bk object 186">
                    <a:extLst>
                      <a:ext uri="{FF2B5EF4-FFF2-40B4-BE49-F238E27FC236}">
                        <a16:creationId xmlns:a16="http://schemas.microsoft.com/office/drawing/2014/main" id="{4A738304-7F10-499B-80C5-EB5DB4CC6C1D}"/>
                      </a:ext>
                    </a:extLst>
                  </p:cNvPr>
                  <p:cNvSpPr/>
                  <p:nvPr/>
                </p:nvSpPr>
                <p:spPr>
                  <a:xfrm>
                    <a:off x="6879042" y="2609706"/>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0" name="bk object 187">
                    <a:extLst>
                      <a:ext uri="{FF2B5EF4-FFF2-40B4-BE49-F238E27FC236}">
                        <a16:creationId xmlns:a16="http://schemas.microsoft.com/office/drawing/2014/main" id="{8C7C0F4C-7ABA-4F2C-A0F5-7BC8BC9EE368}"/>
                      </a:ext>
                    </a:extLst>
                  </p:cNvPr>
                  <p:cNvSpPr/>
                  <p:nvPr/>
                </p:nvSpPr>
                <p:spPr>
                  <a:xfrm>
                    <a:off x="6879042" y="264076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1" name="bk object 188">
                    <a:extLst>
                      <a:ext uri="{FF2B5EF4-FFF2-40B4-BE49-F238E27FC236}">
                        <a16:creationId xmlns:a16="http://schemas.microsoft.com/office/drawing/2014/main" id="{C48ECE50-6A57-4DDF-A462-FE5E6CDF12ED}"/>
                      </a:ext>
                    </a:extLst>
                  </p:cNvPr>
                  <p:cNvSpPr/>
                  <p:nvPr/>
                </p:nvSpPr>
                <p:spPr>
                  <a:xfrm>
                    <a:off x="6879042" y="2640762"/>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2" name="bk object 189">
                    <a:extLst>
                      <a:ext uri="{FF2B5EF4-FFF2-40B4-BE49-F238E27FC236}">
                        <a16:creationId xmlns:a16="http://schemas.microsoft.com/office/drawing/2014/main" id="{3669DC66-44BB-41EC-B4AE-48E8C7EB967A}"/>
                      </a:ext>
                    </a:extLst>
                  </p:cNvPr>
                  <p:cNvSpPr/>
                  <p:nvPr/>
                </p:nvSpPr>
                <p:spPr>
                  <a:xfrm>
                    <a:off x="6879042" y="2741747"/>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3" name="bk object 190">
                    <a:extLst>
                      <a:ext uri="{FF2B5EF4-FFF2-40B4-BE49-F238E27FC236}">
                        <a16:creationId xmlns:a16="http://schemas.microsoft.com/office/drawing/2014/main" id="{77B2B33D-260D-4D66-87D6-04017A8E2AC4}"/>
                      </a:ext>
                    </a:extLst>
                  </p:cNvPr>
                  <p:cNvSpPr/>
                  <p:nvPr/>
                </p:nvSpPr>
                <p:spPr>
                  <a:xfrm>
                    <a:off x="6879042" y="2741747"/>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4" name="bk object 191">
                    <a:extLst>
                      <a:ext uri="{FF2B5EF4-FFF2-40B4-BE49-F238E27FC236}">
                        <a16:creationId xmlns:a16="http://schemas.microsoft.com/office/drawing/2014/main" id="{B7BDE33D-BFCF-459B-94B2-2B6A43C400B9}"/>
                      </a:ext>
                    </a:extLst>
                  </p:cNvPr>
                  <p:cNvSpPr/>
                  <p:nvPr/>
                </p:nvSpPr>
                <p:spPr>
                  <a:xfrm>
                    <a:off x="6879042" y="2917099"/>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5" name="bk object 192">
                    <a:extLst>
                      <a:ext uri="{FF2B5EF4-FFF2-40B4-BE49-F238E27FC236}">
                        <a16:creationId xmlns:a16="http://schemas.microsoft.com/office/drawing/2014/main" id="{A7C9716B-52CE-4AF5-A06E-EEECB3F75B53}"/>
                      </a:ext>
                    </a:extLst>
                  </p:cNvPr>
                  <p:cNvSpPr/>
                  <p:nvPr/>
                </p:nvSpPr>
                <p:spPr>
                  <a:xfrm>
                    <a:off x="6879042" y="2917099"/>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6" name="bk object 193">
                    <a:extLst>
                      <a:ext uri="{FF2B5EF4-FFF2-40B4-BE49-F238E27FC236}">
                        <a16:creationId xmlns:a16="http://schemas.microsoft.com/office/drawing/2014/main" id="{AF39C725-A8AB-47CB-A799-F989E2C2BAE6}"/>
                      </a:ext>
                    </a:extLst>
                  </p:cNvPr>
                  <p:cNvSpPr/>
                  <p:nvPr/>
                </p:nvSpPr>
                <p:spPr>
                  <a:xfrm>
                    <a:off x="6879042" y="2943738"/>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7" name="bk object 194">
                    <a:extLst>
                      <a:ext uri="{FF2B5EF4-FFF2-40B4-BE49-F238E27FC236}">
                        <a16:creationId xmlns:a16="http://schemas.microsoft.com/office/drawing/2014/main" id="{11F0C48A-2596-4DE7-8405-07BD1E4F296B}"/>
                      </a:ext>
                    </a:extLst>
                  </p:cNvPr>
                  <p:cNvSpPr/>
                  <p:nvPr/>
                </p:nvSpPr>
                <p:spPr>
                  <a:xfrm>
                    <a:off x="6879042" y="2943738"/>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8" name="bk object 195">
                    <a:extLst>
                      <a:ext uri="{FF2B5EF4-FFF2-40B4-BE49-F238E27FC236}">
                        <a16:creationId xmlns:a16="http://schemas.microsoft.com/office/drawing/2014/main" id="{A67CE9B6-E452-4469-9EA2-CF76271B5D4C}"/>
                      </a:ext>
                    </a:extLst>
                  </p:cNvPr>
                  <p:cNvSpPr/>
                  <p:nvPr/>
                </p:nvSpPr>
                <p:spPr>
                  <a:xfrm>
                    <a:off x="6879042" y="297607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9" name="bk object 196">
                    <a:extLst>
                      <a:ext uri="{FF2B5EF4-FFF2-40B4-BE49-F238E27FC236}">
                        <a16:creationId xmlns:a16="http://schemas.microsoft.com/office/drawing/2014/main" id="{92FC3DF7-185A-4E31-8F71-F03E99481CED}"/>
                      </a:ext>
                    </a:extLst>
                  </p:cNvPr>
                  <p:cNvSpPr/>
                  <p:nvPr/>
                </p:nvSpPr>
                <p:spPr>
                  <a:xfrm>
                    <a:off x="6879042" y="2976072"/>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0" name="bk object 197">
                    <a:extLst>
                      <a:ext uri="{FF2B5EF4-FFF2-40B4-BE49-F238E27FC236}">
                        <a16:creationId xmlns:a16="http://schemas.microsoft.com/office/drawing/2014/main" id="{AF97C369-B87C-4C03-A79B-FE0F58548399}"/>
                      </a:ext>
                    </a:extLst>
                  </p:cNvPr>
                  <p:cNvSpPr/>
                  <p:nvPr/>
                </p:nvSpPr>
                <p:spPr>
                  <a:xfrm>
                    <a:off x="6879042" y="3040446"/>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1" name="bk object 198">
                    <a:extLst>
                      <a:ext uri="{FF2B5EF4-FFF2-40B4-BE49-F238E27FC236}">
                        <a16:creationId xmlns:a16="http://schemas.microsoft.com/office/drawing/2014/main" id="{6CCAC77C-BFC2-4457-AAF1-3188F5565FDA}"/>
                      </a:ext>
                    </a:extLst>
                  </p:cNvPr>
                  <p:cNvSpPr/>
                  <p:nvPr/>
                </p:nvSpPr>
                <p:spPr>
                  <a:xfrm>
                    <a:off x="6879042" y="3040446"/>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2" name="bk object 199">
                    <a:extLst>
                      <a:ext uri="{FF2B5EF4-FFF2-40B4-BE49-F238E27FC236}">
                        <a16:creationId xmlns:a16="http://schemas.microsoft.com/office/drawing/2014/main" id="{F65AEB9B-9C95-421E-A657-A07E05BC5D5B}"/>
                      </a:ext>
                    </a:extLst>
                  </p:cNvPr>
                  <p:cNvSpPr/>
                  <p:nvPr/>
                </p:nvSpPr>
                <p:spPr>
                  <a:xfrm>
                    <a:off x="5029250" y="2692422"/>
                    <a:ext cx="251460" cy="535305"/>
                  </a:xfrm>
                  <a:custGeom>
                    <a:avLst/>
                    <a:gdLst/>
                    <a:ahLst/>
                    <a:cxnLst/>
                    <a:rect l="l" t="t" r="r" b="b"/>
                    <a:pathLst>
                      <a:path w="251460" h="535305">
                        <a:moveTo>
                          <a:pt x="0" y="535063"/>
                        </a:moveTo>
                        <a:lnTo>
                          <a:pt x="251091" y="535063"/>
                        </a:lnTo>
                        <a:lnTo>
                          <a:pt x="251091" y="0"/>
                        </a:lnTo>
                        <a:lnTo>
                          <a:pt x="0" y="0"/>
                        </a:lnTo>
                        <a:lnTo>
                          <a:pt x="0" y="535063"/>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3" name="bk object 200">
                    <a:extLst>
                      <a:ext uri="{FF2B5EF4-FFF2-40B4-BE49-F238E27FC236}">
                        <a16:creationId xmlns:a16="http://schemas.microsoft.com/office/drawing/2014/main" id="{E65E1825-260E-4D38-A019-C7F6024B1D72}"/>
                      </a:ext>
                    </a:extLst>
                  </p:cNvPr>
                  <p:cNvSpPr/>
                  <p:nvPr/>
                </p:nvSpPr>
                <p:spPr>
                  <a:xfrm>
                    <a:off x="5029248" y="2692417"/>
                    <a:ext cx="251460" cy="535305"/>
                  </a:xfrm>
                  <a:custGeom>
                    <a:avLst/>
                    <a:gdLst/>
                    <a:ahLst/>
                    <a:cxnLst/>
                    <a:rect l="l" t="t" r="r" b="b"/>
                    <a:pathLst>
                      <a:path w="251460" h="535305">
                        <a:moveTo>
                          <a:pt x="0" y="535063"/>
                        </a:moveTo>
                        <a:lnTo>
                          <a:pt x="251091" y="535063"/>
                        </a:lnTo>
                        <a:lnTo>
                          <a:pt x="251091" y="0"/>
                        </a:lnTo>
                        <a:lnTo>
                          <a:pt x="0" y="0"/>
                        </a:lnTo>
                        <a:lnTo>
                          <a:pt x="0" y="53506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4" name="bk object 201">
                    <a:extLst>
                      <a:ext uri="{FF2B5EF4-FFF2-40B4-BE49-F238E27FC236}">
                        <a16:creationId xmlns:a16="http://schemas.microsoft.com/office/drawing/2014/main" id="{00AF8358-A906-4200-8DB7-D8F206D593D4}"/>
                      </a:ext>
                    </a:extLst>
                  </p:cNvPr>
                  <p:cNvSpPr/>
                  <p:nvPr/>
                </p:nvSpPr>
                <p:spPr>
                  <a:xfrm>
                    <a:off x="5029248" y="2692429"/>
                    <a:ext cx="251460" cy="535305"/>
                  </a:xfrm>
                  <a:custGeom>
                    <a:avLst/>
                    <a:gdLst/>
                    <a:ahLst/>
                    <a:cxnLst/>
                    <a:rect l="l" t="t" r="r" b="b"/>
                    <a:pathLst>
                      <a:path w="251460" h="535305">
                        <a:moveTo>
                          <a:pt x="0" y="0"/>
                        </a:moveTo>
                        <a:lnTo>
                          <a:pt x="251091" y="0"/>
                        </a:lnTo>
                        <a:lnTo>
                          <a:pt x="251091" y="535063"/>
                        </a:lnTo>
                        <a:lnTo>
                          <a:pt x="0" y="535063"/>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5" name="bk object 202">
                    <a:extLst>
                      <a:ext uri="{FF2B5EF4-FFF2-40B4-BE49-F238E27FC236}">
                        <a16:creationId xmlns:a16="http://schemas.microsoft.com/office/drawing/2014/main" id="{9CC88573-0F8D-426D-B28F-ED1B98479E13}"/>
                      </a:ext>
                    </a:extLst>
                  </p:cNvPr>
                  <p:cNvSpPr/>
                  <p:nvPr/>
                </p:nvSpPr>
                <p:spPr>
                  <a:xfrm>
                    <a:off x="5029244" y="3019045"/>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6" name="bk object 203">
                    <a:extLst>
                      <a:ext uri="{FF2B5EF4-FFF2-40B4-BE49-F238E27FC236}">
                        <a16:creationId xmlns:a16="http://schemas.microsoft.com/office/drawing/2014/main" id="{E570115C-7A1D-474A-90B0-B1A2743D66FC}"/>
                      </a:ext>
                    </a:extLst>
                  </p:cNvPr>
                  <p:cNvSpPr/>
                  <p:nvPr/>
                </p:nvSpPr>
                <p:spPr>
                  <a:xfrm>
                    <a:off x="5118516" y="3339225"/>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7" name="bk object 204">
                    <a:extLst>
                      <a:ext uri="{FF2B5EF4-FFF2-40B4-BE49-F238E27FC236}">
                        <a16:creationId xmlns:a16="http://schemas.microsoft.com/office/drawing/2014/main" id="{717274FC-3790-44D1-A981-036684CF3512}"/>
                      </a:ext>
                    </a:extLst>
                  </p:cNvPr>
                  <p:cNvSpPr/>
                  <p:nvPr/>
                </p:nvSpPr>
                <p:spPr>
                  <a:xfrm>
                    <a:off x="5152002" y="3227485"/>
                    <a:ext cx="0" cy="111760"/>
                  </a:xfrm>
                  <a:custGeom>
                    <a:avLst/>
                    <a:gdLst/>
                    <a:ahLst/>
                    <a:cxnLst/>
                    <a:rect l="l" t="t" r="r" b="b"/>
                    <a:pathLst>
                      <a:path h="111760">
                        <a:moveTo>
                          <a:pt x="0" y="0"/>
                        </a:moveTo>
                        <a:lnTo>
                          <a:pt x="0" y="11173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8" name="bk object 205">
                    <a:extLst>
                      <a:ext uri="{FF2B5EF4-FFF2-40B4-BE49-F238E27FC236}">
                        <a16:creationId xmlns:a16="http://schemas.microsoft.com/office/drawing/2014/main" id="{2E5402BB-DC1C-4C49-B6BD-D743741144D3}"/>
                      </a:ext>
                    </a:extLst>
                  </p:cNvPr>
                  <p:cNvSpPr/>
                  <p:nvPr/>
                </p:nvSpPr>
                <p:spPr>
                  <a:xfrm>
                    <a:off x="5118516" y="2226126"/>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9" name="bk object 206">
                    <a:extLst>
                      <a:ext uri="{FF2B5EF4-FFF2-40B4-BE49-F238E27FC236}">
                        <a16:creationId xmlns:a16="http://schemas.microsoft.com/office/drawing/2014/main" id="{20850532-0E64-489A-9A98-3078E051B28C}"/>
                      </a:ext>
                    </a:extLst>
                  </p:cNvPr>
                  <p:cNvSpPr/>
                  <p:nvPr/>
                </p:nvSpPr>
                <p:spPr>
                  <a:xfrm>
                    <a:off x="5152002" y="2226126"/>
                    <a:ext cx="0" cy="466725"/>
                  </a:xfrm>
                  <a:custGeom>
                    <a:avLst/>
                    <a:gdLst/>
                    <a:ahLst/>
                    <a:cxnLst/>
                    <a:rect l="l" t="t" r="r" b="b"/>
                    <a:pathLst>
                      <a:path h="466725">
                        <a:moveTo>
                          <a:pt x="0" y="0"/>
                        </a:moveTo>
                        <a:lnTo>
                          <a:pt x="0" y="46629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0" name="bk object 207">
                    <a:extLst>
                      <a:ext uri="{FF2B5EF4-FFF2-40B4-BE49-F238E27FC236}">
                        <a16:creationId xmlns:a16="http://schemas.microsoft.com/office/drawing/2014/main" id="{070AB9D7-D9CF-483B-94B3-4413C647812C}"/>
                      </a:ext>
                    </a:extLst>
                  </p:cNvPr>
                  <p:cNvSpPr/>
                  <p:nvPr/>
                </p:nvSpPr>
                <p:spPr>
                  <a:xfrm>
                    <a:off x="5141163" y="2412987"/>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1" name="bk object 208">
                    <a:extLst>
                      <a:ext uri="{FF2B5EF4-FFF2-40B4-BE49-F238E27FC236}">
                        <a16:creationId xmlns:a16="http://schemas.microsoft.com/office/drawing/2014/main" id="{A513C1F6-763F-4BAA-885E-6560ECC763DF}"/>
                      </a:ext>
                    </a:extLst>
                  </p:cNvPr>
                  <p:cNvSpPr/>
                  <p:nvPr/>
                </p:nvSpPr>
                <p:spPr>
                  <a:xfrm>
                    <a:off x="5141163" y="2412987"/>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2" name="bk object 209">
                    <a:extLst>
                      <a:ext uri="{FF2B5EF4-FFF2-40B4-BE49-F238E27FC236}">
                        <a16:creationId xmlns:a16="http://schemas.microsoft.com/office/drawing/2014/main" id="{82F7A3B3-3F97-40AB-BDF0-6E4AB9D472CB}"/>
                      </a:ext>
                    </a:extLst>
                  </p:cNvPr>
                  <p:cNvSpPr/>
                  <p:nvPr/>
                </p:nvSpPr>
                <p:spPr>
                  <a:xfrm>
                    <a:off x="5141163" y="254620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3" name="bk object 210">
                    <a:extLst>
                      <a:ext uri="{FF2B5EF4-FFF2-40B4-BE49-F238E27FC236}">
                        <a16:creationId xmlns:a16="http://schemas.microsoft.com/office/drawing/2014/main" id="{3C8A1315-F2D4-4EDB-962A-6834D3F27419}"/>
                      </a:ext>
                    </a:extLst>
                  </p:cNvPr>
                  <p:cNvSpPr/>
                  <p:nvPr/>
                </p:nvSpPr>
                <p:spPr>
                  <a:xfrm>
                    <a:off x="5141163" y="254620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4" name="bk object 211">
                    <a:extLst>
                      <a:ext uri="{FF2B5EF4-FFF2-40B4-BE49-F238E27FC236}">
                        <a16:creationId xmlns:a16="http://schemas.microsoft.com/office/drawing/2014/main" id="{21EB73B7-1C9A-4043-90E6-323BE57FC3F0}"/>
                      </a:ext>
                    </a:extLst>
                  </p:cNvPr>
                  <p:cNvSpPr/>
                  <p:nvPr/>
                </p:nvSpPr>
                <p:spPr>
                  <a:xfrm>
                    <a:off x="5141163" y="2606383"/>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5" name="bk object 212">
                    <a:extLst>
                      <a:ext uri="{FF2B5EF4-FFF2-40B4-BE49-F238E27FC236}">
                        <a16:creationId xmlns:a16="http://schemas.microsoft.com/office/drawing/2014/main" id="{E986E164-B257-466C-AD36-F5C58F60959C}"/>
                      </a:ext>
                    </a:extLst>
                  </p:cNvPr>
                  <p:cNvSpPr/>
                  <p:nvPr/>
                </p:nvSpPr>
                <p:spPr>
                  <a:xfrm>
                    <a:off x="5141163" y="2606383"/>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6" name="bk object 213">
                    <a:extLst>
                      <a:ext uri="{FF2B5EF4-FFF2-40B4-BE49-F238E27FC236}">
                        <a16:creationId xmlns:a16="http://schemas.microsoft.com/office/drawing/2014/main" id="{3B7E288C-A25E-41E0-AB5F-BF6B2E6152FE}"/>
                      </a:ext>
                    </a:extLst>
                  </p:cNvPr>
                  <p:cNvSpPr/>
                  <p:nvPr/>
                </p:nvSpPr>
                <p:spPr>
                  <a:xfrm>
                    <a:off x="5141163" y="2681591"/>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7" name="bk object 214">
                    <a:extLst>
                      <a:ext uri="{FF2B5EF4-FFF2-40B4-BE49-F238E27FC236}">
                        <a16:creationId xmlns:a16="http://schemas.microsoft.com/office/drawing/2014/main" id="{A64C9916-7D8E-44BC-BA08-A7E38BFB33E7}"/>
                      </a:ext>
                    </a:extLst>
                  </p:cNvPr>
                  <p:cNvSpPr/>
                  <p:nvPr/>
                </p:nvSpPr>
                <p:spPr>
                  <a:xfrm>
                    <a:off x="5141163" y="2681591"/>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8" name="bk object 215">
                    <a:extLst>
                      <a:ext uri="{FF2B5EF4-FFF2-40B4-BE49-F238E27FC236}">
                        <a16:creationId xmlns:a16="http://schemas.microsoft.com/office/drawing/2014/main" id="{0ED147FC-8CB1-46AD-A772-5A6E9EF8C544}"/>
                      </a:ext>
                    </a:extLst>
                  </p:cNvPr>
                  <p:cNvSpPr/>
                  <p:nvPr/>
                </p:nvSpPr>
                <p:spPr>
                  <a:xfrm>
                    <a:off x="5141163" y="2735311"/>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9" name="bk object 216">
                    <a:extLst>
                      <a:ext uri="{FF2B5EF4-FFF2-40B4-BE49-F238E27FC236}">
                        <a16:creationId xmlns:a16="http://schemas.microsoft.com/office/drawing/2014/main" id="{86B55C90-4E42-42E1-B695-2A49A4633503}"/>
                      </a:ext>
                    </a:extLst>
                  </p:cNvPr>
                  <p:cNvSpPr/>
                  <p:nvPr/>
                </p:nvSpPr>
                <p:spPr>
                  <a:xfrm>
                    <a:off x="5141163" y="2735311"/>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0" name="bk object 217">
                    <a:extLst>
                      <a:ext uri="{FF2B5EF4-FFF2-40B4-BE49-F238E27FC236}">
                        <a16:creationId xmlns:a16="http://schemas.microsoft.com/office/drawing/2014/main" id="{D2DA3AE3-9C98-441E-B96F-9BCD7D55EA50}"/>
                      </a:ext>
                    </a:extLst>
                  </p:cNvPr>
                  <p:cNvSpPr/>
                  <p:nvPr/>
                </p:nvSpPr>
                <p:spPr>
                  <a:xfrm>
                    <a:off x="5141163" y="282340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1" name="bk object 218">
                    <a:extLst>
                      <a:ext uri="{FF2B5EF4-FFF2-40B4-BE49-F238E27FC236}">
                        <a16:creationId xmlns:a16="http://schemas.microsoft.com/office/drawing/2014/main" id="{6D6F70C3-C227-4BC9-83C8-6B932C482F00}"/>
                      </a:ext>
                    </a:extLst>
                  </p:cNvPr>
                  <p:cNvSpPr/>
                  <p:nvPr/>
                </p:nvSpPr>
                <p:spPr>
                  <a:xfrm>
                    <a:off x="5141163" y="282340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2" name="bk object 219">
                    <a:extLst>
                      <a:ext uri="{FF2B5EF4-FFF2-40B4-BE49-F238E27FC236}">
                        <a16:creationId xmlns:a16="http://schemas.microsoft.com/office/drawing/2014/main" id="{43E1917B-EB54-4FF3-BF48-2A0F034A680B}"/>
                      </a:ext>
                    </a:extLst>
                  </p:cNvPr>
                  <p:cNvSpPr/>
                  <p:nvPr/>
                </p:nvSpPr>
                <p:spPr>
                  <a:xfrm>
                    <a:off x="5141163" y="2920112"/>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3" name="bk object 220">
                    <a:extLst>
                      <a:ext uri="{FF2B5EF4-FFF2-40B4-BE49-F238E27FC236}">
                        <a16:creationId xmlns:a16="http://schemas.microsoft.com/office/drawing/2014/main" id="{E3AF6FF6-21F9-468F-AE82-ED78C03020CE}"/>
                      </a:ext>
                    </a:extLst>
                  </p:cNvPr>
                  <p:cNvSpPr/>
                  <p:nvPr/>
                </p:nvSpPr>
                <p:spPr>
                  <a:xfrm>
                    <a:off x="5141163" y="2920112"/>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4" name="bk object 221">
                    <a:extLst>
                      <a:ext uri="{FF2B5EF4-FFF2-40B4-BE49-F238E27FC236}">
                        <a16:creationId xmlns:a16="http://schemas.microsoft.com/office/drawing/2014/main" id="{1649FBFB-07D1-4DC9-9AFB-F1F3B1FE1235}"/>
                      </a:ext>
                    </a:extLst>
                  </p:cNvPr>
                  <p:cNvSpPr/>
                  <p:nvPr/>
                </p:nvSpPr>
                <p:spPr>
                  <a:xfrm>
                    <a:off x="5141163" y="293514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5" name="bk object 222">
                    <a:extLst>
                      <a:ext uri="{FF2B5EF4-FFF2-40B4-BE49-F238E27FC236}">
                        <a16:creationId xmlns:a16="http://schemas.microsoft.com/office/drawing/2014/main" id="{FE104074-6494-4980-B149-E7B41BFA8975}"/>
                      </a:ext>
                    </a:extLst>
                  </p:cNvPr>
                  <p:cNvSpPr/>
                  <p:nvPr/>
                </p:nvSpPr>
                <p:spPr>
                  <a:xfrm>
                    <a:off x="5141163" y="293514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6" name="bk object 223">
                    <a:extLst>
                      <a:ext uri="{FF2B5EF4-FFF2-40B4-BE49-F238E27FC236}">
                        <a16:creationId xmlns:a16="http://schemas.microsoft.com/office/drawing/2014/main" id="{EF7BF4CE-79DB-40B0-9CCC-15495CD8F712}"/>
                      </a:ext>
                    </a:extLst>
                  </p:cNvPr>
                  <p:cNvSpPr/>
                  <p:nvPr/>
                </p:nvSpPr>
                <p:spPr>
                  <a:xfrm>
                    <a:off x="5141163" y="300821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7" name="bk object 224">
                    <a:extLst>
                      <a:ext uri="{FF2B5EF4-FFF2-40B4-BE49-F238E27FC236}">
                        <a16:creationId xmlns:a16="http://schemas.microsoft.com/office/drawing/2014/main" id="{19B122CA-E2D9-4D8B-BFD2-043DF02EB8A9}"/>
                      </a:ext>
                    </a:extLst>
                  </p:cNvPr>
                  <p:cNvSpPr/>
                  <p:nvPr/>
                </p:nvSpPr>
                <p:spPr>
                  <a:xfrm>
                    <a:off x="5141163" y="300821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8" name="bk object 225">
                    <a:extLst>
                      <a:ext uri="{FF2B5EF4-FFF2-40B4-BE49-F238E27FC236}">
                        <a16:creationId xmlns:a16="http://schemas.microsoft.com/office/drawing/2014/main" id="{057A9092-4FEF-4378-933C-E6E362EAD51E}"/>
                      </a:ext>
                    </a:extLst>
                  </p:cNvPr>
                  <p:cNvSpPr/>
                  <p:nvPr/>
                </p:nvSpPr>
                <p:spPr>
                  <a:xfrm>
                    <a:off x="5141163" y="3059788"/>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9" name="bk object 226">
                    <a:extLst>
                      <a:ext uri="{FF2B5EF4-FFF2-40B4-BE49-F238E27FC236}">
                        <a16:creationId xmlns:a16="http://schemas.microsoft.com/office/drawing/2014/main" id="{7F63AF43-F15F-423F-8A8B-3546EB2F5535}"/>
                      </a:ext>
                    </a:extLst>
                  </p:cNvPr>
                  <p:cNvSpPr/>
                  <p:nvPr/>
                </p:nvSpPr>
                <p:spPr>
                  <a:xfrm>
                    <a:off x="5141163" y="3059788"/>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0" name="bk object 227">
                    <a:extLst>
                      <a:ext uri="{FF2B5EF4-FFF2-40B4-BE49-F238E27FC236}">
                        <a16:creationId xmlns:a16="http://schemas.microsoft.com/office/drawing/2014/main" id="{B025C652-94FF-4599-961C-FDC83A977F54}"/>
                      </a:ext>
                    </a:extLst>
                  </p:cNvPr>
                  <p:cNvSpPr/>
                  <p:nvPr/>
                </p:nvSpPr>
                <p:spPr>
                  <a:xfrm>
                    <a:off x="5141163" y="315432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1" name="bk object 228">
                    <a:extLst>
                      <a:ext uri="{FF2B5EF4-FFF2-40B4-BE49-F238E27FC236}">
                        <a16:creationId xmlns:a16="http://schemas.microsoft.com/office/drawing/2014/main" id="{BD393193-4FC1-46A6-B5AB-CCFCC006BC92}"/>
                      </a:ext>
                    </a:extLst>
                  </p:cNvPr>
                  <p:cNvSpPr/>
                  <p:nvPr/>
                </p:nvSpPr>
                <p:spPr>
                  <a:xfrm>
                    <a:off x="5141163" y="315432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2" name="bk object 229">
                    <a:extLst>
                      <a:ext uri="{FF2B5EF4-FFF2-40B4-BE49-F238E27FC236}">
                        <a16:creationId xmlns:a16="http://schemas.microsoft.com/office/drawing/2014/main" id="{49C93278-DCC9-4FEF-BB76-D5AE414E2360}"/>
                      </a:ext>
                    </a:extLst>
                  </p:cNvPr>
                  <p:cNvSpPr/>
                  <p:nvPr/>
                </p:nvSpPr>
                <p:spPr>
                  <a:xfrm>
                    <a:off x="5141163" y="3173665"/>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3" name="bk object 230">
                    <a:extLst>
                      <a:ext uri="{FF2B5EF4-FFF2-40B4-BE49-F238E27FC236}">
                        <a16:creationId xmlns:a16="http://schemas.microsoft.com/office/drawing/2014/main" id="{3B9171C9-DAA4-4EAF-A320-6BF8C9C92D4D}"/>
                      </a:ext>
                    </a:extLst>
                  </p:cNvPr>
                  <p:cNvSpPr/>
                  <p:nvPr/>
                </p:nvSpPr>
                <p:spPr>
                  <a:xfrm>
                    <a:off x="5141163" y="3173665"/>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4" name="bk object 231">
                    <a:extLst>
                      <a:ext uri="{FF2B5EF4-FFF2-40B4-BE49-F238E27FC236}">
                        <a16:creationId xmlns:a16="http://schemas.microsoft.com/office/drawing/2014/main" id="{57838430-647C-45D3-992C-633DE789D0FD}"/>
                      </a:ext>
                    </a:extLst>
                  </p:cNvPr>
                  <p:cNvSpPr/>
                  <p:nvPr/>
                </p:nvSpPr>
                <p:spPr>
                  <a:xfrm>
                    <a:off x="5141163" y="3216652"/>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5" name="bk object 232">
                    <a:extLst>
                      <a:ext uri="{FF2B5EF4-FFF2-40B4-BE49-F238E27FC236}">
                        <a16:creationId xmlns:a16="http://schemas.microsoft.com/office/drawing/2014/main" id="{CC73FD93-DC36-4F26-AD2E-BA05B14C2B9B}"/>
                      </a:ext>
                    </a:extLst>
                  </p:cNvPr>
                  <p:cNvSpPr/>
                  <p:nvPr/>
                </p:nvSpPr>
                <p:spPr>
                  <a:xfrm>
                    <a:off x="5141163" y="3216652"/>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6" name="bk object 233">
                    <a:extLst>
                      <a:ext uri="{FF2B5EF4-FFF2-40B4-BE49-F238E27FC236}">
                        <a16:creationId xmlns:a16="http://schemas.microsoft.com/office/drawing/2014/main" id="{09D8B4FD-47CF-43CB-BC6B-6E9922E09C12}"/>
                      </a:ext>
                    </a:extLst>
                  </p:cNvPr>
                  <p:cNvSpPr/>
                  <p:nvPr/>
                </p:nvSpPr>
                <p:spPr>
                  <a:xfrm>
                    <a:off x="5141163" y="3255329"/>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7" name="bk object 234">
                    <a:extLst>
                      <a:ext uri="{FF2B5EF4-FFF2-40B4-BE49-F238E27FC236}">
                        <a16:creationId xmlns:a16="http://schemas.microsoft.com/office/drawing/2014/main" id="{F5775CEC-EF4E-43ED-800F-115C24E2EB05}"/>
                      </a:ext>
                    </a:extLst>
                  </p:cNvPr>
                  <p:cNvSpPr/>
                  <p:nvPr/>
                </p:nvSpPr>
                <p:spPr>
                  <a:xfrm>
                    <a:off x="5141163" y="3255329"/>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8" name="bk object 235">
                    <a:extLst>
                      <a:ext uri="{FF2B5EF4-FFF2-40B4-BE49-F238E27FC236}">
                        <a16:creationId xmlns:a16="http://schemas.microsoft.com/office/drawing/2014/main" id="{E1143542-B735-4CE9-8A26-6E1062D39AFA}"/>
                      </a:ext>
                    </a:extLst>
                  </p:cNvPr>
                  <p:cNvSpPr/>
                  <p:nvPr/>
                </p:nvSpPr>
                <p:spPr>
                  <a:xfrm>
                    <a:off x="5141163" y="3289701"/>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9" name="bk object 236">
                    <a:extLst>
                      <a:ext uri="{FF2B5EF4-FFF2-40B4-BE49-F238E27FC236}">
                        <a16:creationId xmlns:a16="http://schemas.microsoft.com/office/drawing/2014/main" id="{6DFCF401-13A1-42CA-AD61-AE142F5A4AF9}"/>
                      </a:ext>
                    </a:extLst>
                  </p:cNvPr>
                  <p:cNvSpPr/>
                  <p:nvPr/>
                </p:nvSpPr>
                <p:spPr>
                  <a:xfrm>
                    <a:off x="5141163" y="3289701"/>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0" name="bk object 237">
                    <a:extLst>
                      <a:ext uri="{FF2B5EF4-FFF2-40B4-BE49-F238E27FC236}">
                        <a16:creationId xmlns:a16="http://schemas.microsoft.com/office/drawing/2014/main" id="{BAB61DA6-B212-463D-AC5B-28528B4BB127}"/>
                      </a:ext>
                    </a:extLst>
                  </p:cNvPr>
                  <p:cNvSpPr/>
                  <p:nvPr/>
                </p:nvSpPr>
                <p:spPr>
                  <a:xfrm>
                    <a:off x="5141163" y="332194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1" name="bk object 238">
                    <a:extLst>
                      <a:ext uri="{FF2B5EF4-FFF2-40B4-BE49-F238E27FC236}">
                        <a16:creationId xmlns:a16="http://schemas.microsoft.com/office/drawing/2014/main" id="{52BFCAA5-4279-4491-9A69-A66D2C3A371D}"/>
                      </a:ext>
                    </a:extLst>
                  </p:cNvPr>
                  <p:cNvSpPr/>
                  <p:nvPr/>
                </p:nvSpPr>
                <p:spPr>
                  <a:xfrm>
                    <a:off x="5141163" y="332194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2" name="bk object 239">
                    <a:extLst>
                      <a:ext uri="{FF2B5EF4-FFF2-40B4-BE49-F238E27FC236}">
                        <a16:creationId xmlns:a16="http://schemas.microsoft.com/office/drawing/2014/main" id="{96A7AB60-5BD4-44C6-AEFF-CE38072DF578}"/>
                      </a:ext>
                    </a:extLst>
                  </p:cNvPr>
                  <p:cNvSpPr/>
                  <p:nvPr/>
                </p:nvSpPr>
                <p:spPr>
                  <a:xfrm>
                    <a:off x="5118516" y="2937398"/>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3" name="bk object 240">
                    <a:extLst>
                      <a:ext uri="{FF2B5EF4-FFF2-40B4-BE49-F238E27FC236}">
                        <a16:creationId xmlns:a16="http://schemas.microsoft.com/office/drawing/2014/main" id="{D2A1B1CD-73BE-400A-B0AC-12AB552E947E}"/>
                      </a:ext>
                    </a:extLst>
                  </p:cNvPr>
                  <p:cNvSpPr/>
                  <p:nvPr/>
                </p:nvSpPr>
                <p:spPr>
                  <a:xfrm>
                    <a:off x="5118516" y="2937394"/>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4" name="bk object 241">
                    <a:extLst>
                      <a:ext uri="{FF2B5EF4-FFF2-40B4-BE49-F238E27FC236}">
                        <a16:creationId xmlns:a16="http://schemas.microsoft.com/office/drawing/2014/main" id="{C6469BD6-8D0E-41A7-A359-E612DB601FC8}"/>
                      </a:ext>
                    </a:extLst>
                  </p:cNvPr>
                  <p:cNvSpPr/>
                  <p:nvPr/>
                </p:nvSpPr>
                <p:spPr>
                  <a:xfrm>
                    <a:off x="5608535" y="2668800"/>
                    <a:ext cx="251460" cy="389255"/>
                  </a:xfrm>
                  <a:custGeom>
                    <a:avLst/>
                    <a:gdLst/>
                    <a:ahLst/>
                    <a:cxnLst/>
                    <a:rect l="l" t="t" r="r" b="b"/>
                    <a:pathLst>
                      <a:path w="251460" h="389255">
                        <a:moveTo>
                          <a:pt x="0" y="388937"/>
                        </a:moveTo>
                        <a:lnTo>
                          <a:pt x="251091" y="388937"/>
                        </a:lnTo>
                        <a:lnTo>
                          <a:pt x="251091" y="0"/>
                        </a:lnTo>
                        <a:lnTo>
                          <a:pt x="0" y="0"/>
                        </a:lnTo>
                        <a:lnTo>
                          <a:pt x="0" y="388937"/>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5" name="bk object 242">
                    <a:extLst>
                      <a:ext uri="{FF2B5EF4-FFF2-40B4-BE49-F238E27FC236}">
                        <a16:creationId xmlns:a16="http://schemas.microsoft.com/office/drawing/2014/main" id="{9B9809D4-26B1-499E-8D55-6383DDD462FF}"/>
                      </a:ext>
                    </a:extLst>
                  </p:cNvPr>
                  <p:cNvSpPr/>
                  <p:nvPr/>
                </p:nvSpPr>
                <p:spPr>
                  <a:xfrm>
                    <a:off x="5608533" y="2668795"/>
                    <a:ext cx="251460" cy="389255"/>
                  </a:xfrm>
                  <a:custGeom>
                    <a:avLst/>
                    <a:gdLst/>
                    <a:ahLst/>
                    <a:cxnLst/>
                    <a:rect l="l" t="t" r="r" b="b"/>
                    <a:pathLst>
                      <a:path w="251460" h="389255">
                        <a:moveTo>
                          <a:pt x="0" y="388937"/>
                        </a:moveTo>
                        <a:lnTo>
                          <a:pt x="251091" y="388937"/>
                        </a:lnTo>
                        <a:lnTo>
                          <a:pt x="251091" y="0"/>
                        </a:lnTo>
                        <a:lnTo>
                          <a:pt x="0" y="0"/>
                        </a:lnTo>
                        <a:lnTo>
                          <a:pt x="0" y="388937"/>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6" name="bk object 243">
                    <a:extLst>
                      <a:ext uri="{FF2B5EF4-FFF2-40B4-BE49-F238E27FC236}">
                        <a16:creationId xmlns:a16="http://schemas.microsoft.com/office/drawing/2014/main" id="{3947A63D-DF65-4365-AEA0-1051FFD52952}"/>
                      </a:ext>
                    </a:extLst>
                  </p:cNvPr>
                  <p:cNvSpPr/>
                  <p:nvPr/>
                </p:nvSpPr>
                <p:spPr>
                  <a:xfrm>
                    <a:off x="5608533" y="2668795"/>
                    <a:ext cx="251460" cy="389255"/>
                  </a:xfrm>
                  <a:custGeom>
                    <a:avLst/>
                    <a:gdLst/>
                    <a:ahLst/>
                    <a:cxnLst/>
                    <a:rect l="l" t="t" r="r" b="b"/>
                    <a:pathLst>
                      <a:path w="251460" h="389255">
                        <a:moveTo>
                          <a:pt x="0" y="0"/>
                        </a:moveTo>
                        <a:lnTo>
                          <a:pt x="251091" y="0"/>
                        </a:lnTo>
                        <a:lnTo>
                          <a:pt x="251091" y="388937"/>
                        </a:lnTo>
                        <a:lnTo>
                          <a:pt x="0" y="388937"/>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7" name="bk object 244">
                    <a:extLst>
                      <a:ext uri="{FF2B5EF4-FFF2-40B4-BE49-F238E27FC236}">
                        <a16:creationId xmlns:a16="http://schemas.microsoft.com/office/drawing/2014/main" id="{4B577B90-23DF-4D3D-AF96-2E777C3CCEFE}"/>
                      </a:ext>
                    </a:extLst>
                  </p:cNvPr>
                  <p:cNvSpPr/>
                  <p:nvPr/>
                </p:nvSpPr>
                <p:spPr>
                  <a:xfrm>
                    <a:off x="5608533" y="2892269"/>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8" name="bk object 245">
                    <a:extLst>
                      <a:ext uri="{FF2B5EF4-FFF2-40B4-BE49-F238E27FC236}">
                        <a16:creationId xmlns:a16="http://schemas.microsoft.com/office/drawing/2014/main" id="{F298FF14-8348-4CEE-8AC3-657ADB32D74B}"/>
                      </a:ext>
                    </a:extLst>
                  </p:cNvPr>
                  <p:cNvSpPr/>
                  <p:nvPr/>
                </p:nvSpPr>
                <p:spPr>
                  <a:xfrm>
                    <a:off x="5697816" y="3425178"/>
                    <a:ext cx="78105" cy="0"/>
                  </a:xfrm>
                  <a:custGeom>
                    <a:avLst/>
                    <a:gdLst/>
                    <a:ahLst/>
                    <a:cxnLst/>
                    <a:rect l="l" t="t" r="r" b="b"/>
                    <a:pathLst>
                      <a:path w="78104">
                        <a:moveTo>
                          <a:pt x="0" y="0"/>
                        </a:moveTo>
                        <a:lnTo>
                          <a:pt x="7810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9" name="bk object 246">
                    <a:extLst>
                      <a:ext uri="{FF2B5EF4-FFF2-40B4-BE49-F238E27FC236}">
                        <a16:creationId xmlns:a16="http://schemas.microsoft.com/office/drawing/2014/main" id="{73D72D29-40D6-4CA2-8FC2-EF3E4150D337}"/>
                      </a:ext>
                    </a:extLst>
                  </p:cNvPr>
                  <p:cNvSpPr/>
                  <p:nvPr/>
                </p:nvSpPr>
                <p:spPr>
                  <a:xfrm>
                    <a:off x="5736871" y="3057728"/>
                    <a:ext cx="0" cy="367665"/>
                  </a:xfrm>
                  <a:custGeom>
                    <a:avLst/>
                    <a:gdLst/>
                    <a:ahLst/>
                    <a:cxnLst/>
                    <a:rect l="l" t="t" r="r" b="b"/>
                    <a:pathLst>
                      <a:path h="367664">
                        <a:moveTo>
                          <a:pt x="0" y="0"/>
                        </a:moveTo>
                        <a:lnTo>
                          <a:pt x="0" y="36744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0" name="bk object 247">
                    <a:extLst>
                      <a:ext uri="{FF2B5EF4-FFF2-40B4-BE49-F238E27FC236}">
                        <a16:creationId xmlns:a16="http://schemas.microsoft.com/office/drawing/2014/main" id="{156DE516-4416-4F88-A5F2-5041F04816AB}"/>
                      </a:ext>
                    </a:extLst>
                  </p:cNvPr>
                  <p:cNvSpPr/>
                  <p:nvPr/>
                </p:nvSpPr>
                <p:spPr>
                  <a:xfrm>
                    <a:off x="5697816" y="2264809"/>
                    <a:ext cx="78105" cy="0"/>
                  </a:xfrm>
                  <a:custGeom>
                    <a:avLst/>
                    <a:gdLst/>
                    <a:ahLst/>
                    <a:cxnLst/>
                    <a:rect l="l" t="t" r="r" b="b"/>
                    <a:pathLst>
                      <a:path w="78104">
                        <a:moveTo>
                          <a:pt x="0" y="0"/>
                        </a:moveTo>
                        <a:lnTo>
                          <a:pt x="7810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1" name="bk object 248">
                    <a:extLst>
                      <a:ext uri="{FF2B5EF4-FFF2-40B4-BE49-F238E27FC236}">
                        <a16:creationId xmlns:a16="http://schemas.microsoft.com/office/drawing/2014/main" id="{F64EF199-46BA-42D6-8A7E-8AD24F38A611}"/>
                      </a:ext>
                    </a:extLst>
                  </p:cNvPr>
                  <p:cNvSpPr/>
                  <p:nvPr/>
                </p:nvSpPr>
                <p:spPr>
                  <a:xfrm>
                    <a:off x="5736871" y="2264809"/>
                    <a:ext cx="0" cy="404495"/>
                  </a:xfrm>
                  <a:custGeom>
                    <a:avLst/>
                    <a:gdLst/>
                    <a:ahLst/>
                    <a:cxnLst/>
                    <a:rect l="l" t="t" r="r" b="b"/>
                    <a:pathLst>
                      <a:path h="404494">
                        <a:moveTo>
                          <a:pt x="0" y="0"/>
                        </a:moveTo>
                        <a:lnTo>
                          <a:pt x="0" y="40398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2" name="bk object 249">
                    <a:extLst>
                      <a:ext uri="{FF2B5EF4-FFF2-40B4-BE49-F238E27FC236}">
                        <a16:creationId xmlns:a16="http://schemas.microsoft.com/office/drawing/2014/main" id="{7CA3EFA6-1457-4A9E-B577-2C16DCBCCADC}"/>
                      </a:ext>
                    </a:extLst>
                  </p:cNvPr>
                  <p:cNvSpPr/>
                  <p:nvPr/>
                </p:nvSpPr>
                <p:spPr>
                  <a:xfrm>
                    <a:off x="5726033" y="233562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3" name="bk object 250">
                    <a:extLst>
                      <a:ext uri="{FF2B5EF4-FFF2-40B4-BE49-F238E27FC236}">
                        <a16:creationId xmlns:a16="http://schemas.microsoft.com/office/drawing/2014/main" id="{FA4D1866-E05C-4331-9C58-F399B2BB1A2F}"/>
                      </a:ext>
                    </a:extLst>
                  </p:cNvPr>
                  <p:cNvSpPr/>
                  <p:nvPr/>
                </p:nvSpPr>
                <p:spPr>
                  <a:xfrm>
                    <a:off x="5726033" y="2335627"/>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4" name="bk object 251">
                    <a:extLst>
                      <a:ext uri="{FF2B5EF4-FFF2-40B4-BE49-F238E27FC236}">
                        <a16:creationId xmlns:a16="http://schemas.microsoft.com/office/drawing/2014/main" id="{1F045092-0106-440F-BA32-58F7BF16F28F}"/>
                      </a:ext>
                    </a:extLst>
                  </p:cNvPr>
                  <p:cNvSpPr/>
                  <p:nvPr/>
                </p:nvSpPr>
                <p:spPr>
                  <a:xfrm>
                    <a:off x="5726033" y="2544067"/>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5" name="bk object 252">
                    <a:extLst>
                      <a:ext uri="{FF2B5EF4-FFF2-40B4-BE49-F238E27FC236}">
                        <a16:creationId xmlns:a16="http://schemas.microsoft.com/office/drawing/2014/main" id="{ABA2D2C6-6F5B-4675-9E0E-E14CDDE9B2DE}"/>
                      </a:ext>
                    </a:extLst>
                  </p:cNvPr>
                  <p:cNvSpPr/>
                  <p:nvPr/>
                </p:nvSpPr>
                <p:spPr>
                  <a:xfrm>
                    <a:off x="5726033" y="2544067"/>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6" name="bk object 253">
                    <a:extLst>
                      <a:ext uri="{FF2B5EF4-FFF2-40B4-BE49-F238E27FC236}">
                        <a16:creationId xmlns:a16="http://schemas.microsoft.com/office/drawing/2014/main" id="{EA72D8D8-5C4C-4552-A0BF-D81E3B966A6C}"/>
                      </a:ext>
                    </a:extLst>
                  </p:cNvPr>
                  <p:cNvSpPr/>
                  <p:nvPr/>
                </p:nvSpPr>
                <p:spPr>
                  <a:xfrm>
                    <a:off x="5726033" y="2565554"/>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7" name="bk object 254">
                    <a:extLst>
                      <a:ext uri="{FF2B5EF4-FFF2-40B4-BE49-F238E27FC236}">
                        <a16:creationId xmlns:a16="http://schemas.microsoft.com/office/drawing/2014/main" id="{844513F2-A6CB-4CEE-9549-7BC04809530D}"/>
                      </a:ext>
                    </a:extLst>
                  </p:cNvPr>
                  <p:cNvSpPr/>
                  <p:nvPr/>
                </p:nvSpPr>
                <p:spPr>
                  <a:xfrm>
                    <a:off x="5726033" y="2565554"/>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8" name="bk object 255">
                    <a:extLst>
                      <a:ext uri="{FF2B5EF4-FFF2-40B4-BE49-F238E27FC236}">
                        <a16:creationId xmlns:a16="http://schemas.microsoft.com/office/drawing/2014/main" id="{B8730B63-6B19-43CD-BCC5-24076D16E184}"/>
                      </a:ext>
                    </a:extLst>
                  </p:cNvPr>
                  <p:cNvSpPr/>
                  <p:nvPr/>
                </p:nvSpPr>
                <p:spPr>
                  <a:xfrm>
                    <a:off x="5726033" y="264076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9" name="bk object 256">
                    <a:extLst>
                      <a:ext uri="{FF2B5EF4-FFF2-40B4-BE49-F238E27FC236}">
                        <a16:creationId xmlns:a16="http://schemas.microsoft.com/office/drawing/2014/main" id="{5ADE51E9-FC35-42B3-A8AD-1EEEC68ED845}"/>
                      </a:ext>
                    </a:extLst>
                  </p:cNvPr>
                  <p:cNvSpPr/>
                  <p:nvPr/>
                </p:nvSpPr>
                <p:spPr>
                  <a:xfrm>
                    <a:off x="5726033" y="264076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0" name="bk object 257">
                    <a:extLst>
                      <a:ext uri="{FF2B5EF4-FFF2-40B4-BE49-F238E27FC236}">
                        <a16:creationId xmlns:a16="http://schemas.microsoft.com/office/drawing/2014/main" id="{234D89EE-7B03-4A43-ADEC-AC5E48E0B330}"/>
                      </a:ext>
                    </a:extLst>
                  </p:cNvPr>
                  <p:cNvSpPr/>
                  <p:nvPr/>
                </p:nvSpPr>
                <p:spPr>
                  <a:xfrm>
                    <a:off x="5726033" y="271166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1" name="bk object 258">
                    <a:extLst>
                      <a:ext uri="{FF2B5EF4-FFF2-40B4-BE49-F238E27FC236}">
                        <a16:creationId xmlns:a16="http://schemas.microsoft.com/office/drawing/2014/main" id="{B956C8C8-324B-444C-8C5F-D4DEABEBBDFA}"/>
                      </a:ext>
                    </a:extLst>
                  </p:cNvPr>
                  <p:cNvSpPr/>
                  <p:nvPr/>
                </p:nvSpPr>
                <p:spPr>
                  <a:xfrm>
                    <a:off x="5726033" y="271166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2" name="bk object 259">
                    <a:extLst>
                      <a:ext uri="{FF2B5EF4-FFF2-40B4-BE49-F238E27FC236}">
                        <a16:creationId xmlns:a16="http://schemas.microsoft.com/office/drawing/2014/main" id="{AFF9CAAC-6A10-4C4C-B751-2DA00341D308}"/>
                      </a:ext>
                    </a:extLst>
                  </p:cNvPr>
                  <p:cNvSpPr/>
                  <p:nvPr/>
                </p:nvSpPr>
                <p:spPr>
                  <a:xfrm>
                    <a:off x="5726033" y="278903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3" name="bk object 260">
                    <a:extLst>
                      <a:ext uri="{FF2B5EF4-FFF2-40B4-BE49-F238E27FC236}">
                        <a16:creationId xmlns:a16="http://schemas.microsoft.com/office/drawing/2014/main" id="{ADB64AB8-BEBB-4D54-9A72-E2978AFEBEE7}"/>
                      </a:ext>
                    </a:extLst>
                  </p:cNvPr>
                  <p:cNvSpPr/>
                  <p:nvPr/>
                </p:nvSpPr>
                <p:spPr>
                  <a:xfrm>
                    <a:off x="5726033" y="278903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4" name="bk object 261">
                    <a:extLst>
                      <a:ext uri="{FF2B5EF4-FFF2-40B4-BE49-F238E27FC236}">
                        <a16:creationId xmlns:a16="http://schemas.microsoft.com/office/drawing/2014/main" id="{043FF0ED-4137-4AB9-BB7C-BCA98E73B9C6}"/>
                      </a:ext>
                    </a:extLst>
                  </p:cNvPr>
                  <p:cNvSpPr/>
                  <p:nvPr/>
                </p:nvSpPr>
                <p:spPr>
                  <a:xfrm>
                    <a:off x="5726033" y="2809607"/>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5" name="bk object 262">
                    <a:extLst>
                      <a:ext uri="{FF2B5EF4-FFF2-40B4-BE49-F238E27FC236}">
                        <a16:creationId xmlns:a16="http://schemas.microsoft.com/office/drawing/2014/main" id="{7B7F5115-C9F3-49C4-B74E-19D7BB8CD9DA}"/>
                      </a:ext>
                    </a:extLst>
                  </p:cNvPr>
                  <p:cNvSpPr/>
                  <p:nvPr/>
                </p:nvSpPr>
                <p:spPr>
                  <a:xfrm>
                    <a:off x="5726033" y="2809607"/>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6" name="bk object 263">
                    <a:extLst>
                      <a:ext uri="{FF2B5EF4-FFF2-40B4-BE49-F238E27FC236}">
                        <a16:creationId xmlns:a16="http://schemas.microsoft.com/office/drawing/2014/main" id="{ABA2040F-9428-44A7-B74E-63900D3D7A2E}"/>
                      </a:ext>
                    </a:extLst>
                  </p:cNvPr>
                  <p:cNvSpPr/>
                  <p:nvPr/>
                </p:nvSpPr>
                <p:spPr>
                  <a:xfrm>
                    <a:off x="5726033" y="285993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7" name="bk object 264">
                    <a:extLst>
                      <a:ext uri="{FF2B5EF4-FFF2-40B4-BE49-F238E27FC236}">
                        <a16:creationId xmlns:a16="http://schemas.microsoft.com/office/drawing/2014/main" id="{01B88C6C-1F25-40D3-AD2A-792144BB37BD}"/>
                      </a:ext>
                    </a:extLst>
                  </p:cNvPr>
                  <p:cNvSpPr/>
                  <p:nvPr/>
                </p:nvSpPr>
                <p:spPr>
                  <a:xfrm>
                    <a:off x="5726033" y="285993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8" name="bk object 265">
                    <a:extLst>
                      <a:ext uri="{FF2B5EF4-FFF2-40B4-BE49-F238E27FC236}">
                        <a16:creationId xmlns:a16="http://schemas.microsoft.com/office/drawing/2014/main" id="{06C43450-3141-4D71-A0CB-065E03263C4A}"/>
                      </a:ext>
                    </a:extLst>
                  </p:cNvPr>
                  <p:cNvSpPr/>
                  <p:nvPr/>
                </p:nvSpPr>
                <p:spPr>
                  <a:xfrm>
                    <a:off x="5726033" y="2902923"/>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9" name="bk object 266">
                    <a:extLst>
                      <a:ext uri="{FF2B5EF4-FFF2-40B4-BE49-F238E27FC236}">
                        <a16:creationId xmlns:a16="http://schemas.microsoft.com/office/drawing/2014/main" id="{577EFA6D-835D-48F6-863B-13624BF0026B}"/>
                      </a:ext>
                    </a:extLst>
                  </p:cNvPr>
                  <p:cNvSpPr/>
                  <p:nvPr/>
                </p:nvSpPr>
                <p:spPr>
                  <a:xfrm>
                    <a:off x="5726033" y="2902923"/>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0" name="bk object 267">
                    <a:extLst>
                      <a:ext uri="{FF2B5EF4-FFF2-40B4-BE49-F238E27FC236}">
                        <a16:creationId xmlns:a16="http://schemas.microsoft.com/office/drawing/2014/main" id="{B9C485DF-D23A-4C4C-AB51-7E50CA55A6B1}"/>
                      </a:ext>
                    </a:extLst>
                  </p:cNvPr>
                  <p:cNvSpPr/>
                  <p:nvPr/>
                </p:nvSpPr>
                <p:spPr>
                  <a:xfrm>
                    <a:off x="5726033" y="2948036"/>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1" name="bk object 268">
                    <a:extLst>
                      <a:ext uri="{FF2B5EF4-FFF2-40B4-BE49-F238E27FC236}">
                        <a16:creationId xmlns:a16="http://schemas.microsoft.com/office/drawing/2014/main" id="{74E64F0F-6F06-4621-9401-06880E10395E}"/>
                      </a:ext>
                    </a:extLst>
                  </p:cNvPr>
                  <p:cNvSpPr/>
                  <p:nvPr/>
                </p:nvSpPr>
                <p:spPr>
                  <a:xfrm>
                    <a:off x="5726033" y="294803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2" name="bk object 269">
                    <a:extLst>
                      <a:ext uri="{FF2B5EF4-FFF2-40B4-BE49-F238E27FC236}">
                        <a16:creationId xmlns:a16="http://schemas.microsoft.com/office/drawing/2014/main" id="{490529AE-9A0E-45CB-BA3F-F732C6C11828}"/>
                      </a:ext>
                    </a:extLst>
                  </p:cNvPr>
                  <p:cNvSpPr/>
                  <p:nvPr/>
                </p:nvSpPr>
                <p:spPr>
                  <a:xfrm>
                    <a:off x="5726033" y="2973833"/>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3" name="bk object 270">
                    <a:extLst>
                      <a:ext uri="{FF2B5EF4-FFF2-40B4-BE49-F238E27FC236}">
                        <a16:creationId xmlns:a16="http://schemas.microsoft.com/office/drawing/2014/main" id="{3958AC9D-2308-4F2C-8BFB-839E88048501}"/>
                      </a:ext>
                    </a:extLst>
                  </p:cNvPr>
                  <p:cNvSpPr/>
                  <p:nvPr/>
                </p:nvSpPr>
                <p:spPr>
                  <a:xfrm>
                    <a:off x="5726033" y="2973833"/>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4" name="bk object 271">
                    <a:extLst>
                      <a:ext uri="{FF2B5EF4-FFF2-40B4-BE49-F238E27FC236}">
                        <a16:creationId xmlns:a16="http://schemas.microsoft.com/office/drawing/2014/main" id="{67635543-BDC7-4503-8EFA-9E6FECACD0BB}"/>
                      </a:ext>
                    </a:extLst>
                  </p:cNvPr>
                  <p:cNvSpPr/>
                  <p:nvPr/>
                </p:nvSpPr>
                <p:spPr>
                  <a:xfrm>
                    <a:off x="5726033" y="3001757"/>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5" name="bk object 272">
                    <a:extLst>
                      <a:ext uri="{FF2B5EF4-FFF2-40B4-BE49-F238E27FC236}">
                        <a16:creationId xmlns:a16="http://schemas.microsoft.com/office/drawing/2014/main" id="{00EA7996-E534-474F-A447-0EEE09BA6A97}"/>
                      </a:ext>
                    </a:extLst>
                  </p:cNvPr>
                  <p:cNvSpPr/>
                  <p:nvPr/>
                </p:nvSpPr>
                <p:spPr>
                  <a:xfrm>
                    <a:off x="5726033" y="3001757"/>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6" name="bk object 273">
                    <a:extLst>
                      <a:ext uri="{FF2B5EF4-FFF2-40B4-BE49-F238E27FC236}">
                        <a16:creationId xmlns:a16="http://schemas.microsoft.com/office/drawing/2014/main" id="{9D23C8A2-C4E5-48EC-A090-C1E25D6768EB}"/>
                      </a:ext>
                    </a:extLst>
                  </p:cNvPr>
                  <p:cNvSpPr/>
                  <p:nvPr/>
                </p:nvSpPr>
                <p:spPr>
                  <a:xfrm>
                    <a:off x="5726033" y="302109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7" name="bk object 274">
                    <a:extLst>
                      <a:ext uri="{FF2B5EF4-FFF2-40B4-BE49-F238E27FC236}">
                        <a16:creationId xmlns:a16="http://schemas.microsoft.com/office/drawing/2014/main" id="{85FD5FA2-ED5A-4CDB-B400-1BEC22ECC9B0}"/>
                      </a:ext>
                    </a:extLst>
                  </p:cNvPr>
                  <p:cNvSpPr/>
                  <p:nvPr/>
                </p:nvSpPr>
                <p:spPr>
                  <a:xfrm>
                    <a:off x="5726033" y="302109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8" name="bk object 275">
                    <a:extLst>
                      <a:ext uri="{FF2B5EF4-FFF2-40B4-BE49-F238E27FC236}">
                        <a16:creationId xmlns:a16="http://schemas.microsoft.com/office/drawing/2014/main" id="{C0AB00C5-4B24-452E-8B0F-C790A972F663}"/>
                      </a:ext>
                    </a:extLst>
                  </p:cNvPr>
                  <p:cNvSpPr/>
                  <p:nvPr/>
                </p:nvSpPr>
                <p:spPr>
                  <a:xfrm>
                    <a:off x="5726033" y="304904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9" name="bk object 276">
                    <a:extLst>
                      <a:ext uri="{FF2B5EF4-FFF2-40B4-BE49-F238E27FC236}">
                        <a16:creationId xmlns:a16="http://schemas.microsoft.com/office/drawing/2014/main" id="{16F0D8C6-7E9E-4DCF-9DBE-48C84FCFC37E}"/>
                      </a:ext>
                    </a:extLst>
                  </p:cNvPr>
                  <p:cNvSpPr/>
                  <p:nvPr/>
                </p:nvSpPr>
                <p:spPr>
                  <a:xfrm>
                    <a:off x="5726033" y="3049040"/>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0" name="bk object 277">
                    <a:extLst>
                      <a:ext uri="{FF2B5EF4-FFF2-40B4-BE49-F238E27FC236}">
                        <a16:creationId xmlns:a16="http://schemas.microsoft.com/office/drawing/2014/main" id="{B50DD6A6-B751-4ACC-B1BC-5ECC0DB6F221}"/>
                      </a:ext>
                    </a:extLst>
                  </p:cNvPr>
                  <p:cNvSpPr/>
                  <p:nvPr/>
                </p:nvSpPr>
                <p:spPr>
                  <a:xfrm>
                    <a:off x="5726033" y="315218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1" name="bk object 278">
                    <a:extLst>
                      <a:ext uri="{FF2B5EF4-FFF2-40B4-BE49-F238E27FC236}">
                        <a16:creationId xmlns:a16="http://schemas.microsoft.com/office/drawing/2014/main" id="{2F7AF554-7857-4C3A-959F-CCD0A6CABC1F}"/>
                      </a:ext>
                    </a:extLst>
                  </p:cNvPr>
                  <p:cNvSpPr/>
                  <p:nvPr/>
                </p:nvSpPr>
                <p:spPr>
                  <a:xfrm>
                    <a:off x="5726033" y="3152184"/>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2" name="bk object 279">
                    <a:extLst>
                      <a:ext uri="{FF2B5EF4-FFF2-40B4-BE49-F238E27FC236}">
                        <a16:creationId xmlns:a16="http://schemas.microsoft.com/office/drawing/2014/main" id="{160F5193-DAD2-4B28-B2DF-DD4C109D11ED}"/>
                      </a:ext>
                    </a:extLst>
                  </p:cNvPr>
                  <p:cNvSpPr/>
                  <p:nvPr/>
                </p:nvSpPr>
                <p:spPr>
                  <a:xfrm>
                    <a:off x="5726033" y="3199450"/>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3" name="bk object 280">
                    <a:extLst>
                      <a:ext uri="{FF2B5EF4-FFF2-40B4-BE49-F238E27FC236}">
                        <a16:creationId xmlns:a16="http://schemas.microsoft.com/office/drawing/2014/main" id="{09F8100E-636E-43B3-92C2-843335E89E3A}"/>
                      </a:ext>
                    </a:extLst>
                  </p:cNvPr>
                  <p:cNvSpPr/>
                  <p:nvPr/>
                </p:nvSpPr>
                <p:spPr>
                  <a:xfrm>
                    <a:off x="5726033" y="3199450"/>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4" name="bk object 281">
                    <a:extLst>
                      <a:ext uri="{FF2B5EF4-FFF2-40B4-BE49-F238E27FC236}">
                        <a16:creationId xmlns:a16="http://schemas.microsoft.com/office/drawing/2014/main" id="{FD0D32DD-877A-46BE-B5E9-D01E90B66F9F}"/>
                      </a:ext>
                    </a:extLst>
                  </p:cNvPr>
                  <p:cNvSpPr/>
                  <p:nvPr/>
                </p:nvSpPr>
                <p:spPr>
                  <a:xfrm>
                    <a:off x="5726033" y="333482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5" name="bk object 282">
                    <a:extLst>
                      <a:ext uri="{FF2B5EF4-FFF2-40B4-BE49-F238E27FC236}">
                        <a16:creationId xmlns:a16="http://schemas.microsoft.com/office/drawing/2014/main" id="{2E39BE86-D596-4B17-B87C-4E6E48858146}"/>
                      </a:ext>
                    </a:extLst>
                  </p:cNvPr>
                  <p:cNvSpPr/>
                  <p:nvPr/>
                </p:nvSpPr>
                <p:spPr>
                  <a:xfrm>
                    <a:off x="5726033" y="3334827"/>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6" name="bk object 283">
                    <a:extLst>
                      <a:ext uri="{FF2B5EF4-FFF2-40B4-BE49-F238E27FC236}">
                        <a16:creationId xmlns:a16="http://schemas.microsoft.com/office/drawing/2014/main" id="{6A2A28A9-F8A7-4CF6-BD49-97F8982AD46A}"/>
                      </a:ext>
                    </a:extLst>
                  </p:cNvPr>
                  <p:cNvSpPr/>
                  <p:nvPr/>
                </p:nvSpPr>
                <p:spPr>
                  <a:xfrm>
                    <a:off x="5703398" y="2862177"/>
                    <a:ext cx="67310" cy="26034"/>
                  </a:xfrm>
                  <a:custGeom>
                    <a:avLst/>
                    <a:gdLst/>
                    <a:ahLst/>
                    <a:cxnLst/>
                    <a:rect l="l" t="t" r="r" b="b"/>
                    <a:pathLst>
                      <a:path w="67310" h="26035">
                        <a:moveTo>
                          <a:pt x="0" y="25793"/>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7" name="bk object 284">
                    <a:extLst>
                      <a:ext uri="{FF2B5EF4-FFF2-40B4-BE49-F238E27FC236}">
                        <a16:creationId xmlns:a16="http://schemas.microsoft.com/office/drawing/2014/main" id="{D389F94A-63DC-48BD-82AC-74BAC8E90DBB}"/>
                      </a:ext>
                    </a:extLst>
                  </p:cNvPr>
                  <p:cNvSpPr/>
                  <p:nvPr/>
                </p:nvSpPr>
                <p:spPr>
                  <a:xfrm>
                    <a:off x="5703398" y="2862181"/>
                    <a:ext cx="67310" cy="26034"/>
                  </a:xfrm>
                  <a:custGeom>
                    <a:avLst/>
                    <a:gdLst/>
                    <a:ahLst/>
                    <a:cxnLst/>
                    <a:rect l="l" t="t" r="r" b="b"/>
                    <a:pathLst>
                      <a:path w="67310" h="26035">
                        <a:moveTo>
                          <a:pt x="0" y="0"/>
                        </a:moveTo>
                        <a:lnTo>
                          <a:pt x="66954" y="2579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8" name="bk object 285">
                    <a:extLst>
                      <a:ext uri="{FF2B5EF4-FFF2-40B4-BE49-F238E27FC236}">
                        <a16:creationId xmlns:a16="http://schemas.microsoft.com/office/drawing/2014/main" id="{C8A014D0-3B58-4844-9956-910057F42A4B}"/>
                      </a:ext>
                    </a:extLst>
                  </p:cNvPr>
                  <p:cNvSpPr/>
                  <p:nvPr/>
                </p:nvSpPr>
                <p:spPr>
                  <a:xfrm>
                    <a:off x="1642771" y="3358566"/>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9" name="bk object 286">
                    <a:extLst>
                      <a:ext uri="{FF2B5EF4-FFF2-40B4-BE49-F238E27FC236}">
                        <a16:creationId xmlns:a16="http://schemas.microsoft.com/office/drawing/2014/main" id="{FC0536F1-0FE5-4A97-B30F-66CC68E04958}"/>
                      </a:ext>
                    </a:extLst>
                  </p:cNvPr>
                  <p:cNvSpPr/>
                  <p:nvPr/>
                </p:nvSpPr>
                <p:spPr>
                  <a:xfrm>
                    <a:off x="1676252" y="3302693"/>
                    <a:ext cx="0" cy="55880"/>
                  </a:xfrm>
                  <a:custGeom>
                    <a:avLst/>
                    <a:gdLst/>
                    <a:ahLst/>
                    <a:cxnLst/>
                    <a:rect l="l" t="t" r="r" b="b"/>
                    <a:pathLst>
                      <a:path h="55880">
                        <a:moveTo>
                          <a:pt x="0" y="0"/>
                        </a:moveTo>
                        <a:lnTo>
                          <a:pt x="0" y="5586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0" name="bk object 287">
                    <a:extLst>
                      <a:ext uri="{FF2B5EF4-FFF2-40B4-BE49-F238E27FC236}">
                        <a16:creationId xmlns:a16="http://schemas.microsoft.com/office/drawing/2014/main" id="{07B1B909-B56B-465A-978C-65573B7FD366}"/>
                      </a:ext>
                    </a:extLst>
                  </p:cNvPr>
                  <p:cNvSpPr/>
                  <p:nvPr/>
                </p:nvSpPr>
                <p:spPr>
                  <a:xfrm>
                    <a:off x="1642771" y="2761188"/>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1" name="bk object 288">
                    <a:extLst>
                      <a:ext uri="{FF2B5EF4-FFF2-40B4-BE49-F238E27FC236}">
                        <a16:creationId xmlns:a16="http://schemas.microsoft.com/office/drawing/2014/main" id="{B6507AC6-514C-4965-A978-DA5353778B5B}"/>
                      </a:ext>
                    </a:extLst>
                  </p:cNvPr>
                  <p:cNvSpPr/>
                  <p:nvPr/>
                </p:nvSpPr>
                <p:spPr>
                  <a:xfrm>
                    <a:off x="1676252" y="2761188"/>
                    <a:ext cx="0" cy="311785"/>
                  </a:xfrm>
                  <a:custGeom>
                    <a:avLst/>
                    <a:gdLst/>
                    <a:ahLst/>
                    <a:cxnLst/>
                    <a:rect l="l" t="t" r="r" b="b"/>
                    <a:pathLst>
                      <a:path h="311785">
                        <a:moveTo>
                          <a:pt x="0" y="0"/>
                        </a:moveTo>
                        <a:lnTo>
                          <a:pt x="0" y="31158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2" name="bk object 289">
                    <a:extLst>
                      <a:ext uri="{FF2B5EF4-FFF2-40B4-BE49-F238E27FC236}">
                        <a16:creationId xmlns:a16="http://schemas.microsoft.com/office/drawing/2014/main" id="{BD5C796A-E262-4326-9755-90CEA929C513}"/>
                      </a:ext>
                    </a:extLst>
                  </p:cNvPr>
                  <p:cNvSpPr/>
                  <p:nvPr/>
                </p:nvSpPr>
                <p:spPr>
                  <a:xfrm>
                    <a:off x="1553502" y="3072774"/>
                    <a:ext cx="251460" cy="230504"/>
                  </a:xfrm>
                  <a:custGeom>
                    <a:avLst/>
                    <a:gdLst/>
                    <a:ahLst/>
                    <a:cxnLst/>
                    <a:rect l="l" t="t" r="r" b="b"/>
                    <a:pathLst>
                      <a:path w="251460" h="230505">
                        <a:moveTo>
                          <a:pt x="0" y="229920"/>
                        </a:moveTo>
                        <a:lnTo>
                          <a:pt x="251091" y="229920"/>
                        </a:lnTo>
                        <a:lnTo>
                          <a:pt x="251091" y="0"/>
                        </a:lnTo>
                        <a:lnTo>
                          <a:pt x="0" y="0"/>
                        </a:lnTo>
                        <a:lnTo>
                          <a:pt x="0" y="22992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3" name="bk object 290">
                    <a:extLst>
                      <a:ext uri="{FF2B5EF4-FFF2-40B4-BE49-F238E27FC236}">
                        <a16:creationId xmlns:a16="http://schemas.microsoft.com/office/drawing/2014/main" id="{EE17F729-A5C9-450D-B34D-5B99D4335ED4}"/>
                      </a:ext>
                    </a:extLst>
                  </p:cNvPr>
                  <p:cNvSpPr/>
                  <p:nvPr/>
                </p:nvSpPr>
                <p:spPr>
                  <a:xfrm>
                    <a:off x="1553499" y="3072769"/>
                    <a:ext cx="251460" cy="230504"/>
                  </a:xfrm>
                  <a:custGeom>
                    <a:avLst/>
                    <a:gdLst/>
                    <a:ahLst/>
                    <a:cxnLst/>
                    <a:rect l="l" t="t" r="r" b="b"/>
                    <a:pathLst>
                      <a:path w="251460" h="230505">
                        <a:moveTo>
                          <a:pt x="0" y="0"/>
                        </a:moveTo>
                        <a:lnTo>
                          <a:pt x="251091" y="0"/>
                        </a:lnTo>
                        <a:lnTo>
                          <a:pt x="251091" y="229920"/>
                        </a:lnTo>
                        <a:lnTo>
                          <a:pt x="0" y="229920"/>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4" name="bk object 291">
                    <a:extLst>
                      <a:ext uri="{FF2B5EF4-FFF2-40B4-BE49-F238E27FC236}">
                        <a16:creationId xmlns:a16="http://schemas.microsoft.com/office/drawing/2014/main" id="{14DF64ED-0229-452C-A0CD-B5EB6C9ADA25}"/>
                      </a:ext>
                    </a:extLst>
                  </p:cNvPr>
                  <p:cNvSpPr/>
                  <p:nvPr/>
                </p:nvSpPr>
                <p:spPr>
                  <a:xfrm>
                    <a:off x="1553493" y="3072766"/>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5" name="bk object 292">
                    <a:extLst>
                      <a:ext uri="{FF2B5EF4-FFF2-40B4-BE49-F238E27FC236}">
                        <a16:creationId xmlns:a16="http://schemas.microsoft.com/office/drawing/2014/main" id="{BCB8C70C-3D1A-4BDC-B9EC-F29A87E554E6}"/>
                      </a:ext>
                    </a:extLst>
                  </p:cNvPr>
                  <p:cNvSpPr/>
                  <p:nvPr/>
                </p:nvSpPr>
                <p:spPr>
                  <a:xfrm>
                    <a:off x="1553493" y="3302693"/>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6" name="bk object 293">
                    <a:extLst>
                      <a:ext uri="{FF2B5EF4-FFF2-40B4-BE49-F238E27FC236}">
                        <a16:creationId xmlns:a16="http://schemas.microsoft.com/office/drawing/2014/main" id="{2A9C4B4E-AB87-4FFA-9DFA-13EA759F28FC}"/>
                      </a:ext>
                    </a:extLst>
                  </p:cNvPr>
                  <p:cNvSpPr/>
                  <p:nvPr/>
                </p:nvSpPr>
                <p:spPr>
                  <a:xfrm>
                    <a:off x="1553493" y="3212441"/>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7" name="bk object 294">
                    <a:extLst>
                      <a:ext uri="{FF2B5EF4-FFF2-40B4-BE49-F238E27FC236}">
                        <a16:creationId xmlns:a16="http://schemas.microsoft.com/office/drawing/2014/main" id="{F3E68D92-442F-4B60-9447-196B4EB8331C}"/>
                      </a:ext>
                    </a:extLst>
                  </p:cNvPr>
                  <p:cNvSpPr/>
                  <p:nvPr/>
                </p:nvSpPr>
                <p:spPr>
                  <a:xfrm>
                    <a:off x="1642771" y="3143687"/>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8" name="bk object 295">
                    <a:extLst>
                      <a:ext uri="{FF2B5EF4-FFF2-40B4-BE49-F238E27FC236}">
                        <a16:creationId xmlns:a16="http://schemas.microsoft.com/office/drawing/2014/main" id="{DB39FA91-2627-4B0F-BA25-ED8C57A5905F}"/>
                      </a:ext>
                    </a:extLst>
                  </p:cNvPr>
                  <p:cNvSpPr/>
                  <p:nvPr/>
                </p:nvSpPr>
                <p:spPr>
                  <a:xfrm>
                    <a:off x="1642771" y="3143683"/>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9" name="bk object 296">
                    <a:extLst>
                      <a:ext uri="{FF2B5EF4-FFF2-40B4-BE49-F238E27FC236}">
                        <a16:creationId xmlns:a16="http://schemas.microsoft.com/office/drawing/2014/main" id="{4878CA45-ED37-444D-9222-E35E8301CCC2}"/>
                      </a:ext>
                    </a:extLst>
                  </p:cNvPr>
                  <p:cNvSpPr/>
                  <p:nvPr/>
                </p:nvSpPr>
                <p:spPr>
                  <a:xfrm>
                    <a:off x="1665413" y="281481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0" name="bk object 297">
                    <a:extLst>
                      <a:ext uri="{FF2B5EF4-FFF2-40B4-BE49-F238E27FC236}">
                        <a16:creationId xmlns:a16="http://schemas.microsoft.com/office/drawing/2014/main" id="{11AAECA8-84DA-40A8-87C8-98A8600874E4}"/>
                      </a:ext>
                    </a:extLst>
                  </p:cNvPr>
                  <p:cNvSpPr/>
                  <p:nvPr/>
                </p:nvSpPr>
                <p:spPr>
                  <a:xfrm>
                    <a:off x="1665413" y="2814810"/>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1" name="bk object 298">
                    <a:extLst>
                      <a:ext uri="{FF2B5EF4-FFF2-40B4-BE49-F238E27FC236}">
                        <a16:creationId xmlns:a16="http://schemas.microsoft.com/office/drawing/2014/main" id="{94DFA7CE-376A-4048-BBE5-27BCB3FEECED}"/>
                      </a:ext>
                    </a:extLst>
                  </p:cNvPr>
                  <p:cNvSpPr/>
                  <p:nvPr/>
                </p:nvSpPr>
                <p:spPr>
                  <a:xfrm>
                    <a:off x="1665413" y="2849189"/>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2" name="bk object 299">
                    <a:extLst>
                      <a:ext uri="{FF2B5EF4-FFF2-40B4-BE49-F238E27FC236}">
                        <a16:creationId xmlns:a16="http://schemas.microsoft.com/office/drawing/2014/main" id="{1E46579E-7FBA-4972-931B-2CA2E38BB57F}"/>
                      </a:ext>
                    </a:extLst>
                  </p:cNvPr>
                  <p:cNvSpPr/>
                  <p:nvPr/>
                </p:nvSpPr>
                <p:spPr>
                  <a:xfrm>
                    <a:off x="1665413" y="284918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3" name="bk object 300">
                    <a:extLst>
                      <a:ext uri="{FF2B5EF4-FFF2-40B4-BE49-F238E27FC236}">
                        <a16:creationId xmlns:a16="http://schemas.microsoft.com/office/drawing/2014/main" id="{A8922E60-5BF1-4B23-8425-1ECB114E78B0}"/>
                      </a:ext>
                    </a:extLst>
                  </p:cNvPr>
                  <p:cNvSpPr/>
                  <p:nvPr/>
                </p:nvSpPr>
                <p:spPr>
                  <a:xfrm>
                    <a:off x="1665413" y="304904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4" name="bk object 301">
                    <a:extLst>
                      <a:ext uri="{FF2B5EF4-FFF2-40B4-BE49-F238E27FC236}">
                        <a16:creationId xmlns:a16="http://schemas.microsoft.com/office/drawing/2014/main" id="{A16C1330-F500-4C87-9B3D-92A701D1EB32}"/>
                      </a:ext>
                    </a:extLst>
                  </p:cNvPr>
                  <p:cNvSpPr/>
                  <p:nvPr/>
                </p:nvSpPr>
                <p:spPr>
                  <a:xfrm>
                    <a:off x="1665413" y="3049040"/>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5" name="bk object 302">
                    <a:extLst>
                      <a:ext uri="{FF2B5EF4-FFF2-40B4-BE49-F238E27FC236}">
                        <a16:creationId xmlns:a16="http://schemas.microsoft.com/office/drawing/2014/main" id="{A760614C-6B82-4F3F-AC6A-19B73079C95E}"/>
                      </a:ext>
                    </a:extLst>
                  </p:cNvPr>
                  <p:cNvSpPr/>
                  <p:nvPr/>
                </p:nvSpPr>
                <p:spPr>
                  <a:xfrm>
                    <a:off x="1665413" y="307911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6" name="bk object 303">
                    <a:extLst>
                      <a:ext uri="{FF2B5EF4-FFF2-40B4-BE49-F238E27FC236}">
                        <a16:creationId xmlns:a16="http://schemas.microsoft.com/office/drawing/2014/main" id="{1A5F3384-302B-4F15-B4B0-D23A0790AAF0}"/>
                      </a:ext>
                    </a:extLst>
                  </p:cNvPr>
                  <p:cNvSpPr/>
                  <p:nvPr/>
                </p:nvSpPr>
                <p:spPr>
                  <a:xfrm>
                    <a:off x="1665413" y="307911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7" name="bk object 304">
                    <a:extLst>
                      <a:ext uri="{FF2B5EF4-FFF2-40B4-BE49-F238E27FC236}">
                        <a16:creationId xmlns:a16="http://schemas.microsoft.com/office/drawing/2014/main" id="{188F005F-7937-48F7-90C3-8B190445CC3F}"/>
                      </a:ext>
                    </a:extLst>
                  </p:cNvPr>
                  <p:cNvSpPr/>
                  <p:nvPr/>
                </p:nvSpPr>
                <p:spPr>
                  <a:xfrm>
                    <a:off x="1665413" y="3122091"/>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8" name="bk object 305">
                    <a:extLst>
                      <a:ext uri="{FF2B5EF4-FFF2-40B4-BE49-F238E27FC236}">
                        <a16:creationId xmlns:a16="http://schemas.microsoft.com/office/drawing/2014/main" id="{D7EB0B94-83F4-4B80-8316-8226276596F0}"/>
                      </a:ext>
                    </a:extLst>
                  </p:cNvPr>
                  <p:cNvSpPr/>
                  <p:nvPr/>
                </p:nvSpPr>
                <p:spPr>
                  <a:xfrm>
                    <a:off x="1665413" y="3122091"/>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9" name="bk object 306">
                    <a:extLst>
                      <a:ext uri="{FF2B5EF4-FFF2-40B4-BE49-F238E27FC236}">
                        <a16:creationId xmlns:a16="http://schemas.microsoft.com/office/drawing/2014/main" id="{F21CE308-28C7-40F5-80DF-958F5B191DEA}"/>
                      </a:ext>
                    </a:extLst>
                  </p:cNvPr>
                  <p:cNvSpPr/>
                  <p:nvPr/>
                </p:nvSpPr>
                <p:spPr>
                  <a:xfrm>
                    <a:off x="1665413" y="3139280"/>
                    <a:ext cx="22225" cy="22225"/>
                  </a:xfrm>
                  <a:custGeom>
                    <a:avLst/>
                    <a:gdLst/>
                    <a:ahLst/>
                    <a:cxnLst/>
                    <a:rect l="l" t="t" r="r" b="b"/>
                    <a:pathLst>
                      <a:path w="22225" h="22225">
                        <a:moveTo>
                          <a:pt x="16827" y="0"/>
                        </a:moveTo>
                        <a:lnTo>
                          <a:pt x="4851" y="0"/>
                        </a:lnTo>
                        <a:lnTo>
                          <a:pt x="0" y="4864"/>
                        </a:lnTo>
                        <a:lnTo>
                          <a:pt x="0" y="16840"/>
                        </a:lnTo>
                        <a:lnTo>
                          <a:pt x="4851" y="21691"/>
                        </a:lnTo>
                        <a:lnTo>
                          <a:pt x="16827" y="21691"/>
                        </a:lnTo>
                        <a:lnTo>
                          <a:pt x="21678" y="16840"/>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0" name="bk object 307">
                    <a:extLst>
                      <a:ext uri="{FF2B5EF4-FFF2-40B4-BE49-F238E27FC236}">
                        <a16:creationId xmlns:a16="http://schemas.microsoft.com/office/drawing/2014/main" id="{36E1596D-C77D-47B4-8616-727470C29CB2}"/>
                      </a:ext>
                    </a:extLst>
                  </p:cNvPr>
                  <p:cNvSpPr/>
                  <p:nvPr/>
                </p:nvSpPr>
                <p:spPr>
                  <a:xfrm>
                    <a:off x="1665413" y="3139280"/>
                    <a:ext cx="22225" cy="22225"/>
                  </a:xfrm>
                  <a:custGeom>
                    <a:avLst/>
                    <a:gdLst/>
                    <a:ahLst/>
                    <a:cxnLst/>
                    <a:rect l="l" t="t" r="r" b="b"/>
                    <a:pathLst>
                      <a:path w="22225" h="22225">
                        <a:moveTo>
                          <a:pt x="21678" y="10845"/>
                        </a:moveTo>
                        <a:lnTo>
                          <a:pt x="21678" y="16840"/>
                        </a:lnTo>
                        <a:lnTo>
                          <a:pt x="16827" y="21691"/>
                        </a:lnTo>
                        <a:lnTo>
                          <a:pt x="10833" y="21691"/>
                        </a:lnTo>
                        <a:lnTo>
                          <a:pt x="4851" y="21691"/>
                        </a:lnTo>
                        <a:lnTo>
                          <a:pt x="0" y="16840"/>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1" name="bk object 308">
                    <a:extLst>
                      <a:ext uri="{FF2B5EF4-FFF2-40B4-BE49-F238E27FC236}">
                        <a16:creationId xmlns:a16="http://schemas.microsoft.com/office/drawing/2014/main" id="{F87501B7-4B80-4B07-BD5E-858B8DB4CAE3}"/>
                      </a:ext>
                    </a:extLst>
                  </p:cNvPr>
                  <p:cNvSpPr/>
                  <p:nvPr/>
                </p:nvSpPr>
                <p:spPr>
                  <a:xfrm>
                    <a:off x="1665413" y="317796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2" name="bk object 309">
                    <a:extLst>
                      <a:ext uri="{FF2B5EF4-FFF2-40B4-BE49-F238E27FC236}">
                        <a16:creationId xmlns:a16="http://schemas.microsoft.com/office/drawing/2014/main" id="{15820E61-8E92-4938-AE6E-27926A5C32CF}"/>
                      </a:ext>
                    </a:extLst>
                  </p:cNvPr>
                  <p:cNvSpPr/>
                  <p:nvPr/>
                </p:nvSpPr>
                <p:spPr>
                  <a:xfrm>
                    <a:off x="1665413" y="3177963"/>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3" name="bk object 310">
                    <a:extLst>
                      <a:ext uri="{FF2B5EF4-FFF2-40B4-BE49-F238E27FC236}">
                        <a16:creationId xmlns:a16="http://schemas.microsoft.com/office/drawing/2014/main" id="{FE527DB1-B50B-4A5E-8F47-F2F21FB6B69E}"/>
                      </a:ext>
                    </a:extLst>
                  </p:cNvPr>
                  <p:cNvSpPr/>
                  <p:nvPr/>
                </p:nvSpPr>
                <p:spPr>
                  <a:xfrm>
                    <a:off x="1665413" y="3229531"/>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4" name="bk object 311">
                    <a:extLst>
                      <a:ext uri="{FF2B5EF4-FFF2-40B4-BE49-F238E27FC236}">
                        <a16:creationId xmlns:a16="http://schemas.microsoft.com/office/drawing/2014/main" id="{DE860937-1853-4428-91CA-C8613C6F5B5D}"/>
                      </a:ext>
                    </a:extLst>
                  </p:cNvPr>
                  <p:cNvSpPr/>
                  <p:nvPr/>
                </p:nvSpPr>
                <p:spPr>
                  <a:xfrm>
                    <a:off x="1665413" y="3229531"/>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5" name="bk object 312">
                    <a:extLst>
                      <a:ext uri="{FF2B5EF4-FFF2-40B4-BE49-F238E27FC236}">
                        <a16:creationId xmlns:a16="http://schemas.microsoft.com/office/drawing/2014/main" id="{099CD1B9-E8C7-4181-9D75-9E4EB2403C11}"/>
                      </a:ext>
                    </a:extLst>
                  </p:cNvPr>
                  <p:cNvSpPr/>
                  <p:nvPr/>
                </p:nvSpPr>
                <p:spPr>
                  <a:xfrm>
                    <a:off x="1665413" y="3254931"/>
                    <a:ext cx="22225" cy="22225"/>
                  </a:xfrm>
                  <a:custGeom>
                    <a:avLst/>
                    <a:gdLst/>
                    <a:ahLst/>
                    <a:cxnLst/>
                    <a:rect l="l" t="t" r="r" b="b"/>
                    <a:pathLst>
                      <a:path w="22225" h="22225">
                        <a:moveTo>
                          <a:pt x="16827" y="0"/>
                        </a:moveTo>
                        <a:lnTo>
                          <a:pt x="4851" y="0"/>
                        </a:lnTo>
                        <a:lnTo>
                          <a:pt x="0" y="4864"/>
                        </a:lnTo>
                        <a:lnTo>
                          <a:pt x="0" y="16840"/>
                        </a:lnTo>
                        <a:lnTo>
                          <a:pt x="4851" y="21691"/>
                        </a:lnTo>
                        <a:lnTo>
                          <a:pt x="16827" y="21691"/>
                        </a:lnTo>
                        <a:lnTo>
                          <a:pt x="21678" y="16840"/>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6" name="bk object 313">
                    <a:extLst>
                      <a:ext uri="{FF2B5EF4-FFF2-40B4-BE49-F238E27FC236}">
                        <a16:creationId xmlns:a16="http://schemas.microsoft.com/office/drawing/2014/main" id="{D08EC8D1-9342-4C18-825B-B65756829191}"/>
                      </a:ext>
                    </a:extLst>
                  </p:cNvPr>
                  <p:cNvSpPr/>
                  <p:nvPr/>
                </p:nvSpPr>
                <p:spPr>
                  <a:xfrm>
                    <a:off x="1665413" y="3254931"/>
                    <a:ext cx="22225" cy="22225"/>
                  </a:xfrm>
                  <a:custGeom>
                    <a:avLst/>
                    <a:gdLst/>
                    <a:ahLst/>
                    <a:cxnLst/>
                    <a:rect l="l" t="t" r="r" b="b"/>
                    <a:pathLst>
                      <a:path w="22225" h="22225">
                        <a:moveTo>
                          <a:pt x="21678" y="10845"/>
                        </a:moveTo>
                        <a:lnTo>
                          <a:pt x="21678" y="16840"/>
                        </a:lnTo>
                        <a:lnTo>
                          <a:pt x="16827" y="21691"/>
                        </a:lnTo>
                        <a:lnTo>
                          <a:pt x="10833" y="21691"/>
                        </a:lnTo>
                        <a:lnTo>
                          <a:pt x="4851" y="21691"/>
                        </a:lnTo>
                        <a:lnTo>
                          <a:pt x="0" y="16840"/>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7" name="bk object 314">
                    <a:extLst>
                      <a:ext uri="{FF2B5EF4-FFF2-40B4-BE49-F238E27FC236}">
                        <a16:creationId xmlns:a16="http://schemas.microsoft.com/office/drawing/2014/main" id="{EB40343B-BB9B-4FF3-930D-04E183A0FCB9}"/>
                      </a:ext>
                    </a:extLst>
                  </p:cNvPr>
                  <p:cNvSpPr/>
                  <p:nvPr/>
                </p:nvSpPr>
                <p:spPr>
                  <a:xfrm>
                    <a:off x="1665413" y="3270361"/>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8" name="bk object 315">
                    <a:extLst>
                      <a:ext uri="{FF2B5EF4-FFF2-40B4-BE49-F238E27FC236}">
                        <a16:creationId xmlns:a16="http://schemas.microsoft.com/office/drawing/2014/main" id="{51949AB1-0C87-44C3-BFEC-369CCF37BC6A}"/>
                      </a:ext>
                    </a:extLst>
                  </p:cNvPr>
                  <p:cNvSpPr/>
                  <p:nvPr/>
                </p:nvSpPr>
                <p:spPr>
                  <a:xfrm>
                    <a:off x="1665413" y="3270361"/>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9" name="bk object 316">
                    <a:extLst>
                      <a:ext uri="{FF2B5EF4-FFF2-40B4-BE49-F238E27FC236}">
                        <a16:creationId xmlns:a16="http://schemas.microsoft.com/office/drawing/2014/main" id="{EFC3DC89-759C-4E4C-9B0C-9B351DFA5AFC}"/>
                      </a:ext>
                    </a:extLst>
                  </p:cNvPr>
                  <p:cNvSpPr/>
                  <p:nvPr/>
                </p:nvSpPr>
                <p:spPr>
                  <a:xfrm>
                    <a:off x="1665413" y="328540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0" name="bk object 317">
                    <a:extLst>
                      <a:ext uri="{FF2B5EF4-FFF2-40B4-BE49-F238E27FC236}">
                        <a16:creationId xmlns:a16="http://schemas.microsoft.com/office/drawing/2014/main" id="{4C009E45-D0CA-4ECC-9790-E0E8FE71365C}"/>
                      </a:ext>
                    </a:extLst>
                  </p:cNvPr>
                  <p:cNvSpPr/>
                  <p:nvPr/>
                </p:nvSpPr>
                <p:spPr>
                  <a:xfrm>
                    <a:off x="1665413" y="328540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1" name="bk object 318">
                    <a:extLst>
                      <a:ext uri="{FF2B5EF4-FFF2-40B4-BE49-F238E27FC236}">
                        <a16:creationId xmlns:a16="http://schemas.microsoft.com/office/drawing/2014/main" id="{7ADA678C-3112-41D4-A863-452A2EBDD65A}"/>
                      </a:ext>
                    </a:extLst>
                  </p:cNvPr>
                  <p:cNvSpPr/>
                  <p:nvPr/>
                </p:nvSpPr>
                <p:spPr>
                  <a:xfrm>
                    <a:off x="1665413" y="330905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2" name="bk object 319">
                    <a:extLst>
                      <a:ext uri="{FF2B5EF4-FFF2-40B4-BE49-F238E27FC236}">
                        <a16:creationId xmlns:a16="http://schemas.microsoft.com/office/drawing/2014/main" id="{4AA78FCA-50A2-4A46-96FB-58F8D7D80814}"/>
                      </a:ext>
                    </a:extLst>
                  </p:cNvPr>
                  <p:cNvSpPr/>
                  <p:nvPr/>
                </p:nvSpPr>
                <p:spPr>
                  <a:xfrm>
                    <a:off x="1665413" y="3309050"/>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3" name="bk object 320">
                    <a:extLst>
                      <a:ext uri="{FF2B5EF4-FFF2-40B4-BE49-F238E27FC236}">
                        <a16:creationId xmlns:a16="http://schemas.microsoft.com/office/drawing/2014/main" id="{B5AB4455-B887-4438-83D0-83D79B837D8D}"/>
                      </a:ext>
                    </a:extLst>
                  </p:cNvPr>
                  <p:cNvSpPr/>
                  <p:nvPr/>
                </p:nvSpPr>
                <p:spPr>
                  <a:xfrm>
                    <a:off x="1665413" y="334342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4" name="bk object 321">
                    <a:extLst>
                      <a:ext uri="{FF2B5EF4-FFF2-40B4-BE49-F238E27FC236}">
                        <a16:creationId xmlns:a16="http://schemas.microsoft.com/office/drawing/2014/main" id="{7D0CF077-EB8B-4B69-A2D2-352A3B0923F4}"/>
                      </a:ext>
                    </a:extLst>
                  </p:cNvPr>
                  <p:cNvSpPr/>
                  <p:nvPr/>
                </p:nvSpPr>
                <p:spPr>
                  <a:xfrm>
                    <a:off x="1665413" y="3343422"/>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5" name="bk object 322">
                    <a:extLst>
                      <a:ext uri="{FF2B5EF4-FFF2-40B4-BE49-F238E27FC236}">
                        <a16:creationId xmlns:a16="http://schemas.microsoft.com/office/drawing/2014/main" id="{42DCA48A-D522-436D-A3C0-E0E26BE800BF}"/>
                      </a:ext>
                    </a:extLst>
                  </p:cNvPr>
                  <p:cNvSpPr/>
                  <p:nvPr/>
                </p:nvSpPr>
                <p:spPr>
                  <a:xfrm>
                    <a:off x="2222066" y="3369306"/>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6" name="bk object 323">
                    <a:extLst>
                      <a:ext uri="{FF2B5EF4-FFF2-40B4-BE49-F238E27FC236}">
                        <a16:creationId xmlns:a16="http://schemas.microsoft.com/office/drawing/2014/main" id="{EC84D941-A0D1-4B26-A6AA-C6CA611DCD03}"/>
                      </a:ext>
                    </a:extLst>
                  </p:cNvPr>
                  <p:cNvSpPr/>
                  <p:nvPr/>
                </p:nvSpPr>
                <p:spPr>
                  <a:xfrm>
                    <a:off x="2255546" y="3171613"/>
                    <a:ext cx="0" cy="198120"/>
                  </a:xfrm>
                  <a:custGeom>
                    <a:avLst/>
                    <a:gdLst/>
                    <a:ahLst/>
                    <a:cxnLst/>
                    <a:rect l="l" t="t" r="r" b="b"/>
                    <a:pathLst>
                      <a:path h="198119">
                        <a:moveTo>
                          <a:pt x="0" y="0"/>
                        </a:moveTo>
                        <a:lnTo>
                          <a:pt x="0" y="19768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7" name="bk object 324">
                    <a:extLst>
                      <a:ext uri="{FF2B5EF4-FFF2-40B4-BE49-F238E27FC236}">
                        <a16:creationId xmlns:a16="http://schemas.microsoft.com/office/drawing/2014/main" id="{81801D2A-A314-4B31-9BF2-E2988FA8EDB2}"/>
                      </a:ext>
                    </a:extLst>
                  </p:cNvPr>
                  <p:cNvSpPr/>
                  <p:nvPr/>
                </p:nvSpPr>
                <p:spPr>
                  <a:xfrm>
                    <a:off x="2222066" y="2359358"/>
                    <a:ext cx="73025" cy="0"/>
                  </a:xfrm>
                  <a:custGeom>
                    <a:avLst/>
                    <a:gdLst/>
                    <a:ahLst/>
                    <a:cxnLst/>
                    <a:rect l="l" t="t" r="r" b="b"/>
                    <a:pathLst>
                      <a:path w="73025">
                        <a:moveTo>
                          <a:pt x="0" y="0"/>
                        </a:moveTo>
                        <a:lnTo>
                          <a:pt x="7254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8" name="bk object 325">
                    <a:extLst>
                      <a:ext uri="{FF2B5EF4-FFF2-40B4-BE49-F238E27FC236}">
                        <a16:creationId xmlns:a16="http://schemas.microsoft.com/office/drawing/2014/main" id="{6B589265-BF3D-4F4A-9340-BDC02A0BA415}"/>
                      </a:ext>
                    </a:extLst>
                  </p:cNvPr>
                  <p:cNvSpPr/>
                  <p:nvPr/>
                </p:nvSpPr>
                <p:spPr>
                  <a:xfrm>
                    <a:off x="2255546" y="2359358"/>
                    <a:ext cx="0" cy="370205"/>
                  </a:xfrm>
                  <a:custGeom>
                    <a:avLst/>
                    <a:gdLst/>
                    <a:ahLst/>
                    <a:cxnLst/>
                    <a:rect l="l" t="t" r="r" b="b"/>
                    <a:pathLst>
                      <a:path h="370205">
                        <a:moveTo>
                          <a:pt x="0" y="0"/>
                        </a:moveTo>
                        <a:lnTo>
                          <a:pt x="0" y="36959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9" name="bk object 326">
                    <a:extLst>
                      <a:ext uri="{FF2B5EF4-FFF2-40B4-BE49-F238E27FC236}">
                        <a16:creationId xmlns:a16="http://schemas.microsoft.com/office/drawing/2014/main" id="{F190E2FE-98D8-492B-91AF-7D6629277F53}"/>
                      </a:ext>
                    </a:extLst>
                  </p:cNvPr>
                  <p:cNvSpPr/>
                  <p:nvPr/>
                </p:nvSpPr>
                <p:spPr>
                  <a:xfrm>
                    <a:off x="2132787" y="2728959"/>
                    <a:ext cx="251460" cy="443230"/>
                  </a:xfrm>
                  <a:custGeom>
                    <a:avLst/>
                    <a:gdLst/>
                    <a:ahLst/>
                    <a:cxnLst/>
                    <a:rect l="l" t="t" r="r" b="b"/>
                    <a:pathLst>
                      <a:path w="251460" h="443230">
                        <a:moveTo>
                          <a:pt x="0" y="442658"/>
                        </a:moveTo>
                        <a:lnTo>
                          <a:pt x="251104" y="442658"/>
                        </a:lnTo>
                        <a:lnTo>
                          <a:pt x="251104" y="0"/>
                        </a:lnTo>
                        <a:lnTo>
                          <a:pt x="0" y="0"/>
                        </a:lnTo>
                        <a:lnTo>
                          <a:pt x="0" y="442658"/>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0" name="bk object 327">
                    <a:extLst>
                      <a:ext uri="{FF2B5EF4-FFF2-40B4-BE49-F238E27FC236}">
                        <a16:creationId xmlns:a16="http://schemas.microsoft.com/office/drawing/2014/main" id="{8392A262-5349-4B45-AB8F-0BDDCC7C14BF}"/>
                      </a:ext>
                    </a:extLst>
                  </p:cNvPr>
                  <p:cNvSpPr/>
                  <p:nvPr/>
                </p:nvSpPr>
                <p:spPr>
                  <a:xfrm>
                    <a:off x="2132784" y="2728954"/>
                    <a:ext cx="251460" cy="443230"/>
                  </a:xfrm>
                  <a:custGeom>
                    <a:avLst/>
                    <a:gdLst/>
                    <a:ahLst/>
                    <a:cxnLst/>
                    <a:rect l="l" t="t" r="r" b="b"/>
                    <a:pathLst>
                      <a:path w="251460" h="443230">
                        <a:moveTo>
                          <a:pt x="0" y="442658"/>
                        </a:moveTo>
                        <a:lnTo>
                          <a:pt x="251104" y="442658"/>
                        </a:lnTo>
                        <a:lnTo>
                          <a:pt x="251104" y="0"/>
                        </a:lnTo>
                        <a:lnTo>
                          <a:pt x="0" y="0"/>
                        </a:lnTo>
                        <a:lnTo>
                          <a:pt x="0" y="442658"/>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1" name="bk object 328">
                    <a:extLst>
                      <a:ext uri="{FF2B5EF4-FFF2-40B4-BE49-F238E27FC236}">
                        <a16:creationId xmlns:a16="http://schemas.microsoft.com/office/drawing/2014/main" id="{47C9B708-FE3C-43B8-B6F4-54CB6B93FFC6}"/>
                      </a:ext>
                    </a:extLst>
                  </p:cNvPr>
                  <p:cNvSpPr/>
                  <p:nvPr/>
                </p:nvSpPr>
                <p:spPr>
                  <a:xfrm>
                    <a:off x="2132784" y="2728954"/>
                    <a:ext cx="251460" cy="443230"/>
                  </a:xfrm>
                  <a:custGeom>
                    <a:avLst/>
                    <a:gdLst/>
                    <a:ahLst/>
                    <a:cxnLst/>
                    <a:rect l="l" t="t" r="r" b="b"/>
                    <a:pathLst>
                      <a:path w="251460" h="443230">
                        <a:moveTo>
                          <a:pt x="0" y="0"/>
                        </a:moveTo>
                        <a:lnTo>
                          <a:pt x="251104" y="0"/>
                        </a:lnTo>
                        <a:lnTo>
                          <a:pt x="251104" y="442658"/>
                        </a:lnTo>
                        <a:lnTo>
                          <a:pt x="0" y="442658"/>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2" name="bk object 329">
                    <a:extLst>
                      <a:ext uri="{FF2B5EF4-FFF2-40B4-BE49-F238E27FC236}">
                        <a16:creationId xmlns:a16="http://schemas.microsoft.com/office/drawing/2014/main" id="{9FD4B100-261B-4C12-AEBA-F92825832FCB}"/>
                      </a:ext>
                    </a:extLst>
                  </p:cNvPr>
                  <p:cNvSpPr/>
                  <p:nvPr/>
                </p:nvSpPr>
                <p:spPr>
                  <a:xfrm>
                    <a:off x="2132782" y="3008305"/>
                    <a:ext cx="251460" cy="0"/>
                  </a:xfrm>
                  <a:custGeom>
                    <a:avLst/>
                    <a:gdLst/>
                    <a:ahLst/>
                    <a:cxnLst/>
                    <a:rect l="l" t="t" r="r" b="b"/>
                    <a:pathLst>
                      <a:path w="251460">
                        <a:moveTo>
                          <a:pt x="0" y="0"/>
                        </a:moveTo>
                        <a:lnTo>
                          <a:pt x="25110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3" name="bk object 330">
                    <a:extLst>
                      <a:ext uri="{FF2B5EF4-FFF2-40B4-BE49-F238E27FC236}">
                        <a16:creationId xmlns:a16="http://schemas.microsoft.com/office/drawing/2014/main" id="{CEDA68C9-2111-4754-9669-1ACD5CF9C457}"/>
                      </a:ext>
                    </a:extLst>
                  </p:cNvPr>
                  <p:cNvSpPr/>
                  <p:nvPr/>
                </p:nvSpPr>
                <p:spPr>
                  <a:xfrm>
                    <a:off x="2222066" y="2924506"/>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4" name="bk object 331">
                    <a:extLst>
                      <a:ext uri="{FF2B5EF4-FFF2-40B4-BE49-F238E27FC236}">
                        <a16:creationId xmlns:a16="http://schemas.microsoft.com/office/drawing/2014/main" id="{96D9876E-8738-4748-9A9F-ADC342D355A4}"/>
                      </a:ext>
                    </a:extLst>
                  </p:cNvPr>
                  <p:cNvSpPr/>
                  <p:nvPr/>
                </p:nvSpPr>
                <p:spPr>
                  <a:xfrm>
                    <a:off x="2222066" y="2924503"/>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5" name="bk object 332">
                    <a:extLst>
                      <a:ext uri="{FF2B5EF4-FFF2-40B4-BE49-F238E27FC236}">
                        <a16:creationId xmlns:a16="http://schemas.microsoft.com/office/drawing/2014/main" id="{20E685D7-4664-4137-BC8E-58E8ABB3A566}"/>
                      </a:ext>
                    </a:extLst>
                  </p:cNvPr>
                  <p:cNvSpPr/>
                  <p:nvPr/>
                </p:nvSpPr>
                <p:spPr>
                  <a:xfrm>
                    <a:off x="2244707" y="2361405"/>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6" name="bk object 333">
                    <a:extLst>
                      <a:ext uri="{FF2B5EF4-FFF2-40B4-BE49-F238E27FC236}">
                        <a16:creationId xmlns:a16="http://schemas.microsoft.com/office/drawing/2014/main" id="{23BFE487-9049-404E-979C-45C8D7D12338}"/>
                      </a:ext>
                    </a:extLst>
                  </p:cNvPr>
                  <p:cNvSpPr/>
                  <p:nvPr/>
                </p:nvSpPr>
                <p:spPr>
                  <a:xfrm>
                    <a:off x="2244707" y="2361405"/>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7" name="bk object 334">
                    <a:extLst>
                      <a:ext uri="{FF2B5EF4-FFF2-40B4-BE49-F238E27FC236}">
                        <a16:creationId xmlns:a16="http://schemas.microsoft.com/office/drawing/2014/main" id="{779F7005-1D58-46CA-B5D3-D9DE2A505A43}"/>
                      </a:ext>
                    </a:extLst>
                  </p:cNvPr>
                  <p:cNvSpPr/>
                  <p:nvPr/>
                </p:nvSpPr>
                <p:spPr>
                  <a:xfrm>
                    <a:off x="2244707" y="255694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8" name="bk object 335">
                    <a:extLst>
                      <a:ext uri="{FF2B5EF4-FFF2-40B4-BE49-F238E27FC236}">
                        <a16:creationId xmlns:a16="http://schemas.microsoft.com/office/drawing/2014/main" id="{E3D4CC5D-17CF-43AB-AA54-EE577A559880}"/>
                      </a:ext>
                    </a:extLst>
                  </p:cNvPr>
                  <p:cNvSpPr/>
                  <p:nvPr/>
                </p:nvSpPr>
                <p:spPr>
                  <a:xfrm>
                    <a:off x="2244707" y="255694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9" name="bk object 336">
                    <a:extLst>
                      <a:ext uri="{FF2B5EF4-FFF2-40B4-BE49-F238E27FC236}">
                        <a16:creationId xmlns:a16="http://schemas.microsoft.com/office/drawing/2014/main" id="{4A07C145-1841-4E95-B4AF-83B8EDC273A2}"/>
                      </a:ext>
                    </a:extLst>
                  </p:cNvPr>
                  <p:cNvSpPr/>
                  <p:nvPr/>
                </p:nvSpPr>
                <p:spPr>
                  <a:xfrm>
                    <a:off x="2244707" y="2580585"/>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0" name="bk object 337">
                    <a:extLst>
                      <a:ext uri="{FF2B5EF4-FFF2-40B4-BE49-F238E27FC236}">
                        <a16:creationId xmlns:a16="http://schemas.microsoft.com/office/drawing/2014/main" id="{71CCFD77-62F2-4F9E-9A4F-C0A85598E286}"/>
                      </a:ext>
                    </a:extLst>
                  </p:cNvPr>
                  <p:cNvSpPr/>
                  <p:nvPr/>
                </p:nvSpPr>
                <p:spPr>
                  <a:xfrm>
                    <a:off x="2244707" y="2580585"/>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1" name="bk object 338">
                    <a:extLst>
                      <a:ext uri="{FF2B5EF4-FFF2-40B4-BE49-F238E27FC236}">
                        <a16:creationId xmlns:a16="http://schemas.microsoft.com/office/drawing/2014/main" id="{FB54B2DD-9AA0-44C6-801D-9671D28BC6FD}"/>
                      </a:ext>
                    </a:extLst>
                  </p:cNvPr>
                  <p:cNvSpPr/>
                  <p:nvPr/>
                </p:nvSpPr>
                <p:spPr>
                  <a:xfrm>
                    <a:off x="2244707" y="264935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2" name="bk object 339">
                    <a:extLst>
                      <a:ext uri="{FF2B5EF4-FFF2-40B4-BE49-F238E27FC236}">
                        <a16:creationId xmlns:a16="http://schemas.microsoft.com/office/drawing/2014/main" id="{8AE3B370-312A-48F7-9DEF-5EB40860064C}"/>
                      </a:ext>
                    </a:extLst>
                  </p:cNvPr>
                  <p:cNvSpPr/>
                  <p:nvPr/>
                </p:nvSpPr>
                <p:spPr>
                  <a:xfrm>
                    <a:off x="2244707" y="2649356"/>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3" name="bk object 340">
                    <a:extLst>
                      <a:ext uri="{FF2B5EF4-FFF2-40B4-BE49-F238E27FC236}">
                        <a16:creationId xmlns:a16="http://schemas.microsoft.com/office/drawing/2014/main" id="{FCB59F52-D584-438A-B0C4-992E9ACF4CE9}"/>
                      </a:ext>
                    </a:extLst>
                  </p:cNvPr>
                  <p:cNvSpPr/>
                  <p:nvPr/>
                </p:nvSpPr>
                <p:spPr>
                  <a:xfrm>
                    <a:off x="2244707" y="270736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4" name="bk object 341">
                    <a:extLst>
                      <a:ext uri="{FF2B5EF4-FFF2-40B4-BE49-F238E27FC236}">
                        <a16:creationId xmlns:a16="http://schemas.microsoft.com/office/drawing/2014/main" id="{636D5985-7521-4C6C-BE6C-CEC066F620BB}"/>
                      </a:ext>
                    </a:extLst>
                  </p:cNvPr>
                  <p:cNvSpPr/>
                  <p:nvPr/>
                </p:nvSpPr>
                <p:spPr>
                  <a:xfrm>
                    <a:off x="2244707" y="270736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5" name="bk object 342">
                    <a:extLst>
                      <a:ext uri="{FF2B5EF4-FFF2-40B4-BE49-F238E27FC236}">
                        <a16:creationId xmlns:a16="http://schemas.microsoft.com/office/drawing/2014/main" id="{150BE154-63B5-48EE-8D0F-FBAF16BCDF45}"/>
                      </a:ext>
                    </a:extLst>
                  </p:cNvPr>
                  <p:cNvSpPr/>
                  <p:nvPr/>
                </p:nvSpPr>
                <p:spPr>
                  <a:xfrm>
                    <a:off x="2244707" y="2746045"/>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6" name="bk object 343">
                    <a:extLst>
                      <a:ext uri="{FF2B5EF4-FFF2-40B4-BE49-F238E27FC236}">
                        <a16:creationId xmlns:a16="http://schemas.microsoft.com/office/drawing/2014/main" id="{B10EE859-6F61-4C32-BFA3-5222641950C8}"/>
                      </a:ext>
                    </a:extLst>
                  </p:cNvPr>
                  <p:cNvSpPr/>
                  <p:nvPr/>
                </p:nvSpPr>
                <p:spPr>
                  <a:xfrm>
                    <a:off x="2244707" y="2746045"/>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7" name="bk object 344">
                    <a:extLst>
                      <a:ext uri="{FF2B5EF4-FFF2-40B4-BE49-F238E27FC236}">
                        <a16:creationId xmlns:a16="http://schemas.microsoft.com/office/drawing/2014/main" id="{D3462331-0834-45FC-8728-82D64A7EFF97}"/>
                      </a:ext>
                    </a:extLst>
                  </p:cNvPr>
                  <p:cNvSpPr/>
                  <p:nvPr/>
                </p:nvSpPr>
                <p:spPr>
                  <a:xfrm>
                    <a:off x="2244707" y="276538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8" name="bk object 345">
                    <a:extLst>
                      <a:ext uri="{FF2B5EF4-FFF2-40B4-BE49-F238E27FC236}">
                        <a16:creationId xmlns:a16="http://schemas.microsoft.com/office/drawing/2014/main" id="{42357558-D71D-4FFF-ACBB-C98B6058E6AB}"/>
                      </a:ext>
                    </a:extLst>
                  </p:cNvPr>
                  <p:cNvSpPr/>
                  <p:nvPr/>
                </p:nvSpPr>
                <p:spPr>
                  <a:xfrm>
                    <a:off x="2244707" y="2765387"/>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9" name="bk object 346">
                    <a:extLst>
                      <a:ext uri="{FF2B5EF4-FFF2-40B4-BE49-F238E27FC236}">
                        <a16:creationId xmlns:a16="http://schemas.microsoft.com/office/drawing/2014/main" id="{4F0A1EB3-4029-4BBB-B6B3-14003CECB2C4}"/>
                      </a:ext>
                    </a:extLst>
                  </p:cNvPr>
                  <p:cNvSpPr/>
                  <p:nvPr/>
                </p:nvSpPr>
                <p:spPr>
                  <a:xfrm>
                    <a:off x="2244707" y="289217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0" name="bk object 347">
                    <a:extLst>
                      <a:ext uri="{FF2B5EF4-FFF2-40B4-BE49-F238E27FC236}">
                        <a16:creationId xmlns:a16="http://schemas.microsoft.com/office/drawing/2014/main" id="{64259AA0-2CE3-4422-8A8D-B1729A04DA93}"/>
                      </a:ext>
                    </a:extLst>
                  </p:cNvPr>
                  <p:cNvSpPr/>
                  <p:nvPr/>
                </p:nvSpPr>
                <p:spPr>
                  <a:xfrm>
                    <a:off x="2244707" y="2892176"/>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1" name="bk object 348">
                    <a:extLst>
                      <a:ext uri="{FF2B5EF4-FFF2-40B4-BE49-F238E27FC236}">
                        <a16:creationId xmlns:a16="http://schemas.microsoft.com/office/drawing/2014/main" id="{A47F3983-B67E-4AD9-9A53-F4CFFACBD921}"/>
                      </a:ext>
                    </a:extLst>
                  </p:cNvPr>
                  <p:cNvSpPr/>
                  <p:nvPr/>
                </p:nvSpPr>
                <p:spPr>
                  <a:xfrm>
                    <a:off x="2244707" y="2874974"/>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2" name="bk object 349">
                    <a:extLst>
                      <a:ext uri="{FF2B5EF4-FFF2-40B4-BE49-F238E27FC236}">
                        <a16:creationId xmlns:a16="http://schemas.microsoft.com/office/drawing/2014/main" id="{A1D9CAF6-12A7-41E9-94E5-32FD3A918972}"/>
                      </a:ext>
                    </a:extLst>
                  </p:cNvPr>
                  <p:cNvSpPr/>
                  <p:nvPr/>
                </p:nvSpPr>
                <p:spPr>
                  <a:xfrm>
                    <a:off x="2244707" y="2874974"/>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3" name="bk object 350">
                    <a:extLst>
                      <a:ext uri="{FF2B5EF4-FFF2-40B4-BE49-F238E27FC236}">
                        <a16:creationId xmlns:a16="http://schemas.microsoft.com/office/drawing/2014/main" id="{ACB7541A-17A0-4A87-B68B-867E0AC43523}"/>
                      </a:ext>
                    </a:extLst>
                  </p:cNvPr>
                  <p:cNvSpPr/>
                  <p:nvPr/>
                </p:nvSpPr>
                <p:spPr>
                  <a:xfrm>
                    <a:off x="2244707" y="2952333"/>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4" name="bk object 351">
                    <a:extLst>
                      <a:ext uri="{FF2B5EF4-FFF2-40B4-BE49-F238E27FC236}">
                        <a16:creationId xmlns:a16="http://schemas.microsoft.com/office/drawing/2014/main" id="{C53AB653-6137-45E2-9A3E-DA04E4169840}"/>
                      </a:ext>
                    </a:extLst>
                  </p:cNvPr>
                  <p:cNvSpPr/>
                  <p:nvPr/>
                </p:nvSpPr>
                <p:spPr>
                  <a:xfrm>
                    <a:off x="2244707" y="295233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5" name="bk object 352">
                    <a:extLst>
                      <a:ext uri="{FF2B5EF4-FFF2-40B4-BE49-F238E27FC236}">
                        <a16:creationId xmlns:a16="http://schemas.microsoft.com/office/drawing/2014/main" id="{20792321-7B1C-46B2-A4B1-DC4D51A0D55D}"/>
                      </a:ext>
                    </a:extLst>
                  </p:cNvPr>
                  <p:cNvSpPr/>
                  <p:nvPr/>
                </p:nvSpPr>
                <p:spPr>
                  <a:xfrm>
                    <a:off x="2244707" y="301680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6" name="bk object 353">
                    <a:extLst>
                      <a:ext uri="{FF2B5EF4-FFF2-40B4-BE49-F238E27FC236}">
                        <a16:creationId xmlns:a16="http://schemas.microsoft.com/office/drawing/2014/main" id="{4CBB2347-CE9F-430F-B9C1-C71D1634E069}"/>
                      </a:ext>
                    </a:extLst>
                  </p:cNvPr>
                  <p:cNvSpPr/>
                  <p:nvPr/>
                </p:nvSpPr>
                <p:spPr>
                  <a:xfrm>
                    <a:off x="2244707" y="3016800"/>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7" name="bk object 354">
                    <a:extLst>
                      <a:ext uri="{FF2B5EF4-FFF2-40B4-BE49-F238E27FC236}">
                        <a16:creationId xmlns:a16="http://schemas.microsoft.com/office/drawing/2014/main" id="{91D71208-06C3-45A5-8DC4-FC75418E0053}"/>
                      </a:ext>
                    </a:extLst>
                  </p:cNvPr>
                  <p:cNvSpPr/>
                  <p:nvPr/>
                </p:nvSpPr>
                <p:spPr>
                  <a:xfrm>
                    <a:off x="2244707" y="2984567"/>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8" name="bk object 355">
                    <a:extLst>
                      <a:ext uri="{FF2B5EF4-FFF2-40B4-BE49-F238E27FC236}">
                        <a16:creationId xmlns:a16="http://schemas.microsoft.com/office/drawing/2014/main" id="{D463CA39-77EA-47BA-9C5B-39EA39B33E25}"/>
                      </a:ext>
                    </a:extLst>
                  </p:cNvPr>
                  <p:cNvSpPr/>
                  <p:nvPr/>
                </p:nvSpPr>
                <p:spPr>
                  <a:xfrm>
                    <a:off x="2244707" y="298456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9" name="bk object 356">
                    <a:extLst>
                      <a:ext uri="{FF2B5EF4-FFF2-40B4-BE49-F238E27FC236}">
                        <a16:creationId xmlns:a16="http://schemas.microsoft.com/office/drawing/2014/main" id="{F4589EDB-572A-4DAC-A348-F8D6C891F4F1}"/>
                      </a:ext>
                    </a:extLst>
                  </p:cNvPr>
                  <p:cNvSpPr/>
                  <p:nvPr/>
                </p:nvSpPr>
                <p:spPr>
                  <a:xfrm>
                    <a:off x="2244707" y="306827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0" name="bk object 357">
                    <a:extLst>
                      <a:ext uri="{FF2B5EF4-FFF2-40B4-BE49-F238E27FC236}">
                        <a16:creationId xmlns:a16="http://schemas.microsoft.com/office/drawing/2014/main" id="{E42940B5-0CF6-4E09-B89B-A3CC03A4C561}"/>
                      </a:ext>
                    </a:extLst>
                  </p:cNvPr>
                  <p:cNvSpPr/>
                  <p:nvPr/>
                </p:nvSpPr>
                <p:spPr>
                  <a:xfrm>
                    <a:off x="2244707" y="306827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1" name="bk object 358">
                    <a:extLst>
                      <a:ext uri="{FF2B5EF4-FFF2-40B4-BE49-F238E27FC236}">
                        <a16:creationId xmlns:a16="http://schemas.microsoft.com/office/drawing/2014/main" id="{8DFA33C7-8F25-4547-8E0F-515CE94349E8}"/>
                      </a:ext>
                    </a:extLst>
                  </p:cNvPr>
                  <p:cNvSpPr/>
                  <p:nvPr/>
                </p:nvSpPr>
                <p:spPr>
                  <a:xfrm>
                    <a:off x="2244707" y="316507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2" name="bk object 359">
                    <a:extLst>
                      <a:ext uri="{FF2B5EF4-FFF2-40B4-BE49-F238E27FC236}">
                        <a16:creationId xmlns:a16="http://schemas.microsoft.com/office/drawing/2014/main" id="{531A9AF0-9A4F-44D1-9A19-D2CB9BE17751}"/>
                      </a:ext>
                    </a:extLst>
                  </p:cNvPr>
                  <p:cNvSpPr/>
                  <p:nvPr/>
                </p:nvSpPr>
                <p:spPr>
                  <a:xfrm>
                    <a:off x="2244707" y="3165077"/>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3" name="bk object 360">
                    <a:extLst>
                      <a:ext uri="{FF2B5EF4-FFF2-40B4-BE49-F238E27FC236}">
                        <a16:creationId xmlns:a16="http://schemas.microsoft.com/office/drawing/2014/main" id="{DB079F3F-1704-4125-A4C4-5AC0F0CE5DC8}"/>
                      </a:ext>
                    </a:extLst>
                  </p:cNvPr>
                  <p:cNvSpPr/>
                  <p:nvPr/>
                </p:nvSpPr>
                <p:spPr>
                  <a:xfrm>
                    <a:off x="2244707" y="302969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4" name="bk object 361">
                    <a:extLst>
                      <a:ext uri="{FF2B5EF4-FFF2-40B4-BE49-F238E27FC236}">
                        <a16:creationId xmlns:a16="http://schemas.microsoft.com/office/drawing/2014/main" id="{EB0CA987-AC83-4DB2-9BD8-5477D228286E}"/>
                      </a:ext>
                    </a:extLst>
                  </p:cNvPr>
                  <p:cNvSpPr/>
                  <p:nvPr/>
                </p:nvSpPr>
                <p:spPr>
                  <a:xfrm>
                    <a:off x="2244707" y="3029693"/>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5" name="bk object 362">
                    <a:extLst>
                      <a:ext uri="{FF2B5EF4-FFF2-40B4-BE49-F238E27FC236}">
                        <a16:creationId xmlns:a16="http://schemas.microsoft.com/office/drawing/2014/main" id="{C7D98A70-0F77-46F4-813D-CF82C1BFC56E}"/>
                      </a:ext>
                    </a:extLst>
                  </p:cNvPr>
                  <p:cNvSpPr/>
                  <p:nvPr/>
                </p:nvSpPr>
                <p:spPr>
                  <a:xfrm>
                    <a:off x="2244707" y="314572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6" name="bk object 363">
                    <a:extLst>
                      <a:ext uri="{FF2B5EF4-FFF2-40B4-BE49-F238E27FC236}">
                        <a16:creationId xmlns:a16="http://schemas.microsoft.com/office/drawing/2014/main" id="{B984F12F-3AB5-4C0B-ACD0-3C0F1AF927C5}"/>
                      </a:ext>
                    </a:extLst>
                  </p:cNvPr>
                  <p:cNvSpPr/>
                  <p:nvPr/>
                </p:nvSpPr>
                <p:spPr>
                  <a:xfrm>
                    <a:off x="2244707" y="314572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7" name="bk object 364">
                    <a:extLst>
                      <a:ext uri="{FF2B5EF4-FFF2-40B4-BE49-F238E27FC236}">
                        <a16:creationId xmlns:a16="http://schemas.microsoft.com/office/drawing/2014/main" id="{A1D05B91-AA7C-4D9A-9667-B5CCA594F2FB}"/>
                      </a:ext>
                    </a:extLst>
                  </p:cNvPr>
                  <p:cNvSpPr/>
                  <p:nvPr/>
                </p:nvSpPr>
                <p:spPr>
                  <a:xfrm>
                    <a:off x="2244707" y="3233829"/>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8" name="bk object 365">
                    <a:extLst>
                      <a:ext uri="{FF2B5EF4-FFF2-40B4-BE49-F238E27FC236}">
                        <a16:creationId xmlns:a16="http://schemas.microsoft.com/office/drawing/2014/main" id="{6A558C6A-1110-459C-A3FD-AAB228562782}"/>
                      </a:ext>
                    </a:extLst>
                  </p:cNvPr>
                  <p:cNvSpPr/>
                  <p:nvPr/>
                </p:nvSpPr>
                <p:spPr>
                  <a:xfrm>
                    <a:off x="2244707" y="323382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9" name="bk object 366">
                    <a:extLst>
                      <a:ext uri="{FF2B5EF4-FFF2-40B4-BE49-F238E27FC236}">
                        <a16:creationId xmlns:a16="http://schemas.microsoft.com/office/drawing/2014/main" id="{B9F971DB-40A2-419D-9AC8-D7BF10343A6C}"/>
                      </a:ext>
                    </a:extLst>
                  </p:cNvPr>
                  <p:cNvSpPr/>
                  <p:nvPr/>
                </p:nvSpPr>
                <p:spPr>
                  <a:xfrm>
                    <a:off x="2244707" y="334556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0" name="bk object 367">
                    <a:extLst>
                      <a:ext uri="{FF2B5EF4-FFF2-40B4-BE49-F238E27FC236}">
                        <a16:creationId xmlns:a16="http://schemas.microsoft.com/office/drawing/2014/main" id="{CB13E0E7-5442-4A0D-80C7-3197F34142BA}"/>
                      </a:ext>
                    </a:extLst>
                  </p:cNvPr>
                  <p:cNvSpPr/>
                  <p:nvPr/>
                </p:nvSpPr>
                <p:spPr>
                  <a:xfrm>
                    <a:off x="2244707" y="334556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1" name="bk object 368">
                    <a:extLst>
                      <a:ext uri="{FF2B5EF4-FFF2-40B4-BE49-F238E27FC236}">
                        <a16:creationId xmlns:a16="http://schemas.microsoft.com/office/drawing/2014/main" id="{BFD2D4B1-FF87-4C78-9B67-EE5ABE9DA2F5}"/>
                      </a:ext>
                    </a:extLst>
                  </p:cNvPr>
                  <p:cNvSpPr/>
                  <p:nvPr/>
                </p:nvSpPr>
                <p:spPr>
                  <a:xfrm>
                    <a:off x="2244707" y="320160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2" name="bk object 369">
                    <a:extLst>
                      <a:ext uri="{FF2B5EF4-FFF2-40B4-BE49-F238E27FC236}">
                        <a16:creationId xmlns:a16="http://schemas.microsoft.com/office/drawing/2014/main" id="{416A1B9E-8CF4-486B-9ECC-298044441E88}"/>
                      </a:ext>
                    </a:extLst>
                  </p:cNvPr>
                  <p:cNvSpPr/>
                  <p:nvPr/>
                </p:nvSpPr>
                <p:spPr>
                  <a:xfrm>
                    <a:off x="2244707" y="3201608"/>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3" name="bk object 370">
                    <a:extLst>
                      <a:ext uri="{FF2B5EF4-FFF2-40B4-BE49-F238E27FC236}">
                        <a16:creationId xmlns:a16="http://schemas.microsoft.com/office/drawing/2014/main" id="{97D9BDAE-7DCB-4382-AED6-1E1BAF311C24}"/>
                      </a:ext>
                    </a:extLst>
                  </p:cNvPr>
                  <p:cNvSpPr/>
                  <p:nvPr/>
                </p:nvSpPr>
                <p:spPr>
                  <a:xfrm>
                    <a:off x="2801355" y="3304845"/>
                    <a:ext cx="78740" cy="0"/>
                  </a:xfrm>
                  <a:custGeom>
                    <a:avLst/>
                    <a:gdLst/>
                    <a:ahLst/>
                    <a:cxnLst/>
                    <a:rect l="l" t="t" r="r" b="b"/>
                    <a:pathLst>
                      <a:path w="78739">
                        <a:moveTo>
                          <a:pt x="0" y="0"/>
                        </a:moveTo>
                        <a:lnTo>
                          <a:pt x="7811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4" name="bk object 371">
                    <a:extLst>
                      <a:ext uri="{FF2B5EF4-FFF2-40B4-BE49-F238E27FC236}">
                        <a16:creationId xmlns:a16="http://schemas.microsoft.com/office/drawing/2014/main" id="{4862452C-294B-4A4F-9632-DFBBC25FFB8F}"/>
                      </a:ext>
                    </a:extLst>
                  </p:cNvPr>
                  <p:cNvSpPr/>
                  <p:nvPr/>
                </p:nvSpPr>
                <p:spPr>
                  <a:xfrm>
                    <a:off x="2840417" y="2872927"/>
                    <a:ext cx="0" cy="432434"/>
                  </a:xfrm>
                  <a:custGeom>
                    <a:avLst/>
                    <a:gdLst/>
                    <a:ahLst/>
                    <a:cxnLst/>
                    <a:rect l="l" t="t" r="r" b="b"/>
                    <a:pathLst>
                      <a:path h="432435">
                        <a:moveTo>
                          <a:pt x="0" y="0"/>
                        </a:moveTo>
                        <a:lnTo>
                          <a:pt x="0" y="43191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5" name="bk object 372">
                    <a:extLst>
                      <a:ext uri="{FF2B5EF4-FFF2-40B4-BE49-F238E27FC236}">
                        <a16:creationId xmlns:a16="http://schemas.microsoft.com/office/drawing/2014/main" id="{BC771066-4474-4B02-8EB5-E9BB5524AAD8}"/>
                      </a:ext>
                    </a:extLst>
                  </p:cNvPr>
                  <p:cNvSpPr/>
                  <p:nvPr/>
                </p:nvSpPr>
                <p:spPr>
                  <a:xfrm>
                    <a:off x="2801355" y="2090754"/>
                    <a:ext cx="78740" cy="0"/>
                  </a:xfrm>
                  <a:custGeom>
                    <a:avLst/>
                    <a:gdLst/>
                    <a:ahLst/>
                    <a:cxnLst/>
                    <a:rect l="l" t="t" r="r" b="b"/>
                    <a:pathLst>
                      <a:path w="78739">
                        <a:moveTo>
                          <a:pt x="0" y="0"/>
                        </a:moveTo>
                        <a:lnTo>
                          <a:pt x="7811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6" name="bk object 373">
                    <a:extLst>
                      <a:ext uri="{FF2B5EF4-FFF2-40B4-BE49-F238E27FC236}">
                        <a16:creationId xmlns:a16="http://schemas.microsoft.com/office/drawing/2014/main" id="{07EFB5B8-622F-4A5E-9180-B1103FB6F836}"/>
                      </a:ext>
                    </a:extLst>
                  </p:cNvPr>
                  <p:cNvSpPr/>
                  <p:nvPr/>
                </p:nvSpPr>
                <p:spPr>
                  <a:xfrm>
                    <a:off x="2840417" y="2090754"/>
                    <a:ext cx="0" cy="387350"/>
                  </a:xfrm>
                  <a:custGeom>
                    <a:avLst/>
                    <a:gdLst/>
                    <a:ahLst/>
                    <a:cxnLst/>
                    <a:rect l="l" t="t" r="r" b="b"/>
                    <a:pathLst>
                      <a:path h="387350">
                        <a:moveTo>
                          <a:pt x="0" y="0"/>
                        </a:moveTo>
                        <a:lnTo>
                          <a:pt x="0" y="38679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7" name="bk object 374">
                    <a:extLst>
                      <a:ext uri="{FF2B5EF4-FFF2-40B4-BE49-F238E27FC236}">
                        <a16:creationId xmlns:a16="http://schemas.microsoft.com/office/drawing/2014/main" id="{066BC42E-7ACC-42F6-A6A9-830C2E142BB6}"/>
                      </a:ext>
                    </a:extLst>
                  </p:cNvPr>
                  <p:cNvSpPr/>
                  <p:nvPr/>
                </p:nvSpPr>
                <p:spPr>
                  <a:xfrm>
                    <a:off x="2712085" y="2477538"/>
                    <a:ext cx="251460" cy="395605"/>
                  </a:xfrm>
                  <a:custGeom>
                    <a:avLst/>
                    <a:gdLst/>
                    <a:ahLst/>
                    <a:cxnLst/>
                    <a:rect l="l" t="t" r="r" b="b"/>
                    <a:pathLst>
                      <a:path w="251460" h="395605">
                        <a:moveTo>
                          <a:pt x="0" y="395389"/>
                        </a:moveTo>
                        <a:lnTo>
                          <a:pt x="251091" y="395389"/>
                        </a:lnTo>
                        <a:lnTo>
                          <a:pt x="251091" y="0"/>
                        </a:lnTo>
                        <a:lnTo>
                          <a:pt x="0" y="0"/>
                        </a:lnTo>
                        <a:lnTo>
                          <a:pt x="0" y="395389"/>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8" name="bk object 375">
                    <a:extLst>
                      <a:ext uri="{FF2B5EF4-FFF2-40B4-BE49-F238E27FC236}">
                        <a16:creationId xmlns:a16="http://schemas.microsoft.com/office/drawing/2014/main" id="{4F08DD82-9867-4A91-87CE-28C5D3C8FD5D}"/>
                      </a:ext>
                    </a:extLst>
                  </p:cNvPr>
                  <p:cNvSpPr/>
                  <p:nvPr/>
                </p:nvSpPr>
                <p:spPr>
                  <a:xfrm>
                    <a:off x="2712082" y="2477533"/>
                    <a:ext cx="251460" cy="395605"/>
                  </a:xfrm>
                  <a:custGeom>
                    <a:avLst/>
                    <a:gdLst/>
                    <a:ahLst/>
                    <a:cxnLst/>
                    <a:rect l="l" t="t" r="r" b="b"/>
                    <a:pathLst>
                      <a:path w="251460" h="395605">
                        <a:moveTo>
                          <a:pt x="0" y="395389"/>
                        </a:moveTo>
                        <a:lnTo>
                          <a:pt x="251091" y="395389"/>
                        </a:lnTo>
                        <a:lnTo>
                          <a:pt x="251091" y="0"/>
                        </a:lnTo>
                        <a:lnTo>
                          <a:pt x="0" y="0"/>
                        </a:lnTo>
                        <a:lnTo>
                          <a:pt x="0" y="395389"/>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9" name="bk object 376">
                    <a:extLst>
                      <a:ext uri="{FF2B5EF4-FFF2-40B4-BE49-F238E27FC236}">
                        <a16:creationId xmlns:a16="http://schemas.microsoft.com/office/drawing/2014/main" id="{E5D08C77-3C12-4946-8A6F-D2FDE4896A3E}"/>
                      </a:ext>
                    </a:extLst>
                  </p:cNvPr>
                  <p:cNvSpPr/>
                  <p:nvPr/>
                </p:nvSpPr>
                <p:spPr>
                  <a:xfrm>
                    <a:off x="2712082" y="2477545"/>
                    <a:ext cx="251460" cy="395605"/>
                  </a:xfrm>
                  <a:custGeom>
                    <a:avLst/>
                    <a:gdLst/>
                    <a:ahLst/>
                    <a:cxnLst/>
                    <a:rect l="l" t="t" r="r" b="b"/>
                    <a:pathLst>
                      <a:path w="251460" h="395605">
                        <a:moveTo>
                          <a:pt x="0" y="0"/>
                        </a:moveTo>
                        <a:lnTo>
                          <a:pt x="251091" y="0"/>
                        </a:lnTo>
                        <a:lnTo>
                          <a:pt x="251091" y="395389"/>
                        </a:lnTo>
                        <a:lnTo>
                          <a:pt x="0" y="395389"/>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0" name="bk object 377">
                    <a:extLst>
                      <a:ext uri="{FF2B5EF4-FFF2-40B4-BE49-F238E27FC236}">
                        <a16:creationId xmlns:a16="http://schemas.microsoft.com/office/drawing/2014/main" id="{83013BE8-C12F-4A60-B855-64CDE490E3E5}"/>
                      </a:ext>
                    </a:extLst>
                  </p:cNvPr>
                  <p:cNvSpPr/>
                  <p:nvPr/>
                </p:nvSpPr>
                <p:spPr>
                  <a:xfrm>
                    <a:off x="2712077" y="2685980"/>
                    <a:ext cx="251460" cy="0"/>
                  </a:xfrm>
                  <a:custGeom>
                    <a:avLst/>
                    <a:gdLst/>
                    <a:ahLst/>
                    <a:cxnLst/>
                    <a:rect l="l" t="t" r="r" b="b"/>
                    <a:pathLst>
                      <a:path w="251460">
                        <a:moveTo>
                          <a:pt x="0" y="0"/>
                        </a:moveTo>
                        <a:lnTo>
                          <a:pt x="25109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1" name="bk object 378">
                    <a:extLst>
                      <a:ext uri="{FF2B5EF4-FFF2-40B4-BE49-F238E27FC236}">
                        <a16:creationId xmlns:a16="http://schemas.microsoft.com/office/drawing/2014/main" id="{6ED10A3A-0FFB-4EEB-8DFB-89316E4CFE52}"/>
                      </a:ext>
                    </a:extLst>
                  </p:cNvPr>
                  <p:cNvSpPr/>
                  <p:nvPr/>
                </p:nvSpPr>
                <p:spPr>
                  <a:xfrm>
                    <a:off x="2829577" y="314572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2" name="bk object 379">
                    <a:extLst>
                      <a:ext uri="{FF2B5EF4-FFF2-40B4-BE49-F238E27FC236}">
                        <a16:creationId xmlns:a16="http://schemas.microsoft.com/office/drawing/2014/main" id="{90E3BF7F-3EE5-406B-8B56-1C6F85B94A3C}"/>
                      </a:ext>
                    </a:extLst>
                  </p:cNvPr>
                  <p:cNvSpPr/>
                  <p:nvPr/>
                </p:nvSpPr>
                <p:spPr>
                  <a:xfrm>
                    <a:off x="2829577" y="314572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3" name="bk object 380">
                    <a:extLst>
                      <a:ext uri="{FF2B5EF4-FFF2-40B4-BE49-F238E27FC236}">
                        <a16:creationId xmlns:a16="http://schemas.microsoft.com/office/drawing/2014/main" id="{384D34E5-A33A-4B56-AB5F-60007F359BFF}"/>
                      </a:ext>
                    </a:extLst>
                  </p:cNvPr>
                  <p:cNvSpPr/>
                  <p:nvPr/>
                </p:nvSpPr>
                <p:spPr>
                  <a:xfrm>
                    <a:off x="2829577" y="2993161"/>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4" name="bk object 381">
                    <a:extLst>
                      <a:ext uri="{FF2B5EF4-FFF2-40B4-BE49-F238E27FC236}">
                        <a16:creationId xmlns:a16="http://schemas.microsoft.com/office/drawing/2014/main" id="{DFF55683-B966-4BF5-B7F7-647177DAA5EC}"/>
                      </a:ext>
                    </a:extLst>
                  </p:cNvPr>
                  <p:cNvSpPr/>
                  <p:nvPr/>
                </p:nvSpPr>
                <p:spPr>
                  <a:xfrm>
                    <a:off x="2829577" y="2993161"/>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5" name="bk object 382">
                    <a:extLst>
                      <a:ext uri="{FF2B5EF4-FFF2-40B4-BE49-F238E27FC236}">
                        <a16:creationId xmlns:a16="http://schemas.microsoft.com/office/drawing/2014/main" id="{B6677E0C-621B-41A1-B229-D9459FC72F3E}"/>
                      </a:ext>
                    </a:extLst>
                  </p:cNvPr>
                  <p:cNvSpPr/>
                  <p:nvPr/>
                </p:nvSpPr>
                <p:spPr>
                  <a:xfrm>
                    <a:off x="2829577" y="297167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6" name="bk object 383">
                    <a:extLst>
                      <a:ext uri="{FF2B5EF4-FFF2-40B4-BE49-F238E27FC236}">
                        <a16:creationId xmlns:a16="http://schemas.microsoft.com/office/drawing/2014/main" id="{A47C4B1E-BE10-440D-97C8-83F92CDF95F5}"/>
                      </a:ext>
                    </a:extLst>
                  </p:cNvPr>
                  <p:cNvSpPr/>
                  <p:nvPr/>
                </p:nvSpPr>
                <p:spPr>
                  <a:xfrm>
                    <a:off x="2829577" y="297167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7" name="bk object 384">
                    <a:extLst>
                      <a:ext uri="{FF2B5EF4-FFF2-40B4-BE49-F238E27FC236}">
                        <a16:creationId xmlns:a16="http://schemas.microsoft.com/office/drawing/2014/main" id="{F1FFE6B8-FD95-4849-8157-07923B877609}"/>
                      </a:ext>
                    </a:extLst>
                  </p:cNvPr>
                  <p:cNvSpPr/>
                  <p:nvPr/>
                </p:nvSpPr>
                <p:spPr>
                  <a:xfrm>
                    <a:off x="2829577" y="288571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8" name="bk object 385">
                    <a:extLst>
                      <a:ext uri="{FF2B5EF4-FFF2-40B4-BE49-F238E27FC236}">
                        <a16:creationId xmlns:a16="http://schemas.microsoft.com/office/drawing/2014/main" id="{0255CF32-ED68-49A7-A76D-D543FAEE1F3E}"/>
                      </a:ext>
                    </a:extLst>
                  </p:cNvPr>
                  <p:cNvSpPr/>
                  <p:nvPr/>
                </p:nvSpPr>
                <p:spPr>
                  <a:xfrm>
                    <a:off x="2829577" y="288571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9" name="bk object 386">
                    <a:extLst>
                      <a:ext uri="{FF2B5EF4-FFF2-40B4-BE49-F238E27FC236}">
                        <a16:creationId xmlns:a16="http://schemas.microsoft.com/office/drawing/2014/main" id="{DE767930-8EE6-4E6C-9E5E-16050198BD16}"/>
                      </a:ext>
                    </a:extLst>
                  </p:cNvPr>
                  <p:cNvSpPr/>
                  <p:nvPr/>
                </p:nvSpPr>
                <p:spPr>
                  <a:xfrm>
                    <a:off x="2829577" y="2795468"/>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0" name="bk object 387">
                    <a:extLst>
                      <a:ext uri="{FF2B5EF4-FFF2-40B4-BE49-F238E27FC236}">
                        <a16:creationId xmlns:a16="http://schemas.microsoft.com/office/drawing/2014/main" id="{35085899-FFBC-49F3-AB72-A12E0450398C}"/>
                      </a:ext>
                    </a:extLst>
                  </p:cNvPr>
                  <p:cNvSpPr/>
                  <p:nvPr/>
                </p:nvSpPr>
                <p:spPr>
                  <a:xfrm>
                    <a:off x="2829577" y="2795468"/>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1" name="bk object 388">
                    <a:extLst>
                      <a:ext uri="{FF2B5EF4-FFF2-40B4-BE49-F238E27FC236}">
                        <a16:creationId xmlns:a16="http://schemas.microsoft.com/office/drawing/2014/main" id="{356B59C6-65BB-42E0-8FF6-FEA88AA7A77A}"/>
                      </a:ext>
                    </a:extLst>
                  </p:cNvPr>
                  <p:cNvSpPr/>
                  <p:nvPr/>
                </p:nvSpPr>
                <p:spPr>
                  <a:xfrm>
                    <a:off x="2829577" y="2761089"/>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2" name="bk object 389">
                    <a:extLst>
                      <a:ext uri="{FF2B5EF4-FFF2-40B4-BE49-F238E27FC236}">
                        <a16:creationId xmlns:a16="http://schemas.microsoft.com/office/drawing/2014/main" id="{FC4FF948-81FC-45A5-9F2E-D37724225E8F}"/>
                      </a:ext>
                    </a:extLst>
                  </p:cNvPr>
                  <p:cNvSpPr/>
                  <p:nvPr/>
                </p:nvSpPr>
                <p:spPr>
                  <a:xfrm>
                    <a:off x="2829577" y="2761089"/>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3" name="bk object 390">
                    <a:extLst>
                      <a:ext uri="{FF2B5EF4-FFF2-40B4-BE49-F238E27FC236}">
                        <a16:creationId xmlns:a16="http://schemas.microsoft.com/office/drawing/2014/main" id="{E53D7E81-431C-436A-9A88-79C06B1C6D0B}"/>
                      </a:ext>
                    </a:extLst>
                  </p:cNvPr>
                  <p:cNvSpPr/>
                  <p:nvPr/>
                </p:nvSpPr>
                <p:spPr>
                  <a:xfrm>
                    <a:off x="2829577" y="274174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4" name="bk object 391">
                    <a:extLst>
                      <a:ext uri="{FF2B5EF4-FFF2-40B4-BE49-F238E27FC236}">
                        <a16:creationId xmlns:a16="http://schemas.microsoft.com/office/drawing/2014/main" id="{ABAA291F-5BED-4C10-9997-E912E1E8038F}"/>
                      </a:ext>
                    </a:extLst>
                  </p:cNvPr>
                  <p:cNvSpPr/>
                  <p:nvPr/>
                </p:nvSpPr>
                <p:spPr>
                  <a:xfrm>
                    <a:off x="2829577" y="274174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5" name="bk object 392">
                    <a:extLst>
                      <a:ext uri="{FF2B5EF4-FFF2-40B4-BE49-F238E27FC236}">
                        <a16:creationId xmlns:a16="http://schemas.microsoft.com/office/drawing/2014/main" id="{A283C8FF-183F-4CFE-8C3B-E16165D7B9CA}"/>
                      </a:ext>
                    </a:extLst>
                  </p:cNvPr>
                  <p:cNvSpPr/>
                  <p:nvPr/>
                </p:nvSpPr>
                <p:spPr>
                  <a:xfrm>
                    <a:off x="2829577" y="2683730"/>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6" name="bk object 393">
                    <a:extLst>
                      <a:ext uri="{FF2B5EF4-FFF2-40B4-BE49-F238E27FC236}">
                        <a16:creationId xmlns:a16="http://schemas.microsoft.com/office/drawing/2014/main" id="{1028997B-B65F-4AC8-AECB-2CF08CBBA909}"/>
                      </a:ext>
                    </a:extLst>
                  </p:cNvPr>
                  <p:cNvSpPr/>
                  <p:nvPr/>
                </p:nvSpPr>
                <p:spPr>
                  <a:xfrm>
                    <a:off x="2829577" y="2683730"/>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7" name="bk object 394">
                    <a:extLst>
                      <a:ext uri="{FF2B5EF4-FFF2-40B4-BE49-F238E27FC236}">
                        <a16:creationId xmlns:a16="http://schemas.microsoft.com/office/drawing/2014/main" id="{45AA8A5A-3206-41BA-888F-3DEB2BEF518F}"/>
                      </a:ext>
                    </a:extLst>
                  </p:cNvPr>
                  <p:cNvSpPr/>
                  <p:nvPr/>
                </p:nvSpPr>
                <p:spPr>
                  <a:xfrm>
                    <a:off x="2829577" y="2621413"/>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8" name="bk object 395">
                    <a:extLst>
                      <a:ext uri="{FF2B5EF4-FFF2-40B4-BE49-F238E27FC236}">
                        <a16:creationId xmlns:a16="http://schemas.microsoft.com/office/drawing/2014/main" id="{4B7CEC97-D6E3-414D-91B5-C75C3FBB23F6}"/>
                      </a:ext>
                    </a:extLst>
                  </p:cNvPr>
                  <p:cNvSpPr/>
                  <p:nvPr/>
                </p:nvSpPr>
                <p:spPr>
                  <a:xfrm>
                    <a:off x="2829577" y="262141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9" name="bk object 396">
                    <a:extLst>
                      <a:ext uri="{FF2B5EF4-FFF2-40B4-BE49-F238E27FC236}">
                        <a16:creationId xmlns:a16="http://schemas.microsoft.com/office/drawing/2014/main" id="{ECA23F2E-CCB9-4E61-8225-41719699E5E4}"/>
                      </a:ext>
                    </a:extLst>
                  </p:cNvPr>
                  <p:cNvSpPr/>
                  <p:nvPr/>
                </p:nvSpPr>
                <p:spPr>
                  <a:xfrm>
                    <a:off x="2829577" y="259992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0" name="bk object 397">
                    <a:extLst>
                      <a:ext uri="{FF2B5EF4-FFF2-40B4-BE49-F238E27FC236}">
                        <a16:creationId xmlns:a16="http://schemas.microsoft.com/office/drawing/2014/main" id="{6CE14D6D-9AE7-40B2-A3A1-6BD9E95808FE}"/>
                      </a:ext>
                    </a:extLst>
                  </p:cNvPr>
                  <p:cNvSpPr/>
                  <p:nvPr/>
                </p:nvSpPr>
                <p:spPr>
                  <a:xfrm>
                    <a:off x="2829577" y="2599927"/>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1" name="bk object 398">
                    <a:extLst>
                      <a:ext uri="{FF2B5EF4-FFF2-40B4-BE49-F238E27FC236}">
                        <a16:creationId xmlns:a16="http://schemas.microsoft.com/office/drawing/2014/main" id="{B994B05D-AF2A-4557-BE42-9739C1AEC411}"/>
                      </a:ext>
                    </a:extLst>
                  </p:cNvPr>
                  <p:cNvSpPr/>
                  <p:nvPr/>
                </p:nvSpPr>
                <p:spPr>
                  <a:xfrm>
                    <a:off x="2829577" y="2574136"/>
                    <a:ext cx="22225" cy="22225"/>
                  </a:xfrm>
                  <a:custGeom>
                    <a:avLst/>
                    <a:gdLst/>
                    <a:ahLst/>
                    <a:cxnLst/>
                    <a:rect l="l" t="t" r="r" b="b"/>
                    <a:pathLst>
                      <a:path w="22225" h="22225">
                        <a:moveTo>
                          <a:pt x="16827" y="0"/>
                        </a:moveTo>
                        <a:lnTo>
                          <a:pt x="4851" y="0"/>
                        </a:lnTo>
                        <a:lnTo>
                          <a:pt x="0" y="4864"/>
                        </a:lnTo>
                        <a:lnTo>
                          <a:pt x="0" y="16840"/>
                        </a:lnTo>
                        <a:lnTo>
                          <a:pt x="4851" y="21691"/>
                        </a:lnTo>
                        <a:lnTo>
                          <a:pt x="16827" y="21691"/>
                        </a:lnTo>
                        <a:lnTo>
                          <a:pt x="21678" y="16840"/>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2" name="bk object 399">
                    <a:extLst>
                      <a:ext uri="{FF2B5EF4-FFF2-40B4-BE49-F238E27FC236}">
                        <a16:creationId xmlns:a16="http://schemas.microsoft.com/office/drawing/2014/main" id="{DA80233C-0574-4F54-956D-CC7CCC0A8231}"/>
                      </a:ext>
                    </a:extLst>
                  </p:cNvPr>
                  <p:cNvSpPr/>
                  <p:nvPr/>
                </p:nvSpPr>
                <p:spPr>
                  <a:xfrm>
                    <a:off x="2829577" y="2574136"/>
                    <a:ext cx="22225" cy="22225"/>
                  </a:xfrm>
                  <a:custGeom>
                    <a:avLst/>
                    <a:gdLst/>
                    <a:ahLst/>
                    <a:cxnLst/>
                    <a:rect l="l" t="t" r="r" b="b"/>
                    <a:pathLst>
                      <a:path w="22225" h="22225">
                        <a:moveTo>
                          <a:pt x="21678" y="10845"/>
                        </a:moveTo>
                        <a:lnTo>
                          <a:pt x="21678" y="16840"/>
                        </a:lnTo>
                        <a:lnTo>
                          <a:pt x="16827" y="21691"/>
                        </a:lnTo>
                        <a:lnTo>
                          <a:pt x="10833" y="21691"/>
                        </a:lnTo>
                        <a:lnTo>
                          <a:pt x="4851" y="21691"/>
                        </a:lnTo>
                        <a:lnTo>
                          <a:pt x="0" y="16840"/>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3" name="bk object 400">
                    <a:extLst>
                      <a:ext uri="{FF2B5EF4-FFF2-40B4-BE49-F238E27FC236}">
                        <a16:creationId xmlns:a16="http://schemas.microsoft.com/office/drawing/2014/main" id="{BB107193-FEAF-490B-902E-27F3F17C2A63}"/>
                      </a:ext>
                    </a:extLst>
                  </p:cNvPr>
                  <p:cNvSpPr/>
                  <p:nvPr/>
                </p:nvSpPr>
                <p:spPr>
                  <a:xfrm>
                    <a:off x="2829577" y="251826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4" name="bk object 401">
                    <a:extLst>
                      <a:ext uri="{FF2B5EF4-FFF2-40B4-BE49-F238E27FC236}">
                        <a16:creationId xmlns:a16="http://schemas.microsoft.com/office/drawing/2014/main" id="{3A3D24F5-5227-4BDD-BDB4-2930041C3BBD}"/>
                      </a:ext>
                    </a:extLst>
                  </p:cNvPr>
                  <p:cNvSpPr/>
                  <p:nvPr/>
                </p:nvSpPr>
                <p:spPr>
                  <a:xfrm>
                    <a:off x="2829577" y="251826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5" name="bk object 402">
                    <a:extLst>
                      <a:ext uri="{FF2B5EF4-FFF2-40B4-BE49-F238E27FC236}">
                        <a16:creationId xmlns:a16="http://schemas.microsoft.com/office/drawing/2014/main" id="{108AAA74-F403-4895-8424-59D9C2E82C7E}"/>
                      </a:ext>
                    </a:extLst>
                  </p:cNvPr>
                  <p:cNvSpPr/>
                  <p:nvPr/>
                </p:nvSpPr>
                <p:spPr>
                  <a:xfrm>
                    <a:off x="2829577" y="2477441"/>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6" name="bk object 403">
                    <a:extLst>
                      <a:ext uri="{FF2B5EF4-FFF2-40B4-BE49-F238E27FC236}">
                        <a16:creationId xmlns:a16="http://schemas.microsoft.com/office/drawing/2014/main" id="{98E2B956-3F42-4303-8BF8-2BF05BF90ECD}"/>
                      </a:ext>
                    </a:extLst>
                  </p:cNvPr>
                  <p:cNvSpPr/>
                  <p:nvPr/>
                </p:nvSpPr>
                <p:spPr>
                  <a:xfrm>
                    <a:off x="2829577" y="2477441"/>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7" name="bk object 404">
                    <a:extLst>
                      <a:ext uri="{FF2B5EF4-FFF2-40B4-BE49-F238E27FC236}">
                        <a16:creationId xmlns:a16="http://schemas.microsoft.com/office/drawing/2014/main" id="{DBCFA4B8-7015-4A08-905E-CE7EC22FFE95}"/>
                      </a:ext>
                    </a:extLst>
                  </p:cNvPr>
                  <p:cNvSpPr/>
                  <p:nvPr/>
                </p:nvSpPr>
                <p:spPr>
                  <a:xfrm>
                    <a:off x="2829577" y="246454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8" name="bk object 405">
                    <a:extLst>
                      <a:ext uri="{FF2B5EF4-FFF2-40B4-BE49-F238E27FC236}">
                        <a16:creationId xmlns:a16="http://schemas.microsoft.com/office/drawing/2014/main" id="{D5BE0B9D-0F96-40AD-A327-95E886D3D83A}"/>
                      </a:ext>
                    </a:extLst>
                  </p:cNvPr>
                  <p:cNvSpPr/>
                  <p:nvPr/>
                </p:nvSpPr>
                <p:spPr>
                  <a:xfrm>
                    <a:off x="2829577" y="246454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9" name="bk object 406">
                    <a:extLst>
                      <a:ext uri="{FF2B5EF4-FFF2-40B4-BE49-F238E27FC236}">
                        <a16:creationId xmlns:a16="http://schemas.microsoft.com/office/drawing/2014/main" id="{17E9FF3B-9CB5-45EA-AEB0-ABC4B2CDE500}"/>
                      </a:ext>
                    </a:extLst>
                  </p:cNvPr>
                  <p:cNvSpPr/>
                  <p:nvPr/>
                </p:nvSpPr>
                <p:spPr>
                  <a:xfrm>
                    <a:off x="2829577" y="243447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0" name="bk object 407">
                    <a:extLst>
                      <a:ext uri="{FF2B5EF4-FFF2-40B4-BE49-F238E27FC236}">
                        <a16:creationId xmlns:a16="http://schemas.microsoft.com/office/drawing/2014/main" id="{B7AE1EAC-19FB-4EED-BDD3-6597D1430551}"/>
                      </a:ext>
                    </a:extLst>
                  </p:cNvPr>
                  <p:cNvSpPr/>
                  <p:nvPr/>
                </p:nvSpPr>
                <p:spPr>
                  <a:xfrm>
                    <a:off x="2829577" y="2434473"/>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1" name="bk object 408">
                    <a:extLst>
                      <a:ext uri="{FF2B5EF4-FFF2-40B4-BE49-F238E27FC236}">
                        <a16:creationId xmlns:a16="http://schemas.microsoft.com/office/drawing/2014/main" id="{EAD20E9C-6AD7-4F5B-AB05-F9E3B9A12FDB}"/>
                      </a:ext>
                    </a:extLst>
                  </p:cNvPr>
                  <p:cNvSpPr/>
                  <p:nvPr/>
                </p:nvSpPr>
                <p:spPr>
                  <a:xfrm>
                    <a:off x="2829577" y="2365703"/>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2" name="bk object 409">
                    <a:extLst>
                      <a:ext uri="{FF2B5EF4-FFF2-40B4-BE49-F238E27FC236}">
                        <a16:creationId xmlns:a16="http://schemas.microsoft.com/office/drawing/2014/main" id="{82409D4B-109B-4F39-9CA3-61F76C90B90F}"/>
                      </a:ext>
                    </a:extLst>
                  </p:cNvPr>
                  <p:cNvSpPr/>
                  <p:nvPr/>
                </p:nvSpPr>
                <p:spPr>
                  <a:xfrm>
                    <a:off x="2829577" y="236570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3" name="bk object 410">
                    <a:extLst>
                      <a:ext uri="{FF2B5EF4-FFF2-40B4-BE49-F238E27FC236}">
                        <a16:creationId xmlns:a16="http://schemas.microsoft.com/office/drawing/2014/main" id="{ACD94931-BD21-414B-8424-4E7F34F72B2D}"/>
                      </a:ext>
                    </a:extLst>
                  </p:cNvPr>
                  <p:cNvSpPr/>
                  <p:nvPr/>
                </p:nvSpPr>
                <p:spPr>
                  <a:xfrm>
                    <a:off x="2829577" y="2324873"/>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4" name="bk object 411">
                    <a:extLst>
                      <a:ext uri="{FF2B5EF4-FFF2-40B4-BE49-F238E27FC236}">
                        <a16:creationId xmlns:a16="http://schemas.microsoft.com/office/drawing/2014/main" id="{D1E7EFD9-501B-4B65-9F14-AFFC478DA7BE}"/>
                      </a:ext>
                    </a:extLst>
                  </p:cNvPr>
                  <p:cNvSpPr/>
                  <p:nvPr/>
                </p:nvSpPr>
                <p:spPr>
                  <a:xfrm>
                    <a:off x="2829577" y="232487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5" name="bk object 412">
                    <a:extLst>
                      <a:ext uri="{FF2B5EF4-FFF2-40B4-BE49-F238E27FC236}">
                        <a16:creationId xmlns:a16="http://schemas.microsoft.com/office/drawing/2014/main" id="{97E2D22E-9728-46D2-9CC1-EDD8FE3AF60D}"/>
                      </a:ext>
                    </a:extLst>
                  </p:cNvPr>
                  <p:cNvSpPr/>
                  <p:nvPr/>
                </p:nvSpPr>
                <p:spPr>
                  <a:xfrm>
                    <a:off x="2829577" y="2301235"/>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6" name="bk object 413">
                    <a:extLst>
                      <a:ext uri="{FF2B5EF4-FFF2-40B4-BE49-F238E27FC236}">
                        <a16:creationId xmlns:a16="http://schemas.microsoft.com/office/drawing/2014/main" id="{7AFA2909-4E6A-486D-9AAB-7B5544B96756}"/>
                      </a:ext>
                    </a:extLst>
                  </p:cNvPr>
                  <p:cNvSpPr/>
                  <p:nvPr/>
                </p:nvSpPr>
                <p:spPr>
                  <a:xfrm>
                    <a:off x="2829577" y="2301235"/>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7" name="bk object 414">
                    <a:extLst>
                      <a:ext uri="{FF2B5EF4-FFF2-40B4-BE49-F238E27FC236}">
                        <a16:creationId xmlns:a16="http://schemas.microsoft.com/office/drawing/2014/main" id="{EA125200-F152-42C2-813E-64EFC9D50FED}"/>
                      </a:ext>
                    </a:extLst>
                  </p:cNvPr>
                  <p:cNvSpPr/>
                  <p:nvPr/>
                </p:nvSpPr>
                <p:spPr>
                  <a:xfrm>
                    <a:off x="2829577" y="267083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8" name="bk object 415">
                    <a:extLst>
                      <a:ext uri="{FF2B5EF4-FFF2-40B4-BE49-F238E27FC236}">
                        <a16:creationId xmlns:a16="http://schemas.microsoft.com/office/drawing/2014/main" id="{3D276796-4F29-4C11-8465-70884698E3E2}"/>
                      </a:ext>
                    </a:extLst>
                  </p:cNvPr>
                  <p:cNvSpPr/>
                  <p:nvPr/>
                </p:nvSpPr>
                <p:spPr>
                  <a:xfrm>
                    <a:off x="2829577" y="267083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9" name="bk object 416">
                    <a:extLst>
                      <a:ext uri="{FF2B5EF4-FFF2-40B4-BE49-F238E27FC236}">
                        <a16:creationId xmlns:a16="http://schemas.microsoft.com/office/drawing/2014/main" id="{E1A0F29A-45D3-45B4-BE5F-4F08E5064328}"/>
                      </a:ext>
                    </a:extLst>
                  </p:cNvPr>
                  <p:cNvSpPr/>
                  <p:nvPr/>
                </p:nvSpPr>
                <p:spPr>
                  <a:xfrm>
                    <a:off x="2806936" y="2668795"/>
                    <a:ext cx="67310" cy="26034"/>
                  </a:xfrm>
                  <a:custGeom>
                    <a:avLst/>
                    <a:gdLst/>
                    <a:ahLst/>
                    <a:cxnLst/>
                    <a:rect l="l" t="t" r="r" b="b"/>
                    <a:pathLst>
                      <a:path w="67310" h="26035">
                        <a:moveTo>
                          <a:pt x="0" y="25780"/>
                        </a:moveTo>
                        <a:lnTo>
                          <a:pt x="6695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0" name="bk object 417">
                    <a:extLst>
                      <a:ext uri="{FF2B5EF4-FFF2-40B4-BE49-F238E27FC236}">
                        <a16:creationId xmlns:a16="http://schemas.microsoft.com/office/drawing/2014/main" id="{B0B56B1B-E82C-4FE6-8620-E7D8DBCA3C3D}"/>
                      </a:ext>
                    </a:extLst>
                  </p:cNvPr>
                  <p:cNvSpPr/>
                  <p:nvPr/>
                </p:nvSpPr>
                <p:spPr>
                  <a:xfrm>
                    <a:off x="2806936" y="2668791"/>
                    <a:ext cx="67310" cy="26034"/>
                  </a:xfrm>
                  <a:custGeom>
                    <a:avLst/>
                    <a:gdLst/>
                    <a:ahLst/>
                    <a:cxnLst/>
                    <a:rect l="l" t="t" r="r" b="b"/>
                    <a:pathLst>
                      <a:path w="67310" h="26035">
                        <a:moveTo>
                          <a:pt x="0" y="0"/>
                        </a:moveTo>
                        <a:lnTo>
                          <a:pt x="66954" y="2578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grpSp>
        <p:grpSp>
          <p:nvGrpSpPr>
            <p:cNvPr id="8" name="Group 7">
              <a:extLst>
                <a:ext uri="{FF2B5EF4-FFF2-40B4-BE49-F238E27FC236}">
                  <a16:creationId xmlns:a16="http://schemas.microsoft.com/office/drawing/2014/main" id="{9644580E-66B6-40D4-B697-DDD0E1D9554C}"/>
                </a:ext>
              </a:extLst>
            </p:cNvPr>
            <p:cNvGrpSpPr/>
            <p:nvPr/>
          </p:nvGrpSpPr>
          <p:grpSpPr>
            <a:xfrm>
              <a:off x="896509" y="4328158"/>
              <a:ext cx="6765111" cy="1945789"/>
              <a:chOff x="1013889" y="4301923"/>
              <a:chExt cx="6765111" cy="1945789"/>
            </a:xfrm>
          </p:grpSpPr>
          <p:sp>
            <p:nvSpPr>
              <p:cNvPr id="451" name="object 2">
                <a:extLst>
                  <a:ext uri="{FF2B5EF4-FFF2-40B4-BE49-F238E27FC236}">
                    <a16:creationId xmlns:a16="http://schemas.microsoft.com/office/drawing/2014/main" id="{0F2B371B-E5E0-46BC-87DF-32D6451B0D37}"/>
                  </a:ext>
                </a:extLst>
              </p:cNvPr>
              <p:cNvSpPr txBox="1"/>
              <p:nvPr/>
            </p:nvSpPr>
            <p:spPr>
              <a:xfrm>
                <a:off x="1131557" y="4301923"/>
                <a:ext cx="221443" cy="1945789"/>
              </a:xfrm>
              <a:prstGeom prst="rect">
                <a:avLst/>
              </a:prstGeom>
            </p:spPr>
            <p:txBody>
              <a:bodyPr vert="horz" wrap="square" lIns="0" tIns="69215" rIns="0" bIns="0" rtlCol="0">
                <a:spAutoFit/>
              </a:bodyPr>
              <a:lstStyle/>
              <a:p>
                <a:pPr marL="0" marR="0" lvl="0" indent="0" algn="r" defTabSz="914400" rtl="0" eaLnBrk="1" fontAlgn="auto" latinLnBrk="0" hangingPunct="1">
                  <a:lnSpc>
                    <a:spcPct val="100000"/>
                  </a:lnSpc>
                  <a:spcBef>
                    <a:spcPts val="5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58419" marR="0" lvl="0" indent="0" algn="r" defTabSz="914400" rtl="0" eaLnBrk="1" fontAlgn="auto" latinLnBrk="0" hangingPunct="1">
                  <a:lnSpc>
                    <a:spcPct val="100000"/>
                  </a:lnSpc>
                  <a:spcBef>
                    <a:spcPts val="450"/>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92075" marR="0" lvl="0" indent="0" algn="r" defTabSz="914400" rtl="0" eaLnBrk="1" fontAlgn="auto" latinLnBrk="0" hangingPunct="1">
                  <a:lnSpc>
                    <a:spcPct val="100000"/>
                  </a:lnSpc>
                  <a:spcBef>
                    <a:spcPts val="445"/>
                  </a:spcBef>
                  <a:spcAft>
                    <a:spcPts val="0"/>
                  </a:spcAft>
                  <a:buClrTx/>
                  <a:buSzTx/>
                  <a:buFontTx/>
                  <a:buNone/>
                  <a:tabLst/>
                  <a:defRPr/>
                </a:pPr>
                <a:r>
                  <a:rPr kumimoji="0" sz="79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9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7" name="Group 6">
                <a:extLst>
                  <a:ext uri="{FF2B5EF4-FFF2-40B4-BE49-F238E27FC236}">
                    <a16:creationId xmlns:a16="http://schemas.microsoft.com/office/drawing/2014/main" id="{98282F5D-4D05-40C1-B489-C40FAA59551F}"/>
                  </a:ext>
                </a:extLst>
              </p:cNvPr>
              <p:cNvGrpSpPr/>
              <p:nvPr/>
            </p:nvGrpSpPr>
            <p:grpSpPr>
              <a:xfrm>
                <a:off x="1013889" y="4419002"/>
                <a:ext cx="6765111" cy="1773936"/>
                <a:chOff x="1011314" y="4419002"/>
                <a:chExt cx="6577546" cy="1643380"/>
              </a:xfrm>
            </p:grpSpPr>
            <p:sp>
              <p:nvSpPr>
                <p:cNvPr id="452" name="object 3">
                  <a:extLst>
                    <a:ext uri="{FF2B5EF4-FFF2-40B4-BE49-F238E27FC236}">
                      <a16:creationId xmlns:a16="http://schemas.microsoft.com/office/drawing/2014/main" id="{699945FE-5C06-49F0-8FEC-D5A14BE5CDB4}"/>
                    </a:ext>
                  </a:extLst>
                </p:cNvPr>
                <p:cNvSpPr txBox="1"/>
                <p:nvPr/>
              </p:nvSpPr>
              <p:spPr>
                <a:xfrm>
                  <a:off x="1011314" y="4958021"/>
                  <a:ext cx="119698" cy="454468"/>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70" name="object 21">
                  <a:extLst>
                    <a:ext uri="{FF2B5EF4-FFF2-40B4-BE49-F238E27FC236}">
                      <a16:creationId xmlns:a16="http://schemas.microsoft.com/office/drawing/2014/main" id="{A8858A45-5CD6-4386-86D0-351DAEA8B1D0}"/>
                    </a:ext>
                  </a:extLst>
                </p:cNvPr>
                <p:cNvSpPr/>
                <p:nvPr/>
              </p:nvSpPr>
              <p:spPr>
                <a:xfrm>
                  <a:off x="1403960" y="4419002"/>
                  <a:ext cx="6184900" cy="1643380"/>
                </a:xfrm>
                <a:custGeom>
                  <a:avLst/>
                  <a:gdLst/>
                  <a:ahLst/>
                  <a:cxnLst/>
                  <a:rect l="l" t="t" r="r" b="b"/>
                  <a:pathLst>
                    <a:path w="6184900" h="1643379">
                      <a:moveTo>
                        <a:pt x="0" y="0"/>
                      </a:moveTo>
                      <a:lnTo>
                        <a:pt x="0" y="1643278"/>
                      </a:lnTo>
                      <a:lnTo>
                        <a:pt x="6184722" y="164327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1" name="bk object 16">
                  <a:extLst>
                    <a:ext uri="{FF2B5EF4-FFF2-40B4-BE49-F238E27FC236}">
                      <a16:creationId xmlns:a16="http://schemas.microsoft.com/office/drawing/2014/main" id="{406832FA-FC02-45C5-BF58-551019A1671D}"/>
                    </a:ext>
                  </a:extLst>
                </p:cNvPr>
                <p:cNvSpPr/>
                <p:nvPr/>
              </p:nvSpPr>
              <p:spPr>
                <a:xfrm>
                  <a:off x="1855120" y="5880891"/>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2" name="bk object 17">
                  <a:extLst>
                    <a:ext uri="{FF2B5EF4-FFF2-40B4-BE49-F238E27FC236}">
                      <a16:creationId xmlns:a16="http://schemas.microsoft.com/office/drawing/2014/main" id="{B1351B7E-95D3-426F-A98D-2233C3A53167}"/>
                    </a:ext>
                  </a:extLst>
                </p:cNvPr>
                <p:cNvSpPr/>
                <p:nvPr/>
              </p:nvSpPr>
              <p:spPr>
                <a:xfrm>
                  <a:off x="1896673" y="5732931"/>
                  <a:ext cx="0" cy="147955"/>
                </a:xfrm>
                <a:custGeom>
                  <a:avLst/>
                  <a:gdLst/>
                  <a:ahLst/>
                  <a:cxnLst/>
                  <a:rect l="l" t="t" r="r" b="b"/>
                  <a:pathLst>
                    <a:path h="147954">
                      <a:moveTo>
                        <a:pt x="0" y="0"/>
                      </a:moveTo>
                      <a:lnTo>
                        <a:pt x="0" y="14795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3" name="bk object 18">
                  <a:extLst>
                    <a:ext uri="{FF2B5EF4-FFF2-40B4-BE49-F238E27FC236}">
                      <a16:creationId xmlns:a16="http://schemas.microsoft.com/office/drawing/2014/main" id="{80A1B96E-A651-4131-8D68-205D020C3413}"/>
                    </a:ext>
                  </a:extLst>
                </p:cNvPr>
                <p:cNvSpPr/>
                <p:nvPr/>
              </p:nvSpPr>
              <p:spPr>
                <a:xfrm>
                  <a:off x="1855120" y="4721533"/>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4" name="bk object 19">
                  <a:extLst>
                    <a:ext uri="{FF2B5EF4-FFF2-40B4-BE49-F238E27FC236}">
                      <a16:creationId xmlns:a16="http://schemas.microsoft.com/office/drawing/2014/main" id="{2340A70E-397C-46E1-9F15-95F343231AD3}"/>
                    </a:ext>
                  </a:extLst>
                </p:cNvPr>
                <p:cNvSpPr/>
                <p:nvPr/>
              </p:nvSpPr>
              <p:spPr>
                <a:xfrm>
                  <a:off x="1896673" y="4721533"/>
                  <a:ext cx="0" cy="435609"/>
                </a:xfrm>
                <a:custGeom>
                  <a:avLst/>
                  <a:gdLst/>
                  <a:ahLst/>
                  <a:cxnLst/>
                  <a:rect l="l" t="t" r="r" b="b"/>
                  <a:pathLst>
                    <a:path h="435610">
                      <a:moveTo>
                        <a:pt x="0" y="0"/>
                      </a:moveTo>
                      <a:lnTo>
                        <a:pt x="0" y="435038"/>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5" name="bk object 20">
                  <a:extLst>
                    <a:ext uri="{FF2B5EF4-FFF2-40B4-BE49-F238E27FC236}">
                      <a16:creationId xmlns:a16="http://schemas.microsoft.com/office/drawing/2014/main" id="{FEA048FC-9164-4C99-9FF9-5C5C8797CAE7}"/>
                    </a:ext>
                  </a:extLst>
                </p:cNvPr>
                <p:cNvSpPr/>
                <p:nvPr/>
              </p:nvSpPr>
              <p:spPr>
                <a:xfrm>
                  <a:off x="1760142" y="5156571"/>
                  <a:ext cx="267335" cy="576580"/>
                </a:xfrm>
                <a:custGeom>
                  <a:avLst/>
                  <a:gdLst/>
                  <a:ahLst/>
                  <a:cxnLst/>
                  <a:rect l="l" t="t" r="r" b="b"/>
                  <a:pathLst>
                    <a:path w="267335" h="576579">
                      <a:moveTo>
                        <a:pt x="0" y="576364"/>
                      </a:moveTo>
                      <a:lnTo>
                        <a:pt x="267131" y="576364"/>
                      </a:lnTo>
                      <a:lnTo>
                        <a:pt x="267131" y="0"/>
                      </a:lnTo>
                      <a:lnTo>
                        <a:pt x="0" y="0"/>
                      </a:lnTo>
                      <a:lnTo>
                        <a:pt x="0" y="57636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6" name="bk object 21">
                  <a:extLst>
                    <a:ext uri="{FF2B5EF4-FFF2-40B4-BE49-F238E27FC236}">
                      <a16:creationId xmlns:a16="http://schemas.microsoft.com/office/drawing/2014/main" id="{36675612-3A0D-48B0-99FD-57DD0D39F4AE}"/>
                    </a:ext>
                  </a:extLst>
                </p:cNvPr>
                <p:cNvSpPr/>
                <p:nvPr/>
              </p:nvSpPr>
              <p:spPr>
                <a:xfrm>
                  <a:off x="1760146" y="5156571"/>
                  <a:ext cx="267335" cy="576580"/>
                </a:xfrm>
                <a:custGeom>
                  <a:avLst/>
                  <a:gdLst/>
                  <a:ahLst/>
                  <a:cxnLst/>
                  <a:rect l="l" t="t" r="r" b="b"/>
                  <a:pathLst>
                    <a:path w="267335" h="576579">
                      <a:moveTo>
                        <a:pt x="0" y="576364"/>
                      </a:moveTo>
                      <a:lnTo>
                        <a:pt x="267131" y="576364"/>
                      </a:lnTo>
                      <a:lnTo>
                        <a:pt x="267131" y="0"/>
                      </a:lnTo>
                      <a:lnTo>
                        <a:pt x="0" y="0"/>
                      </a:lnTo>
                      <a:lnTo>
                        <a:pt x="0" y="576364"/>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7" name="bk object 22">
                  <a:extLst>
                    <a:ext uri="{FF2B5EF4-FFF2-40B4-BE49-F238E27FC236}">
                      <a16:creationId xmlns:a16="http://schemas.microsoft.com/office/drawing/2014/main" id="{284EFCA8-995A-4352-9F23-060256BE19FE}"/>
                    </a:ext>
                  </a:extLst>
                </p:cNvPr>
                <p:cNvSpPr/>
                <p:nvPr/>
              </p:nvSpPr>
              <p:spPr>
                <a:xfrm>
                  <a:off x="1760146" y="5156571"/>
                  <a:ext cx="267335" cy="576580"/>
                </a:xfrm>
                <a:custGeom>
                  <a:avLst/>
                  <a:gdLst/>
                  <a:ahLst/>
                  <a:cxnLst/>
                  <a:rect l="l" t="t" r="r" b="b"/>
                  <a:pathLst>
                    <a:path w="267335" h="576579">
                      <a:moveTo>
                        <a:pt x="0" y="0"/>
                      </a:moveTo>
                      <a:lnTo>
                        <a:pt x="267131" y="0"/>
                      </a:lnTo>
                      <a:lnTo>
                        <a:pt x="267131" y="576364"/>
                      </a:lnTo>
                      <a:lnTo>
                        <a:pt x="0" y="576364"/>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8" name="bk object 23">
                  <a:extLst>
                    <a:ext uri="{FF2B5EF4-FFF2-40B4-BE49-F238E27FC236}">
                      <a16:creationId xmlns:a16="http://schemas.microsoft.com/office/drawing/2014/main" id="{751BD1C8-8162-4F4B-AF8D-7F15A906CA31}"/>
                    </a:ext>
                  </a:extLst>
                </p:cNvPr>
                <p:cNvSpPr/>
                <p:nvPr/>
              </p:nvSpPr>
              <p:spPr>
                <a:xfrm>
                  <a:off x="1760143" y="5498855"/>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9" name="bk object 24">
                  <a:extLst>
                    <a:ext uri="{FF2B5EF4-FFF2-40B4-BE49-F238E27FC236}">
                      <a16:creationId xmlns:a16="http://schemas.microsoft.com/office/drawing/2014/main" id="{4B2D2091-2B51-4B85-9914-B3F7FA39F112}"/>
                    </a:ext>
                  </a:extLst>
                </p:cNvPr>
                <p:cNvSpPr/>
                <p:nvPr/>
              </p:nvSpPr>
              <p:spPr>
                <a:xfrm>
                  <a:off x="1861060" y="5395072"/>
                  <a:ext cx="71755" cy="26670"/>
                </a:xfrm>
                <a:custGeom>
                  <a:avLst/>
                  <a:gdLst/>
                  <a:ahLst/>
                  <a:cxnLst/>
                  <a:rect l="l" t="t" r="r" b="b"/>
                  <a:pathLst>
                    <a:path w="71755" h="26670">
                      <a:moveTo>
                        <a:pt x="0" y="26492"/>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0" name="bk object 25">
                  <a:extLst>
                    <a:ext uri="{FF2B5EF4-FFF2-40B4-BE49-F238E27FC236}">
                      <a16:creationId xmlns:a16="http://schemas.microsoft.com/office/drawing/2014/main" id="{5E897AA6-733F-4DAE-BC82-311DC3CDAFD0}"/>
                    </a:ext>
                  </a:extLst>
                </p:cNvPr>
                <p:cNvSpPr/>
                <p:nvPr/>
              </p:nvSpPr>
              <p:spPr>
                <a:xfrm>
                  <a:off x="1861060" y="5395066"/>
                  <a:ext cx="71755" cy="26670"/>
                </a:xfrm>
                <a:custGeom>
                  <a:avLst/>
                  <a:gdLst/>
                  <a:ahLst/>
                  <a:cxnLst/>
                  <a:rect l="l" t="t" r="r" b="b"/>
                  <a:pathLst>
                    <a:path w="71755" h="26670">
                      <a:moveTo>
                        <a:pt x="0" y="0"/>
                      </a:moveTo>
                      <a:lnTo>
                        <a:pt x="71234"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1" name="bk object 26">
                  <a:extLst>
                    <a:ext uri="{FF2B5EF4-FFF2-40B4-BE49-F238E27FC236}">
                      <a16:creationId xmlns:a16="http://schemas.microsoft.com/office/drawing/2014/main" id="{B4E63B84-5D71-4E70-B215-6ADAADB1BCEE}"/>
                    </a:ext>
                  </a:extLst>
                </p:cNvPr>
                <p:cNvSpPr/>
                <p:nvPr/>
              </p:nvSpPr>
              <p:spPr>
                <a:xfrm>
                  <a:off x="1885835" y="484318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2" name="bk object 27">
                  <a:extLst>
                    <a:ext uri="{FF2B5EF4-FFF2-40B4-BE49-F238E27FC236}">
                      <a16:creationId xmlns:a16="http://schemas.microsoft.com/office/drawing/2014/main" id="{3DC2D31D-5547-4879-90D9-A839A9BE8760}"/>
                    </a:ext>
                  </a:extLst>
                </p:cNvPr>
                <p:cNvSpPr/>
                <p:nvPr/>
              </p:nvSpPr>
              <p:spPr>
                <a:xfrm>
                  <a:off x="1885835" y="484318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3" name="bk object 28">
                  <a:extLst>
                    <a:ext uri="{FF2B5EF4-FFF2-40B4-BE49-F238E27FC236}">
                      <a16:creationId xmlns:a16="http://schemas.microsoft.com/office/drawing/2014/main" id="{1812D48E-1DEC-42E9-B54D-85ABED7CFDB6}"/>
                    </a:ext>
                  </a:extLst>
                </p:cNvPr>
                <p:cNvSpPr/>
                <p:nvPr/>
              </p:nvSpPr>
              <p:spPr>
                <a:xfrm>
                  <a:off x="1885835" y="4918271"/>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4" name="bk object 29">
                  <a:extLst>
                    <a:ext uri="{FF2B5EF4-FFF2-40B4-BE49-F238E27FC236}">
                      <a16:creationId xmlns:a16="http://schemas.microsoft.com/office/drawing/2014/main" id="{03494F05-31E4-4E02-832A-E2BEEA891E23}"/>
                    </a:ext>
                  </a:extLst>
                </p:cNvPr>
                <p:cNvSpPr/>
                <p:nvPr/>
              </p:nvSpPr>
              <p:spPr>
                <a:xfrm>
                  <a:off x="1885835" y="4918271"/>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5" name="bk object 30">
                  <a:extLst>
                    <a:ext uri="{FF2B5EF4-FFF2-40B4-BE49-F238E27FC236}">
                      <a16:creationId xmlns:a16="http://schemas.microsoft.com/office/drawing/2014/main" id="{78C41CD3-5223-4D6A-B42A-8F081DE75B72}"/>
                    </a:ext>
                  </a:extLst>
                </p:cNvPr>
                <p:cNvSpPr/>
                <p:nvPr/>
              </p:nvSpPr>
              <p:spPr>
                <a:xfrm>
                  <a:off x="1885835" y="5083892"/>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6" name="bk object 31">
                  <a:extLst>
                    <a:ext uri="{FF2B5EF4-FFF2-40B4-BE49-F238E27FC236}">
                      <a16:creationId xmlns:a16="http://schemas.microsoft.com/office/drawing/2014/main" id="{384CFEBA-E36D-4DD1-AFA6-A6ADA45A07D6}"/>
                    </a:ext>
                  </a:extLst>
                </p:cNvPr>
                <p:cNvSpPr/>
                <p:nvPr/>
              </p:nvSpPr>
              <p:spPr>
                <a:xfrm>
                  <a:off x="1885835" y="5083892"/>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7" name="bk object 32">
                  <a:extLst>
                    <a:ext uri="{FF2B5EF4-FFF2-40B4-BE49-F238E27FC236}">
                      <a16:creationId xmlns:a16="http://schemas.microsoft.com/office/drawing/2014/main" id="{B0147702-FCA5-4DC9-AFD5-6CCFA95FE4C1}"/>
                    </a:ext>
                  </a:extLst>
                </p:cNvPr>
                <p:cNvSpPr/>
                <p:nvPr/>
              </p:nvSpPr>
              <p:spPr>
                <a:xfrm>
                  <a:off x="1885835" y="5145723"/>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8" name="bk object 33">
                  <a:extLst>
                    <a:ext uri="{FF2B5EF4-FFF2-40B4-BE49-F238E27FC236}">
                      <a16:creationId xmlns:a16="http://schemas.microsoft.com/office/drawing/2014/main" id="{52683250-B677-45A8-BC90-518CBE5ED5A4}"/>
                    </a:ext>
                  </a:extLst>
                </p:cNvPr>
                <p:cNvSpPr/>
                <p:nvPr/>
              </p:nvSpPr>
              <p:spPr>
                <a:xfrm>
                  <a:off x="1885835" y="514572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9" name="bk object 34">
                  <a:extLst>
                    <a:ext uri="{FF2B5EF4-FFF2-40B4-BE49-F238E27FC236}">
                      <a16:creationId xmlns:a16="http://schemas.microsoft.com/office/drawing/2014/main" id="{88D4E2F6-13F8-41FE-AF7D-DF06A8853EE3}"/>
                    </a:ext>
                  </a:extLst>
                </p:cNvPr>
                <p:cNvSpPr/>
                <p:nvPr/>
              </p:nvSpPr>
              <p:spPr>
                <a:xfrm>
                  <a:off x="1885835" y="5267179"/>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0" name="bk object 35">
                  <a:extLst>
                    <a:ext uri="{FF2B5EF4-FFF2-40B4-BE49-F238E27FC236}">
                      <a16:creationId xmlns:a16="http://schemas.microsoft.com/office/drawing/2014/main" id="{24B9F748-1D4E-4997-95C7-91852C6FBC43}"/>
                    </a:ext>
                  </a:extLst>
                </p:cNvPr>
                <p:cNvSpPr/>
                <p:nvPr/>
              </p:nvSpPr>
              <p:spPr>
                <a:xfrm>
                  <a:off x="1885835" y="526717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1" name="bk object 36">
                  <a:extLst>
                    <a:ext uri="{FF2B5EF4-FFF2-40B4-BE49-F238E27FC236}">
                      <a16:creationId xmlns:a16="http://schemas.microsoft.com/office/drawing/2014/main" id="{CAD0A1AF-811A-47EF-A990-0027374D2533}"/>
                    </a:ext>
                  </a:extLst>
                </p:cNvPr>
                <p:cNvSpPr/>
                <p:nvPr/>
              </p:nvSpPr>
              <p:spPr>
                <a:xfrm>
                  <a:off x="1885835" y="5488009"/>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2" name="bk object 37">
                  <a:extLst>
                    <a:ext uri="{FF2B5EF4-FFF2-40B4-BE49-F238E27FC236}">
                      <a16:creationId xmlns:a16="http://schemas.microsoft.com/office/drawing/2014/main" id="{C7BAAF85-D7FE-4592-BE75-58016C167BD2}"/>
                    </a:ext>
                  </a:extLst>
                </p:cNvPr>
                <p:cNvSpPr/>
                <p:nvPr/>
              </p:nvSpPr>
              <p:spPr>
                <a:xfrm>
                  <a:off x="1885835" y="548800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3" name="bk object 38">
                  <a:extLst>
                    <a:ext uri="{FF2B5EF4-FFF2-40B4-BE49-F238E27FC236}">
                      <a16:creationId xmlns:a16="http://schemas.microsoft.com/office/drawing/2014/main" id="{8CA79EE9-963B-48A7-BB99-2FEB873C681E}"/>
                    </a:ext>
                  </a:extLst>
                </p:cNvPr>
                <p:cNvSpPr/>
                <p:nvPr/>
              </p:nvSpPr>
              <p:spPr>
                <a:xfrm>
                  <a:off x="1885835" y="558517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4" name="bk object 39">
                  <a:extLst>
                    <a:ext uri="{FF2B5EF4-FFF2-40B4-BE49-F238E27FC236}">
                      <a16:creationId xmlns:a16="http://schemas.microsoft.com/office/drawing/2014/main" id="{2F8AA643-17DB-40AB-BEF7-5D48E607D5C8}"/>
                    </a:ext>
                  </a:extLst>
                </p:cNvPr>
                <p:cNvSpPr/>
                <p:nvPr/>
              </p:nvSpPr>
              <p:spPr>
                <a:xfrm>
                  <a:off x="1885835" y="5585176"/>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5" name="bk object 40">
                  <a:extLst>
                    <a:ext uri="{FF2B5EF4-FFF2-40B4-BE49-F238E27FC236}">
                      <a16:creationId xmlns:a16="http://schemas.microsoft.com/office/drawing/2014/main" id="{C83854C9-F647-4B68-B079-ECEBE72144AB}"/>
                    </a:ext>
                  </a:extLst>
                </p:cNvPr>
                <p:cNvSpPr/>
                <p:nvPr/>
              </p:nvSpPr>
              <p:spPr>
                <a:xfrm>
                  <a:off x="1885835" y="572430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6" name="bk object 41">
                  <a:extLst>
                    <a:ext uri="{FF2B5EF4-FFF2-40B4-BE49-F238E27FC236}">
                      <a16:creationId xmlns:a16="http://schemas.microsoft.com/office/drawing/2014/main" id="{D76D81DC-D605-4EB3-9736-D14DE3EBE9D9}"/>
                    </a:ext>
                  </a:extLst>
                </p:cNvPr>
                <p:cNvSpPr/>
                <p:nvPr/>
              </p:nvSpPr>
              <p:spPr>
                <a:xfrm>
                  <a:off x="1885835" y="5724306"/>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7" name="bk object 42">
                  <a:extLst>
                    <a:ext uri="{FF2B5EF4-FFF2-40B4-BE49-F238E27FC236}">
                      <a16:creationId xmlns:a16="http://schemas.microsoft.com/office/drawing/2014/main" id="{BF3A3986-6412-4D74-B8BA-2861A63B13A0}"/>
                    </a:ext>
                  </a:extLst>
                </p:cNvPr>
                <p:cNvSpPr/>
                <p:nvPr/>
              </p:nvSpPr>
              <p:spPr>
                <a:xfrm>
                  <a:off x="1885835" y="5821459"/>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8" name="bk object 43">
                  <a:extLst>
                    <a:ext uri="{FF2B5EF4-FFF2-40B4-BE49-F238E27FC236}">
                      <a16:creationId xmlns:a16="http://schemas.microsoft.com/office/drawing/2014/main" id="{F5D8D3A5-855E-4F3A-ADD0-F116E2CED8E0}"/>
                    </a:ext>
                  </a:extLst>
                </p:cNvPr>
                <p:cNvSpPr/>
                <p:nvPr/>
              </p:nvSpPr>
              <p:spPr>
                <a:xfrm>
                  <a:off x="1885835" y="582145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9" name="bk object 44">
                  <a:extLst>
                    <a:ext uri="{FF2B5EF4-FFF2-40B4-BE49-F238E27FC236}">
                      <a16:creationId xmlns:a16="http://schemas.microsoft.com/office/drawing/2014/main" id="{437F69BD-7760-4E5B-A8BA-79D696D4215F}"/>
                    </a:ext>
                  </a:extLst>
                </p:cNvPr>
                <p:cNvSpPr/>
                <p:nvPr/>
              </p:nvSpPr>
              <p:spPr>
                <a:xfrm>
                  <a:off x="1885835" y="5238481"/>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0" name="bk object 45">
                  <a:extLst>
                    <a:ext uri="{FF2B5EF4-FFF2-40B4-BE49-F238E27FC236}">
                      <a16:creationId xmlns:a16="http://schemas.microsoft.com/office/drawing/2014/main" id="{822F99AE-89DE-4D2E-90DB-D30059BAF91F}"/>
                    </a:ext>
                  </a:extLst>
                </p:cNvPr>
                <p:cNvSpPr/>
                <p:nvPr/>
              </p:nvSpPr>
              <p:spPr>
                <a:xfrm>
                  <a:off x="1885835" y="5238481"/>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1" name="bk object 46">
                  <a:extLst>
                    <a:ext uri="{FF2B5EF4-FFF2-40B4-BE49-F238E27FC236}">
                      <a16:creationId xmlns:a16="http://schemas.microsoft.com/office/drawing/2014/main" id="{BF37B9AD-0557-46AA-9DF5-2C7C3C21B385}"/>
                    </a:ext>
                  </a:extLst>
                </p:cNvPr>
                <p:cNvSpPr/>
                <p:nvPr/>
              </p:nvSpPr>
              <p:spPr>
                <a:xfrm>
                  <a:off x="1885835" y="5430593"/>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2" name="bk object 47">
                  <a:extLst>
                    <a:ext uri="{FF2B5EF4-FFF2-40B4-BE49-F238E27FC236}">
                      <a16:creationId xmlns:a16="http://schemas.microsoft.com/office/drawing/2014/main" id="{40780908-ABE1-4C55-98B9-EB6DC69B5D73}"/>
                    </a:ext>
                  </a:extLst>
                </p:cNvPr>
                <p:cNvSpPr/>
                <p:nvPr/>
              </p:nvSpPr>
              <p:spPr>
                <a:xfrm>
                  <a:off x="1885835" y="543059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3" name="bk object 48">
                  <a:extLst>
                    <a:ext uri="{FF2B5EF4-FFF2-40B4-BE49-F238E27FC236}">
                      <a16:creationId xmlns:a16="http://schemas.microsoft.com/office/drawing/2014/main" id="{A85E539D-EA95-4538-8CFC-3993F24F3DB1}"/>
                    </a:ext>
                  </a:extLst>
                </p:cNvPr>
                <p:cNvSpPr/>
                <p:nvPr/>
              </p:nvSpPr>
              <p:spPr>
                <a:xfrm>
                  <a:off x="1885835" y="5549842"/>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4" name="bk object 49">
                  <a:extLst>
                    <a:ext uri="{FF2B5EF4-FFF2-40B4-BE49-F238E27FC236}">
                      <a16:creationId xmlns:a16="http://schemas.microsoft.com/office/drawing/2014/main" id="{1ABB19A1-D3DE-41AE-A6C7-646629C38687}"/>
                    </a:ext>
                  </a:extLst>
                </p:cNvPr>
                <p:cNvSpPr/>
                <p:nvPr/>
              </p:nvSpPr>
              <p:spPr>
                <a:xfrm>
                  <a:off x="1885835" y="5549842"/>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5" name="bk object 50">
                  <a:extLst>
                    <a:ext uri="{FF2B5EF4-FFF2-40B4-BE49-F238E27FC236}">
                      <a16:creationId xmlns:a16="http://schemas.microsoft.com/office/drawing/2014/main" id="{536769BE-429A-4E17-AD5C-3986621E32A7}"/>
                    </a:ext>
                  </a:extLst>
                </p:cNvPr>
                <p:cNvSpPr/>
                <p:nvPr/>
              </p:nvSpPr>
              <p:spPr>
                <a:xfrm>
                  <a:off x="1885835" y="566247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6" name="bk object 51">
                  <a:extLst>
                    <a:ext uri="{FF2B5EF4-FFF2-40B4-BE49-F238E27FC236}">
                      <a16:creationId xmlns:a16="http://schemas.microsoft.com/office/drawing/2014/main" id="{D6906B66-6024-4457-9E10-D86CE35F68F8}"/>
                    </a:ext>
                  </a:extLst>
                </p:cNvPr>
                <p:cNvSpPr/>
                <p:nvPr/>
              </p:nvSpPr>
              <p:spPr>
                <a:xfrm>
                  <a:off x="1885835" y="5662473"/>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7" name="bk object 52">
                  <a:extLst>
                    <a:ext uri="{FF2B5EF4-FFF2-40B4-BE49-F238E27FC236}">
                      <a16:creationId xmlns:a16="http://schemas.microsoft.com/office/drawing/2014/main" id="{91003EFC-6ADF-4D5A-91A4-99AB44EE12FC}"/>
                    </a:ext>
                  </a:extLst>
                </p:cNvPr>
                <p:cNvSpPr/>
                <p:nvPr/>
              </p:nvSpPr>
              <p:spPr>
                <a:xfrm>
                  <a:off x="1885835" y="5755212"/>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8" name="bk object 53">
                  <a:extLst>
                    <a:ext uri="{FF2B5EF4-FFF2-40B4-BE49-F238E27FC236}">
                      <a16:creationId xmlns:a16="http://schemas.microsoft.com/office/drawing/2014/main" id="{AFBB9651-ABA4-4768-A02E-25876CCE418A}"/>
                    </a:ext>
                  </a:extLst>
                </p:cNvPr>
                <p:cNvSpPr/>
                <p:nvPr/>
              </p:nvSpPr>
              <p:spPr>
                <a:xfrm>
                  <a:off x="1885835" y="5755212"/>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9" name="bk object 54">
                  <a:extLst>
                    <a:ext uri="{FF2B5EF4-FFF2-40B4-BE49-F238E27FC236}">
                      <a16:creationId xmlns:a16="http://schemas.microsoft.com/office/drawing/2014/main" id="{2B1F4CD2-ADD7-4ACD-B428-868F8F15FDF7}"/>
                    </a:ext>
                  </a:extLst>
                </p:cNvPr>
                <p:cNvSpPr/>
                <p:nvPr/>
              </p:nvSpPr>
              <p:spPr>
                <a:xfrm>
                  <a:off x="1885835" y="519652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0" name="bk object 55">
                  <a:extLst>
                    <a:ext uri="{FF2B5EF4-FFF2-40B4-BE49-F238E27FC236}">
                      <a16:creationId xmlns:a16="http://schemas.microsoft.com/office/drawing/2014/main" id="{CF27990F-3A82-4EDE-BE8B-CF5EDE9AB6BE}"/>
                    </a:ext>
                  </a:extLst>
                </p:cNvPr>
                <p:cNvSpPr/>
                <p:nvPr/>
              </p:nvSpPr>
              <p:spPr>
                <a:xfrm>
                  <a:off x="1885835" y="5196524"/>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1" name="bk object 56">
                  <a:extLst>
                    <a:ext uri="{FF2B5EF4-FFF2-40B4-BE49-F238E27FC236}">
                      <a16:creationId xmlns:a16="http://schemas.microsoft.com/office/drawing/2014/main" id="{AD3E1A38-CA69-43DB-9A82-05465C3C4367}"/>
                    </a:ext>
                  </a:extLst>
                </p:cNvPr>
                <p:cNvSpPr/>
                <p:nvPr/>
              </p:nvSpPr>
              <p:spPr>
                <a:xfrm>
                  <a:off x="4746919" y="5889722"/>
                  <a:ext cx="77470" cy="0"/>
                </a:xfrm>
                <a:custGeom>
                  <a:avLst/>
                  <a:gdLst/>
                  <a:ahLst/>
                  <a:cxnLst/>
                  <a:rect l="l" t="t" r="r" b="b"/>
                  <a:pathLst>
                    <a:path w="77470">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2" name="bk object 57">
                  <a:extLst>
                    <a:ext uri="{FF2B5EF4-FFF2-40B4-BE49-F238E27FC236}">
                      <a16:creationId xmlns:a16="http://schemas.microsoft.com/office/drawing/2014/main" id="{C2F975DF-83EB-4963-99BF-3C8CBB9921C2}"/>
                    </a:ext>
                  </a:extLst>
                </p:cNvPr>
                <p:cNvSpPr/>
                <p:nvPr/>
              </p:nvSpPr>
              <p:spPr>
                <a:xfrm>
                  <a:off x="4782538" y="5728515"/>
                  <a:ext cx="0" cy="161290"/>
                </a:xfrm>
                <a:custGeom>
                  <a:avLst/>
                  <a:gdLst/>
                  <a:ahLst/>
                  <a:cxnLst/>
                  <a:rect l="l" t="t" r="r" b="b"/>
                  <a:pathLst>
                    <a:path h="161289">
                      <a:moveTo>
                        <a:pt x="0" y="0"/>
                      </a:moveTo>
                      <a:lnTo>
                        <a:pt x="0" y="16120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3" name="bk object 58">
                  <a:extLst>
                    <a:ext uri="{FF2B5EF4-FFF2-40B4-BE49-F238E27FC236}">
                      <a16:creationId xmlns:a16="http://schemas.microsoft.com/office/drawing/2014/main" id="{18596279-3E1B-418C-BCD5-B7F15DF9F40F}"/>
                    </a:ext>
                  </a:extLst>
                </p:cNvPr>
                <p:cNvSpPr/>
                <p:nvPr/>
              </p:nvSpPr>
              <p:spPr>
                <a:xfrm>
                  <a:off x="4746919" y="4827534"/>
                  <a:ext cx="77470" cy="0"/>
                </a:xfrm>
                <a:custGeom>
                  <a:avLst/>
                  <a:gdLst/>
                  <a:ahLst/>
                  <a:cxnLst/>
                  <a:rect l="l" t="t" r="r" b="b"/>
                  <a:pathLst>
                    <a:path w="77470">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4" name="bk object 59">
                  <a:extLst>
                    <a:ext uri="{FF2B5EF4-FFF2-40B4-BE49-F238E27FC236}">
                      <a16:creationId xmlns:a16="http://schemas.microsoft.com/office/drawing/2014/main" id="{73854D4A-D794-4D21-9959-699A8FB21D8A}"/>
                    </a:ext>
                  </a:extLst>
                </p:cNvPr>
                <p:cNvSpPr/>
                <p:nvPr/>
              </p:nvSpPr>
              <p:spPr>
                <a:xfrm>
                  <a:off x="4782538" y="4827534"/>
                  <a:ext cx="0" cy="292100"/>
                </a:xfrm>
                <a:custGeom>
                  <a:avLst/>
                  <a:gdLst/>
                  <a:ahLst/>
                  <a:cxnLst/>
                  <a:rect l="l" t="t" r="r" b="b"/>
                  <a:pathLst>
                    <a:path h="292100">
                      <a:moveTo>
                        <a:pt x="0" y="0"/>
                      </a:moveTo>
                      <a:lnTo>
                        <a:pt x="0" y="29149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5" name="bk object 60">
                  <a:extLst>
                    <a:ext uri="{FF2B5EF4-FFF2-40B4-BE49-F238E27FC236}">
                      <a16:creationId xmlns:a16="http://schemas.microsoft.com/office/drawing/2014/main" id="{54DBC801-A0A1-40BF-89D7-750CD3B5F91C}"/>
                    </a:ext>
                  </a:extLst>
                </p:cNvPr>
                <p:cNvSpPr/>
                <p:nvPr/>
              </p:nvSpPr>
              <p:spPr>
                <a:xfrm>
                  <a:off x="4651932" y="5119030"/>
                  <a:ext cx="267335" cy="609600"/>
                </a:xfrm>
                <a:custGeom>
                  <a:avLst/>
                  <a:gdLst/>
                  <a:ahLst/>
                  <a:cxnLst/>
                  <a:rect l="l" t="t" r="r" b="b"/>
                  <a:pathLst>
                    <a:path w="267335" h="609600">
                      <a:moveTo>
                        <a:pt x="0" y="609485"/>
                      </a:moveTo>
                      <a:lnTo>
                        <a:pt x="267131" y="609485"/>
                      </a:lnTo>
                      <a:lnTo>
                        <a:pt x="267131" y="0"/>
                      </a:lnTo>
                      <a:lnTo>
                        <a:pt x="0" y="0"/>
                      </a:lnTo>
                      <a:lnTo>
                        <a:pt x="0" y="60948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6" name="bk object 61">
                  <a:extLst>
                    <a:ext uri="{FF2B5EF4-FFF2-40B4-BE49-F238E27FC236}">
                      <a16:creationId xmlns:a16="http://schemas.microsoft.com/office/drawing/2014/main" id="{72502B38-1C1B-46ED-8978-C6CC4C12EE9A}"/>
                    </a:ext>
                  </a:extLst>
                </p:cNvPr>
                <p:cNvSpPr/>
                <p:nvPr/>
              </p:nvSpPr>
              <p:spPr>
                <a:xfrm>
                  <a:off x="4651936" y="5119030"/>
                  <a:ext cx="267335" cy="609600"/>
                </a:xfrm>
                <a:custGeom>
                  <a:avLst/>
                  <a:gdLst/>
                  <a:ahLst/>
                  <a:cxnLst/>
                  <a:rect l="l" t="t" r="r" b="b"/>
                  <a:pathLst>
                    <a:path w="267335" h="609600">
                      <a:moveTo>
                        <a:pt x="0" y="609485"/>
                      </a:moveTo>
                      <a:lnTo>
                        <a:pt x="267131" y="609485"/>
                      </a:lnTo>
                      <a:lnTo>
                        <a:pt x="267131" y="0"/>
                      </a:lnTo>
                      <a:lnTo>
                        <a:pt x="0" y="0"/>
                      </a:lnTo>
                      <a:lnTo>
                        <a:pt x="0" y="60948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7" name="bk object 62">
                  <a:extLst>
                    <a:ext uri="{FF2B5EF4-FFF2-40B4-BE49-F238E27FC236}">
                      <a16:creationId xmlns:a16="http://schemas.microsoft.com/office/drawing/2014/main" id="{02E126BA-E44C-449F-8F41-54ADB4470F9E}"/>
                    </a:ext>
                  </a:extLst>
                </p:cNvPr>
                <p:cNvSpPr/>
                <p:nvPr/>
              </p:nvSpPr>
              <p:spPr>
                <a:xfrm>
                  <a:off x="4651936" y="5119030"/>
                  <a:ext cx="267335" cy="609600"/>
                </a:xfrm>
                <a:custGeom>
                  <a:avLst/>
                  <a:gdLst/>
                  <a:ahLst/>
                  <a:cxnLst/>
                  <a:rect l="l" t="t" r="r" b="b"/>
                  <a:pathLst>
                    <a:path w="267335" h="609600">
                      <a:moveTo>
                        <a:pt x="0" y="0"/>
                      </a:moveTo>
                      <a:lnTo>
                        <a:pt x="267131" y="0"/>
                      </a:lnTo>
                      <a:lnTo>
                        <a:pt x="267131" y="609485"/>
                      </a:lnTo>
                      <a:lnTo>
                        <a:pt x="0" y="609485"/>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8" name="bk object 63">
                  <a:extLst>
                    <a:ext uri="{FF2B5EF4-FFF2-40B4-BE49-F238E27FC236}">
                      <a16:creationId xmlns:a16="http://schemas.microsoft.com/office/drawing/2014/main" id="{85409FE0-588A-4FB1-B9A0-81C45C5348BC}"/>
                    </a:ext>
                  </a:extLst>
                </p:cNvPr>
                <p:cNvSpPr/>
                <p:nvPr/>
              </p:nvSpPr>
              <p:spPr>
                <a:xfrm>
                  <a:off x="4651941" y="5439231"/>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9" name="bk object 64">
                  <a:extLst>
                    <a:ext uri="{FF2B5EF4-FFF2-40B4-BE49-F238E27FC236}">
                      <a16:creationId xmlns:a16="http://schemas.microsoft.com/office/drawing/2014/main" id="{41644494-1788-4C8B-9533-E879736E2853}"/>
                    </a:ext>
                  </a:extLst>
                </p:cNvPr>
                <p:cNvSpPr/>
                <p:nvPr/>
              </p:nvSpPr>
              <p:spPr>
                <a:xfrm>
                  <a:off x="4746919" y="5386229"/>
                  <a:ext cx="71755" cy="26670"/>
                </a:xfrm>
                <a:custGeom>
                  <a:avLst/>
                  <a:gdLst/>
                  <a:ahLst/>
                  <a:cxnLst/>
                  <a:rect l="l" t="t" r="r" b="b"/>
                  <a:pathLst>
                    <a:path w="71754" h="26670">
                      <a:moveTo>
                        <a:pt x="0" y="26504"/>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0" name="bk object 65">
                  <a:extLst>
                    <a:ext uri="{FF2B5EF4-FFF2-40B4-BE49-F238E27FC236}">
                      <a16:creationId xmlns:a16="http://schemas.microsoft.com/office/drawing/2014/main" id="{7EFF0CE9-8955-49DD-930E-29A54C93864B}"/>
                    </a:ext>
                  </a:extLst>
                </p:cNvPr>
                <p:cNvSpPr/>
                <p:nvPr/>
              </p:nvSpPr>
              <p:spPr>
                <a:xfrm>
                  <a:off x="4746919" y="5386229"/>
                  <a:ext cx="71755" cy="26670"/>
                </a:xfrm>
                <a:custGeom>
                  <a:avLst/>
                  <a:gdLst/>
                  <a:ahLst/>
                  <a:cxnLst/>
                  <a:rect l="l" t="t" r="r" b="b"/>
                  <a:pathLst>
                    <a:path w="71754" h="26670">
                      <a:moveTo>
                        <a:pt x="0" y="0"/>
                      </a:moveTo>
                      <a:lnTo>
                        <a:pt x="71234" y="2650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1" name="bk object 66">
                  <a:extLst>
                    <a:ext uri="{FF2B5EF4-FFF2-40B4-BE49-F238E27FC236}">
                      <a16:creationId xmlns:a16="http://schemas.microsoft.com/office/drawing/2014/main" id="{96BF1F32-9779-45F9-9F49-E0D3E62EB902}"/>
                    </a:ext>
                  </a:extLst>
                </p:cNvPr>
                <p:cNvSpPr/>
                <p:nvPr/>
              </p:nvSpPr>
              <p:spPr>
                <a:xfrm>
                  <a:off x="4771922" y="4887364"/>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2" name="bk object 67">
                  <a:extLst>
                    <a:ext uri="{FF2B5EF4-FFF2-40B4-BE49-F238E27FC236}">
                      <a16:creationId xmlns:a16="http://schemas.microsoft.com/office/drawing/2014/main" id="{67FBEEFE-F56F-41F3-8350-8226B81D7389}"/>
                    </a:ext>
                  </a:extLst>
                </p:cNvPr>
                <p:cNvSpPr/>
                <p:nvPr/>
              </p:nvSpPr>
              <p:spPr>
                <a:xfrm>
                  <a:off x="4771922" y="4887364"/>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3" name="bk object 68">
                  <a:extLst>
                    <a:ext uri="{FF2B5EF4-FFF2-40B4-BE49-F238E27FC236}">
                      <a16:creationId xmlns:a16="http://schemas.microsoft.com/office/drawing/2014/main" id="{1CAEF282-0CBC-4238-9108-BA30F68DD977}"/>
                    </a:ext>
                  </a:extLst>
                </p:cNvPr>
                <p:cNvSpPr/>
                <p:nvPr/>
              </p:nvSpPr>
              <p:spPr>
                <a:xfrm>
                  <a:off x="4771922" y="490060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4" name="bk object 69">
                  <a:extLst>
                    <a:ext uri="{FF2B5EF4-FFF2-40B4-BE49-F238E27FC236}">
                      <a16:creationId xmlns:a16="http://schemas.microsoft.com/office/drawing/2014/main" id="{2D1376CA-FF71-4279-88A2-E7CB507B663B}"/>
                    </a:ext>
                  </a:extLst>
                </p:cNvPr>
                <p:cNvSpPr/>
                <p:nvPr/>
              </p:nvSpPr>
              <p:spPr>
                <a:xfrm>
                  <a:off x="4771922" y="490060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5" name="bk object 70">
                  <a:extLst>
                    <a:ext uri="{FF2B5EF4-FFF2-40B4-BE49-F238E27FC236}">
                      <a16:creationId xmlns:a16="http://schemas.microsoft.com/office/drawing/2014/main" id="{08B9C42B-6324-4C5C-BD3B-B1C37ECB09A3}"/>
                    </a:ext>
                  </a:extLst>
                </p:cNvPr>
                <p:cNvSpPr/>
                <p:nvPr/>
              </p:nvSpPr>
              <p:spPr>
                <a:xfrm>
                  <a:off x="4771922" y="4991153"/>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6" name="bk object 71">
                  <a:extLst>
                    <a:ext uri="{FF2B5EF4-FFF2-40B4-BE49-F238E27FC236}">
                      <a16:creationId xmlns:a16="http://schemas.microsoft.com/office/drawing/2014/main" id="{85AD4AD0-B75A-48B7-AE1C-07E340FB845F}"/>
                    </a:ext>
                  </a:extLst>
                </p:cNvPr>
                <p:cNvSpPr/>
                <p:nvPr/>
              </p:nvSpPr>
              <p:spPr>
                <a:xfrm>
                  <a:off x="4771922" y="4991153"/>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7" name="bk object 72">
                  <a:extLst>
                    <a:ext uri="{FF2B5EF4-FFF2-40B4-BE49-F238E27FC236}">
                      <a16:creationId xmlns:a16="http://schemas.microsoft.com/office/drawing/2014/main" id="{B05FF71E-ED76-45BB-837B-11203491B519}"/>
                    </a:ext>
                  </a:extLst>
                </p:cNvPr>
                <p:cNvSpPr/>
                <p:nvPr/>
              </p:nvSpPr>
              <p:spPr>
                <a:xfrm>
                  <a:off x="4771922" y="5048570"/>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8" name="bk object 73">
                  <a:extLst>
                    <a:ext uri="{FF2B5EF4-FFF2-40B4-BE49-F238E27FC236}">
                      <a16:creationId xmlns:a16="http://schemas.microsoft.com/office/drawing/2014/main" id="{6D747A94-51B5-4CB7-9E30-4671DDC90C57}"/>
                    </a:ext>
                  </a:extLst>
                </p:cNvPr>
                <p:cNvSpPr/>
                <p:nvPr/>
              </p:nvSpPr>
              <p:spPr>
                <a:xfrm>
                  <a:off x="4771922" y="5048570"/>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9" name="bk object 74">
                  <a:extLst>
                    <a:ext uri="{FF2B5EF4-FFF2-40B4-BE49-F238E27FC236}">
                      <a16:creationId xmlns:a16="http://schemas.microsoft.com/office/drawing/2014/main" id="{8ACAC87A-5DBF-4C90-B88F-5475F013C9E7}"/>
                    </a:ext>
                  </a:extLst>
                </p:cNvPr>
                <p:cNvSpPr/>
                <p:nvPr/>
              </p:nvSpPr>
              <p:spPr>
                <a:xfrm>
                  <a:off x="4771922" y="509494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0" name="bk object 75">
                  <a:extLst>
                    <a:ext uri="{FF2B5EF4-FFF2-40B4-BE49-F238E27FC236}">
                      <a16:creationId xmlns:a16="http://schemas.microsoft.com/office/drawing/2014/main" id="{A0F5006C-5D90-4351-89E7-4A8373652533}"/>
                    </a:ext>
                  </a:extLst>
                </p:cNvPr>
                <p:cNvSpPr/>
                <p:nvPr/>
              </p:nvSpPr>
              <p:spPr>
                <a:xfrm>
                  <a:off x="4771922" y="509494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1" name="bk object 76">
                  <a:extLst>
                    <a:ext uri="{FF2B5EF4-FFF2-40B4-BE49-F238E27FC236}">
                      <a16:creationId xmlns:a16="http://schemas.microsoft.com/office/drawing/2014/main" id="{A703AF09-0236-4C29-A899-47F25DAC306B}"/>
                    </a:ext>
                  </a:extLst>
                </p:cNvPr>
                <p:cNvSpPr/>
                <p:nvPr/>
              </p:nvSpPr>
              <p:spPr>
                <a:xfrm>
                  <a:off x="4771922" y="5145723"/>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2" name="bk object 77">
                  <a:extLst>
                    <a:ext uri="{FF2B5EF4-FFF2-40B4-BE49-F238E27FC236}">
                      <a16:creationId xmlns:a16="http://schemas.microsoft.com/office/drawing/2014/main" id="{95872EE3-D9D0-4F05-B9D5-63D394C01F0B}"/>
                    </a:ext>
                  </a:extLst>
                </p:cNvPr>
                <p:cNvSpPr/>
                <p:nvPr/>
              </p:nvSpPr>
              <p:spPr>
                <a:xfrm>
                  <a:off x="4771922" y="5145723"/>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3" name="bk object 78">
                  <a:extLst>
                    <a:ext uri="{FF2B5EF4-FFF2-40B4-BE49-F238E27FC236}">
                      <a16:creationId xmlns:a16="http://schemas.microsoft.com/office/drawing/2014/main" id="{4531373B-6A9A-48C4-8225-1691EDA63AAF}"/>
                    </a:ext>
                  </a:extLst>
                </p:cNvPr>
                <p:cNvSpPr/>
                <p:nvPr/>
              </p:nvSpPr>
              <p:spPr>
                <a:xfrm>
                  <a:off x="4771922" y="5161183"/>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4" name="bk object 79">
                  <a:extLst>
                    <a:ext uri="{FF2B5EF4-FFF2-40B4-BE49-F238E27FC236}">
                      <a16:creationId xmlns:a16="http://schemas.microsoft.com/office/drawing/2014/main" id="{B19E3E2B-BEE0-4E9F-A1E2-C8E57CB8F838}"/>
                    </a:ext>
                  </a:extLst>
                </p:cNvPr>
                <p:cNvSpPr/>
                <p:nvPr/>
              </p:nvSpPr>
              <p:spPr>
                <a:xfrm>
                  <a:off x="4771922" y="5161183"/>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5" name="bk object 80">
                  <a:extLst>
                    <a:ext uri="{FF2B5EF4-FFF2-40B4-BE49-F238E27FC236}">
                      <a16:creationId xmlns:a16="http://schemas.microsoft.com/office/drawing/2014/main" id="{FF89EB48-D70F-4D35-82A5-5956DB2EF88F}"/>
                    </a:ext>
                  </a:extLst>
                </p:cNvPr>
                <p:cNvSpPr/>
                <p:nvPr/>
              </p:nvSpPr>
              <p:spPr>
                <a:xfrm>
                  <a:off x="4771922" y="5207772"/>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6" name="bk object 81">
                  <a:extLst>
                    <a:ext uri="{FF2B5EF4-FFF2-40B4-BE49-F238E27FC236}">
                      <a16:creationId xmlns:a16="http://schemas.microsoft.com/office/drawing/2014/main" id="{E19D3908-971C-47DA-9D6E-9E05D00E91F9}"/>
                    </a:ext>
                  </a:extLst>
                </p:cNvPr>
                <p:cNvSpPr/>
                <p:nvPr/>
              </p:nvSpPr>
              <p:spPr>
                <a:xfrm>
                  <a:off x="4771922" y="5207772"/>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7" name="bk object 82">
                  <a:extLst>
                    <a:ext uri="{FF2B5EF4-FFF2-40B4-BE49-F238E27FC236}">
                      <a16:creationId xmlns:a16="http://schemas.microsoft.com/office/drawing/2014/main" id="{35EB934B-B4F1-483E-A371-F40C840896EF}"/>
                    </a:ext>
                  </a:extLst>
                </p:cNvPr>
                <p:cNvSpPr/>
                <p:nvPr/>
              </p:nvSpPr>
              <p:spPr>
                <a:xfrm>
                  <a:off x="4771922" y="5249525"/>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8" name="bk object 83">
                  <a:extLst>
                    <a:ext uri="{FF2B5EF4-FFF2-40B4-BE49-F238E27FC236}">
                      <a16:creationId xmlns:a16="http://schemas.microsoft.com/office/drawing/2014/main" id="{DD6FBD4E-0088-4976-B14C-3DDCC2F670A3}"/>
                    </a:ext>
                  </a:extLst>
                </p:cNvPr>
                <p:cNvSpPr/>
                <p:nvPr/>
              </p:nvSpPr>
              <p:spPr>
                <a:xfrm>
                  <a:off x="4771922" y="5249525"/>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9" name="bk object 84">
                  <a:extLst>
                    <a:ext uri="{FF2B5EF4-FFF2-40B4-BE49-F238E27FC236}">
                      <a16:creationId xmlns:a16="http://schemas.microsoft.com/office/drawing/2014/main" id="{B82BAC59-EBC8-4474-B8DD-D614E304B3D3}"/>
                    </a:ext>
                  </a:extLst>
                </p:cNvPr>
                <p:cNvSpPr/>
                <p:nvPr/>
              </p:nvSpPr>
              <p:spPr>
                <a:xfrm>
                  <a:off x="4771922" y="5344471"/>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0" name="bk object 85">
                  <a:extLst>
                    <a:ext uri="{FF2B5EF4-FFF2-40B4-BE49-F238E27FC236}">
                      <a16:creationId xmlns:a16="http://schemas.microsoft.com/office/drawing/2014/main" id="{9D7F1799-7EE0-4A3C-BBF9-7D2D8A492609}"/>
                    </a:ext>
                  </a:extLst>
                </p:cNvPr>
                <p:cNvSpPr/>
                <p:nvPr/>
              </p:nvSpPr>
              <p:spPr>
                <a:xfrm>
                  <a:off x="4771922" y="5344471"/>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1" name="bk object 86">
                  <a:extLst>
                    <a:ext uri="{FF2B5EF4-FFF2-40B4-BE49-F238E27FC236}">
                      <a16:creationId xmlns:a16="http://schemas.microsoft.com/office/drawing/2014/main" id="{3CD9A8A9-A7EC-4C06-B0F8-7567FA343368}"/>
                    </a:ext>
                  </a:extLst>
                </p:cNvPr>
                <p:cNvSpPr/>
                <p:nvPr/>
              </p:nvSpPr>
              <p:spPr>
                <a:xfrm>
                  <a:off x="4771922" y="540188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2" name="bk object 87">
                  <a:extLst>
                    <a:ext uri="{FF2B5EF4-FFF2-40B4-BE49-F238E27FC236}">
                      <a16:creationId xmlns:a16="http://schemas.microsoft.com/office/drawing/2014/main" id="{6302580D-2DC5-4671-8C22-83140A299E42}"/>
                    </a:ext>
                  </a:extLst>
                </p:cNvPr>
                <p:cNvSpPr/>
                <p:nvPr/>
              </p:nvSpPr>
              <p:spPr>
                <a:xfrm>
                  <a:off x="4771922" y="540188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3" name="bk object 88">
                  <a:extLst>
                    <a:ext uri="{FF2B5EF4-FFF2-40B4-BE49-F238E27FC236}">
                      <a16:creationId xmlns:a16="http://schemas.microsoft.com/office/drawing/2014/main" id="{2E92EF39-0A5D-4C31-8122-252255ACDCC8}"/>
                    </a:ext>
                  </a:extLst>
                </p:cNvPr>
                <p:cNvSpPr/>
                <p:nvPr/>
              </p:nvSpPr>
              <p:spPr>
                <a:xfrm>
                  <a:off x="4771922" y="5452688"/>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4" name="bk object 89">
                  <a:extLst>
                    <a:ext uri="{FF2B5EF4-FFF2-40B4-BE49-F238E27FC236}">
                      <a16:creationId xmlns:a16="http://schemas.microsoft.com/office/drawing/2014/main" id="{D5832261-5E42-4E96-A141-4A8C85A89A79}"/>
                    </a:ext>
                  </a:extLst>
                </p:cNvPr>
                <p:cNvSpPr/>
                <p:nvPr/>
              </p:nvSpPr>
              <p:spPr>
                <a:xfrm>
                  <a:off x="4771922" y="5452688"/>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5" name="bk object 90">
                  <a:extLst>
                    <a:ext uri="{FF2B5EF4-FFF2-40B4-BE49-F238E27FC236}">
                      <a16:creationId xmlns:a16="http://schemas.microsoft.com/office/drawing/2014/main" id="{A0058863-8DC5-422B-9D9B-3BCE2F8A5007}"/>
                    </a:ext>
                  </a:extLst>
                </p:cNvPr>
                <p:cNvSpPr/>
                <p:nvPr/>
              </p:nvSpPr>
              <p:spPr>
                <a:xfrm>
                  <a:off x="4771922" y="5483595"/>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6" name="bk object 91">
                  <a:extLst>
                    <a:ext uri="{FF2B5EF4-FFF2-40B4-BE49-F238E27FC236}">
                      <a16:creationId xmlns:a16="http://schemas.microsoft.com/office/drawing/2014/main" id="{00DE9447-456B-4590-8EDE-366397BF9EE3}"/>
                    </a:ext>
                  </a:extLst>
                </p:cNvPr>
                <p:cNvSpPr/>
                <p:nvPr/>
              </p:nvSpPr>
              <p:spPr>
                <a:xfrm>
                  <a:off x="4771922" y="5483595"/>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7" name="bk object 92">
                  <a:extLst>
                    <a:ext uri="{FF2B5EF4-FFF2-40B4-BE49-F238E27FC236}">
                      <a16:creationId xmlns:a16="http://schemas.microsoft.com/office/drawing/2014/main" id="{CB67244E-C469-479F-97D4-BD095A70199B}"/>
                    </a:ext>
                  </a:extLst>
                </p:cNvPr>
                <p:cNvSpPr/>
                <p:nvPr/>
              </p:nvSpPr>
              <p:spPr>
                <a:xfrm>
                  <a:off x="4771922" y="5507884"/>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8" name="bk object 93">
                  <a:extLst>
                    <a:ext uri="{FF2B5EF4-FFF2-40B4-BE49-F238E27FC236}">
                      <a16:creationId xmlns:a16="http://schemas.microsoft.com/office/drawing/2014/main" id="{A9BE0CCF-55FE-40BE-A1EE-CC8323DE8CE7}"/>
                    </a:ext>
                  </a:extLst>
                </p:cNvPr>
                <p:cNvSpPr/>
                <p:nvPr/>
              </p:nvSpPr>
              <p:spPr>
                <a:xfrm>
                  <a:off x="4771922" y="550788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9" name="bk object 94">
                  <a:extLst>
                    <a:ext uri="{FF2B5EF4-FFF2-40B4-BE49-F238E27FC236}">
                      <a16:creationId xmlns:a16="http://schemas.microsoft.com/office/drawing/2014/main" id="{15EF5B08-CA5A-45AA-9298-65EFA66F98C3}"/>
                    </a:ext>
                  </a:extLst>
                </p:cNvPr>
                <p:cNvSpPr/>
                <p:nvPr/>
              </p:nvSpPr>
              <p:spPr>
                <a:xfrm>
                  <a:off x="4771922" y="5607258"/>
                  <a:ext cx="22225" cy="22225"/>
                </a:xfrm>
                <a:custGeom>
                  <a:avLst/>
                  <a:gdLst/>
                  <a:ahLst/>
                  <a:cxnLst/>
                  <a:rect l="l" t="t" r="r" b="b"/>
                  <a:pathLst>
                    <a:path w="22225" h="22225">
                      <a:moveTo>
                        <a:pt x="16827" y="0"/>
                      </a:moveTo>
                      <a:lnTo>
                        <a:pt x="4851" y="0"/>
                      </a:lnTo>
                      <a:lnTo>
                        <a:pt x="0" y="4864"/>
                      </a:lnTo>
                      <a:lnTo>
                        <a:pt x="0" y="16827"/>
                      </a:lnTo>
                      <a:lnTo>
                        <a:pt x="4851" y="21678"/>
                      </a:lnTo>
                      <a:lnTo>
                        <a:pt x="16827" y="21678"/>
                      </a:lnTo>
                      <a:lnTo>
                        <a:pt x="21678" y="16827"/>
                      </a:lnTo>
                      <a:lnTo>
                        <a:pt x="21678" y="4864"/>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0" name="bk object 95">
                  <a:extLst>
                    <a:ext uri="{FF2B5EF4-FFF2-40B4-BE49-F238E27FC236}">
                      <a16:creationId xmlns:a16="http://schemas.microsoft.com/office/drawing/2014/main" id="{DACF1644-0C0F-4551-AB9D-C407B68CE2C9}"/>
                    </a:ext>
                  </a:extLst>
                </p:cNvPr>
                <p:cNvSpPr/>
                <p:nvPr/>
              </p:nvSpPr>
              <p:spPr>
                <a:xfrm>
                  <a:off x="4771922" y="560725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1" name="bk object 96">
                  <a:extLst>
                    <a:ext uri="{FF2B5EF4-FFF2-40B4-BE49-F238E27FC236}">
                      <a16:creationId xmlns:a16="http://schemas.microsoft.com/office/drawing/2014/main" id="{83167F6A-24AA-46CE-89FE-7E7DB6AC40E9}"/>
                    </a:ext>
                  </a:extLst>
                </p:cNvPr>
                <p:cNvSpPr/>
                <p:nvPr/>
              </p:nvSpPr>
              <p:spPr>
                <a:xfrm>
                  <a:off x="4771922" y="5697808"/>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2" name="bk object 97">
                  <a:extLst>
                    <a:ext uri="{FF2B5EF4-FFF2-40B4-BE49-F238E27FC236}">
                      <a16:creationId xmlns:a16="http://schemas.microsoft.com/office/drawing/2014/main" id="{BE9FE2CF-1054-4FA1-A99B-B553F5466C21}"/>
                    </a:ext>
                  </a:extLst>
                </p:cNvPr>
                <p:cNvSpPr/>
                <p:nvPr/>
              </p:nvSpPr>
              <p:spPr>
                <a:xfrm>
                  <a:off x="4771922" y="5697808"/>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3" name="bk object 98">
                  <a:extLst>
                    <a:ext uri="{FF2B5EF4-FFF2-40B4-BE49-F238E27FC236}">
                      <a16:creationId xmlns:a16="http://schemas.microsoft.com/office/drawing/2014/main" id="{9B8403C1-8BB4-401B-B4AA-CA3F9D5FE297}"/>
                    </a:ext>
                  </a:extLst>
                </p:cNvPr>
                <p:cNvSpPr/>
                <p:nvPr/>
              </p:nvSpPr>
              <p:spPr>
                <a:xfrm>
                  <a:off x="4771922" y="572430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4" name="bk object 99">
                  <a:extLst>
                    <a:ext uri="{FF2B5EF4-FFF2-40B4-BE49-F238E27FC236}">
                      <a16:creationId xmlns:a16="http://schemas.microsoft.com/office/drawing/2014/main" id="{1492E8CD-2168-439A-B8B5-D7EC068A3BF9}"/>
                    </a:ext>
                  </a:extLst>
                </p:cNvPr>
                <p:cNvSpPr/>
                <p:nvPr/>
              </p:nvSpPr>
              <p:spPr>
                <a:xfrm>
                  <a:off x="4771922" y="5724306"/>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5" name="bk object 100">
                  <a:extLst>
                    <a:ext uri="{FF2B5EF4-FFF2-40B4-BE49-F238E27FC236}">
                      <a16:creationId xmlns:a16="http://schemas.microsoft.com/office/drawing/2014/main" id="{508D1E4E-6903-4067-9771-9B7CC5D30464}"/>
                    </a:ext>
                  </a:extLst>
                </p:cNvPr>
                <p:cNvSpPr/>
                <p:nvPr/>
              </p:nvSpPr>
              <p:spPr>
                <a:xfrm>
                  <a:off x="4771922" y="5759639"/>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6" name="bk object 101">
                  <a:extLst>
                    <a:ext uri="{FF2B5EF4-FFF2-40B4-BE49-F238E27FC236}">
                      <a16:creationId xmlns:a16="http://schemas.microsoft.com/office/drawing/2014/main" id="{EAB9CF43-87E7-4112-855F-C542E977539E}"/>
                    </a:ext>
                  </a:extLst>
                </p:cNvPr>
                <p:cNvSpPr/>
                <p:nvPr/>
              </p:nvSpPr>
              <p:spPr>
                <a:xfrm>
                  <a:off x="4771922" y="5759639"/>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7" name="bk object 102">
                  <a:extLst>
                    <a:ext uri="{FF2B5EF4-FFF2-40B4-BE49-F238E27FC236}">
                      <a16:creationId xmlns:a16="http://schemas.microsoft.com/office/drawing/2014/main" id="{110B8BBA-9D82-42B7-A523-E403C7CF288E}"/>
                    </a:ext>
                  </a:extLst>
                </p:cNvPr>
                <p:cNvSpPr/>
                <p:nvPr/>
              </p:nvSpPr>
              <p:spPr>
                <a:xfrm>
                  <a:off x="4771922" y="5779515"/>
                  <a:ext cx="22225" cy="22225"/>
                </a:xfrm>
                <a:custGeom>
                  <a:avLst/>
                  <a:gdLst/>
                  <a:ahLst/>
                  <a:cxnLst/>
                  <a:rect l="l" t="t" r="r" b="b"/>
                  <a:pathLst>
                    <a:path w="22225" h="22225">
                      <a:moveTo>
                        <a:pt x="16827" y="0"/>
                      </a:moveTo>
                      <a:lnTo>
                        <a:pt x="4851" y="0"/>
                      </a:lnTo>
                      <a:lnTo>
                        <a:pt x="0" y="4851"/>
                      </a:lnTo>
                      <a:lnTo>
                        <a:pt x="0" y="16814"/>
                      </a:lnTo>
                      <a:lnTo>
                        <a:pt x="4851" y="21678"/>
                      </a:lnTo>
                      <a:lnTo>
                        <a:pt x="16827" y="21678"/>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8" name="bk object 103">
                  <a:extLst>
                    <a:ext uri="{FF2B5EF4-FFF2-40B4-BE49-F238E27FC236}">
                      <a16:creationId xmlns:a16="http://schemas.microsoft.com/office/drawing/2014/main" id="{CFCE9C8F-6C5C-4C01-8E1E-FD9B6BB68190}"/>
                    </a:ext>
                  </a:extLst>
                </p:cNvPr>
                <p:cNvSpPr/>
                <p:nvPr/>
              </p:nvSpPr>
              <p:spPr>
                <a:xfrm>
                  <a:off x="4771922" y="5779515"/>
                  <a:ext cx="22225" cy="22225"/>
                </a:xfrm>
                <a:custGeom>
                  <a:avLst/>
                  <a:gdLst/>
                  <a:ahLst/>
                  <a:cxnLst/>
                  <a:rect l="l" t="t" r="r" b="b"/>
                  <a:pathLst>
                    <a:path w="22225" h="22225">
                      <a:moveTo>
                        <a:pt x="21678" y="10833"/>
                      </a:moveTo>
                      <a:lnTo>
                        <a:pt x="21678" y="16814"/>
                      </a:lnTo>
                      <a:lnTo>
                        <a:pt x="16827" y="21678"/>
                      </a:lnTo>
                      <a:lnTo>
                        <a:pt x="10833" y="21678"/>
                      </a:lnTo>
                      <a:lnTo>
                        <a:pt x="4851" y="21678"/>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9" name="bk object 104">
                  <a:extLst>
                    <a:ext uri="{FF2B5EF4-FFF2-40B4-BE49-F238E27FC236}">
                      <a16:creationId xmlns:a16="http://schemas.microsoft.com/office/drawing/2014/main" id="{E1C61032-5DC9-420E-AF13-58F40E56C734}"/>
                    </a:ext>
                  </a:extLst>
                </p:cNvPr>
                <p:cNvSpPr/>
                <p:nvPr/>
              </p:nvSpPr>
              <p:spPr>
                <a:xfrm>
                  <a:off x="4771922" y="5836932"/>
                  <a:ext cx="22225" cy="22225"/>
                </a:xfrm>
                <a:custGeom>
                  <a:avLst/>
                  <a:gdLst/>
                  <a:ahLst/>
                  <a:cxnLst/>
                  <a:rect l="l" t="t" r="r" b="b"/>
                  <a:pathLst>
                    <a:path w="22225" h="22225">
                      <a:moveTo>
                        <a:pt x="16827" y="0"/>
                      </a:moveTo>
                      <a:lnTo>
                        <a:pt x="4851" y="0"/>
                      </a:lnTo>
                      <a:lnTo>
                        <a:pt x="0" y="4851"/>
                      </a:lnTo>
                      <a:lnTo>
                        <a:pt x="0" y="16814"/>
                      </a:lnTo>
                      <a:lnTo>
                        <a:pt x="4851" y="21666"/>
                      </a:lnTo>
                      <a:lnTo>
                        <a:pt x="16827" y="21666"/>
                      </a:lnTo>
                      <a:lnTo>
                        <a:pt x="21678" y="16814"/>
                      </a:lnTo>
                      <a:lnTo>
                        <a:pt x="21678" y="4851"/>
                      </a:lnTo>
                      <a:lnTo>
                        <a:pt x="16827"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0" name="bk object 105">
                  <a:extLst>
                    <a:ext uri="{FF2B5EF4-FFF2-40B4-BE49-F238E27FC236}">
                      <a16:creationId xmlns:a16="http://schemas.microsoft.com/office/drawing/2014/main" id="{DCE0155A-7D68-4C27-B429-FA7359F82EA0}"/>
                    </a:ext>
                  </a:extLst>
                </p:cNvPr>
                <p:cNvSpPr/>
                <p:nvPr/>
              </p:nvSpPr>
              <p:spPr>
                <a:xfrm>
                  <a:off x="4771922" y="5836932"/>
                  <a:ext cx="22225" cy="22225"/>
                </a:xfrm>
                <a:custGeom>
                  <a:avLst/>
                  <a:gdLst/>
                  <a:ahLst/>
                  <a:cxnLst/>
                  <a:rect l="l" t="t" r="r" b="b"/>
                  <a:pathLst>
                    <a:path w="22225" h="22225">
                      <a:moveTo>
                        <a:pt x="21678" y="10833"/>
                      </a:moveTo>
                      <a:lnTo>
                        <a:pt x="21678" y="16814"/>
                      </a:lnTo>
                      <a:lnTo>
                        <a:pt x="16827" y="21666"/>
                      </a:lnTo>
                      <a:lnTo>
                        <a:pt x="10833" y="21666"/>
                      </a:lnTo>
                      <a:lnTo>
                        <a:pt x="4851" y="21666"/>
                      </a:lnTo>
                      <a:lnTo>
                        <a:pt x="0" y="16814"/>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1" name="bk object 106">
                  <a:extLst>
                    <a:ext uri="{FF2B5EF4-FFF2-40B4-BE49-F238E27FC236}">
                      <a16:creationId xmlns:a16="http://schemas.microsoft.com/office/drawing/2014/main" id="{36365CFE-5691-4500-9560-BDAFAF8E7DCF}"/>
                    </a:ext>
                  </a:extLst>
                </p:cNvPr>
                <p:cNvSpPr/>
                <p:nvPr/>
              </p:nvSpPr>
              <p:spPr>
                <a:xfrm>
                  <a:off x="5325277" y="5874262"/>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2" name="bk object 107">
                  <a:extLst>
                    <a:ext uri="{FF2B5EF4-FFF2-40B4-BE49-F238E27FC236}">
                      <a16:creationId xmlns:a16="http://schemas.microsoft.com/office/drawing/2014/main" id="{A0779824-A7F3-49FD-846D-F233B685A84C}"/>
                    </a:ext>
                  </a:extLst>
                </p:cNvPr>
                <p:cNvSpPr/>
                <p:nvPr/>
              </p:nvSpPr>
              <p:spPr>
                <a:xfrm>
                  <a:off x="5366825" y="5582769"/>
                  <a:ext cx="0" cy="292100"/>
                </a:xfrm>
                <a:custGeom>
                  <a:avLst/>
                  <a:gdLst/>
                  <a:ahLst/>
                  <a:cxnLst/>
                  <a:rect l="l" t="t" r="r" b="b"/>
                  <a:pathLst>
                    <a:path h="292100">
                      <a:moveTo>
                        <a:pt x="0" y="0"/>
                      </a:moveTo>
                      <a:lnTo>
                        <a:pt x="0" y="29149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3" name="bk object 108">
                  <a:extLst>
                    <a:ext uri="{FF2B5EF4-FFF2-40B4-BE49-F238E27FC236}">
                      <a16:creationId xmlns:a16="http://schemas.microsoft.com/office/drawing/2014/main" id="{B5E76EC6-0636-4533-B024-624677388B70}"/>
                    </a:ext>
                  </a:extLst>
                </p:cNvPr>
                <p:cNvSpPr/>
                <p:nvPr/>
              </p:nvSpPr>
              <p:spPr>
                <a:xfrm>
                  <a:off x="5325277" y="4708287"/>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4" name="bk object 109">
                  <a:extLst>
                    <a:ext uri="{FF2B5EF4-FFF2-40B4-BE49-F238E27FC236}">
                      <a16:creationId xmlns:a16="http://schemas.microsoft.com/office/drawing/2014/main" id="{EE84A4CB-03AA-4B40-AA37-2E3E7D03DD42}"/>
                    </a:ext>
                  </a:extLst>
                </p:cNvPr>
                <p:cNvSpPr/>
                <p:nvPr/>
              </p:nvSpPr>
              <p:spPr>
                <a:xfrm>
                  <a:off x="5366825" y="4708287"/>
                  <a:ext cx="0" cy="298450"/>
                </a:xfrm>
                <a:custGeom>
                  <a:avLst/>
                  <a:gdLst/>
                  <a:ahLst/>
                  <a:cxnLst/>
                  <a:rect l="l" t="t" r="r" b="b"/>
                  <a:pathLst>
                    <a:path h="298450">
                      <a:moveTo>
                        <a:pt x="0" y="0"/>
                      </a:moveTo>
                      <a:lnTo>
                        <a:pt x="0" y="29811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5" name="bk object 110">
                  <a:extLst>
                    <a:ext uri="{FF2B5EF4-FFF2-40B4-BE49-F238E27FC236}">
                      <a16:creationId xmlns:a16="http://schemas.microsoft.com/office/drawing/2014/main" id="{281BA49D-9215-420A-8B71-A67577EC937C}"/>
                    </a:ext>
                  </a:extLst>
                </p:cNvPr>
                <p:cNvSpPr/>
                <p:nvPr/>
              </p:nvSpPr>
              <p:spPr>
                <a:xfrm>
                  <a:off x="5230290" y="5006406"/>
                  <a:ext cx="267335" cy="576580"/>
                </a:xfrm>
                <a:custGeom>
                  <a:avLst/>
                  <a:gdLst/>
                  <a:ahLst/>
                  <a:cxnLst/>
                  <a:rect l="l" t="t" r="r" b="b"/>
                  <a:pathLst>
                    <a:path w="267335" h="576579">
                      <a:moveTo>
                        <a:pt x="0" y="576364"/>
                      </a:moveTo>
                      <a:lnTo>
                        <a:pt x="267131" y="576364"/>
                      </a:lnTo>
                      <a:lnTo>
                        <a:pt x="267131" y="0"/>
                      </a:lnTo>
                      <a:lnTo>
                        <a:pt x="0" y="0"/>
                      </a:lnTo>
                      <a:lnTo>
                        <a:pt x="0" y="576364"/>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6" name="bk object 111">
                  <a:extLst>
                    <a:ext uri="{FF2B5EF4-FFF2-40B4-BE49-F238E27FC236}">
                      <a16:creationId xmlns:a16="http://schemas.microsoft.com/office/drawing/2014/main" id="{6155CAC0-1435-4C6E-857A-977C87E28AD7}"/>
                    </a:ext>
                  </a:extLst>
                </p:cNvPr>
                <p:cNvSpPr/>
                <p:nvPr/>
              </p:nvSpPr>
              <p:spPr>
                <a:xfrm>
                  <a:off x="5230294" y="5006406"/>
                  <a:ext cx="267335" cy="576580"/>
                </a:xfrm>
                <a:custGeom>
                  <a:avLst/>
                  <a:gdLst/>
                  <a:ahLst/>
                  <a:cxnLst/>
                  <a:rect l="l" t="t" r="r" b="b"/>
                  <a:pathLst>
                    <a:path w="267335" h="576579">
                      <a:moveTo>
                        <a:pt x="0" y="576364"/>
                      </a:moveTo>
                      <a:lnTo>
                        <a:pt x="267131" y="576364"/>
                      </a:lnTo>
                      <a:lnTo>
                        <a:pt x="267131" y="0"/>
                      </a:lnTo>
                      <a:lnTo>
                        <a:pt x="0" y="0"/>
                      </a:lnTo>
                      <a:lnTo>
                        <a:pt x="0" y="576364"/>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7" name="bk object 112">
                  <a:extLst>
                    <a:ext uri="{FF2B5EF4-FFF2-40B4-BE49-F238E27FC236}">
                      <a16:creationId xmlns:a16="http://schemas.microsoft.com/office/drawing/2014/main" id="{54D191DF-3F6A-4024-BED5-EDE3669E9A69}"/>
                    </a:ext>
                  </a:extLst>
                </p:cNvPr>
                <p:cNvSpPr/>
                <p:nvPr/>
              </p:nvSpPr>
              <p:spPr>
                <a:xfrm>
                  <a:off x="5230294" y="5006406"/>
                  <a:ext cx="267335" cy="576580"/>
                </a:xfrm>
                <a:custGeom>
                  <a:avLst/>
                  <a:gdLst/>
                  <a:ahLst/>
                  <a:cxnLst/>
                  <a:rect l="l" t="t" r="r" b="b"/>
                  <a:pathLst>
                    <a:path w="267335" h="576579">
                      <a:moveTo>
                        <a:pt x="0" y="0"/>
                      </a:moveTo>
                      <a:lnTo>
                        <a:pt x="267131" y="0"/>
                      </a:lnTo>
                      <a:lnTo>
                        <a:pt x="267131" y="576364"/>
                      </a:lnTo>
                      <a:lnTo>
                        <a:pt x="0" y="576364"/>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8" name="bk object 113">
                  <a:extLst>
                    <a:ext uri="{FF2B5EF4-FFF2-40B4-BE49-F238E27FC236}">
                      <a16:creationId xmlns:a16="http://schemas.microsoft.com/office/drawing/2014/main" id="{6B1EDBE1-A75A-4CCC-81E1-1B4A1A0172BE}"/>
                    </a:ext>
                  </a:extLst>
                </p:cNvPr>
                <p:cNvSpPr/>
                <p:nvPr/>
              </p:nvSpPr>
              <p:spPr>
                <a:xfrm>
                  <a:off x="5230300" y="5258151"/>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9" name="bk object 114">
                  <a:extLst>
                    <a:ext uri="{FF2B5EF4-FFF2-40B4-BE49-F238E27FC236}">
                      <a16:creationId xmlns:a16="http://schemas.microsoft.com/office/drawing/2014/main" id="{0B86BF6F-DFFF-43FD-AFF2-04FFCAE88C9F}"/>
                    </a:ext>
                  </a:extLst>
                </p:cNvPr>
                <p:cNvSpPr/>
                <p:nvPr/>
              </p:nvSpPr>
              <p:spPr>
                <a:xfrm>
                  <a:off x="5331218" y="5280239"/>
                  <a:ext cx="71755" cy="26670"/>
                </a:xfrm>
                <a:custGeom>
                  <a:avLst/>
                  <a:gdLst/>
                  <a:ahLst/>
                  <a:cxnLst/>
                  <a:rect l="l" t="t" r="r" b="b"/>
                  <a:pathLst>
                    <a:path w="71754" h="26670">
                      <a:moveTo>
                        <a:pt x="0" y="26492"/>
                      </a:moveTo>
                      <a:lnTo>
                        <a:pt x="7122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0" name="bk object 115">
                  <a:extLst>
                    <a:ext uri="{FF2B5EF4-FFF2-40B4-BE49-F238E27FC236}">
                      <a16:creationId xmlns:a16="http://schemas.microsoft.com/office/drawing/2014/main" id="{C64F11A0-7001-4F1F-A5D6-D0D6F86107DF}"/>
                    </a:ext>
                  </a:extLst>
                </p:cNvPr>
                <p:cNvSpPr/>
                <p:nvPr/>
              </p:nvSpPr>
              <p:spPr>
                <a:xfrm>
                  <a:off x="5331218" y="5280233"/>
                  <a:ext cx="71755" cy="26670"/>
                </a:xfrm>
                <a:custGeom>
                  <a:avLst/>
                  <a:gdLst/>
                  <a:ahLst/>
                  <a:cxnLst/>
                  <a:rect l="l" t="t" r="r" b="b"/>
                  <a:pathLst>
                    <a:path w="71754" h="26670">
                      <a:moveTo>
                        <a:pt x="0" y="0"/>
                      </a:moveTo>
                      <a:lnTo>
                        <a:pt x="71221"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1" name="bk object 116">
                  <a:extLst>
                    <a:ext uri="{FF2B5EF4-FFF2-40B4-BE49-F238E27FC236}">
                      <a16:creationId xmlns:a16="http://schemas.microsoft.com/office/drawing/2014/main" id="{62EFE5B7-7436-49EA-ADF0-F8EB8774A175}"/>
                    </a:ext>
                  </a:extLst>
                </p:cNvPr>
                <p:cNvSpPr/>
                <p:nvPr/>
              </p:nvSpPr>
              <p:spPr>
                <a:xfrm>
                  <a:off x="5355998" y="4761493"/>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2" name="bk object 117">
                  <a:extLst>
                    <a:ext uri="{FF2B5EF4-FFF2-40B4-BE49-F238E27FC236}">
                      <a16:creationId xmlns:a16="http://schemas.microsoft.com/office/drawing/2014/main" id="{8707A590-7529-450C-8D45-9C0B95E5DFC0}"/>
                    </a:ext>
                  </a:extLst>
                </p:cNvPr>
                <p:cNvSpPr/>
                <p:nvPr/>
              </p:nvSpPr>
              <p:spPr>
                <a:xfrm>
                  <a:off x="5355998" y="4761493"/>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3" name="bk object 118">
                  <a:extLst>
                    <a:ext uri="{FF2B5EF4-FFF2-40B4-BE49-F238E27FC236}">
                      <a16:creationId xmlns:a16="http://schemas.microsoft.com/office/drawing/2014/main" id="{EC96B6F6-AA9B-402D-903B-7B2C9DB2EF3D}"/>
                    </a:ext>
                  </a:extLst>
                </p:cNvPr>
                <p:cNvSpPr/>
                <p:nvPr/>
              </p:nvSpPr>
              <p:spPr>
                <a:xfrm>
                  <a:off x="5355998" y="4807865"/>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4" name="bk object 119">
                  <a:extLst>
                    <a:ext uri="{FF2B5EF4-FFF2-40B4-BE49-F238E27FC236}">
                      <a16:creationId xmlns:a16="http://schemas.microsoft.com/office/drawing/2014/main" id="{29C63285-000F-47D3-A3E6-EFF9BE4B7D9D}"/>
                    </a:ext>
                  </a:extLst>
                </p:cNvPr>
                <p:cNvSpPr/>
                <p:nvPr/>
              </p:nvSpPr>
              <p:spPr>
                <a:xfrm>
                  <a:off x="5355998" y="4807865"/>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5" name="bk object 120">
                  <a:extLst>
                    <a:ext uri="{FF2B5EF4-FFF2-40B4-BE49-F238E27FC236}">
                      <a16:creationId xmlns:a16="http://schemas.microsoft.com/office/drawing/2014/main" id="{4759AE59-E2AE-420E-BA9B-F0EF695E51A4}"/>
                    </a:ext>
                  </a:extLst>
                </p:cNvPr>
                <p:cNvSpPr/>
                <p:nvPr/>
              </p:nvSpPr>
              <p:spPr>
                <a:xfrm>
                  <a:off x="5355998" y="4867868"/>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6" name="bk object 121">
                  <a:extLst>
                    <a:ext uri="{FF2B5EF4-FFF2-40B4-BE49-F238E27FC236}">
                      <a16:creationId xmlns:a16="http://schemas.microsoft.com/office/drawing/2014/main" id="{2D9CE523-9AC4-4A84-AA95-128D13FFA11D}"/>
                    </a:ext>
                  </a:extLst>
                </p:cNvPr>
                <p:cNvSpPr/>
                <p:nvPr/>
              </p:nvSpPr>
              <p:spPr>
                <a:xfrm>
                  <a:off x="5355998" y="4867868"/>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7" name="bk object 122">
                  <a:extLst>
                    <a:ext uri="{FF2B5EF4-FFF2-40B4-BE49-F238E27FC236}">
                      <a16:creationId xmlns:a16="http://schemas.microsoft.com/office/drawing/2014/main" id="{26B1C9EF-F7F1-467B-9FD5-108CB6CAB05E}"/>
                    </a:ext>
                  </a:extLst>
                </p:cNvPr>
                <p:cNvSpPr/>
                <p:nvPr/>
              </p:nvSpPr>
              <p:spPr>
                <a:xfrm>
                  <a:off x="5355998" y="5004405"/>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8" name="bk object 123">
                  <a:extLst>
                    <a:ext uri="{FF2B5EF4-FFF2-40B4-BE49-F238E27FC236}">
                      <a16:creationId xmlns:a16="http://schemas.microsoft.com/office/drawing/2014/main" id="{83318DA7-388D-40BC-AA3F-CEB00A990808}"/>
                    </a:ext>
                  </a:extLst>
                </p:cNvPr>
                <p:cNvSpPr/>
                <p:nvPr/>
              </p:nvSpPr>
              <p:spPr>
                <a:xfrm>
                  <a:off x="5355998" y="5004405"/>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9" name="bk object 124">
                  <a:extLst>
                    <a:ext uri="{FF2B5EF4-FFF2-40B4-BE49-F238E27FC236}">
                      <a16:creationId xmlns:a16="http://schemas.microsoft.com/office/drawing/2014/main" id="{4FEB4891-3399-4B0D-870D-41E63A4FD252}"/>
                    </a:ext>
                  </a:extLst>
                </p:cNvPr>
                <p:cNvSpPr/>
                <p:nvPr/>
              </p:nvSpPr>
              <p:spPr>
                <a:xfrm>
                  <a:off x="5355998" y="5075068"/>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0" name="bk object 125">
                  <a:extLst>
                    <a:ext uri="{FF2B5EF4-FFF2-40B4-BE49-F238E27FC236}">
                      <a16:creationId xmlns:a16="http://schemas.microsoft.com/office/drawing/2014/main" id="{4BC63B13-1EAD-4A56-87D3-03A4DD9CB2F8}"/>
                    </a:ext>
                  </a:extLst>
                </p:cNvPr>
                <p:cNvSpPr/>
                <p:nvPr/>
              </p:nvSpPr>
              <p:spPr>
                <a:xfrm>
                  <a:off x="5355998" y="5075068"/>
                  <a:ext cx="22225" cy="22225"/>
                </a:xfrm>
                <a:custGeom>
                  <a:avLst/>
                  <a:gdLst/>
                  <a:ahLst/>
                  <a:cxnLst/>
                  <a:rect l="l" t="t" r="r" b="b"/>
                  <a:pathLst>
                    <a:path w="22225" h="22225">
                      <a:moveTo>
                        <a:pt x="21666" y="10833"/>
                      </a:moveTo>
                      <a:lnTo>
                        <a:pt x="21666" y="16827"/>
                      </a:lnTo>
                      <a:lnTo>
                        <a:pt x="16814" y="21678"/>
                      </a:lnTo>
                      <a:lnTo>
                        <a:pt x="10820" y="21678"/>
                      </a:lnTo>
                      <a:lnTo>
                        <a:pt x="4851" y="21678"/>
                      </a:lnTo>
                      <a:lnTo>
                        <a:pt x="0" y="16827"/>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1" name="bk object 126">
                  <a:extLst>
                    <a:ext uri="{FF2B5EF4-FFF2-40B4-BE49-F238E27FC236}">
                      <a16:creationId xmlns:a16="http://schemas.microsoft.com/office/drawing/2014/main" id="{3F3D65A0-E75A-4236-A29C-F0167FED0247}"/>
                    </a:ext>
                  </a:extLst>
                </p:cNvPr>
                <p:cNvSpPr/>
                <p:nvPr/>
              </p:nvSpPr>
              <p:spPr>
                <a:xfrm>
                  <a:off x="5355998" y="522522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2" name="bk object 127">
                  <a:extLst>
                    <a:ext uri="{FF2B5EF4-FFF2-40B4-BE49-F238E27FC236}">
                      <a16:creationId xmlns:a16="http://schemas.microsoft.com/office/drawing/2014/main" id="{E58C4E6B-BE65-4649-AEE4-FA4279EEB4BD}"/>
                    </a:ext>
                  </a:extLst>
                </p:cNvPr>
                <p:cNvSpPr/>
                <p:nvPr/>
              </p:nvSpPr>
              <p:spPr>
                <a:xfrm>
                  <a:off x="5355998" y="5225222"/>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3" name="bk object 128">
                  <a:extLst>
                    <a:ext uri="{FF2B5EF4-FFF2-40B4-BE49-F238E27FC236}">
                      <a16:creationId xmlns:a16="http://schemas.microsoft.com/office/drawing/2014/main" id="{8AB1939B-20C3-4B74-B4D0-B21E2D7CE50D}"/>
                    </a:ext>
                  </a:extLst>
                </p:cNvPr>
                <p:cNvSpPr/>
                <p:nvPr/>
              </p:nvSpPr>
              <p:spPr>
                <a:xfrm>
                  <a:off x="5355998" y="5249525"/>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4" name="bk object 129">
                  <a:extLst>
                    <a:ext uri="{FF2B5EF4-FFF2-40B4-BE49-F238E27FC236}">
                      <a16:creationId xmlns:a16="http://schemas.microsoft.com/office/drawing/2014/main" id="{5CE6CBB4-BBE8-422E-B34B-54B694772852}"/>
                    </a:ext>
                  </a:extLst>
                </p:cNvPr>
                <p:cNvSpPr/>
                <p:nvPr/>
              </p:nvSpPr>
              <p:spPr>
                <a:xfrm>
                  <a:off x="5355998" y="5249525"/>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5" name="bk object 130">
                  <a:extLst>
                    <a:ext uri="{FF2B5EF4-FFF2-40B4-BE49-F238E27FC236}">
                      <a16:creationId xmlns:a16="http://schemas.microsoft.com/office/drawing/2014/main" id="{BC74BFAB-93D4-4A62-982C-B8678D8058EA}"/>
                    </a:ext>
                  </a:extLst>
                </p:cNvPr>
                <p:cNvSpPr/>
                <p:nvPr/>
              </p:nvSpPr>
              <p:spPr>
                <a:xfrm>
                  <a:off x="5355998" y="5320181"/>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6" name="bk object 131">
                  <a:extLst>
                    <a:ext uri="{FF2B5EF4-FFF2-40B4-BE49-F238E27FC236}">
                      <a16:creationId xmlns:a16="http://schemas.microsoft.com/office/drawing/2014/main" id="{800DEA19-830A-4A54-B8A1-F2DF4EE74C08}"/>
                    </a:ext>
                  </a:extLst>
                </p:cNvPr>
                <p:cNvSpPr/>
                <p:nvPr/>
              </p:nvSpPr>
              <p:spPr>
                <a:xfrm>
                  <a:off x="5355998" y="5320181"/>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51"/>
                      </a:lnTo>
                      <a:lnTo>
                        <a:pt x="4851" y="0"/>
                      </a:lnTo>
                      <a:lnTo>
                        <a:pt x="10820"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7" name="bk object 132">
                  <a:extLst>
                    <a:ext uri="{FF2B5EF4-FFF2-40B4-BE49-F238E27FC236}">
                      <a16:creationId xmlns:a16="http://schemas.microsoft.com/office/drawing/2014/main" id="{1CF77FB2-663B-48E3-9367-373730B91D00}"/>
                    </a:ext>
                  </a:extLst>
                </p:cNvPr>
                <p:cNvSpPr/>
                <p:nvPr/>
              </p:nvSpPr>
              <p:spPr>
                <a:xfrm>
                  <a:off x="5355998" y="5408510"/>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8" name="bk object 133">
                  <a:extLst>
                    <a:ext uri="{FF2B5EF4-FFF2-40B4-BE49-F238E27FC236}">
                      <a16:creationId xmlns:a16="http://schemas.microsoft.com/office/drawing/2014/main" id="{BD1C18C0-D8DF-4BA4-BC19-3BB574CB301A}"/>
                    </a:ext>
                  </a:extLst>
                </p:cNvPr>
                <p:cNvSpPr/>
                <p:nvPr/>
              </p:nvSpPr>
              <p:spPr>
                <a:xfrm>
                  <a:off x="5355998" y="5408510"/>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9" name="bk object 134">
                  <a:extLst>
                    <a:ext uri="{FF2B5EF4-FFF2-40B4-BE49-F238E27FC236}">
                      <a16:creationId xmlns:a16="http://schemas.microsoft.com/office/drawing/2014/main" id="{126F421E-7B7F-4DEA-A213-7BB8C83CDB9F}"/>
                    </a:ext>
                  </a:extLst>
                </p:cNvPr>
                <p:cNvSpPr/>
                <p:nvPr/>
              </p:nvSpPr>
              <p:spPr>
                <a:xfrm>
                  <a:off x="5355998" y="5527759"/>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0" name="bk object 135">
                  <a:extLst>
                    <a:ext uri="{FF2B5EF4-FFF2-40B4-BE49-F238E27FC236}">
                      <a16:creationId xmlns:a16="http://schemas.microsoft.com/office/drawing/2014/main" id="{E8C09121-93B4-4E85-BD29-D481B0C4ECCB}"/>
                    </a:ext>
                  </a:extLst>
                </p:cNvPr>
                <p:cNvSpPr/>
                <p:nvPr/>
              </p:nvSpPr>
              <p:spPr>
                <a:xfrm>
                  <a:off x="5355998" y="5527759"/>
                  <a:ext cx="22225" cy="22225"/>
                </a:xfrm>
                <a:custGeom>
                  <a:avLst/>
                  <a:gdLst/>
                  <a:ahLst/>
                  <a:cxnLst/>
                  <a:rect l="l" t="t" r="r" b="b"/>
                  <a:pathLst>
                    <a:path w="22225" h="22225">
                      <a:moveTo>
                        <a:pt x="21666" y="10845"/>
                      </a:moveTo>
                      <a:lnTo>
                        <a:pt x="21666" y="16827"/>
                      </a:lnTo>
                      <a:lnTo>
                        <a:pt x="16814" y="21678"/>
                      </a:lnTo>
                      <a:lnTo>
                        <a:pt x="10820" y="21678"/>
                      </a:lnTo>
                      <a:lnTo>
                        <a:pt x="4851" y="21678"/>
                      </a:lnTo>
                      <a:lnTo>
                        <a:pt x="0" y="16827"/>
                      </a:lnTo>
                      <a:lnTo>
                        <a:pt x="0" y="10845"/>
                      </a:lnTo>
                      <a:lnTo>
                        <a:pt x="0" y="4864"/>
                      </a:lnTo>
                      <a:lnTo>
                        <a:pt x="4851" y="0"/>
                      </a:lnTo>
                      <a:lnTo>
                        <a:pt x="10820"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1" name="bk object 136">
                  <a:extLst>
                    <a:ext uri="{FF2B5EF4-FFF2-40B4-BE49-F238E27FC236}">
                      <a16:creationId xmlns:a16="http://schemas.microsoft.com/office/drawing/2014/main" id="{FDD8EB95-21DD-48B9-89BA-37478C5065DD}"/>
                    </a:ext>
                  </a:extLst>
                </p:cNvPr>
                <p:cNvSpPr/>
                <p:nvPr/>
              </p:nvSpPr>
              <p:spPr>
                <a:xfrm>
                  <a:off x="5355998" y="5556577"/>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2" name="bk object 137">
                  <a:extLst>
                    <a:ext uri="{FF2B5EF4-FFF2-40B4-BE49-F238E27FC236}">
                      <a16:creationId xmlns:a16="http://schemas.microsoft.com/office/drawing/2014/main" id="{07BD4A9D-339A-405A-956C-9758A30DFCC0}"/>
                    </a:ext>
                  </a:extLst>
                </p:cNvPr>
                <p:cNvSpPr/>
                <p:nvPr/>
              </p:nvSpPr>
              <p:spPr>
                <a:xfrm>
                  <a:off x="5355998" y="5556577"/>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3" name="bk object 138">
                  <a:extLst>
                    <a:ext uri="{FF2B5EF4-FFF2-40B4-BE49-F238E27FC236}">
                      <a16:creationId xmlns:a16="http://schemas.microsoft.com/office/drawing/2014/main" id="{FA171543-1BA2-474F-9ADA-4DB7A56795F6}"/>
                    </a:ext>
                  </a:extLst>
                </p:cNvPr>
                <p:cNvSpPr/>
                <p:nvPr/>
              </p:nvSpPr>
              <p:spPr>
                <a:xfrm>
                  <a:off x="5355998" y="5589672"/>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4" name="bk object 139">
                  <a:extLst>
                    <a:ext uri="{FF2B5EF4-FFF2-40B4-BE49-F238E27FC236}">
                      <a16:creationId xmlns:a16="http://schemas.microsoft.com/office/drawing/2014/main" id="{D4B2CB26-C106-4189-8BF9-F7174A23198E}"/>
                    </a:ext>
                  </a:extLst>
                </p:cNvPr>
                <p:cNvSpPr/>
                <p:nvPr/>
              </p:nvSpPr>
              <p:spPr>
                <a:xfrm>
                  <a:off x="5355998" y="5589672"/>
                  <a:ext cx="22225" cy="22225"/>
                </a:xfrm>
                <a:custGeom>
                  <a:avLst/>
                  <a:gdLst/>
                  <a:ahLst/>
                  <a:cxnLst/>
                  <a:rect l="l" t="t" r="r" b="b"/>
                  <a:pathLst>
                    <a:path w="22225" h="22225">
                      <a:moveTo>
                        <a:pt x="21666" y="10833"/>
                      </a:moveTo>
                      <a:lnTo>
                        <a:pt x="21666" y="16814"/>
                      </a:lnTo>
                      <a:lnTo>
                        <a:pt x="16814" y="21666"/>
                      </a:lnTo>
                      <a:lnTo>
                        <a:pt x="10820" y="21666"/>
                      </a:lnTo>
                      <a:lnTo>
                        <a:pt x="4851" y="21666"/>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5" name="bk object 140">
                  <a:extLst>
                    <a:ext uri="{FF2B5EF4-FFF2-40B4-BE49-F238E27FC236}">
                      <a16:creationId xmlns:a16="http://schemas.microsoft.com/office/drawing/2014/main" id="{402805E0-DE9C-4323-A8FE-D8A675B824BE}"/>
                    </a:ext>
                  </a:extLst>
                </p:cNvPr>
                <p:cNvSpPr/>
                <p:nvPr/>
              </p:nvSpPr>
              <p:spPr>
                <a:xfrm>
                  <a:off x="5355998" y="5700016"/>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6" name="bk object 141">
                  <a:extLst>
                    <a:ext uri="{FF2B5EF4-FFF2-40B4-BE49-F238E27FC236}">
                      <a16:creationId xmlns:a16="http://schemas.microsoft.com/office/drawing/2014/main" id="{8F8FD320-D2AD-4FF7-B54A-04F2CE25BF93}"/>
                    </a:ext>
                  </a:extLst>
                </p:cNvPr>
                <p:cNvSpPr/>
                <p:nvPr/>
              </p:nvSpPr>
              <p:spPr>
                <a:xfrm>
                  <a:off x="5355998" y="5700016"/>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7" name="bk object 142">
                  <a:extLst>
                    <a:ext uri="{FF2B5EF4-FFF2-40B4-BE49-F238E27FC236}">
                      <a16:creationId xmlns:a16="http://schemas.microsoft.com/office/drawing/2014/main" id="{618A0C1B-C856-43BF-9E6A-3BB8CF363998}"/>
                    </a:ext>
                  </a:extLst>
                </p:cNvPr>
                <p:cNvSpPr/>
                <p:nvPr/>
              </p:nvSpPr>
              <p:spPr>
                <a:xfrm>
                  <a:off x="5355998" y="5781722"/>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8" name="bk object 143">
                  <a:extLst>
                    <a:ext uri="{FF2B5EF4-FFF2-40B4-BE49-F238E27FC236}">
                      <a16:creationId xmlns:a16="http://schemas.microsoft.com/office/drawing/2014/main" id="{DD2956D2-C47C-4AF1-8E01-C975B7B745CD}"/>
                    </a:ext>
                  </a:extLst>
                </p:cNvPr>
                <p:cNvSpPr/>
                <p:nvPr/>
              </p:nvSpPr>
              <p:spPr>
                <a:xfrm>
                  <a:off x="5355998" y="5781722"/>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9" name="bk object 144">
                  <a:extLst>
                    <a:ext uri="{FF2B5EF4-FFF2-40B4-BE49-F238E27FC236}">
                      <a16:creationId xmlns:a16="http://schemas.microsoft.com/office/drawing/2014/main" id="{51DBDF75-8AFE-4174-91EB-FD5F5DBCC600}"/>
                    </a:ext>
                  </a:extLst>
                </p:cNvPr>
                <p:cNvSpPr/>
                <p:nvPr/>
              </p:nvSpPr>
              <p:spPr>
                <a:xfrm>
                  <a:off x="5355998" y="5841346"/>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0" name="bk object 145">
                  <a:extLst>
                    <a:ext uri="{FF2B5EF4-FFF2-40B4-BE49-F238E27FC236}">
                      <a16:creationId xmlns:a16="http://schemas.microsoft.com/office/drawing/2014/main" id="{75D0E771-2764-47B6-81B7-49963D4D9339}"/>
                    </a:ext>
                  </a:extLst>
                </p:cNvPr>
                <p:cNvSpPr/>
                <p:nvPr/>
              </p:nvSpPr>
              <p:spPr>
                <a:xfrm>
                  <a:off x="5355998" y="5841346"/>
                  <a:ext cx="22225" cy="22225"/>
                </a:xfrm>
                <a:custGeom>
                  <a:avLst/>
                  <a:gdLst/>
                  <a:ahLst/>
                  <a:cxnLst/>
                  <a:rect l="l" t="t" r="r" b="b"/>
                  <a:pathLst>
                    <a:path w="22225" h="22225">
                      <a:moveTo>
                        <a:pt x="21666" y="10833"/>
                      </a:moveTo>
                      <a:lnTo>
                        <a:pt x="21666" y="16814"/>
                      </a:lnTo>
                      <a:lnTo>
                        <a:pt x="16814" y="21678"/>
                      </a:lnTo>
                      <a:lnTo>
                        <a:pt x="10820" y="21678"/>
                      </a:lnTo>
                      <a:lnTo>
                        <a:pt x="4851" y="21678"/>
                      </a:lnTo>
                      <a:lnTo>
                        <a:pt x="0" y="16814"/>
                      </a:lnTo>
                      <a:lnTo>
                        <a:pt x="0" y="10833"/>
                      </a:lnTo>
                      <a:lnTo>
                        <a:pt x="0" y="4851"/>
                      </a:lnTo>
                      <a:lnTo>
                        <a:pt x="4851" y="0"/>
                      </a:lnTo>
                      <a:lnTo>
                        <a:pt x="10820"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1" name="bk object 146">
                  <a:extLst>
                    <a:ext uri="{FF2B5EF4-FFF2-40B4-BE49-F238E27FC236}">
                      <a16:creationId xmlns:a16="http://schemas.microsoft.com/office/drawing/2014/main" id="{E9EC83E5-0C2C-4D9F-808C-24F6351270F8}"/>
                    </a:ext>
                  </a:extLst>
                </p:cNvPr>
                <p:cNvSpPr/>
                <p:nvPr/>
              </p:nvSpPr>
              <p:spPr>
                <a:xfrm>
                  <a:off x="7060352" y="5565102"/>
                  <a:ext cx="83185" cy="0"/>
                </a:xfrm>
                <a:custGeom>
                  <a:avLst/>
                  <a:gdLst/>
                  <a:ahLst/>
                  <a:cxnLst/>
                  <a:rect l="l" t="t" r="r" b="b"/>
                  <a:pathLst>
                    <a:path w="83184">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2" name="bk object 147">
                  <a:extLst>
                    <a:ext uri="{FF2B5EF4-FFF2-40B4-BE49-F238E27FC236}">
                      <a16:creationId xmlns:a16="http://schemas.microsoft.com/office/drawing/2014/main" id="{1378C301-4242-48E3-991B-D9AE2A279EF9}"/>
                    </a:ext>
                  </a:extLst>
                </p:cNvPr>
                <p:cNvSpPr/>
                <p:nvPr/>
              </p:nvSpPr>
              <p:spPr>
                <a:xfrm>
                  <a:off x="7101914" y="5088114"/>
                  <a:ext cx="0" cy="477520"/>
                </a:xfrm>
                <a:custGeom>
                  <a:avLst/>
                  <a:gdLst/>
                  <a:ahLst/>
                  <a:cxnLst/>
                  <a:rect l="l" t="t" r="r" b="b"/>
                  <a:pathLst>
                    <a:path h="477520">
                      <a:moveTo>
                        <a:pt x="0" y="0"/>
                      </a:moveTo>
                      <a:lnTo>
                        <a:pt x="0" y="47698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3" name="bk object 148">
                  <a:extLst>
                    <a:ext uri="{FF2B5EF4-FFF2-40B4-BE49-F238E27FC236}">
                      <a16:creationId xmlns:a16="http://schemas.microsoft.com/office/drawing/2014/main" id="{8DD4778E-055F-419A-82B1-68A12B25EDB3}"/>
                    </a:ext>
                  </a:extLst>
                </p:cNvPr>
                <p:cNvSpPr/>
                <p:nvPr/>
              </p:nvSpPr>
              <p:spPr>
                <a:xfrm>
                  <a:off x="7060352" y="4580207"/>
                  <a:ext cx="83185" cy="0"/>
                </a:xfrm>
                <a:custGeom>
                  <a:avLst/>
                  <a:gdLst/>
                  <a:ahLst/>
                  <a:cxnLst/>
                  <a:rect l="l" t="t" r="r" b="b"/>
                  <a:pathLst>
                    <a:path w="83184">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4" name="bk object 149">
                  <a:extLst>
                    <a:ext uri="{FF2B5EF4-FFF2-40B4-BE49-F238E27FC236}">
                      <a16:creationId xmlns:a16="http://schemas.microsoft.com/office/drawing/2014/main" id="{FA4479D5-D626-48C7-98CF-77A5CA4209F9}"/>
                    </a:ext>
                  </a:extLst>
                </p:cNvPr>
                <p:cNvSpPr/>
                <p:nvPr/>
              </p:nvSpPr>
              <p:spPr>
                <a:xfrm>
                  <a:off x="7101914" y="4580207"/>
                  <a:ext cx="0" cy="156845"/>
                </a:xfrm>
                <a:custGeom>
                  <a:avLst/>
                  <a:gdLst/>
                  <a:ahLst/>
                  <a:cxnLst/>
                  <a:rect l="l" t="t" r="r" b="b"/>
                  <a:pathLst>
                    <a:path h="156845">
                      <a:moveTo>
                        <a:pt x="0" y="0"/>
                      </a:moveTo>
                      <a:lnTo>
                        <a:pt x="0" y="15678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5" name="bk object 150">
                  <a:extLst>
                    <a:ext uri="{FF2B5EF4-FFF2-40B4-BE49-F238E27FC236}">
                      <a16:creationId xmlns:a16="http://schemas.microsoft.com/office/drawing/2014/main" id="{DFAF05D0-D120-4143-A578-0B58A8CA2044}"/>
                    </a:ext>
                  </a:extLst>
                </p:cNvPr>
                <p:cNvSpPr/>
                <p:nvPr/>
              </p:nvSpPr>
              <p:spPr>
                <a:xfrm>
                  <a:off x="6965377" y="4737001"/>
                  <a:ext cx="267335" cy="351155"/>
                </a:xfrm>
                <a:custGeom>
                  <a:avLst/>
                  <a:gdLst/>
                  <a:ahLst/>
                  <a:cxnLst/>
                  <a:rect l="l" t="t" r="r" b="b"/>
                  <a:pathLst>
                    <a:path w="267334" h="351154">
                      <a:moveTo>
                        <a:pt x="0" y="351116"/>
                      </a:moveTo>
                      <a:lnTo>
                        <a:pt x="267131" y="351116"/>
                      </a:lnTo>
                      <a:lnTo>
                        <a:pt x="267131" y="0"/>
                      </a:lnTo>
                      <a:lnTo>
                        <a:pt x="0" y="0"/>
                      </a:lnTo>
                      <a:lnTo>
                        <a:pt x="0" y="351116"/>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6" name="bk object 151">
                  <a:extLst>
                    <a:ext uri="{FF2B5EF4-FFF2-40B4-BE49-F238E27FC236}">
                      <a16:creationId xmlns:a16="http://schemas.microsoft.com/office/drawing/2014/main" id="{90D749A8-1F0A-4C94-9420-5D778E41DB3A}"/>
                    </a:ext>
                  </a:extLst>
                </p:cNvPr>
                <p:cNvSpPr/>
                <p:nvPr/>
              </p:nvSpPr>
              <p:spPr>
                <a:xfrm>
                  <a:off x="6965381" y="4737001"/>
                  <a:ext cx="267335" cy="351155"/>
                </a:xfrm>
                <a:custGeom>
                  <a:avLst/>
                  <a:gdLst/>
                  <a:ahLst/>
                  <a:cxnLst/>
                  <a:rect l="l" t="t" r="r" b="b"/>
                  <a:pathLst>
                    <a:path w="267334" h="351154">
                      <a:moveTo>
                        <a:pt x="0" y="351116"/>
                      </a:moveTo>
                      <a:lnTo>
                        <a:pt x="267131" y="351116"/>
                      </a:lnTo>
                      <a:lnTo>
                        <a:pt x="267131" y="0"/>
                      </a:lnTo>
                      <a:lnTo>
                        <a:pt x="0" y="0"/>
                      </a:lnTo>
                      <a:lnTo>
                        <a:pt x="0" y="351116"/>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7" name="bk object 152">
                  <a:extLst>
                    <a:ext uri="{FF2B5EF4-FFF2-40B4-BE49-F238E27FC236}">
                      <a16:creationId xmlns:a16="http://schemas.microsoft.com/office/drawing/2014/main" id="{C9A7496C-D008-401F-A4AE-CE8D608BA2FB}"/>
                    </a:ext>
                  </a:extLst>
                </p:cNvPr>
                <p:cNvSpPr/>
                <p:nvPr/>
              </p:nvSpPr>
              <p:spPr>
                <a:xfrm>
                  <a:off x="6965381" y="4736988"/>
                  <a:ext cx="267335" cy="351155"/>
                </a:xfrm>
                <a:custGeom>
                  <a:avLst/>
                  <a:gdLst/>
                  <a:ahLst/>
                  <a:cxnLst/>
                  <a:rect l="l" t="t" r="r" b="b"/>
                  <a:pathLst>
                    <a:path w="267334" h="351154">
                      <a:moveTo>
                        <a:pt x="0" y="0"/>
                      </a:moveTo>
                      <a:lnTo>
                        <a:pt x="267131" y="0"/>
                      </a:lnTo>
                      <a:lnTo>
                        <a:pt x="267131" y="351116"/>
                      </a:lnTo>
                      <a:lnTo>
                        <a:pt x="0" y="351116"/>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8" name="bk object 153">
                  <a:extLst>
                    <a:ext uri="{FF2B5EF4-FFF2-40B4-BE49-F238E27FC236}">
                      <a16:creationId xmlns:a16="http://schemas.microsoft.com/office/drawing/2014/main" id="{60388779-2BE3-41EE-A7F5-3C1FF18AE6C7}"/>
                    </a:ext>
                  </a:extLst>
                </p:cNvPr>
                <p:cNvSpPr/>
                <p:nvPr/>
              </p:nvSpPr>
              <p:spPr>
                <a:xfrm>
                  <a:off x="6965375" y="4887160"/>
                  <a:ext cx="267335" cy="0"/>
                </a:xfrm>
                <a:custGeom>
                  <a:avLst/>
                  <a:gdLst/>
                  <a:ahLst/>
                  <a:cxnLst/>
                  <a:rect l="l" t="t" r="r" b="b"/>
                  <a:pathLst>
                    <a:path w="267334">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9" name="bk object 154">
                  <a:extLst>
                    <a:ext uri="{FF2B5EF4-FFF2-40B4-BE49-F238E27FC236}">
                      <a16:creationId xmlns:a16="http://schemas.microsoft.com/office/drawing/2014/main" id="{BC594225-19E0-490A-9A93-FA4D287FB1AC}"/>
                    </a:ext>
                  </a:extLst>
                </p:cNvPr>
                <p:cNvSpPr/>
                <p:nvPr/>
              </p:nvSpPr>
              <p:spPr>
                <a:xfrm>
                  <a:off x="7066293" y="4913662"/>
                  <a:ext cx="71755" cy="26670"/>
                </a:xfrm>
                <a:custGeom>
                  <a:avLst/>
                  <a:gdLst/>
                  <a:ahLst/>
                  <a:cxnLst/>
                  <a:rect l="l" t="t" r="r" b="b"/>
                  <a:pathLst>
                    <a:path w="71754" h="26670">
                      <a:moveTo>
                        <a:pt x="0" y="26492"/>
                      </a:moveTo>
                      <a:lnTo>
                        <a:pt x="7122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0" name="bk object 155">
                  <a:extLst>
                    <a:ext uri="{FF2B5EF4-FFF2-40B4-BE49-F238E27FC236}">
                      <a16:creationId xmlns:a16="http://schemas.microsoft.com/office/drawing/2014/main" id="{91893F10-F021-4F99-A35A-D482C3362006}"/>
                    </a:ext>
                  </a:extLst>
                </p:cNvPr>
                <p:cNvSpPr/>
                <p:nvPr/>
              </p:nvSpPr>
              <p:spPr>
                <a:xfrm>
                  <a:off x="7066293" y="4913657"/>
                  <a:ext cx="71755" cy="26670"/>
                </a:xfrm>
                <a:custGeom>
                  <a:avLst/>
                  <a:gdLst/>
                  <a:ahLst/>
                  <a:cxnLst/>
                  <a:rect l="l" t="t" r="r" b="b"/>
                  <a:pathLst>
                    <a:path w="71754" h="26670">
                      <a:moveTo>
                        <a:pt x="0" y="0"/>
                      </a:moveTo>
                      <a:lnTo>
                        <a:pt x="71221"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1" name="bk object 156">
                  <a:extLst>
                    <a:ext uri="{FF2B5EF4-FFF2-40B4-BE49-F238E27FC236}">
                      <a16:creationId xmlns:a16="http://schemas.microsoft.com/office/drawing/2014/main" id="{C629269B-FAD4-41D4-9065-EAEAD5CEE432}"/>
                    </a:ext>
                  </a:extLst>
                </p:cNvPr>
                <p:cNvSpPr/>
                <p:nvPr/>
              </p:nvSpPr>
              <p:spPr>
                <a:xfrm>
                  <a:off x="7091074" y="4617941"/>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2" name="bk object 157">
                  <a:extLst>
                    <a:ext uri="{FF2B5EF4-FFF2-40B4-BE49-F238E27FC236}">
                      <a16:creationId xmlns:a16="http://schemas.microsoft.com/office/drawing/2014/main" id="{FF4B44DD-87C7-49C4-AEAF-D17D98E03F28}"/>
                    </a:ext>
                  </a:extLst>
                </p:cNvPr>
                <p:cNvSpPr/>
                <p:nvPr/>
              </p:nvSpPr>
              <p:spPr>
                <a:xfrm>
                  <a:off x="7091074" y="4617941"/>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3" name="bk object 158">
                  <a:extLst>
                    <a:ext uri="{FF2B5EF4-FFF2-40B4-BE49-F238E27FC236}">
                      <a16:creationId xmlns:a16="http://schemas.microsoft.com/office/drawing/2014/main" id="{AE5896D4-4187-4B8C-86E0-701BD37509D4}"/>
                    </a:ext>
                  </a:extLst>
                </p:cNvPr>
                <p:cNvSpPr/>
                <p:nvPr/>
              </p:nvSpPr>
              <p:spPr>
                <a:xfrm>
                  <a:off x="7091074" y="4659911"/>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4" name="bk object 159">
                  <a:extLst>
                    <a:ext uri="{FF2B5EF4-FFF2-40B4-BE49-F238E27FC236}">
                      <a16:creationId xmlns:a16="http://schemas.microsoft.com/office/drawing/2014/main" id="{25A31671-4175-4A1A-9FBA-420FD2CF19D8}"/>
                    </a:ext>
                  </a:extLst>
                </p:cNvPr>
                <p:cNvSpPr/>
                <p:nvPr/>
              </p:nvSpPr>
              <p:spPr>
                <a:xfrm>
                  <a:off x="7091074" y="4659911"/>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5" name="bk object 160">
                  <a:extLst>
                    <a:ext uri="{FF2B5EF4-FFF2-40B4-BE49-F238E27FC236}">
                      <a16:creationId xmlns:a16="http://schemas.microsoft.com/office/drawing/2014/main" id="{D3B496C3-46AD-49EA-BD74-9FF29E2D070A}"/>
                    </a:ext>
                  </a:extLst>
                </p:cNvPr>
                <p:cNvSpPr/>
                <p:nvPr/>
              </p:nvSpPr>
              <p:spPr>
                <a:xfrm>
                  <a:off x="7091074" y="4688617"/>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6" name="bk object 161">
                  <a:extLst>
                    <a:ext uri="{FF2B5EF4-FFF2-40B4-BE49-F238E27FC236}">
                      <a16:creationId xmlns:a16="http://schemas.microsoft.com/office/drawing/2014/main" id="{A49D6EE9-2DA8-4AC9-BE9E-94CC3412D06F}"/>
                    </a:ext>
                  </a:extLst>
                </p:cNvPr>
                <p:cNvSpPr/>
                <p:nvPr/>
              </p:nvSpPr>
              <p:spPr>
                <a:xfrm>
                  <a:off x="7091074" y="4688617"/>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7" name="bk object 162">
                  <a:extLst>
                    <a:ext uri="{FF2B5EF4-FFF2-40B4-BE49-F238E27FC236}">
                      <a16:creationId xmlns:a16="http://schemas.microsoft.com/office/drawing/2014/main" id="{1F3C9871-7BF9-42D8-92B3-7428F762EE31}"/>
                    </a:ext>
                  </a:extLst>
                </p:cNvPr>
                <p:cNvSpPr/>
                <p:nvPr/>
              </p:nvSpPr>
              <p:spPr>
                <a:xfrm>
                  <a:off x="7091074" y="4708491"/>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8" name="bk object 163">
                  <a:extLst>
                    <a:ext uri="{FF2B5EF4-FFF2-40B4-BE49-F238E27FC236}">
                      <a16:creationId xmlns:a16="http://schemas.microsoft.com/office/drawing/2014/main" id="{85F34E87-66E1-4709-BF41-46F39DDC568D}"/>
                    </a:ext>
                  </a:extLst>
                </p:cNvPr>
                <p:cNvSpPr/>
                <p:nvPr/>
              </p:nvSpPr>
              <p:spPr>
                <a:xfrm>
                  <a:off x="7091074" y="4708491"/>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9" name="bk object 164">
                  <a:extLst>
                    <a:ext uri="{FF2B5EF4-FFF2-40B4-BE49-F238E27FC236}">
                      <a16:creationId xmlns:a16="http://schemas.microsoft.com/office/drawing/2014/main" id="{A6F1C482-D4CC-49C2-BDF6-F96DAD96A3E9}"/>
                    </a:ext>
                  </a:extLst>
                </p:cNvPr>
                <p:cNvSpPr/>
                <p:nvPr/>
              </p:nvSpPr>
              <p:spPr>
                <a:xfrm>
                  <a:off x="7091074" y="477473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0" name="bk object 165">
                  <a:extLst>
                    <a:ext uri="{FF2B5EF4-FFF2-40B4-BE49-F238E27FC236}">
                      <a16:creationId xmlns:a16="http://schemas.microsoft.com/office/drawing/2014/main" id="{8D320D19-BE85-41D7-A7D3-604FB496B807}"/>
                    </a:ext>
                  </a:extLst>
                </p:cNvPr>
                <p:cNvSpPr/>
                <p:nvPr/>
              </p:nvSpPr>
              <p:spPr>
                <a:xfrm>
                  <a:off x="7091074" y="4774732"/>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1" name="bk object 166">
                  <a:extLst>
                    <a:ext uri="{FF2B5EF4-FFF2-40B4-BE49-F238E27FC236}">
                      <a16:creationId xmlns:a16="http://schemas.microsoft.com/office/drawing/2014/main" id="{EE3E0D7D-E7D2-4448-BCC9-FE52F7A7E1F2}"/>
                    </a:ext>
                  </a:extLst>
                </p:cNvPr>
                <p:cNvSpPr/>
                <p:nvPr/>
              </p:nvSpPr>
              <p:spPr>
                <a:xfrm>
                  <a:off x="7091074" y="4803450"/>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2" name="bk object 167">
                  <a:extLst>
                    <a:ext uri="{FF2B5EF4-FFF2-40B4-BE49-F238E27FC236}">
                      <a16:creationId xmlns:a16="http://schemas.microsoft.com/office/drawing/2014/main" id="{B50043D0-4F64-40F2-BAA1-57F237F22413}"/>
                    </a:ext>
                  </a:extLst>
                </p:cNvPr>
                <p:cNvSpPr/>
                <p:nvPr/>
              </p:nvSpPr>
              <p:spPr>
                <a:xfrm>
                  <a:off x="7091074" y="4803450"/>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3" name="bk object 168">
                  <a:extLst>
                    <a:ext uri="{FF2B5EF4-FFF2-40B4-BE49-F238E27FC236}">
                      <a16:creationId xmlns:a16="http://schemas.microsoft.com/office/drawing/2014/main" id="{6A37B18B-E86B-4BA9-8693-CD8FE6C1C85B}"/>
                    </a:ext>
                  </a:extLst>
                </p:cNvPr>
                <p:cNvSpPr/>
                <p:nvPr/>
              </p:nvSpPr>
              <p:spPr>
                <a:xfrm>
                  <a:off x="7091074" y="4829947"/>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4" name="bk object 169">
                  <a:extLst>
                    <a:ext uri="{FF2B5EF4-FFF2-40B4-BE49-F238E27FC236}">
                      <a16:creationId xmlns:a16="http://schemas.microsoft.com/office/drawing/2014/main" id="{7F717AA9-6F50-4C67-9E3C-C73480E21478}"/>
                    </a:ext>
                  </a:extLst>
                </p:cNvPr>
                <p:cNvSpPr/>
                <p:nvPr/>
              </p:nvSpPr>
              <p:spPr>
                <a:xfrm>
                  <a:off x="7091074" y="4829947"/>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5" name="bk object 170">
                  <a:extLst>
                    <a:ext uri="{FF2B5EF4-FFF2-40B4-BE49-F238E27FC236}">
                      <a16:creationId xmlns:a16="http://schemas.microsoft.com/office/drawing/2014/main" id="{6707F43C-0025-4B12-A5A2-274C4F35A1F5}"/>
                    </a:ext>
                  </a:extLst>
                </p:cNvPr>
                <p:cNvSpPr/>
                <p:nvPr/>
              </p:nvSpPr>
              <p:spPr>
                <a:xfrm>
                  <a:off x="7091074" y="4876314"/>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6" name="bk object 171">
                  <a:extLst>
                    <a:ext uri="{FF2B5EF4-FFF2-40B4-BE49-F238E27FC236}">
                      <a16:creationId xmlns:a16="http://schemas.microsoft.com/office/drawing/2014/main" id="{276308D2-7CFD-4B95-ABC8-A2BA39F72A07}"/>
                    </a:ext>
                  </a:extLst>
                </p:cNvPr>
                <p:cNvSpPr/>
                <p:nvPr/>
              </p:nvSpPr>
              <p:spPr>
                <a:xfrm>
                  <a:off x="7091074" y="4876314"/>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7" name="bk object 172">
                  <a:extLst>
                    <a:ext uri="{FF2B5EF4-FFF2-40B4-BE49-F238E27FC236}">
                      <a16:creationId xmlns:a16="http://schemas.microsoft.com/office/drawing/2014/main" id="{B3B3AB63-106D-4CCD-BF66-49E7E005E56D}"/>
                    </a:ext>
                  </a:extLst>
                </p:cNvPr>
                <p:cNvSpPr/>
                <p:nvPr/>
              </p:nvSpPr>
              <p:spPr>
                <a:xfrm>
                  <a:off x="7091074" y="4958021"/>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8" name="bk object 173">
                  <a:extLst>
                    <a:ext uri="{FF2B5EF4-FFF2-40B4-BE49-F238E27FC236}">
                      <a16:creationId xmlns:a16="http://schemas.microsoft.com/office/drawing/2014/main" id="{F8F75F14-877D-4838-B2B4-0B6FDD47913F}"/>
                    </a:ext>
                  </a:extLst>
                </p:cNvPr>
                <p:cNvSpPr/>
                <p:nvPr/>
              </p:nvSpPr>
              <p:spPr>
                <a:xfrm>
                  <a:off x="7091074" y="4958021"/>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9" name="bk object 174">
                  <a:extLst>
                    <a:ext uri="{FF2B5EF4-FFF2-40B4-BE49-F238E27FC236}">
                      <a16:creationId xmlns:a16="http://schemas.microsoft.com/office/drawing/2014/main" id="{B4C92697-CB81-4792-95BE-F0046A62201B}"/>
                    </a:ext>
                  </a:extLst>
                </p:cNvPr>
                <p:cNvSpPr/>
                <p:nvPr/>
              </p:nvSpPr>
              <p:spPr>
                <a:xfrm>
                  <a:off x="7091074" y="497292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0" name="bk object 175">
                  <a:extLst>
                    <a:ext uri="{FF2B5EF4-FFF2-40B4-BE49-F238E27FC236}">
                      <a16:creationId xmlns:a16="http://schemas.microsoft.com/office/drawing/2014/main" id="{4B52AD00-69DC-4F60-902A-4B180D169CF4}"/>
                    </a:ext>
                  </a:extLst>
                </p:cNvPr>
                <p:cNvSpPr/>
                <p:nvPr/>
              </p:nvSpPr>
              <p:spPr>
                <a:xfrm>
                  <a:off x="7091074" y="4972922"/>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1" name="bk object 176">
                  <a:extLst>
                    <a:ext uri="{FF2B5EF4-FFF2-40B4-BE49-F238E27FC236}">
                      <a16:creationId xmlns:a16="http://schemas.microsoft.com/office/drawing/2014/main" id="{E37A8435-AFBD-456F-A005-397A75D84A3A}"/>
                    </a:ext>
                  </a:extLst>
                </p:cNvPr>
                <p:cNvSpPr/>
                <p:nvPr/>
              </p:nvSpPr>
              <p:spPr>
                <a:xfrm>
                  <a:off x="7091074" y="5035113"/>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2" name="bk object 177">
                  <a:extLst>
                    <a:ext uri="{FF2B5EF4-FFF2-40B4-BE49-F238E27FC236}">
                      <a16:creationId xmlns:a16="http://schemas.microsoft.com/office/drawing/2014/main" id="{AA22C14C-8859-4B4F-9E25-AE25283400E2}"/>
                    </a:ext>
                  </a:extLst>
                </p:cNvPr>
                <p:cNvSpPr/>
                <p:nvPr/>
              </p:nvSpPr>
              <p:spPr>
                <a:xfrm>
                  <a:off x="7091074" y="5035113"/>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3" name="bk object 178">
                  <a:extLst>
                    <a:ext uri="{FF2B5EF4-FFF2-40B4-BE49-F238E27FC236}">
                      <a16:creationId xmlns:a16="http://schemas.microsoft.com/office/drawing/2014/main" id="{C00857BA-D392-4DCB-9563-A757C982DA32}"/>
                    </a:ext>
                  </a:extLst>
                </p:cNvPr>
                <p:cNvSpPr/>
                <p:nvPr/>
              </p:nvSpPr>
              <p:spPr>
                <a:xfrm>
                  <a:off x="7091074" y="5092734"/>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4" name="bk object 179">
                  <a:extLst>
                    <a:ext uri="{FF2B5EF4-FFF2-40B4-BE49-F238E27FC236}">
                      <a16:creationId xmlns:a16="http://schemas.microsoft.com/office/drawing/2014/main" id="{31045DA9-7FB6-42CF-8F6E-3D46EF981C2D}"/>
                    </a:ext>
                  </a:extLst>
                </p:cNvPr>
                <p:cNvSpPr/>
                <p:nvPr/>
              </p:nvSpPr>
              <p:spPr>
                <a:xfrm>
                  <a:off x="7091074" y="5092734"/>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5" name="bk object 180">
                  <a:extLst>
                    <a:ext uri="{FF2B5EF4-FFF2-40B4-BE49-F238E27FC236}">
                      <a16:creationId xmlns:a16="http://schemas.microsoft.com/office/drawing/2014/main" id="{C50B842D-4140-4FB5-B63E-593C476D86F6}"/>
                    </a:ext>
                  </a:extLst>
                </p:cNvPr>
                <p:cNvSpPr/>
                <p:nvPr/>
              </p:nvSpPr>
              <p:spPr>
                <a:xfrm>
                  <a:off x="7091074" y="5132689"/>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6" name="bk object 181">
                  <a:extLst>
                    <a:ext uri="{FF2B5EF4-FFF2-40B4-BE49-F238E27FC236}">
                      <a16:creationId xmlns:a16="http://schemas.microsoft.com/office/drawing/2014/main" id="{8C1199E9-7245-454C-AA69-7E5519D45412}"/>
                    </a:ext>
                  </a:extLst>
                </p:cNvPr>
                <p:cNvSpPr/>
                <p:nvPr/>
              </p:nvSpPr>
              <p:spPr>
                <a:xfrm>
                  <a:off x="7091074" y="5132689"/>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7" name="bk object 182">
                  <a:extLst>
                    <a:ext uri="{FF2B5EF4-FFF2-40B4-BE49-F238E27FC236}">
                      <a16:creationId xmlns:a16="http://schemas.microsoft.com/office/drawing/2014/main" id="{B50C4276-3E24-45D5-8DC0-262B8337A98C}"/>
                    </a:ext>
                  </a:extLst>
                </p:cNvPr>
                <p:cNvSpPr/>
                <p:nvPr/>
              </p:nvSpPr>
              <p:spPr>
                <a:xfrm>
                  <a:off x="7091074" y="5165598"/>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8" name="bk object 183">
                  <a:extLst>
                    <a:ext uri="{FF2B5EF4-FFF2-40B4-BE49-F238E27FC236}">
                      <a16:creationId xmlns:a16="http://schemas.microsoft.com/office/drawing/2014/main" id="{C9A5D662-B278-4436-BB19-1DD3D1B2C35C}"/>
                    </a:ext>
                  </a:extLst>
                </p:cNvPr>
                <p:cNvSpPr/>
                <p:nvPr/>
              </p:nvSpPr>
              <p:spPr>
                <a:xfrm>
                  <a:off x="7091074" y="5165598"/>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9" name="bk object 184">
                  <a:extLst>
                    <a:ext uri="{FF2B5EF4-FFF2-40B4-BE49-F238E27FC236}">
                      <a16:creationId xmlns:a16="http://schemas.microsoft.com/office/drawing/2014/main" id="{305FA38C-1E5F-4324-8DEC-98DF58935EC2}"/>
                    </a:ext>
                  </a:extLst>
                </p:cNvPr>
                <p:cNvSpPr/>
                <p:nvPr/>
              </p:nvSpPr>
              <p:spPr>
                <a:xfrm>
                  <a:off x="7091074" y="5181058"/>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0" name="bk object 185">
                  <a:extLst>
                    <a:ext uri="{FF2B5EF4-FFF2-40B4-BE49-F238E27FC236}">
                      <a16:creationId xmlns:a16="http://schemas.microsoft.com/office/drawing/2014/main" id="{CD8D8218-827B-4869-AD6A-50E4B50DC099}"/>
                    </a:ext>
                  </a:extLst>
                </p:cNvPr>
                <p:cNvSpPr/>
                <p:nvPr/>
              </p:nvSpPr>
              <p:spPr>
                <a:xfrm>
                  <a:off x="7091074" y="5181058"/>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1" name="bk object 186">
                  <a:extLst>
                    <a:ext uri="{FF2B5EF4-FFF2-40B4-BE49-F238E27FC236}">
                      <a16:creationId xmlns:a16="http://schemas.microsoft.com/office/drawing/2014/main" id="{A2AA53DC-1E98-479E-BEEF-12E8AF5B385D}"/>
                    </a:ext>
                  </a:extLst>
                </p:cNvPr>
                <p:cNvSpPr/>
                <p:nvPr/>
              </p:nvSpPr>
              <p:spPr>
                <a:xfrm>
                  <a:off x="7091074" y="5216398"/>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2" name="bk object 187">
                  <a:extLst>
                    <a:ext uri="{FF2B5EF4-FFF2-40B4-BE49-F238E27FC236}">
                      <a16:creationId xmlns:a16="http://schemas.microsoft.com/office/drawing/2014/main" id="{19B9AD4E-92C4-4284-AF1B-0A3AF11206BB}"/>
                    </a:ext>
                  </a:extLst>
                </p:cNvPr>
                <p:cNvSpPr/>
                <p:nvPr/>
              </p:nvSpPr>
              <p:spPr>
                <a:xfrm>
                  <a:off x="7091074" y="5216398"/>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3" name="bk object 188">
                  <a:extLst>
                    <a:ext uri="{FF2B5EF4-FFF2-40B4-BE49-F238E27FC236}">
                      <a16:creationId xmlns:a16="http://schemas.microsoft.com/office/drawing/2014/main" id="{CA9F96AB-B75F-43B7-BA80-834D5E61EE3C}"/>
                    </a:ext>
                  </a:extLst>
                </p:cNvPr>
                <p:cNvSpPr/>
                <p:nvPr/>
              </p:nvSpPr>
              <p:spPr>
                <a:xfrm>
                  <a:off x="6481994" y="5770473"/>
                  <a:ext cx="77470" cy="0"/>
                </a:xfrm>
                <a:custGeom>
                  <a:avLst/>
                  <a:gdLst/>
                  <a:ahLst/>
                  <a:cxnLst/>
                  <a:rect l="l" t="t" r="r" b="b"/>
                  <a:pathLst>
                    <a:path w="77470">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4" name="bk object 189">
                  <a:extLst>
                    <a:ext uri="{FF2B5EF4-FFF2-40B4-BE49-F238E27FC236}">
                      <a16:creationId xmlns:a16="http://schemas.microsoft.com/office/drawing/2014/main" id="{C457C359-FB99-4595-BB45-91DCE102937A}"/>
                    </a:ext>
                  </a:extLst>
                </p:cNvPr>
                <p:cNvSpPr/>
                <p:nvPr/>
              </p:nvSpPr>
              <p:spPr>
                <a:xfrm>
                  <a:off x="6517614" y="5293485"/>
                  <a:ext cx="0" cy="477520"/>
                </a:xfrm>
                <a:custGeom>
                  <a:avLst/>
                  <a:gdLst/>
                  <a:ahLst/>
                  <a:cxnLst/>
                  <a:rect l="l" t="t" r="r" b="b"/>
                  <a:pathLst>
                    <a:path h="477520">
                      <a:moveTo>
                        <a:pt x="0" y="0"/>
                      </a:moveTo>
                      <a:lnTo>
                        <a:pt x="0" y="47698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5" name="bk object 190">
                  <a:extLst>
                    <a:ext uri="{FF2B5EF4-FFF2-40B4-BE49-F238E27FC236}">
                      <a16:creationId xmlns:a16="http://schemas.microsoft.com/office/drawing/2014/main" id="{A57F6642-CE1B-4BB3-88F0-21FBE95DBA54}"/>
                    </a:ext>
                  </a:extLst>
                </p:cNvPr>
                <p:cNvSpPr/>
                <p:nvPr/>
              </p:nvSpPr>
              <p:spPr>
                <a:xfrm>
                  <a:off x="6481994" y="4637617"/>
                  <a:ext cx="77470" cy="0"/>
                </a:xfrm>
                <a:custGeom>
                  <a:avLst/>
                  <a:gdLst/>
                  <a:ahLst/>
                  <a:cxnLst/>
                  <a:rect l="l" t="t" r="r" b="b"/>
                  <a:pathLst>
                    <a:path w="77470">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6" name="bk object 191">
                  <a:extLst>
                    <a:ext uri="{FF2B5EF4-FFF2-40B4-BE49-F238E27FC236}">
                      <a16:creationId xmlns:a16="http://schemas.microsoft.com/office/drawing/2014/main" id="{58233C6E-2DB9-4C43-9128-A1BEC5F4C436}"/>
                    </a:ext>
                  </a:extLst>
                </p:cNvPr>
                <p:cNvSpPr/>
                <p:nvPr/>
              </p:nvSpPr>
              <p:spPr>
                <a:xfrm>
                  <a:off x="6517614" y="4637617"/>
                  <a:ext cx="0" cy="201295"/>
                </a:xfrm>
                <a:custGeom>
                  <a:avLst/>
                  <a:gdLst/>
                  <a:ahLst/>
                  <a:cxnLst/>
                  <a:rect l="l" t="t" r="r" b="b"/>
                  <a:pathLst>
                    <a:path h="201295">
                      <a:moveTo>
                        <a:pt x="0" y="0"/>
                      </a:moveTo>
                      <a:lnTo>
                        <a:pt x="0" y="20095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7" name="bk object 192">
                  <a:extLst>
                    <a:ext uri="{FF2B5EF4-FFF2-40B4-BE49-F238E27FC236}">
                      <a16:creationId xmlns:a16="http://schemas.microsoft.com/office/drawing/2014/main" id="{74C169B5-CF7A-4999-9921-6710618AE2EF}"/>
                    </a:ext>
                  </a:extLst>
                </p:cNvPr>
                <p:cNvSpPr/>
                <p:nvPr/>
              </p:nvSpPr>
              <p:spPr>
                <a:xfrm>
                  <a:off x="6387019" y="4838576"/>
                  <a:ext cx="267335" cy="455295"/>
                </a:xfrm>
                <a:custGeom>
                  <a:avLst/>
                  <a:gdLst/>
                  <a:ahLst/>
                  <a:cxnLst/>
                  <a:rect l="l" t="t" r="r" b="b"/>
                  <a:pathLst>
                    <a:path w="267335" h="455295">
                      <a:moveTo>
                        <a:pt x="0" y="454913"/>
                      </a:moveTo>
                      <a:lnTo>
                        <a:pt x="267131" y="454913"/>
                      </a:lnTo>
                      <a:lnTo>
                        <a:pt x="267131" y="0"/>
                      </a:lnTo>
                      <a:lnTo>
                        <a:pt x="0" y="0"/>
                      </a:lnTo>
                      <a:lnTo>
                        <a:pt x="0" y="454913"/>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8" name="bk object 193">
                  <a:extLst>
                    <a:ext uri="{FF2B5EF4-FFF2-40B4-BE49-F238E27FC236}">
                      <a16:creationId xmlns:a16="http://schemas.microsoft.com/office/drawing/2014/main" id="{9ED1AE3B-5E60-4832-A12B-D8F404133C24}"/>
                    </a:ext>
                  </a:extLst>
                </p:cNvPr>
                <p:cNvSpPr/>
                <p:nvPr/>
              </p:nvSpPr>
              <p:spPr>
                <a:xfrm>
                  <a:off x="6387023" y="4838576"/>
                  <a:ext cx="267335" cy="455295"/>
                </a:xfrm>
                <a:custGeom>
                  <a:avLst/>
                  <a:gdLst/>
                  <a:ahLst/>
                  <a:cxnLst/>
                  <a:rect l="l" t="t" r="r" b="b"/>
                  <a:pathLst>
                    <a:path w="267335" h="455295">
                      <a:moveTo>
                        <a:pt x="0" y="454913"/>
                      </a:moveTo>
                      <a:lnTo>
                        <a:pt x="267131" y="454913"/>
                      </a:lnTo>
                      <a:lnTo>
                        <a:pt x="267131" y="0"/>
                      </a:lnTo>
                      <a:lnTo>
                        <a:pt x="0" y="0"/>
                      </a:lnTo>
                      <a:lnTo>
                        <a:pt x="0" y="45491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9" name="bk object 194">
                  <a:extLst>
                    <a:ext uri="{FF2B5EF4-FFF2-40B4-BE49-F238E27FC236}">
                      <a16:creationId xmlns:a16="http://schemas.microsoft.com/office/drawing/2014/main" id="{E17989E2-127C-463B-A7CD-CB9C4EABBF06}"/>
                    </a:ext>
                  </a:extLst>
                </p:cNvPr>
                <p:cNvSpPr/>
                <p:nvPr/>
              </p:nvSpPr>
              <p:spPr>
                <a:xfrm>
                  <a:off x="6387023" y="4838576"/>
                  <a:ext cx="267335" cy="455295"/>
                </a:xfrm>
                <a:custGeom>
                  <a:avLst/>
                  <a:gdLst/>
                  <a:ahLst/>
                  <a:cxnLst/>
                  <a:rect l="l" t="t" r="r" b="b"/>
                  <a:pathLst>
                    <a:path w="267335" h="455295">
                      <a:moveTo>
                        <a:pt x="0" y="0"/>
                      </a:moveTo>
                      <a:lnTo>
                        <a:pt x="267131" y="0"/>
                      </a:lnTo>
                      <a:lnTo>
                        <a:pt x="267131" y="454914"/>
                      </a:lnTo>
                      <a:lnTo>
                        <a:pt x="0" y="454914"/>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0" name="bk object 195">
                  <a:extLst>
                    <a:ext uri="{FF2B5EF4-FFF2-40B4-BE49-F238E27FC236}">
                      <a16:creationId xmlns:a16="http://schemas.microsoft.com/office/drawing/2014/main" id="{F7E95078-EA62-47EE-8530-9F28DD050B00}"/>
                    </a:ext>
                  </a:extLst>
                </p:cNvPr>
                <p:cNvSpPr/>
                <p:nvPr/>
              </p:nvSpPr>
              <p:spPr>
                <a:xfrm>
                  <a:off x="6387018" y="5072655"/>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1" name="bk object 196">
                  <a:extLst>
                    <a:ext uri="{FF2B5EF4-FFF2-40B4-BE49-F238E27FC236}">
                      <a16:creationId xmlns:a16="http://schemas.microsoft.com/office/drawing/2014/main" id="{0EE2E0EF-3F2B-4020-BCC0-377087A7958B}"/>
                    </a:ext>
                  </a:extLst>
                </p:cNvPr>
                <p:cNvSpPr/>
                <p:nvPr/>
              </p:nvSpPr>
              <p:spPr>
                <a:xfrm>
                  <a:off x="6506775" y="469523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2" name="bk object 197">
                  <a:extLst>
                    <a:ext uri="{FF2B5EF4-FFF2-40B4-BE49-F238E27FC236}">
                      <a16:creationId xmlns:a16="http://schemas.microsoft.com/office/drawing/2014/main" id="{973C9802-88FE-4DC0-A73A-1186FD01FA7E}"/>
                    </a:ext>
                  </a:extLst>
                </p:cNvPr>
                <p:cNvSpPr/>
                <p:nvPr/>
              </p:nvSpPr>
              <p:spPr>
                <a:xfrm>
                  <a:off x="6506775" y="4695234"/>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3" name="bk object 198">
                  <a:extLst>
                    <a:ext uri="{FF2B5EF4-FFF2-40B4-BE49-F238E27FC236}">
                      <a16:creationId xmlns:a16="http://schemas.microsoft.com/office/drawing/2014/main" id="{9511048A-B326-4A09-B41C-83FD142AA5B4}"/>
                    </a:ext>
                  </a:extLst>
                </p:cNvPr>
                <p:cNvSpPr/>
                <p:nvPr/>
              </p:nvSpPr>
              <p:spPr>
                <a:xfrm>
                  <a:off x="6506775" y="4785783"/>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4" name="bk object 199">
                  <a:extLst>
                    <a:ext uri="{FF2B5EF4-FFF2-40B4-BE49-F238E27FC236}">
                      <a16:creationId xmlns:a16="http://schemas.microsoft.com/office/drawing/2014/main" id="{BCD9299A-4CF9-4728-8481-1A14C43349E4}"/>
                    </a:ext>
                  </a:extLst>
                </p:cNvPr>
                <p:cNvSpPr/>
                <p:nvPr/>
              </p:nvSpPr>
              <p:spPr>
                <a:xfrm>
                  <a:off x="6506775" y="4785783"/>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5" name="bk object 200">
                  <a:extLst>
                    <a:ext uri="{FF2B5EF4-FFF2-40B4-BE49-F238E27FC236}">
                      <a16:creationId xmlns:a16="http://schemas.microsoft.com/office/drawing/2014/main" id="{0DBC8A9B-D1B0-4C33-9277-8547FB05A7CC}"/>
                    </a:ext>
                  </a:extLst>
                </p:cNvPr>
                <p:cNvSpPr/>
                <p:nvPr/>
              </p:nvSpPr>
              <p:spPr>
                <a:xfrm>
                  <a:off x="6506775" y="483656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6" name="bk object 201">
                  <a:extLst>
                    <a:ext uri="{FF2B5EF4-FFF2-40B4-BE49-F238E27FC236}">
                      <a16:creationId xmlns:a16="http://schemas.microsoft.com/office/drawing/2014/main" id="{1CFBEF73-5D9E-4AC2-A284-B09A8B319033}"/>
                    </a:ext>
                  </a:extLst>
                </p:cNvPr>
                <p:cNvSpPr/>
                <p:nvPr/>
              </p:nvSpPr>
              <p:spPr>
                <a:xfrm>
                  <a:off x="6506775" y="4836564"/>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7" name="bk object 202">
                  <a:extLst>
                    <a:ext uri="{FF2B5EF4-FFF2-40B4-BE49-F238E27FC236}">
                      <a16:creationId xmlns:a16="http://schemas.microsoft.com/office/drawing/2014/main" id="{FB7A6F06-0EF9-428E-BB64-36ACF6CF30DB}"/>
                    </a:ext>
                  </a:extLst>
                </p:cNvPr>
                <p:cNvSpPr/>
                <p:nvPr/>
              </p:nvSpPr>
              <p:spPr>
                <a:xfrm>
                  <a:off x="6506775" y="4858647"/>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8" name="bk object 203">
                  <a:extLst>
                    <a:ext uri="{FF2B5EF4-FFF2-40B4-BE49-F238E27FC236}">
                      <a16:creationId xmlns:a16="http://schemas.microsoft.com/office/drawing/2014/main" id="{EEF6BD81-EEE2-4E61-A5B1-90A606B5439F}"/>
                    </a:ext>
                  </a:extLst>
                </p:cNvPr>
                <p:cNvSpPr/>
                <p:nvPr/>
              </p:nvSpPr>
              <p:spPr>
                <a:xfrm>
                  <a:off x="6506775" y="4858647"/>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9" name="bk object 204">
                  <a:extLst>
                    <a:ext uri="{FF2B5EF4-FFF2-40B4-BE49-F238E27FC236}">
                      <a16:creationId xmlns:a16="http://schemas.microsoft.com/office/drawing/2014/main" id="{3063A7A2-527E-4A54-B5FA-01FD83A60EFB}"/>
                    </a:ext>
                  </a:extLst>
                </p:cNvPr>
                <p:cNvSpPr/>
                <p:nvPr/>
              </p:nvSpPr>
              <p:spPr>
                <a:xfrm>
                  <a:off x="6506775" y="4927114"/>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0" name="bk object 205">
                  <a:extLst>
                    <a:ext uri="{FF2B5EF4-FFF2-40B4-BE49-F238E27FC236}">
                      <a16:creationId xmlns:a16="http://schemas.microsoft.com/office/drawing/2014/main" id="{2E1D5D0A-634E-4FDE-87CF-F9F71724A1F0}"/>
                    </a:ext>
                  </a:extLst>
                </p:cNvPr>
                <p:cNvSpPr/>
                <p:nvPr/>
              </p:nvSpPr>
              <p:spPr>
                <a:xfrm>
                  <a:off x="6506775" y="4927114"/>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1" name="bk object 206">
                  <a:extLst>
                    <a:ext uri="{FF2B5EF4-FFF2-40B4-BE49-F238E27FC236}">
                      <a16:creationId xmlns:a16="http://schemas.microsoft.com/office/drawing/2014/main" id="{A4C148BE-20E3-4E99-9A22-F87C944B68C4}"/>
                    </a:ext>
                  </a:extLst>
                </p:cNvPr>
                <p:cNvSpPr/>
                <p:nvPr/>
              </p:nvSpPr>
              <p:spPr>
                <a:xfrm>
                  <a:off x="6506775" y="5030903"/>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2" name="bk object 207">
                  <a:extLst>
                    <a:ext uri="{FF2B5EF4-FFF2-40B4-BE49-F238E27FC236}">
                      <a16:creationId xmlns:a16="http://schemas.microsoft.com/office/drawing/2014/main" id="{C9423D27-EF4C-49FF-A431-1DF08FC8E36C}"/>
                    </a:ext>
                  </a:extLst>
                </p:cNvPr>
                <p:cNvSpPr/>
                <p:nvPr/>
              </p:nvSpPr>
              <p:spPr>
                <a:xfrm>
                  <a:off x="6506775" y="5030903"/>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3" name="bk object 208">
                  <a:extLst>
                    <a:ext uri="{FF2B5EF4-FFF2-40B4-BE49-F238E27FC236}">
                      <a16:creationId xmlns:a16="http://schemas.microsoft.com/office/drawing/2014/main" id="{B9A8E3B5-6358-4B5F-8930-A34E71F3C673}"/>
                    </a:ext>
                  </a:extLst>
                </p:cNvPr>
                <p:cNvSpPr/>
                <p:nvPr/>
              </p:nvSpPr>
              <p:spPr>
                <a:xfrm>
                  <a:off x="6506775" y="5050778"/>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4" name="bk object 209">
                  <a:extLst>
                    <a:ext uri="{FF2B5EF4-FFF2-40B4-BE49-F238E27FC236}">
                      <a16:creationId xmlns:a16="http://schemas.microsoft.com/office/drawing/2014/main" id="{0014CF34-5462-4131-B0C0-05CFACB0BB72}"/>
                    </a:ext>
                  </a:extLst>
                </p:cNvPr>
                <p:cNvSpPr/>
                <p:nvPr/>
              </p:nvSpPr>
              <p:spPr>
                <a:xfrm>
                  <a:off x="6506775" y="5050778"/>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5" name="bk object 210">
                  <a:extLst>
                    <a:ext uri="{FF2B5EF4-FFF2-40B4-BE49-F238E27FC236}">
                      <a16:creationId xmlns:a16="http://schemas.microsoft.com/office/drawing/2014/main" id="{E43E716B-F5D5-4A59-A47D-908F4805BCE0}"/>
                    </a:ext>
                  </a:extLst>
                </p:cNvPr>
                <p:cNvSpPr/>
                <p:nvPr/>
              </p:nvSpPr>
              <p:spPr>
                <a:xfrm>
                  <a:off x="6506775" y="5079476"/>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78" y="16827"/>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6" name="bk object 211">
                  <a:extLst>
                    <a:ext uri="{FF2B5EF4-FFF2-40B4-BE49-F238E27FC236}">
                      <a16:creationId xmlns:a16="http://schemas.microsoft.com/office/drawing/2014/main" id="{CC6B0ACD-B81B-4952-823F-DB264C4276BE}"/>
                    </a:ext>
                  </a:extLst>
                </p:cNvPr>
                <p:cNvSpPr/>
                <p:nvPr/>
              </p:nvSpPr>
              <p:spPr>
                <a:xfrm>
                  <a:off x="6506775" y="5079476"/>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51"/>
                      </a:lnTo>
                      <a:lnTo>
                        <a:pt x="4851" y="0"/>
                      </a:lnTo>
                      <a:lnTo>
                        <a:pt x="10833" y="0"/>
                      </a:lnTo>
                      <a:lnTo>
                        <a:pt x="16814"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7" name="bk object 212">
                  <a:extLst>
                    <a:ext uri="{FF2B5EF4-FFF2-40B4-BE49-F238E27FC236}">
                      <a16:creationId xmlns:a16="http://schemas.microsoft.com/office/drawing/2014/main" id="{F862F336-4501-45F7-A73B-C6E2EA2BDF53}"/>
                    </a:ext>
                  </a:extLst>
                </p:cNvPr>
                <p:cNvSpPr/>
                <p:nvPr/>
              </p:nvSpPr>
              <p:spPr>
                <a:xfrm>
                  <a:off x="6506775" y="5143515"/>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8" name="bk object 213">
                  <a:extLst>
                    <a:ext uri="{FF2B5EF4-FFF2-40B4-BE49-F238E27FC236}">
                      <a16:creationId xmlns:a16="http://schemas.microsoft.com/office/drawing/2014/main" id="{0A675BE0-8EDB-4253-9499-BD1C57653E08}"/>
                    </a:ext>
                  </a:extLst>
                </p:cNvPr>
                <p:cNvSpPr/>
                <p:nvPr/>
              </p:nvSpPr>
              <p:spPr>
                <a:xfrm>
                  <a:off x="6506775" y="5143515"/>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9" name="bk object 214">
                  <a:extLst>
                    <a:ext uri="{FF2B5EF4-FFF2-40B4-BE49-F238E27FC236}">
                      <a16:creationId xmlns:a16="http://schemas.microsoft.com/office/drawing/2014/main" id="{E35057C2-2B0C-4025-8EE6-A3A62AC34340}"/>
                    </a:ext>
                  </a:extLst>
                </p:cNvPr>
                <p:cNvSpPr/>
                <p:nvPr/>
              </p:nvSpPr>
              <p:spPr>
                <a:xfrm>
                  <a:off x="6506775" y="5185473"/>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0" name="bk object 215">
                  <a:extLst>
                    <a:ext uri="{FF2B5EF4-FFF2-40B4-BE49-F238E27FC236}">
                      <a16:creationId xmlns:a16="http://schemas.microsoft.com/office/drawing/2014/main" id="{4DF89F6A-802C-421F-85AA-44BBE24929E8}"/>
                    </a:ext>
                  </a:extLst>
                </p:cNvPr>
                <p:cNvSpPr/>
                <p:nvPr/>
              </p:nvSpPr>
              <p:spPr>
                <a:xfrm>
                  <a:off x="6506775" y="5185473"/>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1" name="bk object 216">
                  <a:extLst>
                    <a:ext uri="{FF2B5EF4-FFF2-40B4-BE49-F238E27FC236}">
                      <a16:creationId xmlns:a16="http://schemas.microsoft.com/office/drawing/2014/main" id="{FF287A3D-EC01-474F-9DB3-ABDA7DAD991D}"/>
                    </a:ext>
                  </a:extLst>
                </p:cNvPr>
                <p:cNvSpPr/>
                <p:nvPr/>
              </p:nvSpPr>
              <p:spPr>
                <a:xfrm>
                  <a:off x="6506775" y="5225222"/>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2" name="bk object 217">
                  <a:extLst>
                    <a:ext uri="{FF2B5EF4-FFF2-40B4-BE49-F238E27FC236}">
                      <a16:creationId xmlns:a16="http://schemas.microsoft.com/office/drawing/2014/main" id="{08B9BB21-7469-4D68-B0D4-9A3DEDCD40AC}"/>
                    </a:ext>
                  </a:extLst>
                </p:cNvPr>
                <p:cNvSpPr/>
                <p:nvPr/>
              </p:nvSpPr>
              <p:spPr>
                <a:xfrm>
                  <a:off x="6506775" y="5225222"/>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3" name="bk object 218">
                  <a:extLst>
                    <a:ext uri="{FF2B5EF4-FFF2-40B4-BE49-F238E27FC236}">
                      <a16:creationId xmlns:a16="http://schemas.microsoft.com/office/drawing/2014/main" id="{526D045B-B9F1-4C54-A4EF-E0BD30E04508}"/>
                    </a:ext>
                  </a:extLst>
                </p:cNvPr>
                <p:cNvSpPr/>
                <p:nvPr/>
              </p:nvSpPr>
              <p:spPr>
                <a:xfrm>
                  <a:off x="6506775" y="5282639"/>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78" y="16827"/>
                      </a:lnTo>
                      <a:lnTo>
                        <a:pt x="21678" y="4864"/>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4" name="bk object 219">
                  <a:extLst>
                    <a:ext uri="{FF2B5EF4-FFF2-40B4-BE49-F238E27FC236}">
                      <a16:creationId xmlns:a16="http://schemas.microsoft.com/office/drawing/2014/main" id="{4D82CF71-4BF6-4AB0-BFD5-EEBDE7036F5F}"/>
                    </a:ext>
                  </a:extLst>
                </p:cNvPr>
                <p:cNvSpPr/>
                <p:nvPr/>
              </p:nvSpPr>
              <p:spPr>
                <a:xfrm>
                  <a:off x="6506775" y="5282639"/>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64"/>
                      </a:lnTo>
                      <a:lnTo>
                        <a:pt x="4851" y="0"/>
                      </a:lnTo>
                      <a:lnTo>
                        <a:pt x="10833" y="0"/>
                      </a:lnTo>
                      <a:lnTo>
                        <a:pt x="16814"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5" name="bk object 220">
                  <a:extLst>
                    <a:ext uri="{FF2B5EF4-FFF2-40B4-BE49-F238E27FC236}">
                      <a16:creationId xmlns:a16="http://schemas.microsoft.com/office/drawing/2014/main" id="{7C15DC04-522B-4DF2-A34E-5933D864BAAE}"/>
                    </a:ext>
                  </a:extLst>
                </p:cNvPr>
                <p:cNvSpPr/>
                <p:nvPr/>
              </p:nvSpPr>
              <p:spPr>
                <a:xfrm>
                  <a:off x="6506775" y="5417354"/>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6" name="bk object 221">
                  <a:extLst>
                    <a:ext uri="{FF2B5EF4-FFF2-40B4-BE49-F238E27FC236}">
                      <a16:creationId xmlns:a16="http://schemas.microsoft.com/office/drawing/2014/main" id="{7986E69A-2404-465C-B7DB-C38B20DDD452}"/>
                    </a:ext>
                  </a:extLst>
                </p:cNvPr>
                <p:cNvSpPr/>
                <p:nvPr/>
              </p:nvSpPr>
              <p:spPr>
                <a:xfrm>
                  <a:off x="6506775" y="5417354"/>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7" name="bk object 222">
                  <a:extLst>
                    <a:ext uri="{FF2B5EF4-FFF2-40B4-BE49-F238E27FC236}">
                      <a16:creationId xmlns:a16="http://schemas.microsoft.com/office/drawing/2014/main" id="{D098D10C-3AB2-4261-993A-67AACCA1AECA}"/>
                    </a:ext>
                  </a:extLst>
                </p:cNvPr>
                <p:cNvSpPr/>
                <p:nvPr/>
              </p:nvSpPr>
              <p:spPr>
                <a:xfrm>
                  <a:off x="6506775" y="5496852"/>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78" y="16814"/>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8" name="bk object 223">
                  <a:extLst>
                    <a:ext uri="{FF2B5EF4-FFF2-40B4-BE49-F238E27FC236}">
                      <a16:creationId xmlns:a16="http://schemas.microsoft.com/office/drawing/2014/main" id="{A8BC1D46-DF51-4F12-A8E4-108F5FCFF033}"/>
                    </a:ext>
                  </a:extLst>
                </p:cNvPr>
                <p:cNvSpPr/>
                <p:nvPr/>
              </p:nvSpPr>
              <p:spPr>
                <a:xfrm>
                  <a:off x="6506775" y="5496852"/>
                  <a:ext cx="22225" cy="22225"/>
                </a:xfrm>
                <a:custGeom>
                  <a:avLst/>
                  <a:gdLst/>
                  <a:ahLst/>
                  <a:cxnLst/>
                  <a:rect l="l" t="t" r="r" b="b"/>
                  <a:pathLst>
                    <a:path w="22225" h="22225">
                      <a:moveTo>
                        <a:pt x="21678" y="10833"/>
                      </a:moveTo>
                      <a:lnTo>
                        <a:pt x="21678" y="16814"/>
                      </a:lnTo>
                      <a:lnTo>
                        <a:pt x="16814" y="21678"/>
                      </a:lnTo>
                      <a:lnTo>
                        <a:pt x="10833" y="21678"/>
                      </a:lnTo>
                      <a:lnTo>
                        <a:pt x="4851" y="21678"/>
                      </a:lnTo>
                      <a:lnTo>
                        <a:pt x="0" y="16814"/>
                      </a:lnTo>
                      <a:lnTo>
                        <a:pt x="0" y="10833"/>
                      </a:lnTo>
                      <a:lnTo>
                        <a:pt x="0" y="4851"/>
                      </a:lnTo>
                      <a:lnTo>
                        <a:pt x="4851" y="0"/>
                      </a:lnTo>
                      <a:lnTo>
                        <a:pt x="10833" y="0"/>
                      </a:lnTo>
                      <a:lnTo>
                        <a:pt x="16814"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9" name="bk object 224">
                  <a:extLst>
                    <a:ext uri="{FF2B5EF4-FFF2-40B4-BE49-F238E27FC236}">
                      <a16:creationId xmlns:a16="http://schemas.microsoft.com/office/drawing/2014/main" id="{A9766404-425E-4B98-8C2F-7A0D045EA8D5}"/>
                    </a:ext>
                  </a:extLst>
                </p:cNvPr>
                <p:cNvSpPr/>
                <p:nvPr/>
              </p:nvSpPr>
              <p:spPr>
                <a:xfrm>
                  <a:off x="6506775" y="5647007"/>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78" y="16827"/>
                      </a:lnTo>
                      <a:lnTo>
                        <a:pt x="21678" y="4851"/>
                      </a:lnTo>
                      <a:lnTo>
                        <a:pt x="16814"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0" name="bk object 225">
                  <a:extLst>
                    <a:ext uri="{FF2B5EF4-FFF2-40B4-BE49-F238E27FC236}">
                      <a16:creationId xmlns:a16="http://schemas.microsoft.com/office/drawing/2014/main" id="{608BAE40-360C-4C4B-AE15-5108E8C63710}"/>
                    </a:ext>
                  </a:extLst>
                </p:cNvPr>
                <p:cNvSpPr/>
                <p:nvPr/>
              </p:nvSpPr>
              <p:spPr>
                <a:xfrm>
                  <a:off x="6506775" y="5647007"/>
                  <a:ext cx="22225" cy="22225"/>
                </a:xfrm>
                <a:custGeom>
                  <a:avLst/>
                  <a:gdLst/>
                  <a:ahLst/>
                  <a:cxnLst/>
                  <a:rect l="l" t="t" r="r" b="b"/>
                  <a:pathLst>
                    <a:path w="22225" h="22225">
                      <a:moveTo>
                        <a:pt x="21678" y="10845"/>
                      </a:moveTo>
                      <a:lnTo>
                        <a:pt x="21678" y="16827"/>
                      </a:lnTo>
                      <a:lnTo>
                        <a:pt x="16814" y="21678"/>
                      </a:lnTo>
                      <a:lnTo>
                        <a:pt x="10833" y="21678"/>
                      </a:lnTo>
                      <a:lnTo>
                        <a:pt x="4851" y="21678"/>
                      </a:lnTo>
                      <a:lnTo>
                        <a:pt x="0" y="16827"/>
                      </a:lnTo>
                      <a:lnTo>
                        <a:pt x="0" y="10845"/>
                      </a:lnTo>
                      <a:lnTo>
                        <a:pt x="0" y="4851"/>
                      </a:lnTo>
                      <a:lnTo>
                        <a:pt x="4851" y="0"/>
                      </a:lnTo>
                      <a:lnTo>
                        <a:pt x="10833" y="0"/>
                      </a:lnTo>
                      <a:lnTo>
                        <a:pt x="16814"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1" name="bk object 226">
                  <a:extLst>
                    <a:ext uri="{FF2B5EF4-FFF2-40B4-BE49-F238E27FC236}">
                      <a16:creationId xmlns:a16="http://schemas.microsoft.com/office/drawing/2014/main" id="{F735118E-4FDC-4556-82C8-F3E07B3E898D}"/>
                    </a:ext>
                  </a:extLst>
                </p:cNvPr>
                <p:cNvSpPr/>
                <p:nvPr/>
              </p:nvSpPr>
              <p:spPr>
                <a:xfrm>
                  <a:off x="6481994" y="5085899"/>
                  <a:ext cx="71755" cy="26670"/>
                </a:xfrm>
                <a:custGeom>
                  <a:avLst/>
                  <a:gdLst/>
                  <a:ahLst/>
                  <a:cxnLst/>
                  <a:rect l="l" t="t" r="r" b="b"/>
                  <a:pathLst>
                    <a:path w="71754" h="26670">
                      <a:moveTo>
                        <a:pt x="0" y="26504"/>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2" name="bk object 227">
                  <a:extLst>
                    <a:ext uri="{FF2B5EF4-FFF2-40B4-BE49-F238E27FC236}">
                      <a16:creationId xmlns:a16="http://schemas.microsoft.com/office/drawing/2014/main" id="{0ADD6D72-4717-4C32-9363-BF181EAB9F62}"/>
                    </a:ext>
                  </a:extLst>
                </p:cNvPr>
                <p:cNvSpPr/>
                <p:nvPr/>
              </p:nvSpPr>
              <p:spPr>
                <a:xfrm>
                  <a:off x="6481994" y="5085901"/>
                  <a:ext cx="71755" cy="26670"/>
                </a:xfrm>
                <a:custGeom>
                  <a:avLst/>
                  <a:gdLst/>
                  <a:ahLst/>
                  <a:cxnLst/>
                  <a:rect l="l" t="t" r="r" b="b"/>
                  <a:pathLst>
                    <a:path w="71754" h="26670">
                      <a:moveTo>
                        <a:pt x="0" y="0"/>
                      </a:moveTo>
                      <a:lnTo>
                        <a:pt x="71234" y="2650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3" name="bk object 228">
                  <a:extLst>
                    <a:ext uri="{FF2B5EF4-FFF2-40B4-BE49-F238E27FC236}">
                      <a16:creationId xmlns:a16="http://schemas.microsoft.com/office/drawing/2014/main" id="{80727429-F4B7-43DE-BD75-6CC36BCE0D73}"/>
                    </a:ext>
                  </a:extLst>
                </p:cNvPr>
                <p:cNvSpPr/>
                <p:nvPr/>
              </p:nvSpPr>
              <p:spPr>
                <a:xfrm>
                  <a:off x="5903635" y="5905180"/>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4" name="bk object 229">
                  <a:extLst>
                    <a:ext uri="{FF2B5EF4-FFF2-40B4-BE49-F238E27FC236}">
                      <a16:creationId xmlns:a16="http://schemas.microsoft.com/office/drawing/2014/main" id="{900B65EC-CF11-4F45-84E4-A63D3B9FA3D1}"/>
                    </a:ext>
                  </a:extLst>
                </p:cNvPr>
                <p:cNvSpPr/>
                <p:nvPr/>
              </p:nvSpPr>
              <p:spPr>
                <a:xfrm>
                  <a:off x="5945196" y="5512101"/>
                  <a:ext cx="0" cy="393700"/>
                </a:xfrm>
                <a:custGeom>
                  <a:avLst/>
                  <a:gdLst/>
                  <a:ahLst/>
                  <a:cxnLst/>
                  <a:rect l="l" t="t" r="r" b="b"/>
                  <a:pathLst>
                    <a:path h="393700">
                      <a:moveTo>
                        <a:pt x="0" y="0"/>
                      </a:moveTo>
                      <a:lnTo>
                        <a:pt x="0" y="39307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5" name="bk object 230">
                  <a:extLst>
                    <a:ext uri="{FF2B5EF4-FFF2-40B4-BE49-F238E27FC236}">
                      <a16:creationId xmlns:a16="http://schemas.microsoft.com/office/drawing/2014/main" id="{A1BBA1B8-3478-4E76-8E78-F1EF5A16DCA4}"/>
                    </a:ext>
                  </a:extLst>
                </p:cNvPr>
                <p:cNvSpPr/>
                <p:nvPr/>
              </p:nvSpPr>
              <p:spPr>
                <a:xfrm>
                  <a:off x="5903635" y="4672953"/>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6" name="bk object 231">
                  <a:extLst>
                    <a:ext uri="{FF2B5EF4-FFF2-40B4-BE49-F238E27FC236}">
                      <a16:creationId xmlns:a16="http://schemas.microsoft.com/office/drawing/2014/main" id="{DE8E04F2-025A-4E70-A2AC-A28F2ED741F8}"/>
                    </a:ext>
                  </a:extLst>
                </p:cNvPr>
                <p:cNvSpPr/>
                <p:nvPr/>
              </p:nvSpPr>
              <p:spPr>
                <a:xfrm>
                  <a:off x="5945196" y="4672953"/>
                  <a:ext cx="0" cy="147955"/>
                </a:xfrm>
                <a:custGeom>
                  <a:avLst/>
                  <a:gdLst/>
                  <a:ahLst/>
                  <a:cxnLst/>
                  <a:rect l="l" t="t" r="r" b="b"/>
                  <a:pathLst>
                    <a:path h="147954">
                      <a:moveTo>
                        <a:pt x="0" y="0"/>
                      </a:moveTo>
                      <a:lnTo>
                        <a:pt x="0" y="14795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7" name="bk object 232">
                  <a:extLst>
                    <a:ext uri="{FF2B5EF4-FFF2-40B4-BE49-F238E27FC236}">
                      <a16:creationId xmlns:a16="http://schemas.microsoft.com/office/drawing/2014/main" id="{2152BC7A-6A4E-49E3-86D6-4077DC294E47}"/>
                    </a:ext>
                  </a:extLst>
                </p:cNvPr>
                <p:cNvSpPr/>
                <p:nvPr/>
              </p:nvSpPr>
              <p:spPr>
                <a:xfrm>
                  <a:off x="5808661" y="4820898"/>
                  <a:ext cx="267335" cy="691515"/>
                </a:xfrm>
                <a:custGeom>
                  <a:avLst/>
                  <a:gdLst/>
                  <a:ahLst/>
                  <a:cxnLst/>
                  <a:rect l="l" t="t" r="r" b="b"/>
                  <a:pathLst>
                    <a:path w="267335" h="691514">
                      <a:moveTo>
                        <a:pt x="0" y="691197"/>
                      </a:moveTo>
                      <a:lnTo>
                        <a:pt x="267131" y="691197"/>
                      </a:lnTo>
                      <a:lnTo>
                        <a:pt x="267131" y="0"/>
                      </a:lnTo>
                      <a:lnTo>
                        <a:pt x="0" y="0"/>
                      </a:lnTo>
                      <a:lnTo>
                        <a:pt x="0" y="691197"/>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8" name="bk object 233">
                  <a:extLst>
                    <a:ext uri="{FF2B5EF4-FFF2-40B4-BE49-F238E27FC236}">
                      <a16:creationId xmlns:a16="http://schemas.microsoft.com/office/drawing/2014/main" id="{D659178E-BC8D-457E-8517-1AFECBEF2CC8}"/>
                    </a:ext>
                  </a:extLst>
                </p:cNvPr>
                <p:cNvSpPr/>
                <p:nvPr/>
              </p:nvSpPr>
              <p:spPr>
                <a:xfrm>
                  <a:off x="5808665" y="4820898"/>
                  <a:ext cx="267335" cy="691515"/>
                </a:xfrm>
                <a:custGeom>
                  <a:avLst/>
                  <a:gdLst/>
                  <a:ahLst/>
                  <a:cxnLst/>
                  <a:rect l="l" t="t" r="r" b="b"/>
                  <a:pathLst>
                    <a:path w="267335" h="691514">
                      <a:moveTo>
                        <a:pt x="0" y="691197"/>
                      </a:moveTo>
                      <a:lnTo>
                        <a:pt x="267131" y="691197"/>
                      </a:lnTo>
                      <a:lnTo>
                        <a:pt x="267131" y="0"/>
                      </a:lnTo>
                      <a:lnTo>
                        <a:pt x="0" y="0"/>
                      </a:lnTo>
                      <a:lnTo>
                        <a:pt x="0" y="691197"/>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9" name="bk object 234">
                  <a:extLst>
                    <a:ext uri="{FF2B5EF4-FFF2-40B4-BE49-F238E27FC236}">
                      <a16:creationId xmlns:a16="http://schemas.microsoft.com/office/drawing/2014/main" id="{3AE96417-4A14-4C56-86F1-E5F2F8E73D41}"/>
                    </a:ext>
                  </a:extLst>
                </p:cNvPr>
                <p:cNvSpPr/>
                <p:nvPr/>
              </p:nvSpPr>
              <p:spPr>
                <a:xfrm>
                  <a:off x="5808665" y="4820910"/>
                  <a:ext cx="267335" cy="691515"/>
                </a:xfrm>
                <a:custGeom>
                  <a:avLst/>
                  <a:gdLst/>
                  <a:ahLst/>
                  <a:cxnLst/>
                  <a:rect l="l" t="t" r="r" b="b"/>
                  <a:pathLst>
                    <a:path w="267335" h="691514">
                      <a:moveTo>
                        <a:pt x="0" y="0"/>
                      </a:moveTo>
                      <a:lnTo>
                        <a:pt x="267131" y="0"/>
                      </a:lnTo>
                      <a:lnTo>
                        <a:pt x="267131" y="691197"/>
                      </a:lnTo>
                      <a:lnTo>
                        <a:pt x="0" y="691197"/>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0" name="bk object 235">
                  <a:extLst>
                    <a:ext uri="{FF2B5EF4-FFF2-40B4-BE49-F238E27FC236}">
                      <a16:creationId xmlns:a16="http://schemas.microsoft.com/office/drawing/2014/main" id="{B0EC2323-EDC9-4998-894C-4543B4C118EC}"/>
                    </a:ext>
                  </a:extLst>
                </p:cNvPr>
                <p:cNvSpPr/>
                <p:nvPr/>
              </p:nvSpPr>
              <p:spPr>
                <a:xfrm>
                  <a:off x="5808658" y="5233861"/>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1" name="bk object 236">
                  <a:extLst>
                    <a:ext uri="{FF2B5EF4-FFF2-40B4-BE49-F238E27FC236}">
                      <a16:creationId xmlns:a16="http://schemas.microsoft.com/office/drawing/2014/main" id="{245D03D1-59DF-4760-911F-9DF95F080AC3}"/>
                    </a:ext>
                  </a:extLst>
                </p:cNvPr>
                <p:cNvSpPr/>
                <p:nvPr/>
              </p:nvSpPr>
              <p:spPr>
                <a:xfrm>
                  <a:off x="5934356" y="4726159"/>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2" name="bk object 237">
                  <a:extLst>
                    <a:ext uri="{FF2B5EF4-FFF2-40B4-BE49-F238E27FC236}">
                      <a16:creationId xmlns:a16="http://schemas.microsoft.com/office/drawing/2014/main" id="{18D04507-4078-4F2C-9E82-1193F14F84C7}"/>
                    </a:ext>
                  </a:extLst>
                </p:cNvPr>
                <p:cNvSpPr/>
                <p:nvPr/>
              </p:nvSpPr>
              <p:spPr>
                <a:xfrm>
                  <a:off x="5934356" y="4726159"/>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3" name="bk object 238">
                  <a:extLst>
                    <a:ext uri="{FF2B5EF4-FFF2-40B4-BE49-F238E27FC236}">
                      <a16:creationId xmlns:a16="http://schemas.microsoft.com/office/drawing/2014/main" id="{BEE58055-F72A-4941-90C2-D71A1480E54D}"/>
                    </a:ext>
                  </a:extLst>
                </p:cNvPr>
                <p:cNvSpPr/>
                <p:nvPr/>
              </p:nvSpPr>
              <p:spPr>
                <a:xfrm>
                  <a:off x="5934356" y="4752650"/>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4" name="bk object 239">
                  <a:extLst>
                    <a:ext uri="{FF2B5EF4-FFF2-40B4-BE49-F238E27FC236}">
                      <a16:creationId xmlns:a16="http://schemas.microsoft.com/office/drawing/2014/main" id="{5370CA22-9DB6-450B-8F8C-7E581B44B1CD}"/>
                    </a:ext>
                  </a:extLst>
                </p:cNvPr>
                <p:cNvSpPr/>
                <p:nvPr/>
              </p:nvSpPr>
              <p:spPr>
                <a:xfrm>
                  <a:off x="5934356" y="4752650"/>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5" name="bk object 240">
                  <a:extLst>
                    <a:ext uri="{FF2B5EF4-FFF2-40B4-BE49-F238E27FC236}">
                      <a16:creationId xmlns:a16="http://schemas.microsoft.com/office/drawing/2014/main" id="{A7D26255-200D-42E3-9812-A35CE283BA0B}"/>
                    </a:ext>
                  </a:extLst>
                </p:cNvPr>
                <p:cNvSpPr/>
                <p:nvPr/>
              </p:nvSpPr>
              <p:spPr>
                <a:xfrm>
                  <a:off x="5934356" y="4783575"/>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6" name="bk object 241">
                  <a:extLst>
                    <a:ext uri="{FF2B5EF4-FFF2-40B4-BE49-F238E27FC236}">
                      <a16:creationId xmlns:a16="http://schemas.microsoft.com/office/drawing/2014/main" id="{576EFD61-BF2B-4041-9B33-16CA4ABAA329}"/>
                    </a:ext>
                  </a:extLst>
                </p:cNvPr>
                <p:cNvSpPr/>
                <p:nvPr/>
              </p:nvSpPr>
              <p:spPr>
                <a:xfrm>
                  <a:off x="5934356" y="4783575"/>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7" name="bk object 242">
                  <a:extLst>
                    <a:ext uri="{FF2B5EF4-FFF2-40B4-BE49-F238E27FC236}">
                      <a16:creationId xmlns:a16="http://schemas.microsoft.com/office/drawing/2014/main" id="{7F407530-64FE-4522-B511-FF25FD50A140}"/>
                    </a:ext>
                  </a:extLst>
                </p:cNvPr>
                <p:cNvSpPr/>
                <p:nvPr/>
              </p:nvSpPr>
              <p:spPr>
                <a:xfrm>
                  <a:off x="5934356" y="4803450"/>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8" name="bk object 243">
                  <a:extLst>
                    <a:ext uri="{FF2B5EF4-FFF2-40B4-BE49-F238E27FC236}">
                      <a16:creationId xmlns:a16="http://schemas.microsoft.com/office/drawing/2014/main" id="{EA8919CB-3D00-4AEC-A518-AE2A08BDF0B0}"/>
                    </a:ext>
                  </a:extLst>
                </p:cNvPr>
                <p:cNvSpPr/>
                <p:nvPr/>
              </p:nvSpPr>
              <p:spPr>
                <a:xfrm>
                  <a:off x="5934356" y="4803450"/>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9" name="bk object 244">
                  <a:extLst>
                    <a:ext uri="{FF2B5EF4-FFF2-40B4-BE49-F238E27FC236}">
                      <a16:creationId xmlns:a16="http://schemas.microsoft.com/office/drawing/2014/main" id="{162D00F5-9B8F-4BBE-B317-235960C26F8D}"/>
                    </a:ext>
                  </a:extLst>
                </p:cNvPr>
                <p:cNvSpPr/>
                <p:nvPr/>
              </p:nvSpPr>
              <p:spPr>
                <a:xfrm>
                  <a:off x="5934356" y="4827740"/>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0" name="bk object 245">
                  <a:extLst>
                    <a:ext uri="{FF2B5EF4-FFF2-40B4-BE49-F238E27FC236}">
                      <a16:creationId xmlns:a16="http://schemas.microsoft.com/office/drawing/2014/main" id="{712875D1-CC54-4D2F-854E-5A920FAC4029}"/>
                    </a:ext>
                  </a:extLst>
                </p:cNvPr>
                <p:cNvSpPr/>
                <p:nvPr/>
              </p:nvSpPr>
              <p:spPr>
                <a:xfrm>
                  <a:off x="5934356" y="4827740"/>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1" name="bk object 246">
                  <a:extLst>
                    <a:ext uri="{FF2B5EF4-FFF2-40B4-BE49-F238E27FC236}">
                      <a16:creationId xmlns:a16="http://schemas.microsoft.com/office/drawing/2014/main" id="{2DE01A36-9CB7-4F66-AB9B-6A2C3D60C923}"/>
                    </a:ext>
                  </a:extLst>
                </p:cNvPr>
                <p:cNvSpPr/>
                <p:nvPr/>
              </p:nvSpPr>
              <p:spPr>
                <a:xfrm>
                  <a:off x="5934356" y="5041934"/>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2" name="bk object 247">
                  <a:extLst>
                    <a:ext uri="{FF2B5EF4-FFF2-40B4-BE49-F238E27FC236}">
                      <a16:creationId xmlns:a16="http://schemas.microsoft.com/office/drawing/2014/main" id="{491F675C-A84F-47CD-994E-92EC9CB42F30}"/>
                    </a:ext>
                  </a:extLst>
                </p:cNvPr>
                <p:cNvSpPr/>
                <p:nvPr/>
              </p:nvSpPr>
              <p:spPr>
                <a:xfrm>
                  <a:off x="5934356" y="5041934"/>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3" name="bk object 248">
                  <a:extLst>
                    <a:ext uri="{FF2B5EF4-FFF2-40B4-BE49-F238E27FC236}">
                      <a16:creationId xmlns:a16="http://schemas.microsoft.com/office/drawing/2014/main" id="{8A61B887-1E25-4418-B65E-682ADD771380}"/>
                    </a:ext>
                  </a:extLst>
                </p:cNvPr>
                <p:cNvSpPr/>
                <p:nvPr/>
              </p:nvSpPr>
              <p:spPr>
                <a:xfrm>
                  <a:off x="5934356" y="5110402"/>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4" name="bk object 249">
                  <a:extLst>
                    <a:ext uri="{FF2B5EF4-FFF2-40B4-BE49-F238E27FC236}">
                      <a16:creationId xmlns:a16="http://schemas.microsoft.com/office/drawing/2014/main" id="{4AB2DAA1-BCFE-43CB-9C93-DECA509E0CCA}"/>
                    </a:ext>
                  </a:extLst>
                </p:cNvPr>
                <p:cNvSpPr/>
                <p:nvPr/>
              </p:nvSpPr>
              <p:spPr>
                <a:xfrm>
                  <a:off x="5934356" y="5110402"/>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5" name="bk object 250">
                  <a:extLst>
                    <a:ext uri="{FF2B5EF4-FFF2-40B4-BE49-F238E27FC236}">
                      <a16:creationId xmlns:a16="http://schemas.microsoft.com/office/drawing/2014/main" id="{6BCBA7E5-205C-4B5C-BED8-911675FB2E34}"/>
                    </a:ext>
                  </a:extLst>
                </p:cNvPr>
                <p:cNvSpPr/>
                <p:nvPr/>
              </p:nvSpPr>
              <p:spPr>
                <a:xfrm>
                  <a:off x="5934356" y="5141308"/>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6" name="bk object 251">
                  <a:extLst>
                    <a:ext uri="{FF2B5EF4-FFF2-40B4-BE49-F238E27FC236}">
                      <a16:creationId xmlns:a16="http://schemas.microsoft.com/office/drawing/2014/main" id="{BF206A1C-637E-4CCE-8D65-4B6E6812C2EF}"/>
                    </a:ext>
                  </a:extLst>
                </p:cNvPr>
                <p:cNvSpPr/>
                <p:nvPr/>
              </p:nvSpPr>
              <p:spPr>
                <a:xfrm>
                  <a:off x="5934356" y="5141308"/>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7" name="bk object 252">
                  <a:extLst>
                    <a:ext uri="{FF2B5EF4-FFF2-40B4-BE49-F238E27FC236}">
                      <a16:creationId xmlns:a16="http://schemas.microsoft.com/office/drawing/2014/main" id="{EDAC5D3A-2691-4883-A6DF-8AFBA0AD2D16}"/>
                    </a:ext>
                  </a:extLst>
                </p:cNvPr>
                <p:cNvSpPr/>
                <p:nvPr/>
              </p:nvSpPr>
              <p:spPr>
                <a:xfrm>
                  <a:off x="5934356" y="5192108"/>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8" name="bk object 253">
                  <a:extLst>
                    <a:ext uri="{FF2B5EF4-FFF2-40B4-BE49-F238E27FC236}">
                      <a16:creationId xmlns:a16="http://schemas.microsoft.com/office/drawing/2014/main" id="{579F15C4-6190-4C9D-B39D-854B093E5981}"/>
                    </a:ext>
                  </a:extLst>
                </p:cNvPr>
                <p:cNvSpPr/>
                <p:nvPr/>
              </p:nvSpPr>
              <p:spPr>
                <a:xfrm>
                  <a:off x="5934356" y="5192108"/>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9" name="bk object 254">
                  <a:extLst>
                    <a:ext uri="{FF2B5EF4-FFF2-40B4-BE49-F238E27FC236}">
                      <a16:creationId xmlns:a16="http://schemas.microsoft.com/office/drawing/2014/main" id="{32DB47F2-24E9-4644-85C7-26DF993B0B41}"/>
                    </a:ext>
                  </a:extLst>
                </p:cNvPr>
                <p:cNvSpPr/>
                <p:nvPr/>
              </p:nvSpPr>
              <p:spPr>
                <a:xfrm>
                  <a:off x="5934356" y="5209775"/>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0" name="bk object 255">
                  <a:extLst>
                    <a:ext uri="{FF2B5EF4-FFF2-40B4-BE49-F238E27FC236}">
                      <a16:creationId xmlns:a16="http://schemas.microsoft.com/office/drawing/2014/main" id="{66F11F58-7EE5-43B4-8953-CF23B4084482}"/>
                    </a:ext>
                  </a:extLst>
                </p:cNvPr>
                <p:cNvSpPr/>
                <p:nvPr/>
              </p:nvSpPr>
              <p:spPr>
                <a:xfrm>
                  <a:off x="5934356" y="5209775"/>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1" name="bk object 256">
                  <a:extLst>
                    <a:ext uri="{FF2B5EF4-FFF2-40B4-BE49-F238E27FC236}">
                      <a16:creationId xmlns:a16="http://schemas.microsoft.com/office/drawing/2014/main" id="{270D045D-67B9-4A42-878D-DA928D389599}"/>
                    </a:ext>
                  </a:extLst>
                </p:cNvPr>
                <p:cNvSpPr/>
                <p:nvPr/>
              </p:nvSpPr>
              <p:spPr>
                <a:xfrm>
                  <a:off x="5934356" y="5240682"/>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2" name="bk object 257">
                  <a:extLst>
                    <a:ext uri="{FF2B5EF4-FFF2-40B4-BE49-F238E27FC236}">
                      <a16:creationId xmlns:a16="http://schemas.microsoft.com/office/drawing/2014/main" id="{56AA0D77-58A8-4C61-9FF6-65ACD8F4BEE5}"/>
                    </a:ext>
                  </a:extLst>
                </p:cNvPr>
                <p:cNvSpPr/>
                <p:nvPr/>
              </p:nvSpPr>
              <p:spPr>
                <a:xfrm>
                  <a:off x="5934356" y="5240682"/>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3" name="bk object 258">
                  <a:extLst>
                    <a:ext uri="{FF2B5EF4-FFF2-40B4-BE49-F238E27FC236}">
                      <a16:creationId xmlns:a16="http://schemas.microsoft.com/office/drawing/2014/main" id="{BE5745D9-0647-4B28-820D-B68BAC7FADA5}"/>
                    </a:ext>
                  </a:extLst>
                </p:cNvPr>
                <p:cNvSpPr/>
                <p:nvPr/>
              </p:nvSpPr>
              <p:spPr>
                <a:xfrm>
                  <a:off x="5934356" y="5309353"/>
                  <a:ext cx="22225" cy="22225"/>
                </a:xfrm>
                <a:custGeom>
                  <a:avLst/>
                  <a:gdLst/>
                  <a:ahLst/>
                  <a:cxnLst/>
                  <a:rect l="l" t="t" r="r" b="b"/>
                  <a:pathLst>
                    <a:path w="22225" h="22225">
                      <a:moveTo>
                        <a:pt x="16814" y="0"/>
                      </a:moveTo>
                      <a:lnTo>
                        <a:pt x="4851" y="0"/>
                      </a:lnTo>
                      <a:lnTo>
                        <a:pt x="0" y="4851"/>
                      </a:lnTo>
                      <a:lnTo>
                        <a:pt x="0" y="16814"/>
                      </a:lnTo>
                      <a:lnTo>
                        <a:pt x="4851" y="21678"/>
                      </a:lnTo>
                      <a:lnTo>
                        <a:pt x="16814" y="21678"/>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4" name="bk object 259">
                  <a:extLst>
                    <a:ext uri="{FF2B5EF4-FFF2-40B4-BE49-F238E27FC236}">
                      <a16:creationId xmlns:a16="http://schemas.microsoft.com/office/drawing/2014/main" id="{142133FC-9FDE-4E27-BDFA-8C208FF8EE5B}"/>
                    </a:ext>
                  </a:extLst>
                </p:cNvPr>
                <p:cNvSpPr/>
                <p:nvPr/>
              </p:nvSpPr>
              <p:spPr>
                <a:xfrm>
                  <a:off x="5934356" y="5309353"/>
                  <a:ext cx="22225" cy="22225"/>
                </a:xfrm>
                <a:custGeom>
                  <a:avLst/>
                  <a:gdLst/>
                  <a:ahLst/>
                  <a:cxnLst/>
                  <a:rect l="l" t="t" r="r" b="b"/>
                  <a:pathLst>
                    <a:path w="22225" h="22225">
                      <a:moveTo>
                        <a:pt x="21666" y="10833"/>
                      </a:moveTo>
                      <a:lnTo>
                        <a:pt x="21666" y="16814"/>
                      </a:lnTo>
                      <a:lnTo>
                        <a:pt x="16814" y="21678"/>
                      </a:lnTo>
                      <a:lnTo>
                        <a:pt x="10833" y="21678"/>
                      </a:lnTo>
                      <a:lnTo>
                        <a:pt x="4851" y="21678"/>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5" name="bk object 260">
                  <a:extLst>
                    <a:ext uri="{FF2B5EF4-FFF2-40B4-BE49-F238E27FC236}">
                      <a16:creationId xmlns:a16="http://schemas.microsoft.com/office/drawing/2014/main" id="{301FD927-5A18-43BC-8DB8-9486E72C66C7}"/>
                    </a:ext>
                  </a:extLst>
                </p:cNvPr>
                <p:cNvSpPr/>
                <p:nvPr/>
              </p:nvSpPr>
              <p:spPr>
                <a:xfrm>
                  <a:off x="5934356" y="5329024"/>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6" name="bk object 261">
                  <a:extLst>
                    <a:ext uri="{FF2B5EF4-FFF2-40B4-BE49-F238E27FC236}">
                      <a16:creationId xmlns:a16="http://schemas.microsoft.com/office/drawing/2014/main" id="{03DB461B-AB0F-446A-8376-A216C5940447}"/>
                    </a:ext>
                  </a:extLst>
                </p:cNvPr>
                <p:cNvSpPr/>
                <p:nvPr/>
              </p:nvSpPr>
              <p:spPr>
                <a:xfrm>
                  <a:off x="5934356" y="5329024"/>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7" name="bk object 262">
                  <a:extLst>
                    <a:ext uri="{FF2B5EF4-FFF2-40B4-BE49-F238E27FC236}">
                      <a16:creationId xmlns:a16="http://schemas.microsoft.com/office/drawing/2014/main" id="{3D0BBF08-2D03-439C-9D83-8590A1EF5569}"/>
                    </a:ext>
                  </a:extLst>
                </p:cNvPr>
                <p:cNvSpPr/>
                <p:nvPr/>
              </p:nvSpPr>
              <p:spPr>
                <a:xfrm>
                  <a:off x="5934356" y="5432813"/>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8" name="bk object 263">
                  <a:extLst>
                    <a:ext uri="{FF2B5EF4-FFF2-40B4-BE49-F238E27FC236}">
                      <a16:creationId xmlns:a16="http://schemas.microsoft.com/office/drawing/2014/main" id="{2EB20689-7CAB-4B55-A678-988DF06D999F}"/>
                    </a:ext>
                  </a:extLst>
                </p:cNvPr>
                <p:cNvSpPr/>
                <p:nvPr/>
              </p:nvSpPr>
              <p:spPr>
                <a:xfrm>
                  <a:off x="5934356" y="5432813"/>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9" name="bk object 264">
                  <a:extLst>
                    <a:ext uri="{FF2B5EF4-FFF2-40B4-BE49-F238E27FC236}">
                      <a16:creationId xmlns:a16="http://schemas.microsoft.com/office/drawing/2014/main" id="{699FC722-22FA-4A63-8C90-A8576BB60982}"/>
                    </a:ext>
                  </a:extLst>
                </p:cNvPr>
                <p:cNvSpPr/>
                <p:nvPr/>
              </p:nvSpPr>
              <p:spPr>
                <a:xfrm>
                  <a:off x="5934356" y="5523343"/>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0" name="bk object 265">
                  <a:extLst>
                    <a:ext uri="{FF2B5EF4-FFF2-40B4-BE49-F238E27FC236}">
                      <a16:creationId xmlns:a16="http://schemas.microsoft.com/office/drawing/2014/main" id="{891D7765-679A-4054-B566-6EF964CFBFDE}"/>
                    </a:ext>
                  </a:extLst>
                </p:cNvPr>
                <p:cNvSpPr/>
                <p:nvPr/>
              </p:nvSpPr>
              <p:spPr>
                <a:xfrm>
                  <a:off x="5934356" y="5523343"/>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51"/>
                      </a:lnTo>
                      <a:lnTo>
                        <a:pt x="4851" y="0"/>
                      </a:lnTo>
                      <a:lnTo>
                        <a:pt x="10833" y="0"/>
                      </a:lnTo>
                      <a:lnTo>
                        <a:pt x="16814" y="0"/>
                      </a:lnTo>
                      <a:lnTo>
                        <a:pt x="21666" y="4851"/>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1" name="bk object 266">
                  <a:extLst>
                    <a:ext uri="{FF2B5EF4-FFF2-40B4-BE49-F238E27FC236}">
                      <a16:creationId xmlns:a16="http://schemas.microsoft.com/office/drawing/2014/main" id="{C59518D0-627C-4109-9B35-EA90A7EBC8EF}"/>
                    </a:ext>
                  </a:extLst>
                </p:cNvPr>
                <p:cNvSpPr/>
                <p:nvPr/>
              </p:nvSpPr>
              <p:spPr>
                <a:xfrm>
                  <a:off x="5934356" y="5580766"/>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2" name="bk object 267">
                  <a:extLst>
                    <a:ext uri="{FF2B5EF4-FFF2-40B4-BE49-F238E27FC236}">
                      <a16:creationId xmlns:a16="http://schemas.microsoft.com/office/drawing/2014/main" id="{A6D16999-BF07-40B4-8D15-12727E77F70C}"/>
                    </a:ext>
                  </a:extLst>
                </p:cNvPr>
                <p:cNvSpPr/>
                <p:nvPr/>
              </p:nvSpPr>
              <p:spPr>
                <a:xfrm>
                  <a:off x="5934356" y="5580766"/>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3" name="bk object 268">
                  <a:extLst>
                    <a:ext uri="{FF2B5EF4-FFF2-40B4-BE49-F238E27FC236}">
                      <a16:creationId xmlns:a16="http://schemas.microsoft.com/office/drawing/2014/main" id="{3303097B-7C40-4E1E-BDA1-6BB7A5283FE1}"/>
                    </a:ext>
                  </a:extLst>
                </p:cNvPr>
                <p:cNvSpPr/>
                <p:nvPr/>
              </p:nvSpPr>
              <p:spPr>
                <a:xfrm>
                  <a:off x="5934356" y="5616101"/>
                  <a:ext cx="22225" cy="22225"/>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4" name="bk object 269">
                  <a:extLst>
                    <a:ext uri="{FF2B5EF4-FFF2-40B4-BE49-F238E27FC236}">
                      <a16:creationId xmlns:a16="http://schemas.microsoft.com/office/drawing/2014/main" id="{BCE3D9A0-5284-4275-BAFA-4C86F5AD790B}"/>
                    </a:ext>
                  </a:extLst>
                </p:cNvPr>
                <p:cNvSpPr/>
                <p:nvPr/>
              </p:nvSpPr>
              <p:spPr>
                <a:xfrm>
                  <a:off x="5934356" y="5616101"/>
                  <a:ext cx="22225" cy="22225"/>
                </a:xfrm>
                <a:custGeom>
                  <a:avLst/>
                  <a:gdLst/>
                  <a:ahLst/>
                  <a:cxnLst/>
                  <a:rect l="l" t="t" r="r" b="b"/>
                  <a:pathLst>
                    <a:path w="22225" h="22225">
                      <a:moveTo>
                        <a:pt x="21666" y="10833"/>
                      </a:moveTo>
                      <a:lnTo>
                        <a:pt x="21666" y="16814"/>
                      </a:lnTo>
                      <a:lnTo>
                        <a:pt x="16814" y="21666"/>
                      </a:lnTo>
                      <a:lnTo>
                        <a:pt x="10833" y="21666"/>
                      </a:lnTo>
                      <a:lnTo>
                        <a:pt x="4851" y="21666"/>
                      </a:lnTo>
                      <a:lnTo>
                        <a:pt x="0" y="16814"/>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5" name="bk object 270">
                  <a:extLst>
                    <a:ext uri="{FF2B5EF4-FFF2-40B4-BE49-F238E27FC236}">
                      <a16:creationId xmlns:a16="http://schemas.microsoft.com/office/drawing/2014/main" id="{15837798-5962-43D2-B6E0-D3350449BDE3}"/>
                    </a:ext>
                  </a:extLst>
                </p:cNvPr>
                <p:cNvSpPr/>
                <p:nvPr/>
              </p:nvSpPr>
              <p:spPr>
                <a:xfrm>
                  <a:off x="5934356" y="5662473"/>
                  <a:ext cx="22225" cy="22225"/>
                </a:xfrm>
                <a:custGeom>
                  <a:avLst/>
                  <a:gdLst/>
                  <a:ahLst/>
                  <a:cxnLst/>
                  <a:rect l="l" t="t" r="r" b="b"/>
                  <a:pathLst>
                    <a:path w="22225" h="22225">
                      <a:moveTo>
                        <a:pt x="16814" y="0"/>
                      </a:moveTo>
                      <a:lnTo>
                        <a:pt x="4851" y="0"/>
                      </a:lnTo>
                      <a:lnTo>
                        <a:pt x="0" y="4851"/>
                      </a:lnTo>
                      <a:lnTo>
                        <a:pt x="0" y="16827"/>
                      </a:lnTo>
                      <a:lnTo>
                        <a:pt x="4851" y="21678"/>
                      </a:lnTo>
                      <a:lnTo>
                        <a:pt x="16814" y="21678"/>
                      </a:lnTo>
                      <a:lnTo>
                        <a:pt x="21666" y="16827"/>
                      </a:lnTo>
                      <a:lnTo>
                        <a:pt x="21666" y="4851"/>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6" name="bk object 271">
                  <a:extLst>
                    <a:ext uri="{FF2B5EF4-FFF2-40B4-BE49-F238E27FC236}">
                      <a16:creationId xmlns:a16="http://schemas.microsoft.com/office/drawing/2014/main" id="{A759CD1C-E5B5-4119-BA5E-AD8D8FD6D4E0}"/>
                    </a:ext>
                  </a:extLst>
                </p:cNvPr>
                <p:cNvSpPr/>
                <p:nvPr/>
              </p:nvSpPr>
              <p:spPr>
                <a:xfrm>
                  <a:off x="5934356" y="5662473"/>
                  <a:ext cx="22225" cy="22225"/>
                </a:xfrm>
                <a:custGeom>
                  <a:avLst/>
                  <a:gdLst/>
                  <a:ahLst/>
                  <a:cxnLst/>
                  <a:rect l="l" t="t" r="r" b="b"/>
                  <a:pathLst>
                    <a:path w="22225" h="22225">
                      <a:moveTo>
                        <a:pt x="21666" y="10833"/>
                      </a:moveTo>
                      <a:lnTo>
                        <a:pt x="21666" y="16827"/>
                      </a:lnTo>
                      <a:lnTo>
                        <a:pt x="16814" y="21678"/>
                      </a:lnTo>
                      <a:lnTo>
                        <a:pt x="10833" y="21678"/>
                      </a:lnTo>
                      <a:lnTo>
                        <a:pt x="4851" y="21678"/>
                      </a:lnTo>
                      <a:lnTo>
                        <a:pt x="0" y="16827"/>
                      </a:lnTo>
                      <a:lnTo>
                        <a:pt x="0" y="10833"/>
                      </a:lnTo>
                      <a:lnTo>
                        <a:pt x="0" y="4851"/>
                      </a:lnTo>
                      <a:lnTo>
                        <a:pt x="4851" y="0"/>
                      </a:lnTo>
                      <a:lnTo>
                        <a:pt x="10833" y="0"/>
                      </a:lnTo>
                      <a:lnTo>
                        <a:pt x="16814" y="0"/>
                      </a:lnTo>
                      <a:lnTo>
                        <a:pt x="21666" y="4851"/>
                      </a:lnTo>
                      <a:lnTo>
                        <a:pt x="21666"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7" name="bk object 272">
                  <a:extLst>
                    <a:ext uri="{FF2B5EF4-FFF2-40B4-BE49-F238E27FC236}">
                      <a16:creationId xmlns:a16="http://schemas.microsoft.com/office/drawing/2014/main" id="{79F09D59-8574-4305-8BE6-BD009DA49750}"/>
                    </a:ext>
                  </a:extLst>
                </p:cNvPr>
                <p:cNvSpPr/>
                <p:nvPr/>
              </p:nvSpPr>
              <p:spPr>
                <a:xfrm>
                  <a:off x="5934356" y="5693380"/>
                  <a:ext cx="22225" cy="22225"/>
                </a:xfrm>
                <a:custGeom>
                  <a:avLst/>
                  <a:gdLst/>
                  <a:ahLst/>
                  <a:cxnLst/>
                  <a:rect l="l" t="t" r="r" b="b"/>
                  <a:pathLst>
                    <a:path w="22225" h="22225">
                      <a:moveTo>
                        <a:pt x="16814" y="0"/>
                      </a:moveTo>
                      <a:lnTo>
                        <a:pt x="4851" y="0"/>
                      </a:lnTo>
                      <a:lnTo>
                        <a:pt x="0" y="4864"/>
                      </a:lnTo>
                      <a:lnTo>
                        <a:pt x="0" y="16827"/>
                      </a:lnTo>
                      <a:lnTo>
                        <a:pt x="4851" y="21678"/>
                      </a:lnTo>
                      <a:lnTo>
                        <a:pt x="16814" y="21678"/>
                      </a:lnTo>
                      <a:lnTo>
                        <a:pt x="21666" y="16827"/>
                      </a:lnTo>
                      <a:lnTo>
                        <a:pt x="21666" y="4864"/>
                      </a:lnTo>
                      <a:lnTo>
                        <a:pt x="16814"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8" name="bk object 273">
                  <a:extLst>
                    <a:ext uri="{FF2B5EF4-FFF2-40B4-BE49-F238E27FC236}">
                      <a16:creationId xmlns:a16="http://schemas.microsoft.com/office/drawing/2014/main" id="{CDF60116-0FE5-4535-9904-2BFDBC5020A5}"/>
                    </a:ext>
                  </a:extLst>
                </p:cNvPr>
                <p:cNvSpPr/>
                <p:nvPr/>
              </p:nvSpPr>
              <p:spPr>
                <a:xfrm>
                  <a:off x="5934356" y="5693380"/>
                  <a:ext cx="22225" cy="22225"/>
                </a:xfrm>
                <a:custGeom>
                  <a:avLst/>
                  <a:gdLst/>
                  <a:ahLst/>
                  <a:cxnLst/>
                  <a:rect l="l" t="t" r="r" b="b"/>
                  <a:pathLst>
                    <a:path w="22225" h="22225">
                      <a:moveTo>
                        <a:pt x="21666" y="10845"/>
                      </a:moveTo>
                      <a:lnTo>
                        <a:pt x="21666" y="16827"/>
                      </a:lnTo>
                      <a:lnTo>
                        <a:pt x="16814" y="21678"/>
                      </a:lnTo>
                      <a:lnTo>
                        <a:pt x="10833" y="21678"/>
                      </a:lnTo>
                      <a:lnTo>
                        <a:pt x="4851" y="21678"/>
                      </a:lnTo>
                      <a:lnTo>
                        <a:pt x="0" y="16827"/>
                      </a:lnTo>
                      <a:lnTo>
                        <a:pt x="0" y="10845"/>
                      </a:lnTo>
                      <a:lnTo>
                        <a:pt x="0" y="4864"/>
                      </a:lnTo>
                      <a:lnTo>
                        <a:pt x="4851" y="0"/>
                      </a:lnTo>
                      <a:lnTo>
                        <a:pt x="10833" y="0"/>
                      </a:lnTo>
                      <a:lnTo>
                        <a:pt x="16814" y="0"/>
                      </a:lnTo>
                      <a:lnTo>
                        <a:pt x="21666" y="4864"/>
                      </a:lnTo>
                      <a:lnTo>
                        <a:pt x="21666"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9" name="bk object 274">
                  <a:extLst>
                    <a:ext uri="{FF2B5EF4-FFF2-40B4-BE49-F238E27FC236}">
                      <a16:creationId xmlns:a16="http://schemas.microsoft.com/office/drawing/2014/main" id="{3578D21B-DB81-4B58-A5C8-3665B088C13E}"/>
                    </a:ext>
                  </a:extLst>
                </p:cNvPr>
                <p:cNvSpPr/>
                <p:nvPr/>
              </p:nvSpPr>
              <p:spPr>
                <a:xfrm>
                  <a:off x="5909576" y="5198532"/>
                  <a:ext cx="71755" cy="26670"/>
                </a:xfrm>
                <a:custGeom>
                  <a:avLst/>
                  <a:gdLst/>
                  <a:ahLst/>
                  <a:cxnLst/>
                  <a:rect l="l" t="t" r="r" b="b"/>
                  <a:pathLst>
                    <a:path w="71754" h="26670">
                      <a:moveTo>
                        <a:pt x="0" y="26492"/>
                      </a:moveTo>
                      <a:lnTo>
                        <a:pt x="7122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0" name="bk object 275">
                  <a:extLst>
                    <a:ext uri="{FF2B5EF4-FFF2-40B4-BE49-F238E27FC236}">
                      <a16:creationId xmlns:a16="http://schemas.microsoft.com/office/drawing/2014/main" id="{F4C93E67-F143-4288-95B8-4DDE0022CA4D}"/>
                    </a:ext>
                  </a:extLst>
                </p:cNvPr>
                <p:cNvSpPr/>
                <p:nvPr/>
              </p:nvSpPr>
              <p:spPr>
                <a:xfrm>
                  <a:off x="5909576" y="5198527"/>
                  <a:ext cx="71755" cy="26670"/>
                </a:xfrm>
                <a:custGeom>
                  <a:avLst/>
                  <a:gdLst/>
                  <a:ahLst/>
                  <a:cxnLst/>
                  <a:rect l="l" t="t" r="r" b="b"/>
                  <a:pathLst>
                    <a:path w="71754" h="26670">
                      <a:moveTo>
                        <a:pt x="0" y="0"/>
                      </a:moveTo>
                      <a:lnTo>
                        <a:pt x="71221"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1" name="bk object 276">
                  <a:extLst>
                    <a:ext uri="{FF2B5EF4-FFF2-40B4-BE49-F238E27FC236}">
                      <a16:creationId xmlns:a16="http://schemas.microsoft.com/office/drawing/2014/main" id="{24E2156E-6E92-4F6D-90B1-D4BFB8556C2F}"/>
                    </a:ext>
                  </a:extLst>
                </p:cNvPr>
                <p:cNvSpPr/>
                <p:nvPr/>
              </p:nvSpPr>
              <p:spPr>
                <a:xfrm>
                  <a:off x="2430514" y="5856595"/>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2" name="bk object 277">
                  <a:extLst>
                    <a:ext uri="{FF2B5EF4-FFF2-40B4-BE49-F238E27FC236}">
                      <a16:creationId xmlns:a16="http://schemas.microsoft.com/office/drawing/2014/main" id="{EC894A5B-D8D3-4810-B892-C222E8C55503}"/>
                    </a:ext>
                  </a:extLst>
                </p:cNvPr>
                <p:cNvSpPr/>
                <p:nvPr/>
              </p:nvSpPr>
              <p:spPr>
                <a:xfrm>
                  <a:off x="2472069" y="5531975"/>
                  <a:ext cx="0" cy="325120"/>
                </a:xfrm>
                <a:custGeom>
                  <a:avLst/>
                  <a:gdLst/>
                  <a:ahLst/>
                  <a:cxnLst/>
                  <a:rect l="l" t="t" r="r" b="b"/>
                  <a:pathLst>
                    <a:path h="325120">
                      <a:moveTo>
                        <a:pt x="0" y="0"/>
                      </a:moveTo>
                      <a:lnTo>
                        <a:pt x="0" y="32462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3" name="bk object 278">
                  <a:extLst>
                    <a:ext uri="{FF2B5EF4-FFF2-40B4-BE49-F238E27FC236}">
                      <a16:creationId xmlns:a16="http://schemas.microsoft.com/office/drawing/2014/main" id="{52106439-B808-4186-BE4C-985EC62AE168}"/>
                    </a:ext>
                  </a:extLst>
                </p:cNvPr>
                <p:cNvSpPr/>
                <p:nvPr/>
              </p:nvSpPr>
              <p:spPr>
                <a:xfrm>
                  <a:off x="2430514" y="4748036"/>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4" name="bk object 279">
                  <a:extLst>
                    <a:ext uri="{FF2B5EF4-FFF2-40B4-BE49-F238E27FC236}">
                      <a16:creationId xmlns:a16="http://schemas.microsoft.com/office/drawing/2014/main" id="{B7E2575F-1779-4F47-86BC-1010C08F9F8B}"/>
                    </a:ext>
                  </a:extLst>
                </p:cNvPr>
                <p:cNvSpPr/>
                <p:nvPr/>
              </p:nvSpPr>
              <p:spPr>
                <a:xfrm>
                  <a:off x="2472069" y="4748036"/>
                  <a:ext cx="0" cy="190500"/>
                </a:xfrm>
                <a:custGeom>
                  <a:avLst/>
                  <a:gdLst/>
                  <a:ahLst/>
                  <a:cxnLst/>
                  <a:rect l="l" t="t" r="r" b="b"/>
                  <a:pathLst>
                    <a:path h="190500">
                      <a:moveTo>
                        <a:pt x="0" y="0"/>
                      </a:moveTo>
                      <a:lnTo>
                        <a:pt x="0" y="189915"/>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5" name="bk object 280">
                  <a:extLst>
                    <a:ext uri="{FF2B5EF4-FFF2-40B4-BE49-F238E27FC236}">
                      <a16:creationId xmlns:a16="http://schemas.microsoft.com/office/drawing/2014/main" id="{B9CA927F-1687-4DA7-B0EC-9D505B12E480}"/>
                    </a:ext>
                  </a:extLst>
                </p:cNvPr>
                <p:cNvSpPr/>
                <p:nvPr/>
              </p:nvSpPr>
              <p:spPr>
                <a:xfrm>
                  <a:off x="2335528" y="4937940"/>
                  <a:ext cx="273685" cy="594360"/>
                </a:xfrm>
                <a:custGeom>
                  <a:avLst/>
                  <a:gdLst/>
                  <a:ahLst/>
                  <a:cxnLst/>
                  <a:rect l="l" t="t" r="r" b="b"/>
                  <a:pathLst>
                    <a:path w="273685" h="594360">
                      <a:moveTo>
                        <a:pt x="0" y="594029"/>
                      </a:moveTo>
                      <a:lnTo>
                        <a:pt x="273062" y="594029"/>
                      </a:lnTo>
                      <a:lnTo>
                        <a:pt x="273062" y="0"/>
                      </a:lnTo>
                      <a:lnTo>
                        <a:pt x="0" y="0"/>
                      </a:lnTo>
                      <a:lnTo>
                        <a:pt x="0" y="594029"/>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6" name="bk object 281">
                  <a:extLst>
                    <a:ext uri="{FF2B5EF4-FFF2-40B4-BE49-F238E27FC236}">
                      <a16:creationId xmlns:a16="http://schemas.microsoft.com/office/drawing/2014/main" id="{F06ADD3C-9E16-4D03-B0CB-FA9CC4A14513}"/>
                    </a:ext>
                  </a:extLst>
                </p:cNvPr>
                <p:cNvSpPr/>
                <p:nvPr/>
              </p:nvSpPr>
              <p:spPr>
                <a:xfrm>
                  <a:off x="2335532" y="4937940"/>
                  <a:ext cx="273685" cy="594360"/>
                </a:xfrm>
                <a:custGeom>
                  <a:avLst/>
                  <a:gdLst/>
                  <a:ahLst/>
                  <a:cxnLst/>
                  <a:rect l="l" t="t" r="r" b="b"/>
                  <a:pathLst>
                    <a:path w="273685" h="594360">
                      <a:moveTo>
                        <a:pt x="0" y="594029"/>
                      </a:moveTo>
                      <a:lnTo>
                        <a:pt x="273062" y="594029"/>
                      </a:lnTo>
                      <a:lnTo>
                        <a:pt x="273062" y="0"/>
                      </a:lnTo>
                      <a:lnTo>
                        <a:pt x="0" y="0"/>
                      </a:lnTo>
                      <a:lnTo>
                        <a:pt x="0" y="594029"/>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7" name="bk object 282">
                  <a:extLst>
                    <a:ext uri="{FF2B5EF4-FFF2-40B4-BE49-F238E27FC236}">
                      <a16:creationId xmlns:a16="http://schemas.microsoft.com/office/drawing/2014/main" id="{D25482CB-8583-4056-8A59-B14B968E813C}"/>
                    </a:ext>
                  </a:extLst>
                </p:cNvPr>
                <p:cNvSpPr/>
                <p:nvPr/>
              </p:nvSpPr>
              <p:spPr>
                <a:xfrm>
                  <a:off x="2335532" y="4937940"/>
                  <a:ext cx="273685" cy="594360"/>
                </a:xfrm>
                <a:custGeom>
                  <a:avLst/>
                  <a:gdLst/>
                  <a:ahLst/>
                  <a:cxnLst/>
                  <a:rect l="l" t="t" r="r" b="b"/>
                  <a:pathLst>
                    <a:path w="273685" h="594360">
                      <a:moveTo>
                        <a:pt x="0" y="0"/>
                      </a:moveTo>
                      <a:lnTo>
                        <a:pt x="273062" y="0"/>
                      </a:lnTo>
                      <a:lnTo>
                        <a:pt x="273062" y="594029"/>
                      </a:lnTo>
                      <a:lnTo>
                        <a:pt x="0" y="594029"/>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8" name="bk object 283">
                  <a:extLst>
                    <a:ext uri="{FF2B5EF4-FFF2-40B4-BE49-F238E27FC236}">
                      <a16:creationId xmlns:a16="http://schemas.microsoft.com/office/drawing/2014/main" id="{CF69DFEB-5B1F-4467-89CB-DD8710C8BEF6}"/>
                    </a:ext>
                  </a:extLst>
                </p:cNvPr>
                <p:cNvSpPr/>
                <p:nvPr/>
              </p:nvSpPr>
              <p:spPr>
                <a:xfrm>
                  <a:off x="2335531" y="5278025"/>
                  <a:ext cx="273685" cy="0"/>
                </a:xfrm>
                <a:custGeom>
                  <a:avLst/>
                  <a:gdLst/>
                  <a:ahLst/>
                  <a:cxnLst/>
                  <a:rect l="l" t="t" r="r" b="b"/>
                  <a:pathLst>
                    <a:path w="273685">
                      <a:moveTo>
                        <a:pt x="0" y="0"/>
                      </a:moveTo>
                      <a:lnTo>
                        <a:pt x="273062"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9" name="bk object 284">
                  <a:extLst>
                    <a:ext uri="{FF2B5EF4-FFF2-40B4-BE49-F238E27FC236}">
                      <a16:creationId xmlns:a16="http://schemas.microsoft.com/office/drawing/2014/main" id="{C5B6F31B-6A24-4CE3-8391-4FA29190FF69}"/>
                    </a:ext>
                  </a:extLst>
                </p:cNvPr>
                <p:cNvSpPr/>
                <p:nvPr/>
              </p:nvSpPr>
              <p:spPr>
                <a:xfrm>
                  <a:off x="2461229" y="486747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0" name="bk object 285">
                  <a:extLst>
                    <a:ext uri="{FF2B5EF4-FFF2-40B4-BE49-F238E27FC236}">
                      <a16:creationId xmlns:a16="http://schemas.microsoft.com/office/drawing/2014/main" id="{C8885D31-3D5D-4C1F-884B-A5B626FE8A70}"/>
                    </a:ext>
                  </a:extLst>
                </p:cNvPr>
                <p:cNvSpPr/>
                <p:nvPr/>
              </p:nvSpPr>
              <p:spPr>
                <a:xfrm>
                  <a:off x="2461229" y="486747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1" name="bk object 286">
                  <a:extLst>
                    <a:ext uri="{FF2B5EF4-FFF2-40B4-BE49-F238E27FC236}">
                      <a16:creationId xmlns:a16="http://schemas.microsoft.com/office/drawing/2014/main" id="{2180E704-635B-4DB3-B658-546279DE1BD6}"/>
                    </a:ext>
                  </a:extLst>
                </p:cNvPr>
                <p:cNvSpPr/>
                <p:nvPr/>
              </p:nvSpPr>
              <p:spPr>
                <a:xfrm>
                  <a:off x="2461229" y="4958021"/>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2" name="bk object 287">
                  <a:extLst>
                    <a:ext uri="{FF2B5EF4-FFF2-40B4-BE49-F238E27FC236}">
                      <a16:creationId xmlns:a16="http://schemas.microsoft.com/office/drawing/2014/main" id="{A3F4015F-5712-4DEC-9D9A-ACFA31D2D2CA}"/>
                    </a:ext>
                  </a:extLst>
                </p:cNvPr>
                <p:cNvSpPr/>
                <p:nvPr/>
              </p:nvSpPr>
              <p:spPr>
                <a:xfrm>
                  <a:off x="2461229" y="4958021"/>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3" name="bk object 288">
                  <a:extLst>
                    <a:ext uri="{FF2B5EF4-FFF2-40B4-BE49-F238E27FC236}">
                      <a16:creationId xmlns:a16="http://schemas.microsoft.com/office/drawing/2014/main" id="{792311B8-F099-4E4A-9494-3EA740258FA4}"/>
                    </a:ext>
                  </a:extLst>
                </p:cNvPr>
                <p:cNvSpPr/>
                <p:nvPr/>
              </p:nvSpPr>
              <p:spPr>
                <a:xfrm>
                  <a:off x="2461229" y="518105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4" name="bk object 289">
                  <a:extLst>
                    <a:ext uri="{FF2B5EF4-FFF2-40B4-BE49-F238E27FC236}">
                      <a16:creationId xmlns:a16="http://schemas.microsoft.com/office/drawing/2014/main" id="{A21A9C95-ADE4-4885-88FE-C88F0ED3B252}"/>
                    </a:ext>
                  </a:extLst>
                </p:cNvPr>
                <p:cNvSpPr/>
                <p:nvPr/>
              </p:nvSpPr>
              <p:spPr>
                <a:xfrm>
                  <a:off x="2461229" y="5181058"/>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5" name="bk object 290">
                  <a:extLst>
                    <a:ext uri="{FF2B5EF4-FFF2-40B4-BE49-F238E27FC236}">
                      <a16:creationId xmlns:a16="http://schemas.microsoft.com/office/drawing/2014/main" id="{4EEE6D6A-B1D5-4A5F-B499-033D33D4B12C}"/>
                    </a:ext>
                  </a:extLst>
                </p:cNvPr>
                <p:cNvSpPr/>
                <p:nvPr/>
              </p:nvSpPr>
              <p:spPr>
                <a:xfrm>
                  <a:off x="2461229" y="524068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6" name="bk object 291">
                  <a:extLst>
                    <a:ext uri="{FF2B5EF4-FFF2-40B4-BE49-F238E27FC236}">
                      <a16:creationId xmlns:a16="http://schemas.microsoft.com/office/drawing/2014/main" id="{DC69847C-41A5-40E9-B45C-52DB12775B4A}"/>
                    </a:ext>
                  </a:extLst>
                </p:cNvPr>
                <p:cNvSpPr/>
                <p:nvPr/>
              </p:nvSpPr>
              <p:spPr>
                <a:xfrm>
                  <a:off x="2461229" y="5240682"/>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7" name="bk object 292">
                  <a:extLst>
                    <a:ext uri="{FF2B5EF4-FFF2-40B4-BE49-F238E27FC236}">
                      <a16:creationId xmlns:a16="http://schemas.microsoft.com/office/drawing/2014/main" id="{7C2748E4-095C-4BFE-B96E-14F5A53DB8DD}"/>
                    </a:ext>
                  </a:extLst>
                </p:cNvPr>
                <p:cNvSpPr/>
                <p:nvPr/>
              </p:nvSpPr>
              <p:spPr>
                <a:xfrm>
                  <a:off x="2461229" y="525614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8" name="bk object 293">
                  <a:extLst>
                    <a:ext uri="{FF2B5EF4-FFF2-40B4-BE49-F238E27FC236}">
                      <a16:creationId xmlns:a16="http://schemas.microsoft.com/office/drawing/2014/main" id="{F90A8CD1-6F48-4B8E-A486-18AB4CD3DB7C}"/>
                    </a:ext>
                  </a:extLst>
                </p:cNvPr>
                <p:cNvSpPr/>
                <p:nvPr/>
              </p:nvSpPr>
              <p:spPr>
                <a:xfrm>
                  <a:off x="2461229" y="5256148"/>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9" name="bk object 294">
                  <a:extLst>
                    <a:ext uri="{FF2B5EF4-FFF2-40B4-BE49-F238E27FC236}">
                      <a16:creationId xmlns:a16="http://schemas.microsoft.com/office/drawing/2014/main" id="{D2327576-276C-4418-B846-722A8EAD209D}"/>
                    </a:ext>
                  </a:extLst>
                </p:cNvPr>
                <p:cNvSpPr/>
                <p:nvPr/>
              </p:nvSpPr>
              <p:spPr>
                <a:xfrm>
                  <a:off x="2461229" y="535993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0" name="bk object 295">
                  <a:extLst>
                    <a:ext uri="{FF2B5EF4-FFF2-40B4-BE49-F238E27FC236}">
                      <a16:creationId xmlns:a16="http://schemas.microsoft.com/office/drawing/2014/main" id="{C075BF35-C254-4199-B0D5-2724A0041314}"/>
                    </a:ext>
                  </a:extLst>
                </p:cNvPr>
                <p:cNvSpPr/>
                <p:nvPr/>
              </p:nvSpPr>
              <p:spPr>
                <a:xfrm>
                  <a:off x="2461229" y="5359938"/>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1" name="bk object 296">
                  <a:extLst>
                    <a:ext uri="{FF2B5EF4-FFF2-40B4-BE49-F238E27FC236}">
                      <a16:creationId xmlns:a16="http://schemas.microsoft.com/office/drawing/2014/main" id="{68DE4E2F-3F8F-4CFF-B904-F17B4F7CDA05}"/>
                    </a:ext>
                  </a:extLst>
                </p:cNvPr>
                <p:cNvSpPr/>
                <p:nvPr/>
              </p:nvSpPr>
              <p:spPr>
                <a:xfrm>
                  <a:off x="2461229" y="528043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2" name="bk object 297">
                  <a:extLst>
                    <a:ext uri="{FF2B5EF4-FFF2-40B4-BE49-F238E27FC236}">
                      <a16:creationId xmlns:a16="http://schemas.microsoft.com/office/drawing/2014/main" id="{64BD2B28-B702-41F4-A5D7-536C0B446E64}"/>
                    </a:ext>
                  </a:extLst>
                </p:cNvPr>
                <p:cNvSpPr/>
                <p:nvPr/>
              </p:nvSpPr>
              <p:spPr>
                <a:xfrm>
                  <a:off x="2461229" y="5280432"/>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3" name="bk object 298">
                  <a:extLst>
                    <a:ext uri="{FF2B5EF4-FFF2-40B4-BE49-F238E27FC236}">
                      <a16:creationId xmlns:a16="http://schemas.microsoft.com/office/drawing/2014/main" id="{D6B3E49F-0919-47BC-B656-0F8B7799B08E}"/>
                    </a:ext>
                  </a:extLst>
                </p:cNvPr>
                <p:cNvSpPr/>
                <p:nvPr/>
              </p:nvSpPr>
              <p:spPr>
                <a:xfrm>
                  <a:off x="2461229" y="5373176"/>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4" name="bk object 299">
                  <a:extLst>
                    <a:ext uri="{FF2B5EF4-FFF2-40B4-BE49-F238E27FC236}">
                      <a16:creationId xmlns:a16="http://schemas.microsoft.com/office/drawing/2014/main" id="{3AC19B4E-2A47-4FA8-B274-0C82BF5644B6}"/>
                    </a:ext>
                  </a:extLst>
                </p:cNvPr>
                <p:cNvSpPr/>
                <p:nvPr/>
              </p:nvSpPr>
              <p:spPr>
                <a:xfrm>
                  <a:off x="2461229" y="5373176"/>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5" name="bk object 300">
                  <a:extLst>
                    <a:ext uri="{FF2B5EF4-FFF2-40B4-BE49-F238E27FC236}">
                      <a16:creationId xmlns:a16="http://schemas.microsoft.com/office/drawing/2014/main" id="{F8152449-4B57-43E4-8377-C14ADB3B1E9A}"/>
                    </a:ext>
                  </a:extLst>
                </p:cNvPr>
                <p:cNvSpPr/>
                <p:nvPr/>
              </p:nvSpPr>
              <p:spPr>
                <a:xfrm>
                  <a:off x="2461229" y="5446052"/>
                  <a:ext cx="22225" cy="22225"/>
                </a:xfrm>
                <a:custGeom>
                  <a:avLst/>
                  <a:gdLst/>
                  <a:ahLst/>
                  <a:cxnLst/>
                  <a:rect l="l" t="t" r="r" b="b"/>
                  <a:pathLst>
                    <a:path w="22225" h="22225">
                      <a:moveTo>
                        <a:pt x="16827" y="0"/>
                      </a:moveTo>
                      <a:lnTo>
                        <a:pt x="4851" y="0"/>
                      </a:lnTo>
                      <a:lnTo>
                        <a:pt x="0" y="4851"/>
                      </a:lnTo>
                      <a:lnTo>
                        <a:pt x="0" y="16827"/>
                      </a:lnTo>
                      <a:lnTo>
                        <a:pt x="4851" y="21691"/>
                      </a:lnTo>
                      <a:lnTo>
                        <a:pt x="16827" y="21691"/>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6" name="bk object 301">
                  <a:extLst>
                    <a:ext uri="{FF2B5EF4-FFF2-40B4-BE49-F238E27FC236}">
                      <a16:creationId xmlns:a16="http://schemas.microsoft.com/office/drawing/2014/main" id="{EAF28ED2-49A0-42E3-9F62-DE5D4721C815}"/>
                    </a:ext>
                  </a:extLst>
                </p:cNvPr>
                <p:cNvSpPr/>
                <p:nvPr/>
              </p:nvSpPr>
              <p:spPr>
                <a:xfrm>
                  <a:off x="2461229" y="5446052"/>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7" name="bk object 302">
                  <a:extLst>
                    <a:ext uri="{FF2B5EF4-FFF2-40B4-BE49-F238E27FC236}">
                      <a16:creationId xmlns:a16="http://schemas.microsoft.com/office/drawing/2014/main" id="{867F9F19-90CC-4FDC-A638-57E0E5026864}"/>
                    </a:ext>
                  </a:extLst>
                </p:cNvPr>
                <p:cNvSpPr/>
                <p:nvPr/>
              </p:nvSpPr>
              <p:spPr>
                <a:xfrm>
                  <a:off x="2461229" y="5412926"/>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8" name="bk object 303">
                  <a:extLst>
                    <a:ext uri="{FF2B5EF4-FFF2-40B4-BE49-F238E27FC236}">
                      <a16:creationId xmlns:a16="http://schemas.microsoft.com/office/drawing/2014/main" id="{819C9647-73AE-443B-99DB-048C057A3D9F}"/>
                    </a:ext>
                  </a:extLst>
                </p:cNvPr>
                <p:cNvSpPr/>
                <p:nvPr/>
              </p:nvSpPr>
              <p:spPr>
                <a:xfrm>
                  <a:off x="2461229" y="5412926"/>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9" name="bk object 304">
                  <a:extLst>
                    <a:ext uri="{FF2B5EF4-FFF2-40B4-BE49-F238E27FC236}">
                      <a16:creationId xmlns:a16="http://schemas.microsoft.com/office/drawing/2014/main" id="{E1E8D6E4-03ED-4D31-8F96-396064F9D5F6}"/>
                    </a:ext>
                  </a:extLst>
                </p:cNvPr>
                <p:cNvSpPr/>
                <p:nvPr/>
              </p:nvSpPr>
              <p:spPr>
                <a:xfrm>
                  <a:off x="2461229" y="5521142"/>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0" name="bk object 305">
                  <a:extLst>
                    <a:ext uri="{FF2B5EF4-FFF2-40B4-BE49-F238E27FC236}">
                      <a16:creationId xmlns:a16="http://schemas.microsoft.com/office/drawing/2014/main" id="{0FE6B044-01E9-458E-935E-FEA409F821B7}"/>
                    </a:ext>
                  </a:extLst>
                </p:cNvPr>
                <p:cNvSpPr/>
                <p:nvPr/>
              </p:nvSpPr>
              <p:spPr>
                <a:xfrm>
                  <a:off x="2461229" y="5521142"/>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1" name="bk object 306">
                  <a:extLst>
                    <a:ext uri="{FF2B5EF4-FFF2-40B4-BE49-F238E27FC236}">
                      <a16:creationId xmlns:a16="http://schemas.microsoft.com/office/drawing/2014/main" id="{579E6B5A-5EEE-4573-9859-658CEBEEF298}"/>
                    </a:ext>
                  </a:extLst>
                </p:cNvPr>
                <p:cNvSpPr/>
                <p:nvPr/>
              </p:nvSpPr>
              <p:spPr>
                <a:xfrm>
                  <a:off x="2461229" y="5671297"/>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2" name="bk object 307">
                  <a:extLst>
                    <a:ext uri="{FF2B5EF4-FFF2-40B4-BE49-F238E27FC236}">
                      <a16:creationId xmlns:a16="http://schemas.microsoft.com/office/drawing/2014/main" id="{9503AC83-0890-4B9F-B26A-538C04932CB1}"/>
                    </a:ext>
                  </a:extLst>
                </p:cNvPr>
                <p:cNvSpPr/>
                <p:nvPr/>
              </p:nvSpPr>
              <p:spPr>
                <a:xfrm>
                  <a:off x="2461229" y="5671297"/>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3" name="bk object 308">
                  <a:extLst>
                    <a:ext uri="{FF2B5EF4-FFF2-40B4-BE49-F238E27FC236}">
                      <a16:creationId xmlns:a16="http://schemas.microsoft.com/office/drawing/2014/main" id="{6D59E34A-5F99-4184-82E5-B50E897D80C9}"/>
                    </a:ext>
                  </a:extLst>
                </p:cNvPr>
                <p:cNvSpPr/>
                <p:nvPr/>
              </p:nvSpPr>
              <p:spPr>
                <a:xfrm>
                  <a:off x="2461229" y="5580766"/>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4" name="bk object 309">
                  <a:extLst>
                    <a:ext uri="{FF2B5EF4-FFF2-40B4-BE49-F238E27FC236}">
                      <a16:creationId xmlns:a16="http://schemas.microsoft.com/office/drawing/2014/main" id="{C5A5C622-7FD8-41C1-A2FA-BE2478A126E1}"/>
                    </a:ext>
                  </a:extLst>
                </p:cNvPr>
                <p:cNvSpPr/>
                <p:nvPr/>
              </p:nvSpPr>
              <p:spPr>
                <a:xfrm>
                  <a:off x="2461229" y="5580766"/>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5" name="bk object 310">
                  <a:extLst>
                    <a:ext uri="{FF2B5EF4-FFF2-40B4-BE49-F238E27FC236}">
                      <a16:creationId xmlns:a16="http://schemas.microsoft.com/office/drawing/2014/main" id="{1BBA48AE-3185-4E47-AC93-67A2D69B3926}"/>
                    </a:ext>
                  </a:extLst>
                </p:cNvPr>
                <p:cNvSpPr/>
                <p:nvPr/>
              </p:nvSpPr>
              <p:spPr>
                <a:xfrm>
                  <a:off x="2461229" y="5772879"/>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6" name="bk object 311">
                  <a:extLst>
                    <a:ext uri="{FF2B5EF4-FFF2-40B4-BE49-F238E27FC236}">
                      <a16:creationId xmlns:a16="http://schemas.microsoft.com/office/drawing/2014/main" id="{B5033347-781C-4A66-8B36-7696403DE347}"/>
                    </a:ext>
                  </a:extLst>
                </p:cNvPr>
                <p:cNvSpPr/>
                <p:nvPr/>
              </p:nvSpPr>
              <p:spPr>
                <a:xfrm>
                  <a:off x="2461229" y="5772879"/>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7" name="bk object 312">
                  <a:extLst>
                    <a:ext uri="{FF2B5EF4-FFF2-40B4-BE49-F238E27FC236}">
                      <a16:creationId xmlns:a16="http://schemas.microsoft.com/office/drawing/2014/main" id="{9C33F816-B915-4958-85BD-78D411109820}"/>
                    </a:ext>
                  </a:extLst>
                </p:cNvPr>
                <p:cNvSpPr/>
                <p:nvPr/>
              </p:nvSpPr>
              <p:spPr>
                <a:xfrm>
                  <a:off x="2461229" y="5693380"/>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8" name="bk object 313">
                  <a:extLst>
                    <a:ext uri="{FF2B5EF4-FFF2-40B4-BE49-F238E27FC236}">
                      <a16:creationId xmlns:a16="http://schemas.microsoft.com/office/drawing/2014/main" id="{9346EA5E-3277-48E9-9D3F-47B7940FEBA1}"/>
                    </a:ext>
                  </a:extLst>
                </p:cNvPr>
                <p:cNvSpPr/>
                <p:nvPr/>
              </p:nvSpPr>
              <p:spPr>
                <a:xfrm>
                  <a:off x="2461229" y="5693380"/>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9" name="bk object 314">
                  <a:extLst>
                    <a:ext uri="{FF2B5EF4-FFF2-40B4-BE49-F238E27FC236}">
                      <a16:creationId xmlns:a16="http://schemas.microsoft.com/office/drawing/2014/main" id="{60953C48-454C-4E40-A896-7EE0CE9CF42D}"/>
                    </a:ext>
                  </a:extLst>
                </p:cNvPr>
                <p:cNvSpPr/>
                <p:nvPr/>
              </p:nvSpPr>
              <p:spPr>
                <a:xfrm>
                  <a:off x="2461229" y="4891780"/>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0" name="bk object 315">
                  <a:extLst>
                    <a:ext uri="{FF2B5EF4-FFF2-40B4-BE49-F238E27FC236}">
                      <a16:creationId xmlns:a16="http://schemas.microsoft.com/office/drawing/2014/main" id="{423E9F3E-22D6-4A78-8F95-7FD95400614E}"/>
                    </a:ext>
                  </a:extLst>
                </p:cNvPr>
                <p:cNvSpPr/>
                <p:nvPr/>
              </p:nvSpPr>
              <p:spPr>
                <a:xfrm>
                  <a:off x="2461229" y="4891780"/>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1" name="bk object 316">
                  <a:extLst>
                    <a:ext uri="{FF2B5EF4-FFF2-40B4-BE49-F238E27FC236}">
                      <a16:creationId xmlns:a16="http://schemas.microsoft.com/office/drawing/2014/main" id="{95CD81A8-DDA3-480A-BE8D-93F8ECC7096E}"/>
                    </a:ext>
                  </a:extLst>
                </p:cNvPr>
                <p:cNvSpPr/>
                <p:nvPr/>
              </p:nvSpPr>
              <p:spPr>
                <a:xfrm>
                  <a:off x="2461229" y="4918271"/>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2" name="bk object 317">
                  <a:extLst>
                    <a:ext uri="{FF2B5EF4-FFF2-40B4-BE49-F238E27FC236}">
                      <a16:creationId xmlns:a16="http://schemas.microsoft.com/office/drawing/2014/main" id="{E6B20F6B-6FD3-42EA-A856-CF6289826A6E}"/>
                    </a:ext>
                  </a:extLst>
                </p:cNvPr>
                <p:cNvSpPr/>
                <p:nvPr/>
              </p:nvSpPr>
              <p:spPr>
                <a:xfrm>
                  <a:off x="2461229" y="4918271"/>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3" name="bk object 318">
                  <a:extLst>
                    <a:ext uri="{FF2B5EF4-FFF2-40B4-BE49-F238E27FC236}">
                      <a16:creationId xmlns:a16="http://schemas.microsoft.com/office/drawing/2014/main" id="{35A2447C-3F1D-4BB9-80C8-45779C6F7039}"/>
                    </a:ext>
                  </a:extLst>
                </p:cNvPr>
                <p:cNvSpPr/>
                <p:nvPr/>
              </p:nvSpPr>
              <p:spPr>
                <a:xfrm>
                  <a:off x="2461229" y="501764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4" name="bk object 319">
                  <a:extLst>
                    <a:ext uri="{FF2B5EF4-FFF2-40B4-BE49-F238E27FC236}">
                      <a16:creationId xmlns:a16="http://schemas.microsoft.com/office/drawing/2014/main" id="{BA478C21-79A0-413B-A208-2C00753CA9DD}"/>
                    </a:ext>
                  </a:extLst>
                </p:cNvPr>
                <p:cNvSpPr/>
                <p:nvPr/>
              </p:nvSpPr>
              <p:spPr>
                <a:xfrm>
                  <a:off x="2461229" y="5017644"/>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5" name="bk object 320">
                  <a:extLst>
                    <a:ext uri="{FF2B5EF4-FFF2-40B4-BE49-F238E27FC236}">
                      <a16:creationId xmlns:a16="http://schemas.microsoft.com/office/drawing/2014/main" id="{9D1EC77B-171B-4EEE-B511-6CB085C311A8}"/>
                    </a:ext>
                  </a:extLst>
                </p:cNvPr>
                <p:cNvSpPr/>
                <p:nvPr/>
              </p:nvSpPr>
              <p:spPr>
                <a:xfrm>
                  <a:off x="2461229" y="5218605"/>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6" name="bk object 321">
                  <a:extLst>
                    <a:ext uri="{FF2B5EF4-FFF2-40B4-BE49-F238E27FC236}">
                      <a16:creationId xmlns:a16="http://schemas.microsoft.com/office/drawing/2014/main" id="{5CF46B8D-08E5-46CD-8B11-1D354C586562}"/>
                    </a:ext>
                  </a:extLst>
                </p:cNvPr>
                <p:cNvSpPr/>
                <p:nvPr/>
              </p:nvSpPr>
              <p:spPr>
                <a:xfrm>
                  <a:off x="2461229" y="5218605"/>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7" name="bk object 322">
                  <a:extLst>
                    <a:ext uri="{FF2B5EF4-FFF2-40B4-BE49-F238E27FC236}">
                      <a16:creationId xmlns:a16="http://schemas.microsoft.com/office/drawing/2014/main" id="{C4A9F848-F81A-49F3-931F-1FDD4E2E2F13}"/>
                    </a:ext>
                  </a:extLst>
                </p:cNvPr>
                <p:cNvSpPr/>
                <p:nvPr/>
              </p:nvSpPr>
              <p:spPr>
                <a:xfrm>
                  <a:off x="2436449" y="5269187"/>
                  <a:ext cx="71755" cy="26670"/>
                </a:xfrm>
                <a:custGeom>
                  <a:avLst/>
                  <a:gdLst/>
                  <a:ahLst/>
                  <a:cxnLst/>
                  <a:rect l="l" t="t" r="r" b="b"/>
                  <a:pathLst>
                    <a:path w="71755" h="26670">
                      <a:moveTo>
                        <a:pt x="0" y="26504"/>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8" name="bk object 323">
                  <a:extLst>
                    <a:ext uri="{FF2B5EF4-FFF2-40B4-BE49-F238E27FC236}">
                      <a16:creationId xmlns:a16="http://schemas.microsoft.com/office/drawing/2014/main" id="{ADE24FD8-080B-4597-88AF-49DA0C0092B1}"/>
                    </a:ext>
                  </a:extLst>
                </p:cNvPr>
                <p:cNvSpPr/>
                <p:nvPr/>
              </p:nvSpPr>
              <p:spPr>
                <a:xfrm>
                  <a:off x="2436449" y="5269188"/>
                  <a:ext cx="71755" cy="26670"/>
                </a:xfrm>
                <a:custGeom>
                  <a:avLst/>
                  <a:gdLst/>
                  <a:ahLst/>
                  <a:cxnLst/>
                  <a:rect l="l" t="t" r="r" b="b"/>
                  <a:pathLst>
                    <a:path w="71755" h="26670">
                      <a:moveTo>
                        <a:pt x="0" y="0"/>
                      </a:moveTo>
                      <a:lnTo>
                        <a:pt x="71234" y="2650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9" name="bk object 324">
                  <a:extLst>
                    <a:ext uri="{FF2B5EF4-FFF2-40B4-BE49-F238E27FC236}">
                      <a16:creationId xmlns:a16="http://schemas.microsoft.com/office/drawing/2014/main" id="{0B149750-49BE-4F4C-9723-DF532B3CCA30}"/>
                    </a:ext>
                  </a:extLst>
                </p:cNvPr>
                <p:cNvSpPr/>
                <p:nvPr/>
              </p:nvSpPr>
              <p:spPr>
                <a:xfrm>
                  <a:off x="3011843" y="5704225"/>
                  <a:ext cx="77470" cy="0"/>
                </a:xfrm>
                <a:custGeom>
                  <a:avLst/>
                  <a:gdLst/>
                  <a:ahLst/>
                  <a:cxnLst/>
                  <a:rect l="l" t="t" r="r" b="b"/>
                  <a:pathLst>
                    <a:path w="77469">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0" name="bk object 325">
                  <a:extLst>
                    <a:ext uri="{FF2B5EF4-FFF2-40B4-BE49-F238E27FC236}">
                      <a16:creationId xmlns:a16="http://schemas.microsoft.com/office/drawing/2014/main" id="{FCDE8EEF-6199-4E55-A469-C1589F2F96B7}"/>
                    </a:ext>
                  </a:extLst>
                </p:cNvPr>
                <p:cNvSpPr/>
                <p:nvPr/>
              </p:nvSpPr>
              <p:spPr>
                <a:xfrm>
                  <a:off x="3047456" y="5158777"/>
                  <a:ext cx="0" cy="545465"/>
                </a:xfrm>
                <a:custGeom>
                  <a:avLst/>
                  <a:gdLst/>
                  <a:ahLst/>
                  <a:cxnLst/>
                  <a:rect l="l" t="t" r="r" b="b"/>
                  <a:pathLst>
                    <a:path h="545464">
                      <a:moveTo>
                        <a:pt x="0" y="0"/>
                      </a:moveTo>
                      <a:lnTo>
                        <a:pt x="0" y="54545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1" name="bk object 326">
                  <a:extLst>
                    <a:ext uri="{FF2B5EF4-FFF2-40B4-BE49-F238E27FC236}">
                      <a16:creationId xmlns:a16="http://schemas.microsoft.com/office/drawing/2014/main" id="{2438B327-8952-476E-AE3C-F0ACD8D52E3E}"/>
                    </a:ext>
                  </a:extLst>
                </p:cNvPr>
                <p:cNvSpPr/>
                <p:nvPr/>
              </p:nvSpPr>
              <p:spPr>
                <a:xfrm>
                  <a:off x="3011843" y="4633203"/>
                  <a:ext cx="77470" cy="0"/>
                </a:xfrm>
                <a:custGeom>
                  <a:avLst/>
                  <a:gdLst/>
                  <a:ahLst/>
                  <a:cxnLst/>
                  <a:rect l="l" t="t" r="r" b="b"/>
                  <a:pathLst>
                    <a:path w="77469">
                      <a:moveTo>
                        <a:pt x="0" y="0"/>
                      </a:moveTo>
                      <a:lnTo>
                        <a:pt x="7716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2" name="bk object 327">
                  <a:extLst>
                    <a:ext uri="{FF2B5EF4-FFF2-40B4-BE49-F238E27FC236}">
                      <a16:creationId xmlns:a16="http://schemas.microsoft.com/office/drawing/2014/main" id="{BE4D5E44-01FA-4248-AF7B-462304052E6D}"/>
                    </a:ext>
                  </a:extLst>
                </p:cNvPr>
                <p:cNvSpPr/>
                <p:nvPr/>
              </p:nvSpPr>
              <p:spPr>
                <a:xfrm>
                  <a:off x="3047456" y="4633203"/>
                  <a:ext cx="0" cy="130810"/>
                </a:xfrm>
                <a:custGeom>
                  <a:avLst/>
                  <a:gdLst/>
                  <a:ahLst/>
                  <a:cxnLst/>
                  <a:rect l="l" t="t" r="r" b="b"/>
                  <a:pathLst>
                    <a:path h="130810">
                      <a:moveTo>
                        <a:pt x="0" y="0"/>
                      </a:moveTo>
                      <a:lnTo>
                        <a:pt x="0" y="13028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3" name="bk object 328">
                  <a:extLst>
                    <a:ext uri="{FF2B5EF4-FFF2-40B4-BE49-F238E27FC236}">
                      <a16:creationId xmlns:a16="http://schemas.microsoft.com/office/drawing/2014/main" id="{4C2E57FB-768D-421E-B84E-54D14C180C67}"/>
                    </a:ext>
                  </a:extLst>
                </p:cNvPr>
                <p:cNvSpPr/>
                <p:nvPr/>
              </p:nvSpPr>
              <p:spPr>
                <a:xfrm>
                  <a:off x="2916858" y="4763493"/>
                  <a:ext cx="267335" cy="395605"/>
                </a:xfrm>
                <a:custGeom>
                  <a:avLst/>
                  <a:gdLst/>
                  <a:ahLst/>
                  <a:cxnLst/>
                  <a:rect l="l" t="t" r="r" b="b"/>
                  <a:pathLst>
                    <a:path w="267335" h="395604">
                      <a:moveTo>
                        <a:pt x="0" y="395287"/>
                      </a:moveTo>
                      <a:lnTo>
                        <a:pt x="267131" y="395287"/>
                      </a:lnTo>
                      <a:lnTo>
                        <a:pt x="267131" y="0"/>
                      </a:lnTo>
                      <a:lnTo>
                        <a:pt x="0" y="0"/>
                      </a:lnTo>
                      <a:lnTo>
                        <a:pt x="0" y="395287"/>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4" name="bk object 329">
                  <a:extLst>
                    <a:ext uri="{FF2B5EF4-FFF2-40B4-BE49-F238E27FC236}">
                      <a16:creationId xmlns:a16="http://schemas.microsoft.com/office/drawing/2014/main" id="{8D550703-FCBE-4257-9725-9F9715CF015A}"/>
                    </a:ext>
                  </a:extLst>
                </p:cNvPr>
                <p:cNvSpPr/>
                <p:nvPr/>
              </p:nvSpPr>
              <p:spPr>
                <a:xfrm>
                  <a:off x="2916862" y="4763493"/>
                  <a:ext cx="267335" cy="395605"/>
                </a:xfrm>
                <a:custGeom>
                  <a:avLst/>
                  <a:gdLst/>
                  <a:ahLst/>
                  <a:cxnLst/>
                  <a:rect l="l" t="t" r="r" b="b"/>
                  <a:pathLst>
                    <a:path w="267335" h="395604">
                      <a:moveTo>
                        <a:pt x="0" y="395287"/>
                      </a:moveTo>
                      <a:lnTo>
                        <a:pt x="267131" y="395287"/>
                      </a:lnTo>
                      <a:lnTo>
                        <a:pt x="267131" y="0"/>
                      </a:lnTo>
                      <a:lnTo>
                        <a:pt x="0" y="0"/>
                      </a:lnTo>
                      <a:lnTo>
                        <a:pt x="0" y="395287"/>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5" name="bk object 330">
                  <a:extLst>
                    <a:ext uri="{FF2B5EF4-FFF2-40B4-BE49-F238E27FC236}">
                      <a16:creationId xmlns:a16="http://schemas.microsoft.com/office/drawing/2014/main" id="{1BDCA02A-2B64-4C97-A88E-D0833AA64336}"/>
                    </a:ext>
                  </a:extLst>
                </p:cNvPr>
                <p:cNvSpPr/>
                <p:nvPr/>
              </p:nvSpPr>
              <p:spPr>
                <a:xfrm>
                  <a:off x="2916862" y="4763493"/>
                  <a:ext cx="267335" cy="395605"/>
                </a:xfrm>
                <a:custGeom>
                  <a:avLst/>
                  <a:gdLst/>
                  <a:ahLst/>
                  <a:cxnLst/>
                  <a:rect l="l" t="t" r="r" b="b"/>
                  <a:pathLst>
                    <a:path w="267335" h="395604">
                      <a:moveTo>
                        <a:pt x="0" y="0"/>
                      </a:moveTo>
                      <a:lnTo>
                        <a:pt x="267131" y="0"/>
                      </a:lnTo>
                      <a:lnTo>
                        <a:pt x="267131" y="395287"/>
                      </a:lnTo>
                      <a:lnTo>
                        <a:pt x="0" y="395287"/>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6" name="bk object 331">
                  <a:extLst>
                    <a:ext uri="{FF2B5EF4-FFF2-40B4-BE49-F238E27FC236}">
                      <a16:creationId xmlns:a16="http://schemas.microsoft.com/office/drawing/2014/main" id="{EEF7D76A-A16E-47C8-A659-8AD792D5C48C}"/>
                    </a:ext>
                  </a:extLst>
                </p:cNvPr>
                <p:cNvSpPr/>
                <p:nvPr/>
              </p:nvSpPr>
              <p:spPr>
                <a:xfrm>
                  <a:off x="2916859" y="4995364"/>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7" name="bk object 332">
                  <a:extLst>
                    <a:ext uri="{FF2B5EF4-FFF2-40B4-BE49-F238E27FC236}">
                      <a16:creationId xmlns:a16="http://schemas.microsoft.com/office/drawing/2014/main" id="{530D0299-0D75-46FF-AA1A-CDFEC68807B8}"/>
                    </a:ext>
                  </a:extLst>
                </p:cNvPr>
                <p:cNvSpPr/>
                <p:nvPr/>
              </p:nvSpPr>
              <p:spPr>
                <a:xfrm>
                  <a:off x="3036618" y="462899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8" name="bk object 333">
                  <a:extLst>
                    <a:ext uri="{FF2B5EF4-FFF2-40B4-BE49-F238E27FC236}">
                      <a16:creationId xmlns:a16="http://schemas.microsoft.com/office/drawing/2014/main" id="{4C369BF2-2463-44C9-9A62-42C026D0668D}"/>
                    </a:ext>
                  </a:extLst>
                </p:cNvPr>
                <p:cNvSpPr/>
                <p:nvPr/>
              </p:nvSpPr>
              <p:spPr>
                <a:xfrm>
                  <a:off x="3036618" y="4628993"/>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9" name="bk object 334">
                  <a:extLst>
                    <a:ext uri="{FF2B5EF4-FFF2-40B4-BE49-F238E27FC236}">
                      <a16:creationId xmlns:a16="http://schemas.microsoft.com/office/drawing/2014/main" id="{073A453F-8F90-4A8E-A6BF-A4133F661D2A}"/>
                    </a:ext>
                  </a:extLst>
                </p:cNvPr>
                <p:cNvSpPr/>
                <p:nvPr/>
              </p:nvSpPr>
              <p:spPr>
                <a:xfrm>
                  <a:off x="3036618" y="4695444"/>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0" name="bk object 335">
                  <a:extLst>
                    <a:ext uri="{FF2B5EF4-FFF2-40B4-BE49-F238E27FC236}">
                      <a16:creationId xmlns:a16="http://schemas.microsoft.com/office/drawing/2014/main" id="{06073661-B75D-45DA-82C7-724763E70DCC}"/>
                    </a:ext>
                  </a:extLst>
                </p:cNvPr>
                <p:cNvSpPr/>
                <p:nvPr/>
              </p:nvSpPr>
              <p:spPr>
                <a:xfrm>
                  <a:off x="3036618" y="4695444"/>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1" name="bk object 336">
                  <a:extLst>
                    <a:ext uri="{FF2B5EF4-FFF2-40B4-BE49-F238E27FC236}">
                      <a16:creationId xmlns:a16="http://schemas.microsoft.com/office/drawing/2014/main" id="{18FFA9D4-900F-417C-BB70-EF48DE5FDB26}"/>
                    </a:ext>
                  </a:extLst>
                </p:cNvPr>
                <p:cNvSpPr/>
                <p:nvPr/>
              </p:nvSpPr>
              <p:spPr>
                <a:xfrm>
                  <a:off x="3036618" y="4739398"/>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2" name="bk object 337">
                  <a:extLst>
                    <a:ext uri="{FF2B5EF4-FFF2-40B4-BE49-F238E27FC236}">
                      <a16:creationId xmlns:a16="http://schemas.microsoft.com/office/drawing/2014/main" id="{92253258-4C9E-4A67-A451-B87426B45017}"/>
                    </a:ext>
                  </a:extLst>
                </p:cNvPr>
                <p:cNvSpPr/>
                <p:nvPr/>
              </p:nvSpPr>
              <p:spPr>
                <a:xfrm>
                  <a:off x="3036618" y="4739398"/>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3" name="bk object 338">
                  <a:extLst>
                    <a:ext uri="{FF2B5EF4-FFF2-40B4-BE49-F238E27FC236}">
                      <a16:creationId xmlns:a16="http://schemas.microsoft.com/office/drawing/2014/main" id="{3E9C0AA8-7A4D-4A09-B99B-DC9BF347F965}"/>
                    </a:ext>
                  </a:extLst>
                </p:cNvPr>
                <p:cNvSpPr/>
                <p:nvPr/>
              </p:nvSpPr>
              <p:spPr>
                <a:xfrm>
                  <a:off x="3036618" y="479019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4" name="bk object 339">
                  <a:extLst>
                    <a:ext uri="{FF2B5EF4-FFF2-40B4-BE49-F238E27FC236}">
                      <a16:creationId xmlns:a16="http://schemas.microsoft.com/office/drawing/2014/main" id="{C0C654E3-9781-4C60-863B-397CDC714DB7}"/>
                    </a:ext>
                  </a:extLst>
                </p:cNvPr>
                <p:cNvSpPr/>
                <p:nvPr/>
              </p:nvSpPr>
              <p:spPr>
                <a:xfrm>
                  <a:off x="3036618" y="4790198"/>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5" name="bk object 340">
                  <a:extLst>
                    <a:ext uri="{FF2B5EF4-FFF2-40B4-BE49-F238E27FC236}">
                      <a16:creationId xmlns:a16="http://schemas.microsoft.com/office/drawing/2014/main" id="{8209E5C3-2292-40D0-982A-A359AF0F590D}"/>
                    </a:ext>
                  </a:extLst>
                </p:cNvPr>
                <p:cNvSpPr/>
                <p:nvPr/>
              </p:nvSpPr>
              <p:spPr>
                <a:xfrm>
                  <a:off x="3036618" y="4880728"/>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6" name="bk object 341">
                  <a:extLst>
                    <a:ext uri="{FF2B5EF4-FFF2-40B4-BE49-F238E27FC236}">
                      <a16:creationId xmlns:a16="http://schemas.microsoft.com/office/drawing/2014/main" id="{62A18DFE-912E-4B87-B76B-FB6EDD9C1DFE}"/>
                    </a:ext>
                  </a:extLst>
                </p:cNvPr>
                <p:cNvSpPr/>
                <p:nvPr/>
              </p:nvSpPr>
              <p:spPr>
                <a:xfrm>
                  <a:off x="3036618" y="4880728"/>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7" name="bk object 342">
                  <a:extLst>
                    <a:ext uri="{FF2B5EF4-FFF2-40B4-BE49-F238E27FC236}">
                      <a16:creationId xmlns:a16="http://schemas.microsoft.com/office/drawing/2014/main" id="{39619DCC-F064-4BA6-95D7-D5731AFBDEEA}"/>
                    </a:ext>
                  </a:extLst>
                </p:cNvPr>
                <p:cNvSpPr/>
                <p:nvPr/>
              </p:nvSpPr>
              <p:spPr>
                <a:xfrm>
                  <a:off x="3036618" y="4931528"/>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8" name="bk object 343">
                  <a:extLst>
                    <a:ext uri="{FF2B5EF4-FFF2-40B4-BE49-F238E27FC236}">
                      <a16:creationId xmlns:a16="http://schemas.microsoft.com/office/drawing/2014/main" id="{84FC926E-3C0F-4A27-8CC7-14E4F624D7BC}"/>
                    </a:ext>
                  </a:extLst>
                </p:cNvPr>
                <p:cNvSpPr/>
                <p:nvPr/>
              </p:nvSpPr>
              <p:spPr>
                <a:xfrm>
                  <a:off x="3036618" y="4931528"/>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9" name="bk object 344">
                  <a:extLst>
                    <a:ext uri="{FF2B5EF4-FFF2-40B4-BE49-F238E27FC236}">
                      <a16:creationId xmlns:a16="http://schemas.microsoft.com/office/drawing/2014/main" id="{13AAA144-D25E-4798-8256-0A1D7FDC83CA}"/>
                    </a:ext>
                  </a:extLst>
                </p:cNvPr>
                <p:cNvSpPr/>
                <p:nvPr/>
              </p:nvSpPr>
              <p:spPr>
                <a:xfrm>
                  <a:off x="3036618" y="5004392"/>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0" name="bk object 345">
                  <a:extLst>
                    <a:ext uri="{FF2B5EF4-FFF2-40B4-BE49-F238E27FC236}">
                      <a16:creationId xmlns:a16="http://schemas.microsoft.com/office/drawing/2014/main" id="{8DB6FD95-AB76-4CFC-ACF3-2D1E7302E4E7}"/>
                    </a:ext>
                  </a:extLst>
                </p:cNvPr>
                <p:cNvSpPr/>
                <p:nvPr/>
              </p:nvSpPr>
              <p:spPr>
                <a:xfrm>
                  <a:off x="3036618" y="5004392"/>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1" name="bk object 346">
                  <a:extLst>
                    <a:ext uri="{FF2B5EF4-FFF2-40B4-BE49-F238E27FC236}">
                      <a16:creationId xmlns:a16="http://schemas.microsoft.com/office/drawing/2014/main" id="{DFD75E5A-4448-4EF9-8041-132A08405FC3}"/>
                    </a:ext>
                  </a:extLst>
                </p:cNvPr>
                <p:cNvSpPr/>
                <p:nvPr/>
              </p:nvSpPr>
              <p:spPr>
                <a:xfrm>
                  <a:off x="3036618" y="5105974"/>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2" name="bk object 347">
                  <a:extLst>
                    <a:ext uri="{FF2B5EF4-FFF2-40B4-BE49-F238E27FC236}">
                      <a16:creationId xmlns:a16="http://schemas.microsoft.com/office/drawing/2014/main" id="{F082C6EE-2892-468C-A870-7721B59BB278}"/>
                    </a:ext>
                  </a:extLst>
                </p:cNvPr>
                <p:cNvSpPr/>
                <p:nvPr/>
              </p:nvSpPr>
              <p:spPr>
                <a:xfrm>
                  <a:off x="3036618" y="5105974"/>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3" name="bk object 348">
                  <a:extLst>
                    <a:ext uri="{FF2B5EF4-FFF2-40B4-BE49-F238E27FC236}">
                      <a16:creationId xmlns:a16="http://schemas.microsoft.com/office/drawing/2014/main" id="{CD9DBA0B-88D3-4FC7-A7AF-351DBDD9CBCC}"/>
                    </a:ext>
                  </a:extLst>
                </p:cNvPr>
                <p:cNvSpPr/>
                <p:nvPr/>
              </p:nvSpPr>
              <p:spPr>
                <a:xfrm>
                  <a:off x="3036618" y="5090514"/>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4" name="bk object 349">
                  <a:extLst>
                    <a:ext uri="{FF2B5EF4-FFF2-40B4-BE49-F238E27FC236}">
                      <a16:creationId xmlns:a16="http://schemas.microsoft.com/office/drawing/2014/main" id="{57801DBA-E57D-40FB-8DB2-84125B99BFC3}"/>
                    </a:ext>
                  </a:extLst>
                </p:cNvPr>
                <p:cNvSpPr/>
                <p:nvPr/>
              </p:nvSpPr>
              <p:spPr>
                <a:xfrm>
                  <a:off x="3036618" y="5090514"/>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5" name="bk object 350">
                  <a:extLst>
                    <a:ext uri="{FF2B5EF4-FFF2-40B4-BE49-F238E27FC236}">
                      <a16:creationId xmlns:a16="http://schemas.microsoft.com/office/drawing/2014/main" id="{05F1A355-9F93-4043-89E3-943B8ED340D7}"/>
                    </a:ext>
                  </a:extLst>
                </p:cNvPr>
                <p:cNvSpPr/>
                <p:nvPr/>
              </p:nvSpPr>
              <p:spPr>
                <a:xfrm>
                  <a:off x="3036618" y="5161183"/>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6" name="bk object 351">
                  <a:extLst>
                    <a:ext uri="{FF2B5EF4-FFF2-40B4-BE49-F238E27FC236}">
                      <a16:creationId xmlns:a16="http://schemas.microsoft.com/office/drawing/2014/main" id="{C9F7B208-8183-438A-B9C0-DFA2C5CD97C5}"/>
                    </a:ext>
                  </a:extLst>
                </p:cNvPr>
                <p:cNvSpPr/>
                <p:nvPr/>
              </p:nvSpPr>
              <p:spPr>
                <a:xfrm>
                  <a:off x="3036618" y="5161183"/>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7" name="bk object 352">
                  <a:extLst>
                    <a:ext uri="{FF2B5EF4-FFF2-40B4-BE49-F238E27FC236}">
                      <a16:creationId xmlns:a16="http://schemas.microsoft.com/office/drawing/2014/main" id="{3E18F0E0-AE80-490D-BDCF-C85873C5987F}"/>
                    </a:ext>
                  </a:extLst>
                </p:cNvPr>
                <p:cNvSpPr/>
                <p:nvPr/>
              </p:nvSpPr>
              <p:spPr>
                <a:xfrm>
                  <a:off x="3036618" y="5430593"/>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8" name="bk object 353">
                  <a:extLst>
                    <a:ext uri="{FF2B5EF4-FFF2-40B4-BE49-F238E27FC236}">
                      <a16:creationId xmlns:a16="http://schemas.microsoft.com/office/drawing/2014/main" id="{6F805141-354F-4ED6-8B14-4930DA960093}"/>
                    </a:ext>
                  </a:extLst>
                </p:cNvPr>
                <p:cNvSpPr/>
                <p:nvPr/>
              </p:nvSpPr>
              <p:spPr>
                <a:xfrm>
                  <a:off x="3036618" y="5430593"/>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9" name="bk object 354">
                  <a:extLst>
                    <a:ext uri="{FF2B5EF4-FFF2-40B4-BE49-F238E27FC236}">
                      <a16:creationId xmlns:a16="http://schemas.microsoft.com/office/drawing/2014/main" id="{A2A92B7C-5EB4-4BAB-8A24-CAD1D6D0B14A}"/>
                    </a:ext>
                  </a:extLst>
                </p:cNvPr>
                <p:cNvSpPr/>
                <p:nvPr/>
              </p:nvSpPr>
              <p:spPr>
                <a:xfrm>
                  <a:off x="3036618" y="5536590"/>
                  <a:ext cx="22225" cy="22225"/>
                </a:xfrm>
                <a:custGeom>
                  <a:avLst/>
                  <a:gdLst/>
                  <a:ahLst/>
                  <a:cxnLst/>
                  <a:rect l="l" t="t" r="r" b="b"/>
                  <a:pathLst>
                    <a:path w="22225" h="22225">
                      <a:moveTo>
                        <a:pt x="16827" y="0"/>
                      </a:moveTo>
                      <a:lnTo>
                        <a:pt x="4851" y="0"/>
                      </a:lnTo>
                      <a:lnTo>
                        <a:pt x="0" y="4864"/>
                      </a:lnTo>
                      <a:lnTo>
                        <a:pt x="0" y="16827"/>
                      </a:lnTo>
                      <a:lnTo>
                        <a:pt x="4851" y="21691"/>
                      </a:lnTo>
                      <a:lnTo>
                        <a:pt x="16827" y="21691"/>
                      </a:lnTo>
                      <a:lnTo>
                        <a:pt x="21678" y="16827"/>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0" name="bk object 355">
                  <a:extLst>
                    <a:ext uri="{FF2B5EF4-FFF2-40B4-BE49-F238E27FC236}">
                      <a16:creationId xmlns:a16="http://schemas.microsoft.com/office/drawing/2014/main" id="{C5F88291-82B4-446E-A3D3-C7901A250E5B}"/>
                    </a:ext>
                  </a:extLst>
                </p:cNvPr>
                <p:cNvSpPr/>
                <p:nvPr/>
              </p:nvSpPr>
              <p:spPr>
                <a:xfrm>
                  <a:off x="3036618" y="5536590"/>
                  <a:ext cx="22225" cy="22225"/>
                </a:xfrm>
                <a:custGeom>
                  <a:avLst/>
                  <a:gdLst/>
                  <a:ahLst/>
                  <a:cxnLst/>
                  <a:rect l="l" t="t" r="r" b="b"/>
                  <a:pathLst>
                    <a:path w="22225" h="22225">
                      <a:moveTo>
                        <a:pt x="21678" y="10845"/>
                      </a:moveTo>
                      <a:lnTo>
                        <a:pt x="21678" y="16827"/>
                      </a:lnTo>
                      <a:lnTo>
                        <a:pt x="16827" y="21691"/>
                      </a:lnTo>
                      <a:lnTo>
                        <a:pt x="10833" y="21691"/>
                      </a:lnTo>
                      <a:lnTo>
                        <a:pt x="4851" y="21691"/>
                      </a:lnTo>
                      <a:lnTo>
                        <a:pt x="0" y="16827"/>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1" name="bk object 356">
                  <a:extLst>
                    <a:ext uri="{FF2B5EF4-FFF2-40B4-BE49-F238E27FC236}">
                      <a16:creationId xmlns:a16="http://schemas.microsoft.com/office/drawing/2014/main" id="{5C19F914-38CA-499C-AF53-0F4782C0BEC0}"/>
                    </a:ext>
                  </a:extLst>
                </p:cNvPr>
                <p:cNvSpPr/>
                <p:nvPr/>
              </p:nvSpPr>
              <p:spPr>
                <a:xfrm>
                  <a:off x="3036618" y="5227635"/>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2" name="bk object 357">
                  <a:extLst>
                    <a:ext uri="{FF2B5EF4-FFF2-40B4-BE49-F238E27FC236}">
                      <a16:creationId xmlns:a16="http://schemas.microsoft.com/office/drawing/2014/main" id="{FDD5AE2C-BC9D-440D-94A0-F14358646572}"/>
                    </a:ext>
                  </a:extLst>
                </p:cNvPr>
                <p:cNvSpPr/>
                <p:nvPr/>
              </p:nvSpPr>
              <p:spPr>
                <a:xfrm>
                  <a:off x="3036618" y="5227635"/>
                  <a:ext cx="22225" cy="22225"/>
                </a:xfrm>
                <a:custGeom>
                  <a:avLst/>
                  <a:gdLst/>
                  <a:ahLst/>
                  <a:cxnLst/>
                  <a:rect l="l" t="t" r="r" b="b"/>
                  <a:pathLst>
                    <a:path w="22225" h="22225">
                      <a:moveTo>
                        <a:pt x="21678" y="10845"/>
                      </a:moveTo>
                      <a:lnTo>
                        <a:pt x="21678" y="16827"/>
                      </a:lnTo>
                      <a:lnTo>
                        <a:pt x="16827" y="21678"/>
                      </a:lnTo>
                      <a:lnTo>
                        <a:pt x="10833" y="21678"/>
                      </a:lnTo>
                      <a:lnTo>
                        <a:pt x="4851" y="21678"/>
                      </a:lnTo>
                      <a:lnTo>
                        <a:pt x="0" y="16827"/>
                      </a:lnTo>
                      <a:lnTo>
                        <a:pt x="0" y="10845"/>
                      </a:lnTo>
                      <a:lnTo>
                        <a:pt x="0" y="4851"/>
                      </a:lnTo>
                      <a:lnTo>
                        <a:pt x="4851" y="0"/>
                      </a:lnTo>
                      <a:lnTo>
                        <a:pt x="10833"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3" name="bk object 358">
                  <a:extLst>
                    <a:ext uri="{FF2B5EF4-FFF2-40B4-BE49-F238E27FC236}">
                      <a16:creationId xmlns:a16="http://schemas.microsoft.com/office/drawing/2014/main" id="{BC1EC670-FF3D-4E3B-B2F8-4C2AB74AE6DD}"/>
                    </a:ext>
                  </a:extLst>
                </p:cNvPr>
                <p:cNvSpPr/>
                <p:nvPr/>
              </p:nvSpPr>
              <p:spPr>
                <a:xfrm>
                  <a:off x="3036618" y="4909434"/>
                  <a:ext cx="22225" cy="22225"/>
                </a:xfrm>
                <a:custGeom>
                  <a:avLst/>
                  <a:gdLst/>
                  <a:ahLst/>
                  <a:cxnLst/>
                  <a:rect l="l" t="t" r="r" b="b"/>
                  <a:pathLst>
                    <a:path w="22225" h="22225">
                      <a:moveTo>
                        <a:pt x="16827" y="0"/>
                      </a:moveTo>
                      <a:lnTo>
                        <a:pt x="4851" y="0"/>
                      </a:lnTo>
                      <a:lnTo>
                        <a:pt x="0" y="4864"/>
                      </a:lnTo>
                      <a:lnTo>
                        <a:pt x="0" y="16840"/>
                      </a:lnTo>
                      <a:lnTo>
                        <a:pt x="4851" y="21691"/>
                      </a:lnTo>
                      <a:lnTo>
                        <a:pt x="16827" y="21691"/>
                      </a:lnTo>
                      <a:lnTo>
                        <a:pt x="21678" y="16840"/>
                      </a:lnTo>
                      <a:lnTo>
                        <a:pt x="21678" y="4864"/>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4" name="bk object 359">
                  <a:extLst>
                    <a:ext uri="{FF2B5EF4-FFF2-40B4-BE49-F238E27FC236}">
                      <a16:creationId xmlns:a16="http://schemas.microsoft.com/office/drawing/2014/main" id="{27C49979-7EEB-4194-8C39-7F6729E36493}"/>
                    </a:ext>
                  </a:extLst>
                </p:cNvPr>
                <p:cNvSpPr/>
                <p:nvPr/>
              </p:nvSpPr>
              <p:spPr>
                <a:xfrm>
                  <a:off x="3036618" y="4909434"/>
                  <a:ext cx="22225" cy="22225"/>
                </a:xfrm>
                <a:custGeom>
                  <a:avLst/>
                  <a:gdLst/>
                  <a:ahLst/>
                  <a:cxnLst/>
                  <a:rect l="l" t="t" r="r" b="b"/>
                  <a:pathLst>
                    <a:path w="22225" h="22225">
                      <a:moveTo>
                        <a:pt x="21678" y="10845"/>
                      </a:moveTo>
                      <a:lnTo>
                        <a:pt x="21678" y="16840"/>
                      </a:lnTo>
                      <a:lnTo>
                        <a:pt x="16827" y="21691"/>
                      </a:lnTo>
                      <a:lnTo>
                        <a:pt x="10833" y="21691"/>
                      </a:lnTo>
                      <a:lnTo>
                        <a:pt x="4851" y="21691"/>
                      </a:lnTo>
                      <a:lnTo>
                        <a:pt x="0" y="16840"/>
                      </a:lnTo>
                      <a:lnTo>
                        <a:pt x="0" y="10845"/>
                      </a:lnTo>
                      <a:lnTo>
                        <a:pt x="0" y="4864"/>
                      </a:lnTo>
                      <a:lnTo>
                        <a:pt x="4851" y="0"/>
                      </a:lnTo>
                      <a:lnTo>
                        <a:pt x="10833"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5" name="bk object 360">
                  <a:extLst>
                    <a:ext uri="{FF2B5EF4-FFF2-40B4-BE49-F238E27FC236}">
                      <a16:creationId xmlns:a16="http://schemas.microsoft.com/office/drawing/2014/main" id="{6990DBD8-E16B-40BB-B1F3-4FFEC82E09FC}"/>
                    </a:ext>
                  </a:extLst>
                </p:cNvPr>
                <p:cNvSpPr/>
                <p:nvPr/>
              </p:nvSpPr>
              <p:spPr>
                <a:xfrm>
                  <a:off x="3036618" y="4973487"/>
                  <a:ext cx="22225" cy="22225"/>
                </a:xfrm>
                <a:custGeom>
                  <a:avLst/>
                  <a:gdLst/>
                  <a:ahLst/>
                  <a:cxnLst/>
                  <a:rect l="l" t="t" r="r" b="b"/>
                  <a:pathLst>
                    <a:path w="22225" h="22225">
                      <a:moveTo>
                        <a:pt x="16827" y="0"/>
                      </a:moveTo>
                      <a:lnTo>
                        <a:pt x="4851" y="0"/>
                      </a:lnTo>
                      <a:lnTo>
                        <a:pt x="0" y="4851"/>
                      </a:lnTo>
                      <a:lnTo>
                        <a:pt x="0" y="16827"/>
                      </a:lnTo>
                      <a:lnTo>
                        <a:pt x="4851" y="21678"/>
                      </a:lnTo>
                      <a:lnTo>
                        <a:pt x="16827" y="21678"/>
                      </a:lnTo>
                      <a:lnTo>
                        <a:pt x="21678" y="16827"/>
                      </a:lnTo>
                      <a:lnTo>
                        <a:pt x="21678" y="4851"/>
                      </a:lnTo>
                      <a:lnTo>
                        <a:pt x="16827"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6" name="bk object 361">
                  <a:extLst>
                    <a:ext uri="{FF2B5EF4-FFF2-40B4-BE49-F238E27FC236}">
                      <a16:creationId xmlns:a16="http://schemas.microsoft.com/office/drawing/2014/main" id="{467FC182-6B7D-4C67-BB10-0C4FC75E49C0}"/>
                    </a:ext>
                  </a:extLst>
                </p:cNvPr>
                <p:cNvSpPr/>
                <p:nvPr/>
              </p:nvSpPr>
              <p:spPr>
                <a:xfrm>
                  <a:off x="3036618" y="4973487"/>
                  <a:ext cx="22225" cy="22225"/>
                </a:xfrm>
                <a:custGeom>
                  <a:avLst/>
                  <a:gdLst/>
                  <a:ahLst/>
                  <a:cxnLst/>
                  <a:rect l="l" t="t" r="r" b="b"/>
                  <a:pathLst>
                    <a:path w="22225" h="22225">
                      <a:moveTo>
                        <a:pt x="21678" y="10833"/>
                      </a:moveTo>
                      <a:lnTo>
                        <a:pt x="21678" y="16827"/>
                      </a:lnTo>
                      <a:lnTo>
                        <a:pt x="16827" y="21678"/>
                      </a:lnTo>
                      <a:lnTo>
                        <a:pt x="10833" y="21678"/>
                      </a:lnTo>
                      <a:lnTo>
                        <a:pt x="4851" y="21678"/>
                      </a:lnTo>
                      <a:lnTo>
                        <a:pt x="0" y="16827"/>
                      </a:lnTo>
                      <a:lnTo>
                        <a:pt x="0" y="10833"/>
                      </a:lnTo>
                      <a:lnTo>
                        <a:pt x="0" y="4851"/>
                      </a:lnTo>
                      <a:lnTo>
                        <a:pt x="4851" y="0"/>
                      </a:lnTo>
                      <a:lnTo>
                        <a:pt x="10833"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7" name="bk object 362">
                  <a:extLst>
                    <a:ext uri="{FF2B5EF4-FFF2-40B4-BE49-F238E27FC236}">
                      <a16:creationId xmlns:a16="http://schemas.microsoft.com/office/drawing/2014/main" id="{30518210-23A4-46DE-A693-ECECB88F99D6}"/>
                    </a:ext>
                  </a:extLst>
                </p:cNvPr>
                <p:cNvSpPr/>
                <p:nvPr/>
              </p:nvSpPr>
              <p:spPr>
                <a:xfrm>
                  <a:off x="3011843" y="5006413"/>
                  <a:ext cx="71755" cy="26670"/>
                </a:xfrm>
                <a:custGeom>
                  <a:avLst/>
                  <a:gdLst/>
                  <a:ahLst/>
                  <a:cxnLst/>
                  <a:rect l="l" t="t" r="r" b="b"/>
                  <a:pathLst>
                    <a:path w="71755" h="26670">
                      <a:moveTo>
                        <a:pt x="0" y="26492"/>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8" name="bk object 363">
                  <a:extLst>
                    <a:ext uri="{FF2B5EF4-FFF2-40B4-BE49-F238E27FC236}">
                      <a16:creationId xmlns:a16="http://schemas.microsoft.com/office/drawing/2014/main" id="{FCF1AC76-1F30-41C2-81D9-4613DEE5E0E8}"/>
                    </a:ext>
                  </a:extLst>
                </p:cNvPr>
                <p:cNvSpPr/>
                <p:nvPr/>
              </p:nvSpPr>
              <p:spPr>
                <a:xfrm>
                  <a:off x="3011843" y="5006408"/>
                  <a:ext cx="71755" cy="26670"/>
                </a:xfrm>
                <a:custGeom>
                  <a:avLst/>
                  <a:gdLst/>
                  <a:ahLst/>
                  <a:cxnLst/>
                  <a:rect l="l" t="t" r="r" b="b"/>
                  <a:pathLst>
                    <a:path w="71755" h="26670">
                      <a:moveTo>
                        <a:pt x="0" y="0"/>
                      </a:moveTo>
                      <a:lnTo>
                        <a:pt x="71234"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9" name="bk object 364">
                  <a:extLst>
                    <a:ext uri="{FF2B5EF4-FFF2-40B4-BE49-F238E27FC236}">
                      <a16:creationId xmlns:a16="http://schemas.microsoft.com/office/drawing/2014/main" id="{98C9D4A5-6747-4091-9D18-9260366A4D53}"/>
                    </a:ext>
                  </a:extLst>
                </p:cNvPr>
                <p:cNvSpPr/>
                <p:nvPr/>
              </p:nvSpPr>
              <p:spPr>
                <a:xfrm>
                  <a:off x="3590202" y="5397274"/>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0" name="bk object 365">
                  <a:extLst>
                    <a:ext uri="{FF2B5EF4-FFF2-40B4-BE49-F238E27FC236}">
                      <a16:creationId xmlns:a16="http://schemas.microsoft.com/office/drawing/2014/main" id="{E99E59E4-C579-4547-9087-D1F1CFD3F65F}"/>
                    </a:ext>
                  </a:extLst>
                </p:cNvPr>
                <p:cNvSpPr/>
                <p:nvPr/>
              </p:nvSpPr>
              <p:spPr>
                <a:xfrm>
                  <a:off x="3631756" y="4995364"/>
                  <a:ext cx="0" cy="401955"/>
                </a:xfrm>
                <a:custGeom>
                  <a:avLst/>
                  <a:gdLst/>
                  <a:ahLst/>
                  <a:cxnLst/>
                  <a:rect l="l" t="t" r="r" b="b"/>
                  <a:pathLst>
                    <a:path h="401954">
                      <a:moveTo>
                        <a:pt x="0" y="0"/>
                      </a:moveTo>
                      <a:lnTo>
                        <a:pt x="0" y="40190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1" name="bk object 366">
                  <a:extLst>
                    <a:ext uri="{FF2B5EF4-FFF2-40B4-BE49-F238E27FC236}">
                      <a16:creationId xmlns:a16="http://schemas.microsoft.com/office/drawing/2014/main" id="{EB2BA469-7935-4565-8FD4-06A085112C5F}"/>
                    </a:ext>
                  </a:extLst>
                </p:cNvPr>
                <p:cNvSpPr/>
                <p:nvPr/>
              </p:nvSpPr>
              <p:spPr>
                <a:xfrm>
                  <a:off x="3590202" y="4589037"/>
                  <a:ext cx="83185" cy="0"/>
                </a:xfrm>
                <a:custGeom>
                  <a:avLst/>
                  <a:gdLst/>
                  <a:ahLst/>
                  <a:cxnLst/>
                  <a:rect l="l" t="t" r="r" b="b"/>
                  <a:pathLst>
                    <a:path w="83185">
                      <a:moveTo>
                        <a:pt x="0" y="0"/>
                      </a:moveTo>
                      <a:lnTo>
                        <a:pt x="831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2" name="bk object 367">
                  <a:extLst>
                    <a:ext uri="{FF2B5EF4-FFF2-40B4-BE49-F238E27FC236}">
                      <a16:creationId xmlns:a16="http://schemas.microsoft.com/office/drawing/2014/main" id="{14BE72C2-2D93-450C-AA2D-779B0819CC16}"/>
                    </a:ext>
                  </a:extLst>
                </p:cNvPr>
                <p:cNvSpPr/>
                <p:nvPr/>
              </p:nvSpPr>
              <p:spPr>
                <a:xfrm>
                  <a:off x="3631756" y="4589037"/>
                  <a:ext cx="0" cy="114935"/>
                </a:xfrm>
                <a:custGeom>
                  <a:avLst/>
                  <a:gdLst/>
                  <a:ahLst/>
                  <a:cxnLst/>
                  <a:rect l="l" t="t" r="r" b="b"/>
                  <a:pathLst>
                    <a:path h="114935">
                      <a:moveTo>
                        <a:pt x="0" y="0"/>
                      </a:moveTo>
                      <a:lnTo>
                        <a:pt x="0" y="11483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3" name="bk object 368">
                  <a:extLst>
                    <a:ext uri="{FF2B5EF4-FFF2-40B4-BE49-F238E27FC236}">
                      <a16:creationId xmlns:a16="http://schemas.microsoft.com/office/drawing/2014/main" id="{9C45403A-A962-415A-B882-D51EAFB9886E}"/>
                    </a:ext>
                  </a:extLst>
                </p:cNvPr>
                <p:cNvSpPr/>
                <p:nvPr/>
              </p:nvSpPr>
              <p:spPr>
                <a:xfrm>
                  <a:off x="3495216" y="4703867"/>
                  <a:ext cx="267335" cy="292100"/>
                </a:xfrm>
                <a:custGeom>
                  <a:avLst/>
                  <a:gdLst/>
                  <a:ahLst/>
                  <a:cxnLst/>
                  <a:rect l="l" t="t" r="r" b="b"/>
                  <a:pathLst>
                    <a:path w="267335" h="292100">
                      <a:moveTo>
                        <a:pt x="0" y="291490"/>
                      </a:moveTo>
                      <a:lnTo>
                        <a:pt x="267131" y="291490"/>
                      </a:lnTo>
                      <a:lnTo>
                        <a:pt x="267131" y="0"/>
                      </a:lnTo>
                      <a:lnTo>
                        <a:pt x="0" y="0"/>
                      </a:lnTo>
                      <a:lnTo>
                        <a:pt x="0" y="29149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4" name="bk object 369">
                  <a:extLst>
                    <a:ext uri="{FF2B5EF4-FFF2-40B4-BE49-F238E27FC236}">
                      <a16:creationId xmlns:a16="http://schemas.microsoft.com/office/drawing/2014/main" id="{B33D6CB3-0C15-4017-B922-F1B4777206ED}"/>
                    </a:ext>
                  </a:extLst>
                </p:cNvPr>
                <p:cNvSpPr/>
                <p:nvPr/>
              </p:nvSpPr>
              <p:spPr>
                <a:xfrm>
                  <a:off x="3495220" y="4703867"/>
                  <a:ext cx="267335" cy="292100"/>
                </a:xfrm>
                <a:custGeom>
                  <a:avLst/>
                  <a:gdLst/>
                  <a:ahLst/>
                  <a:cxnLst/>
                  <a:rect l="l" t="t" r="r" b="b"/>
                  <a:pathLst>
                    <a:path w="267335" h="292100">
                      <a:moveTo>
                        <a:pt x="0" y="291490"/>
                      </a:moveTo>
                      <a:lnTo>
                        <a:pt x="267131" y="291490"/>
                      </a:lnTo>
                      <a:lnTo>
                        <a:pt x="267131" y="0"/>
                      </a:lnTo>
                      <a:lnTo>
                        <a:pt x="0" y="0"/>
                      </a:lnTo>
                      <a:lnTo>
                        <a:pt x="0" y="29149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5" name="bk object 370">
                  <a:extLst>
                    <a:ext uri="{FF2B5EF4-FFF2-40B4-BE49-F238E27FC236}">
                      <a16:creationId xmlns:a16="http://schemas.microsoft.com/office/drawing/2014/main" id="{152224BC-A277-478D-85C3-C3CBDBAE4295}"/>
                    </a:ext>
                  </a:extLst>
                </p:cNvPr>
                <p:cNvSpPr/>
                <p:nvPr/>
              </p:nvSpPr>
              <p:spPr>
                <a:xfrm>
                  <a:off x="3495220" y="4703867"/>
                  <a:ext cx="267335" cy="292100"/>
                </a:xfrm>
                <a:custGeom>
                  <a:avLst/>
                  <a:gdLst/>
                  <a:ahLst/>
                  <a:cxnLst/>
                  <a:rect l="l" t="t" r="r" b="b"/>
                  <a:pathLst>
                    <a:path w="267335" h="292100">
                      <a:moveTo>
                        <a:pt x="0" y="0"/>
                      </a:moveTo>
                      <a:lnTo>
                        <a:pt x="267131" y="0"/>
                      </a:lnTo>
                      <a:lnTo>
                        <a:pt x="267131" y="291490"/>
                      </a:lnTo>
                      <a:lnTo>
                        <a:pt x="0" y="291490"/>
                      </a:lnTo>
                      <a:lnTo>
                        <a:pt x="0" y="0"/>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6" name="bk object 371">
                  <a:extLst>
                    <a:ext uri="{FF2B5EF4-FFF2-40B4-BE49-F238E27FC236}">
                      <a16:creationId xmlns:a16="http://schemas.microsoft.com/office/drawing/2014/main" id="{2BFD8A54-0749-42B0-8D17-477AB3B0E5A6}"/>
                    </a:ext>
                  </a:extLst>
                </p:cNvPr>
                <p:cNvSpPr/>
                <p:nvPr/>
              </p:nvSpPr>
              <p:spPr>
                <a:xfrm>
                  <a:off x="3495219" y="4809868"/>
                  <a:ext cx="267335" cy="0"/>
                </a:xfrm>
                <a:custGeom>
                  <a:avLst/>
                  <a:gdLst/>
                  <a:ahLst/>
                  <a:cxnLst/>
                  <a:rect l="l" t="t" r="r" b="b"/>
                  <a:pathLst>
                    <a:path w="267335">
                      <a:moveTo>
                        <a:pt x="0" y="0"/>
                      </a:moveTo>
                      <a:lnTo>
                        <a:pt x="26713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7" name="bk object 372">
                  <a:extLst>
                    <a:ext uri="{FF2B5EF4-FFF2-40B4-BE49-F238E27FC236}">
                      <a16:creationId xmlns:a16="http://schemas.microsoft.com/office/drawing/2014/main" id="{FBA29AC1-EDDB-440F-A769-777982B2EE06}"/>
                    </a:ext>
                  </a:extLst>
                </p:cNvPr>
                <p:cNvSpPr/>
                <p:nvPr/>
              </p:nvSpPr>
              <p:spPr>
                <a:xfrm>
                  <a:off x="3620910" y="4620163"/>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8" name="bk object 373">
                  <a:extLst>
                    <a:ext uri="{FF2B5EF4-FFF2-40B4-BE49-F238E27FC236}">
                      <a16:creationId xmlns:a16="http://schemas.microsoft.com/office/drawing/2014/main" id="{F999EE43-5A83-476D-BC4A-E96D24676258}"/>
                    </a:ext>
                  </a:extLst>
                </p:cNvPr>
                <p:cNvSpPr/>
                <p:nvPr/>
              </p:nvSpPr>
              <p:spPr>
                <a:xfrm>
                  <a:off x="3620910" y="4620163"/>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9" name="bk object 374">
                  <a:extLst>
                    <a:ext uri="{FF2B5EF4-FFF2-40B4-BE49-F238E27FC236}">
                      <a16:creationId xmlns:a16="http://schemas.microsoft.com/office/drawing/2014/main" id="{78187E2E-AC01-4B8A-A58D-8AA4BE8EC616}"/>
                    </a:ext>
                  </a:extLst>
                </p:cNvPr>
                <p:cNvSpPr/>
                <p:nvPr/>
              </p:nvSpPr>
              <p:spPr>
                <a:xfrm>
                  <a:off x="3620910" y="4642244"/>
                  <a:ext cx="22225" cy="22225"/>
                </a:xfrm>
                <a:custGeom>
                  <a:avLst/>
                  <a:gdLst/>
                  <a:ahLst/>
                  <a:cxnLst/>
                  <a:rect l="l" t="t" r="r" b="b"/>
                  <a:pathLst>
                    <a:path w="22225" h="22225">
                      <a:moveTo>
                        <a:pt x="16827" y="0"/>
                      </a:moveTo>
                      <a:lnTo>
                        <a:pt x="4864" y="0"/>
                      </a:lnTo>
                      <a:lnTo>
                        <a:pt x="0" y="4851"/>
                      </a:lnTo>
                      <a:lnTo>
                        <a:pt x="0" y="16814"/>
                      </a:lnTo>
                      <a:lnTo>
                        <a:pt x="4864"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0" name="bk object 375">
                  <a:extLst>
                    <a:ext uri="{FF2B5EF4-FFF2-40B4-BE49-F238E27FC236}">
                      <a16:creationId xmlns:a16="http://schemas.microsoft.com/office/drawing/2014/main" id="{61C22F40-1C0A-408D-A324-C2481E1480AD}"/>
                    </a:ext>
                  </a:extLst>
                </p:cNvPr>
                <p:cNvSpPr/>
                <p:nvPr/>
              </p:nvSpPr>
              <p:spPr>
                <a:xfrm>
                  <a:off x="3620910" y="4642244"/>
                  <a:ext cx="22225" cy="22225"/>
                </a:xfrm>
                <a:custGeom>
                  <a:avLst/>
                  <a:gdLst/>
                  <a:ahLst/>
                  <a:cxnLst/>
                  <a:rect l="l" t="t" r="r" b="b"/>
                  <a:pathLst>
                    <a:path w="22225" h="22225">
                      <a:moveTo>
                        <a:pt x="21678" y="10833"/>
                      </a:moveTo>
                      <a:lnTo>
                        <a:pt x="21678" y="16814"/>
                      </a:lnTo>
                      <a:lnTo>
                        <a:pt x="16827" y="21678"/>
                      </a:lnTo>
                      <a:lnTo>
                        <a:pt x="10845" y="21678"/>
                      </a:lnTo>
                      <a:lnTo>
                        <a:pt x="4864" y="21678"/>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1" name="bk object 376">
                  <a:extLst>
                    <a:ext uri="{FF2B5EF4-FFF2-40B4-BE49-F238E27FC236}">
                      <a16:creationId xmlns:a16="http://schemas.microsoft.com/office/drawing/2014/main" id="{A34BF91D-6EA2-4E8C-BF41-4907D1ECFC7E}"/>
                    </a:ext>
                  </a:extLst>
                </p:cNvPr>
                <p:cNvSpPr/>
                <p:nvPr/>
              </p:nvSpPr>
              <p:spPr>
                <a:xfrm>
                  <a:off x="3620910" y="4699661"/>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2" name="bk object 377">
                  <a:extLst>
                    <a:ext uri="{FF2B5EF4-FFF2-40B4-BE49-F238E27FC236}">
                      <a16:creationId xmlns:a16="http://schemas.microsoft.com/office/drawing/2014/main" id="{E94EEFD1-D846-47A1-8226-6EBA1968DA15}"/>
                    </a:ext>
                  </a:extLst>
                </p:cNvPr>
                <p:cNvSpPr/>
                <p:nvPr/>
              </p:nvSpPr>
              <p:spPr>
                <a:xfrm>
                  <a:off x="3620910" y="4699661"/>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3" name="bk object 378">
                  <a:extLst>
                    <a:ext uri="{FF2B5EF4-FFF2-40B4-BE49-F238E27FC236}">
                      <a16:creationId xmlns:a16="http://schemas.microsoft.com/office/drawing/2014/main" id="{F621D32B-5A6B-43C4-8B28-7032DD9ACD39}"/>
                    </a:ext>
                  </a:extLst>
                </p:cNvPr>
                <p:cNvSpPr/>
                <p:nvPr/>
              </p:nvSpPr>
              <p:spPr>
                <a:xfrm>
                  <a:off x="3620910" y="4764897"/>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4" name="bk object 379">
                  <a:extLst>
                    <a:ext uri="{FF2B5EF4-FFF2-40B4-BE49-F238E27FC236}">
                      <a16:creationId xmlns:a16="http://schemas.microsoft.com/office/drawing/2014/main" id="{338F8F10-2677-4064-A56E-E582CC7C92C7}"/>
                    </a:ext>
                  </a:extLst>
                </p:cNvPr>
                <p:cNvSpPr/>
                <p:nvPr/>
              </p:nvSpPr>
              <p:spPr>
                <a:xfrm>
                  <a:off x="3620910" y="4764897"/>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5" name="bk object 380">
                  <a:extLst>
                    <a:ext uri="{FF2B5EF4-FFF2-40B4-BE49-F238E27FC236}">
                      <a16:creationId xmlns:a16="http://schemas.microsoft.com/office/drawing/2014/main" id="{68606DCB-C45D-4424-832A-F16A393FE5AB}"/>
                    </a:ext>
                  </a:extLst>
                </p:cNvPr>
                <p:cNvSpPr/>
                <p:nvPr/>
              </p:nvSpPr>
              <p:spPr>
                <a:xfrm>
                  <a:off x="3620910" y="4815989"/>
                  <a:ext cx="22225" cy="22225"/>
                </a:xfrm>
                <a:custGeom>
                  <a:avLst/>
                  <a:gdLst/>
                  <a:ahLst/>
                  <a:cxnLst/>
                  <a:rect l="l" t="t" r="r" b="b"/>
                  <a:pathLst>
                    <a:path w="22225" h="22225">
                      <a:moveTo>
                        <a:pt x="16827" y="0"/>
                      </a:moveTo>
                      <a:lnTo>
                        <a:pt x="4864" y="0"/>
                      </a:lnTo>
                      <a:lnTo>
                        <a:pt x="0" y="4851"/>
                      </a:lnTo>
                      <a:lnTo>
                        <a:pt x="0" y="16814"/>
                      </a:lnTo>
                      <a:lnTo>
                        <a:pt x="4864"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6" name="bk object 381">
                  <a:extLst>
                    <a:ext uri="{FF2B5EF4-FFF2-40B4-BE49-F238E27FC236}">
                      <a16:creationId xmlns:a16="http://schemas.microsoft.com/office/drawing/2014/main" id="{964A0BE7-1A00-4DBD-B7DA-B28635564CD0}"/>
                    </a:ext>
                  </a:extLst>
                </p:cNvPr>
                <p:cNvSpPr/>
                <p:nvPr/>
              </p:nvSpPr>
              <p:spPr>
                <a:xfrm>
                  <a:off x="3620910" y="4815989"/>
                  <a:ext cx="22225" cy="22225"/>
                </a:xfrm>
                <a:custGeom>
                  <a:avLst/>
                  <a:gdLst/>
                  <a:ahLst/>
                  <a:cxnLst/>
                  <a:rect l="l" t="t" r="r" b="b"/>
                  <a:pathLst>
                    <a:path w="22225" h="22225">
                      <a:moveTo>
                        <a:pt x="21678" y="10833"/>
                      </a:moveTo>
                      <a:lnTo>
                        <a:pt x="21678" y="16814"/>
                      </a:lnTo>
                      <a:lnTo>
                        <a:pt x="16827" y="21678"/>
                      </a:lnTo>
                      <a:lnTo>
                        <a:pt x="10845" y="21678"/>
                      </a:lnTo>
                      <a:lnTo>
                        <a:pt x="4864" y="21678"/>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7" name="bk object 382">
                  <a:extLst>
                    <a:ext uri="{FF2B5EF4-FFF2-40B4-BE49-F238E27FC236}">
                      <a16:creationId xmlns:a16="http://schemas.microsoft.com/office/drawing/2014/main" id="{9D20CA9F-34DB-4C23-95F7-10E821D2CB83}"/>
                    </a:ext>
                  </a:extLst>
                </p:cNvPr>
                <p:cNvSpPr/>
                <p:nvPr/>
              </p:nvSpPr>
              <p:spPr>
                <a:xfrm>
                  <a:off x="3620910" y="4675358"/>
                  <a:ext cx="22225" cy="22225"/>
                </a:xfrm>
                <a:custGeom>
                  <a:avLst/>
                  <a:gdLst/>
                  <a:ahLst/>
                  <a:cxnLst/>
                  <a:rect l="l" t="t" r="r" b="b"/>
                  <a:pathLst>
                    <a:path w="22225" h="22225">
                      <a:moveTo>
                        <a:pt x="16827" y="0"/>
                      </a:moveTo>
                      <a:lnTo>
                        <a:pt x="4864" y="0"/>
                      </a:lnTo>
                      <a:lnTo>
                        <a:pt x="0" y="4864"/>
                      </a:lnTo>
                      <a:lnTo>
                        <a:pt x="0" y="16827"/>
                      </a:lnTo>
                      <a:lnTo>
                        <a:pt x="4864"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8" name="bk object 383">
                  <a:extLst>
                    <a:ext uri="{FF2B5EF4-FFF2-40B4-BE49-F238E27FC236}">
                      <a16:creationId xmlns:a16="http://schemas.microsoft.com/office/drawing/2014/main" id="{5F1DE3F4-5542-446D-B493-F17E7F49EE50}"/>
                    </a:ext>
                  </a:extLst>
                </p:cNvPr>
                <p:cNvSpPr/>
                <p:nvPr/>
              </p:nvSpPr>
              <p:spPr>
                <a:xfrm>
                  <a:off x="3620910" y="4675358"/>
                  <a:ext cx="22225" cy="22225"/>
                </a:xfrm>
                <a:custGeom>
                  <a:avLst/>
                  <a:gdLst/>
                  <a:ahLst/>
                  <a:cxnLst/>
                  <a:rect l="l" t="t" r="r" b="b"/>
                  <a:pathLst>
                    <a:path w="22225" h="22225">
                      <a:moveTo>
                        <a:pt x="21678" y="10845"/>
                      </a:moveTo>
                      <a:lnTo>
                        <a:pt x="21678" y="16827"/>
                      </a:lnTo>
                      <a:lnTo>
                        <a:pt x="16827" y="21678"/>
                      </a:lnTo>
                      <a:lnTo>
                        <a:pt x="10845" y="21678"/>
                      </a:lnTo>
                      <a:lnTo>
                        <a:pt x="4864" y="21678"/>
                      </a:lnTo>
                      <a:lnTo>
                        <a:pt x="0" y="16827"/>
                      </a:lnTo>
                      <a:lnTo>
                        <a:pt x="0" y="10845"/>
                      </a:lnTo>
                      <a:lnTo>
                        <a:pt x="0" y="4864"/>
                      </a:lnTo>
                      <a:lnTo>
                        <a:pt x="4864"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9" name="bk object 384">
                  <a:extLst>
                    <a:ext uri="{FF2B5EF4-FFF2-40B4-BE49-F238E27FC236}">
                      <a16:creationId xmlns:a16="http://schemas.microsoft.com/office/drawing/2014/main" id="{F9917DDE-5DDA-4270-BBD9-665B692E834A}"/>
                    </a:ext>
                  </a:extLst>
                </p:cNvPr>
                <p:cNvSpPr/>
                <p:nvPr/>
              </p:nvSpPr>
              <p:spPr>
                <a:xfrm>
                  <a:off x="3620910" y="4721744"/>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0" name="bk object 385">
                  <a:extLst>
                    <a:ext uri="{FF2B5EF4-FFF2-40B4-BE49-F238E27FC236}">
                      <a16:creationId xmlns:a16="http://schemas.microsoft.com/office/drawing/2014/main" id="{9F868D18-84A1-4F2B-A900-4AC513BD622C}"/>
                    </a:ext>
                  </a:extLst>
                </p:cNvPr>
                <p:cNvSpPr/>
                <p:nvPr/>
              </p:nvSpPr>
              <p:spPr>
                <a:xfrm>
                  <a:off x="3620910" y="4721744"/>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1" name="bk object 386">
                  <a:extLst>
                    <a:ext uri="{FF2B5EF4-FFF2-40B4-BE49-F238E27FC236}">
                      <a16:creationId xmlns:a16="http://schemas.microsoft.com/office/drawing/2014/main" id="{DCB8886F-BC70-4EB5-AA95-AEE539C1CC84}"/>
                    </a:ext>
                  </a:extLst>
                </p:cNvPr>
                <p:cNvSpPr/>
                <p:nvPr/>
              </p:nvSpPr>
              <p:spPr>
                <a:xfrm>
                  <a:off x="3620910" y="4783575"/>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2" name="bk object 387">
                  <a:extLst>
                    <a:ext uri="{FF2B5EF4-FFF2-40B4-BE49-F238E27FC236}">
                      <a16:creationId xmlns:a16="http://schemas.microsoft.com/office/drawing/2014/main" id="{78F80042-C08F-4C14-9AD4-11DFAE156D7F}"/>
                    </a:ext>
                  </a:extLst>
                </p:cNvPr>
                <p:cNvSpPr/>
                <p:nvPr/>
              </p:nvSpPr>
              <p:spPr>
                <a:xfrm>
                  <a:off x="3620910" y="4783575"/>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3" name="bk object 388">
                  <a:extLst>
                    <a:ext uri="{FF2B5EF4-FFF2-40B4-BE49-F238E27FC236}">
                      <a16:creationId xmlns:a16="http://schemas.microsoft.com/office/drawing/2014/main" id="{9632A6A8-E139-48BA-93AD-B32F0C23DA24}"/>
                    </a:ext>
                  </a:extLst>
                </p:cNvPr>
                <p:cNvSpPr/>
                <p:nvPr/>
              </p:nvSpPr>
              <p:spPr>
                <a:xfrm>
                  <a:off x="3620910" y="4845407"/>
                  <a:ext cx="22225" cy="22225"/>
                </a:xfrm>
                <a:custGeom>
                  <a:avLst/>
                  <a:gdLst/>
                  <a:ahLst/>
                  <a:cxnLst/>
                  <a:rect l="l" t="t" r="r" b="b"/>
                  <a:pathLst>
                    <a:path w="22225" h="22225">
                      <a:moveTo>
                        <a:pt x="16827" y="0"/>
                      </a:moveTo>
                      <a:lnTo>
                        <a:pt x="4864" y="0"/>
                      </a:lnTo>
                      <a:lnTo>
                        <a:pt x="0" y="4851"/>
                      </a:lnTo>
                      <a:lnTo>
                        <a:pt x="0" y="16814"/>
                      </a:lnTo>
                      <a:lnTo>
                        <a:pt x="4864" y="21678"/>
                      </a:lnTo>
                      <a:lnTo>
                        <a:pt x="16827" y="21678"/>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4" name="bk object 389">
                  <a:extLst>
                    <a:ext uri="{FF2B5EF4-FFF2-40B4-BE49-F238E27FC236}">
                      <a16:creationId xmlns:a16="http://schemas.microsoft.com/office/drawing/2014/main" id="{27400D64-68DD-40E2-80DA-EF2088FCB5C1}"/>
                    </a:ext>
                  </a:extLst>
                </p:cNvPr>
                <p:cNvSpPr/>
                <p:nvPr/>
              </p:nvSpPr>
              <p:spPr>
                <a:xfrm>
                  <a:off x="3620910" y="4845407"/>
                  <a:ext cx="22225" cy="22225"/>
                </a:xfrm>
                <a:custGeom>
                  <a:avLst/>
                  <a:gdLst/>
                  <a:ahLst/>
                  <a:cxnLst/>
                  <a:rect l="l" t="t" r="r" b="b"/>
                  <a:pathLst>
                    <a:path w="22225" h="22225">
                      <a:moveTo>
                        <a:pt x="21678" y="10833"/>
                      </a:moveTo>
                      <a:lnTo>
                        <a:pt x="21678" y="16814"/>
                      </a:lnTo>
                      <a:lnTo>
                        <a:pt x="16827" y="21678"/>
                      </a:lnTo>
                      <a:lnTo>
                        <a:pt x="10845" y="21678"/>
                      </a:lnTo>
                      <a:lnTo>
                        <a:pt x="4864" y="21678"/>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5" name="bk object 390">
                  <a:extLst>
                    <a:ext uri="{FF2B5EF4-FFF2-40B4-BE49-F238E27FC236}">
                      <a16:creationId xmlns:a16="http://schemas.microsoft.com/office/drawing/2014/main" id="{830DD4A4-FCC2-485A-ADD0-BA34239E286E}"/>
                    </a:ext>
                  </a:extLst>
                </p:cNvPr>
                <p:cNvSpPr/>
                <p:nvPr/>
              </p:nvSpPr>
              <p:spPr>
                <a:xfrm>
                  <a:off x="3620910" y="4880728"/>
                  <a:ext cx="22225" cy="22225"/>
                </a:xfrm>
                <a:custGeom>
                  <a:avLst/>
                  <a:gdLst/>
                  <a:ahLst/>
                  <a:cxnLst/>
                  <a:rect l="l" t="t" r="r" b="b"/>
                  <a:pathLst>
                    <a:path w="22225" h="22225">
                      <a:moveTo>
                        <a:pt x="16827" y="0"/>
                      </a:moveTo>
                      <a:lnTo>
                        <a:pt x="4864" y="0"/>
                      </a:lnTo>
                      <a:lnTo>
                        <a:pt x="0" y="4864"/>
                      </a:lnTo>
                      <a:lnTo>
                        <a:pt x="0" y="16827"/>
                      </a:lnTo>
                      <a:lnTo>
                        <a:pt x="4864"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6" name="bk object 391">
                  <a:extLst>
                    <a:ext uri="{FF2B5EF4-FFF2-40B4-BE49-F238E27FC236}">
                      <a16:creationId xmlns:a16="http://schemas.microsoft.com/office/drawing/2014/main" id="{FB5A6526-B788-41E0-8C0E-4A243491CB7D}"/>
                    </a:ext>
                  </a:extLst>
                </p:cNvPr>
                <p:cNvSpPr/>
                <p:nvPr/>
              </p:nvSpPr>
              <p:spPr>
                <a:xfrm>
                  <a:off x="3620910" y="4880728"/>
                  <a:ext cx="22225" cy="22225"/>
                </a:xfrm>
                <a:custGeom>
                  <a:avLst/>
                  <a:gdLst/>
                  <a:ahLst/>
                  <a:cxnLst/>
                  <a:rect l="l" t="t" r="r" b="b"/>
                  <a:pathLst>
                    <a:path w="22225" h="22225">
                      <a:moveTo>
                        <a:pt x="21678" y="10845"/>
                      </a:moveTo>
                      <a:lnTo>
                        <a:pt x="21678" y="16827"/>
                      </a:lnTo>
                      <a:lnTo>
                        <a:pt x="16827" y="21678"/>
                      </a:lnTo>
                      <a:lnTo>
                        <a:pt x="10845" y="21678"/>
                      </a:lnTo>
                      <a:lnTo>
                        <a:pt x="4864" y="21678"/>
                      </a:lnTo>
                      <a:lnTo>
                        <a:pt x="0" y="16827"/>
                      </a:lnTo>
                      <a:lnTo>
                        <a:pt x="0" y="10845"/>
                      </a:lnTo>
                      <a:lnTo>
                        <a:pt x="0" y="4864"/>
                      </a:lnTo>
                      <a:lnTo>
                        <a:pt x="4864"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7" name="bk object 392">
                  <a:extLst>
                    <a:ext uri="{FF2B5EF4-FFF2-40B4-BE49-F238E27FC236}">
                      <a16:creationId xmlns:a16="http://schemas.microsoft.com/office/drawing/2014/main" id="{F2BDB15B-8079-4E5E-BB3B-AE19039F302F}"/>
                    </a:ext>
                  </a:extLst>
                </p:cNvPr>
                <p:cNvSpPr/>
                <p:nvPr/>
              </p:nvSpPr>
              <p:spPr>
                <a:xfrm>
                  <a:off x="3620910" y="4938028"/>
                  <a:ext cx="22225" cy="22225"/>
                </a:xfrm>
                <a:custGeom>
                  <a:avLst/>
                  <a:gdLst/>
                  <a:ahLst/>
                  <a:cxnLst/>
                  <a:rect l="l" t="t" r="r" b="b"/>
                  <a:pathLst>
                    <a:path w="22225" h="22225">
                      <a:moveTo>
                        <a:pt x="16827" y="0"/>
                      </a:moveTo>
                      <a:lnTo>
                        <a:pt x="4864" y="0"/>
                      </a:lnTo>
                      <a:lnTo>
                        <a:pt x="0" y="4851"/>
                      </a:lnTo>
                      <a:lnTo>
                        <a:pt x="0" y="16827"/>
                      </a:lnTo>
                      <a:lnTo>
                        <a:pt x="4864"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8" name="bk object 393">
                  <a:extLst>
                    <a:ext uri="{FF2B5EF4-FFF2-40B4-BE49-F238E27FC236}">
                      <a16:creationId xmlns:a16="http://schemas.microsoft.com/office/drawing/2014/main" id="{CF061922-923B-4E9C-B1EA-1C213EF56C6D}"/>
                    </a:ext>
                  </a:extLst>
                </p:cNvPr>
                <p:cNvSpPr/>
                <p:nvPr/>
              </p:nvSpPr>
              <p:spPr>
                <a:xfrm>
                  <a:off x="3620910" y="4938028"/>
                  <a:ext cx="22225" cy="22225"/>
                </a:xfrm>
                <a:custGeom>
                  <a:avLst/>
                  <a:gdLst/>
                  <a:ahLst/>
                  <a:cxnLst/>
                  <a:rect l="l" t="t" r="r" b="b"/>
                  <a:pathLst>
                    <a:path w="22225" h="22225">
                      <a:moveTo>
                        <a:pt x="21678" y="10833"/>
                      </a:moveTo>
                      <a:lnTo>
                        <a:pt x="21678" y="16827"/>
                      </a:lnTo>
                      <a:lnTo>
                        <a:pt x="16827" y="21678"/>
                      </a:lnTo>
                      <a:lnTo>
                        <a:pt x="10845" y="21678"/>
                      </a:lnTo>
                      <a:lnTo>
                        <a:pt x="4864" y="21678"/>
                      </a:lnTo>
                      <a:lnTo>
                        <a:pt x="0" y="16827"/>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9" name="bk object 394">
                  <a:extLst>
                    <a:ext uri="{FF2B5EF4-FFF2-40B4-BE49-F238E27FC236}">
                      <a16:creationId xmlns:a16="http://schemas.microsoft.com/office/drawing/2014/main" id="{7CE4C8F3-9B48-4C4B-99C7-2DE6F3EE443D}"/>
                    </a:ext>
                  </a:extLst>
                </p:cNvPr>
                <p:cNvSpPr/>
                <p:nvPr/>
              </p:nvSpPr>
              <p:spPr>
                <a:xfrm>
                  <a:off x="3620910" y="5004405"/>
                  <a:ext cx="22225" cy="22225"/>
                </a:xfrm>
                <a:custGeom>
                  <a:avLst/>
                  <a:gdLst/>
                  <a:ahLst/>
                  <a:cxnLst/>
                  <a:rect l="l" t="t" r="r" b="b"/>
                  <a:pathLst>
                    <a:path w="22225" h="22225">
                      <a:moveTo>
                        <a:pt x="16827" y="0"/>
                      </a:moveTo>
                      <a:lnTo>
                        <a:pt x="4864" y="0"/>
                      </a:lnTo>
                      <a:lnTo>
                        <a:pt x="0" y="4851"/>
                      </a:lnTo>
                      <a:lnTo>
                        <a:pt x="0" y="16814"/>
                      </a:lnTo>
                      <a:lnTo>
                        <a:pt x="4864" y="21666"/>
                      </a:lnTo>
                      <a:lnTo>
                        <a:pt x="16827" y="21666"/>
                      </a:lnTo>
                      <a:lnTo>
                        <a:pt x="21678" y="16814"/>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0" name="bk object 395">
                  <a:extLst>
                    <a:ext uri="{FF2B5EF4-FFF2-40B4-BE49-F238E27FC236}">
                      <a16:creationId xmlns:a16="http://schemas.microsoft.com/office/drawing/2014/main" id="{FE990B94-DDCB-4760-949E-CC1435FDDC75}"/>
                    </a:ext>
                  </a:extLst>
                </p:cNvPr>
                <p:cNvSpPr/>
                <p:nvPr/>
              </p:nvSpPr>
              <p:spPr>
                <a:xfrm>
                  <a:off x="3620910" y="5004405"/>
                  <a:ext cx="22225" cy="22225"/>
                </a:xfrm>
                <a:custGeom>
                  <a:avLst/>
                  <a:gdLst/>
                  <a:ahLst/>
                  <a:cxnLst/>
                  <a:rect l="l" t="t" r="r" b="b"/>
                  <a:pathLst>
                    <a:path w="22225" h="22225">
                      <a:moveTo>
                        <a:pt x="21678" y="10833"/>
                      </a:moveTo>
                      <a:lnTo>
                        <a:pt x="21678" y="16814"/>
                      </a:lnTo>
                      <a:lnTo>
                        <a:pt x="16827" y="21666"/>
                      </a:lnTo>
                      <a:lnTo>
                        <a:pt x="10845" y="21666"/>
                      </a:lnTo>
                      <a:lnTo>
                        <a:pt x="4864" y="21666"/>
                      </a:lnTo>
                      <a:lnTo>
                        <a:pt x="0" y="16814"/>
                      </a:lnTo>
                      <a:lnTo>
                        <a:pt x="0" y="10833"/>
                      </a:lnTo>
                      <a:lnTo>
                        <a:pt x="0" y="4851"/>
                      </a:lnTo>
                      <a:lnTo>
                        <a:pt x="4864" y="0"/>
                      </a:lnTo>
                      <a:lnTo>
                        <a:pt x="10845" y="0"/>
                      </a:lnTo>
                      <a:lnTo>
                        <a:pt x="16827" y="0"/>
                      </a:lnTo>
                      <a:lnTo>
                        <a:pt x="21678" y="4851"/>
                      </a:lnTo>
                      <a:lnTo>
                        <a:pt x="21678" y="10833"/>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1" name="bk object 396">
                  <a:extLst>
                    <a:ext uri="{FF2B5EF4-FFF2-40B4-BE49-F238E27FC236}">
                      <a16:creationId xmlns:a16="http://schemas.microsoft.com/office/drawing/2014/main" id="{A6EA77C4-8C6A-48A5-8331-0A1D2AAF2925}"/>
                    </a:ext>
                  </a:extLst>
                </p:cNvPr>
                <p:cNvSpPr/>
                <p:nvPr/>
              </p:nvSpPr>
              <p:spPr>
                <a:xfrm>
                  <a:off x="3620910" y="5178849"/>
                  <a:ext cx="22225" cy="22225"/>
                </a:xfrm>
                <a:custGeom>
                  <a:avLst/>
                  <a:gdLst/>
                  <a:ahLst/>
                  <a:cxnLst/>
                  <a:rect l="l" t="t" r="r" b="b"/>
                  <a:pathLst>
                    <a:path w="22225" h="22225">
                      <a:moveTo>
                        <a:pt x="16827" y="0"/>
                      </a:moveTo>
                      <a:lnTo>
                        <a:pt x="4864" y="0"/>
                      </a:lnTo>
                      <a:lnTo>
                        <a:pt x="0" y="4851"/>
                      </a:lnTo>
                      <a:lnTo>
                        <a:pt x="0" y="16827"/>
                      </a:lnTo>
                      <a:lnTo>
                        <a:pt x="4864" y="21678"/>
                      </a:lnTo>
                      <a:lnTo>
                        <a:pt x="16827" y="21678"/>
                      </a:lnTo>
                      <a:lnTo>
                        <a:pt x="21678" y="16827"/>
                      </a:lnTo>
                      <a:lnTo>
                        <a:pt x="21678" y="4851"/>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2" name="bk object 397">
                  <a:extLst>
                    <a:ext uri="{FF2B5EF4-FFF2-40B4-BE49-F238E27FC236}">
                      <a16:creationId xmlns:a16="http://schemas.microsoft.com/office/drawing/2014/main" id="{356495BD-DE74-4CBD-81C2-8A47225C8C9C}"/>
                    </a:ext>
                  </a:extLst>
                </p:cNvPr>
                <p:cNvSpPr/>
                <p:nvPr/>
              </p:nvSpPr>
              <p:spPr>
                <a:xfrm>
                  <a:off x="3620910" y="5178849"/>
                  <a:ext cx="22225" cy="22225"/>
                </a:xfrm>
                <a:custGeom>
                  <a:avLst/>
                  <a:gdLst/>
                  <a:ahLst/>
                  <a:cxnLst/>
                  <a:rect l="l" t="t" r="r" b="b"/>
                  <a:pathLst>
                    <a:path w="22225" h="22225">
                      <a:moveTo>
                        <a:pt x="21678" y="10845"/>
                      </a:moveTo>
                      <a:lnTo>
                        <a:pt x="21678" y="16827"/>
                      </a:lnTo>
                      <a:lnTo>
                        <a:pt x="16827" y="21678"/>
                      </a:lnTo>
                      <a:lnTo>
                        <a:pt x="10845" y="21678"/>
                      </a:lnTo>
                      <a:lnTo>
                        <a:pt x="4864" y="21678"/>
                      </a:lnTo>
                      <a:lnTo>
                        <a:pt x="0" y="16827"/>
                      </a:lnTo>
                      <a:lnTo>
                        <a:pt x="0" y="10845"/>
                      </a:lnTo>
                      <a:lnTo>
                        <a:pt x="0" y="4851"/>
                      </a:lnTo>
                      <a:lnTo>
                        <a:pt x="4864" y="0"/>
                      </a:lnTo>
                      <a:lnTo>
                        <a:pt x="10845" y="0"/>
                      </a:lnTo>
                      <a:lnTo>
                        <a:pt x="16827" y="0"/>
                      </a:lnTo>
                      <a:lnTo>
                        <a:pt x="21678" y="4851"/>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3" name="bk object 398">
                  <a:extLst>
                    <a:ext uri="{FF2B5EF4-FFF2-40B4-BE49-F238E27FC236}">
                      <a16:creationId xmlns:a16="http://schemas.microsoft.com/office/drawing/2014/main" id="{D382EE8A-076A-46BC-8896-60321E67B17C}"/>
                    </a:ext>
                  </a:extLst>
                </p:cNvPr>
                <p:cNvSpPr/>
                <p:nvPr/>
              </p:nvSpPr>
              <p:spPr>
                <a:xfrm>
                  <a:off x="3620910" y="4980102"/>
                  <a:ext cx="22225" cy="22225"/>
                </a:xfrm>
                <a:custGeom>
                  <a:avLst/>
                  <a:gdLst/>
                  <a:ahLst/>
                  <a:cxnLst/>
                  <a:rect l="l" t="t" r="r" b="b"/>
                  <a:pathLst>
                    <a:path w="22225" h="22225">
                      <a:moveTo>
                        <a:pt x="16827" y="0"/>
                      </a:moveTo>
                      <a:lnTo>
                        <a:pt x="4864" y="0"/>
                      </a:lnTo>
                      <a:lnTo>
                        <a:pt x="0" y="4864"/>
                      </a:lnTo>
                      <a:lnTo>
                        <a:pt x="0" y="16827"/>
                      </a:lnTo>
                      <a:lnTo>
                        <a:pt x="4864"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4" name="bk object 399">
                  <a:extLst>
                    <a:ext uri="{FF2B5EF4-FFF2-40B4-BE49-F238E27FC236}">
                      <a16:creationId xmlns:a16="http://schemas.microsoft.com/office/drawing/2014/main" id="{97B80D8D-E454-4FBD-B5F8-E921AEA48300}"/>
                    </a:ext>
                  </a:extLst>
                </p:cNvPr>
                <p:cNvSpPr/>
                <p:nvPr/>
              </p:nvSpPr>
              <p:spPr>
                <a:xfrm>
                  <a:off x="3620910" y="4980102"/>
                  <a:ext cx="22225" cy="22225"/>
                </a:xfrm>
                <a:custGeom>
                  <a:avLst/>
                  <a:gdLst/>
                  <a:ahLst/>
                  <a:cxnLst/>
                  <a:rect l="l" t="t" r="r" b="b"/>
                  <a:pathLst>
                    <a:path w="22225" h="22225">
                      <a:moveTo>
                        <a:pt x="21678" y="10845"/>
                      </a:moveTo>
                      <a:lnTo>
                        <a:pt x="21678" y="16827"/>
                      </a:lnTo>
                      <a:lnTo>
                        <a:pt x="16827" y="21678"/>
                      </a:lnTo>
                      <a:lnTo>
                        <a:pt x="10845" y="21678"/>
                      </a:lnTo>
                      <a:lnTo>
                        <a:pt x="4864" y="21678"/>
                      </a:lnTo>
                      <a:lnTo>
                        <a:pt x="0" y="16827"/>
                      </a:lnTo>
                      <a:lnTo>
                        <a:pt x="0" y="10845"/>
                      </a:lnTo>
                      <a:lnTo>
                        <a:pt x="0" y="4864"/>
                      </a:lnTo>
                      <a:lnTo>
                        <a:pt x="4864"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5" name="bk object 400">
                  <a:extLst>
                    <a:ext uri="{FF2B5EF4-FFF2-40B4-BE49-F238E27FC236}">
                      <a16:creationId xmlns:a16="http://schemas.microsoft.com/office/drawing/2014/main" id="{3B6AC442-C9A5-4897-B807-69C958E1A988}"/>
                    </a:ext>
                  </a:extLst>
                </p:cNvPr>
                <p:cNvSpPr/>
                <p:nvPr/>
              </p:nvSpPr>
              <p:spPr>
                <a:xfrm>
                  <a:off x="3620910" y="5103766"/>
                  <a:ext cx="22225" cy="22225"/>
                </a:xfrm>
                <a:custGeom>
                  <a:avLst/>
                  <a:gdLst/>
                  <a:ahLst/>
                  <a:cxnLst/>
                  <a:rect l="l" t="t" r="r" b="b"/>
                  <a:pathLst>
                    <a:path w="22225" h="22225">
                      <a:moveTo>
                        <a:pt x="16827" y="0"/>
                      </a:moveTo>
                      <a:lnTo>
                        <a:pt x="4864" y="0"/>
                      </a:lnTo>
                      <a:lnTo>
                        <a:pt x="0" y="4864"/>
                      </a:lnTo>
                      <a:lnTo>
                        <a:pt x="0" y="16827"/>
                      </a:lnTo>
                      <a:lnTo>
                        <a:pt x="4864" y="21678"/>
                      </a:lnTo>
                      <a:lnTo>
                        <a:pt x="16827" y="21678"/>
                      </a:lnTo>
                      <a:lnTo>
                        <a:pt x="21678" y="16827"/>
                      </a:lnTo>
                      <a:lnTo>
                        <a:pt x="21678" y="4864"/>
                      </a:lnTo>
                      <a:lnTo>
                        <a:pt x="16827"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6" name="bk object 401">
                  <a:extLst>
                    <a:ext uri="{FF2B5EF4-FFF2-40B4-BE49-F238E27FC236}">
                      <a16:creationId xmlns:a16="http://schemas.microsoft.com/office/drawing/2014/main" id="{5C610A32-6379-42B3-A0D4-743667A5460B}"/>
                    </a:ext>
                  </a:extLst>
                </p:cNvPr>
                <p:cNvSpPr/>
                <p:nvPr/>
              </p:nvSpPr>
              <p:spPr>
                <a:xfrm>
                  <a:off x="3620910" y="5103766"/>
                  <a:ext cx="22225" cy="22225"/>
                </a:xfrm>
                <a:custGeom>
                  <a:avLst/>
                  <a:gdLst/>
                  <a:ahLst/>
                  <a:cxnLst/>
                  <a:rect l="l" t="t" r="r" b="b"/>
                  <a:pathLst>
                    <a:path w="22225" h="22225">
                      <a:moveTo>
                        <a:pt x="21678" y="10845"/>
                      </a:moveTo>
                      <a:lnTo>
                        <a:pt x="21678" y="16827"/>
                      </a:lnTo>
                      <a:lnTo>
                        <a:pt x="16827" y="21678"/>
                      </a:lnTo>
                      <a:lnTo>
                        <a:pt x="10845" y="21678"/>
                      </a:lnTo>
                      <a:lnTo>
                        <a:pt x="4864" y="21678"/>
                      </a:lnTo>
                      <a:lnTo>
                        <a:pt x="0" y="16827"/>
                      </a:lnTo>
                      <a:lnTo>
                        <a:pt x="0" y="10845"/>
                      </a:lnTo>
                      <a:lnTo>
                        <a:pt x="0" y="4864"/>
                      </a:lnTo>
                      <a:lnTo>
                        <a:pt x="4864" y="0"/>
                      </a:lnTo>
                      <a:lnTo>
                        <a:pt x="10845" y="0"/>
                      </a:lnTo>
                      <a:lnTo>
                        <a:pt x="16827" y="0"/>
                      </a:lnTo>
                      <a:lnTo>
                        <a:pt x="21678" y="4864"/>
                      </a:lnTo>
                      <a:lnTo>
                        <a:pt x="21678" y="10845"/>
                      </a:lnTo>
                      <a:close/>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7" name="bk object 402">
                  <a:extLst>
                    <a:ext uri="{FF2B5EF4-FFF2-40B4-BE49-F238E27FC236}">
                      <a16:creationId xmlns:a16="http://schemas.microsoft.com/office/drawing/2014/main" id="{52E3862A-26EF-444C-AF25-0B56B82A78BB}"/>
                    </a:ext>
                  </a:extLst>
                </p:cNvPr>
                <p:cNvSpPr/>
                <p:nvPr/>
              </p:nvSpPr>
              <p:spPr>
                <a:xfrm>
                  <a:off x="3596137" y="4849622"/>
                  <a:ext cx="71755" cy="26670"/>
                </a:xfrm>
                <a:custGeom>
                  <a:avLst/>
                  <a:gdLst/>
                  <a:ahLst/>
                  <a:cxnLst/>
                  <a:rect l="l" t="t" r="r" b="b"/>
                  <a:pathLst>
                    <a:path w="71754" h="26670">
                      <a:moveTo>
                        <a:pt x="0" y="26492"/>
                      </a:moveTo>
                      <a:lnTo>
                        <a:pt x="7123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8" name="bk object 403">
                  <a:extLst>
                    <a:ext uri="{FF2B5EF4-FFF2-40B4-BE49-F238E27FC236}">
                      <a16:creationId xmlns:a16="http://schemas.microsoft.com/office/drawing/2014/main" id="{A2A574C4-5875-4065-8867-71CDC67912E3}"/>
                    </a:ext>
                  </a:extLst>
                </p:cNvPr>
                <p:cNvSpPr/>
                <p:nvPr/>
              </p:nvSpPr>
              <p:spPr>
                <a:xfrm>
                  <a:off x="3596137" y="4849617"/>
                  <a:ext cx="71755" cy="26670"/>
                </a:xfrm>
                <a:custGeom>
                  <a:avLst/>
                  <a:gdLst/>
                  <a:ahLst/>
                  <a:cxnLst/>
                  <a:rect l="l" t="t" r="r" b="b"/>
                  <a:pathLst>
                    <a:path w="71754" h="26670">
                      <a:moveTo>
                        <a:pt x="0" y="0"/>
                      </a:moveTo>
                      <a:lnTo>
                        <a:pt x="71234" y="264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grpSp>
          <p:nvGrpSpPr>
            <p:cNvPr id="20" name="Group 19">
              <a:extLst>
                <a:ext uri="{FF2B5EF4-FFF2-40B4-BE49-F238E27FC236}">
                  <a16:creationId xmlns:a16="http://schemas.microsoft.com/office/drawing/2014/main" id="{A0BA3380-DB46-4574-B579-4FEB21E6702C}"/>
                </a:ext>
              </a:extLst>
            </p:cNvPr>
            <p:cNvGrpSpPr/>
            <p:nvPr/>
          </p:nvGrpSpPr>
          <p:grpSpPr>
            <a:xfrm>
              <a:off x="8020428" y="2766921"/>
              <a:ext cx="1396572" cy="2019285"/>
              <a:chOff x="8009072" y="2131342"/>
              <a:chExt cx="1396572" cy="2019285"/>
            </a:xfrm>
          </p:grpSpPr>
          <p:grpSp>
            <p:nvGrpSpPr>
              <p:cNvPr id="10" name="Group 9">
                <a:extLst>
                  <a:ext uri="{FF2B5EF4-FFF2-40B4-BE49-F238E27FC236}">
                    <a16:creationId xmlns:a16="http://schemas.microsoft.com/office/drawing/2014/main" id="{E492802C-3D4F-476F-8F36-9CD469047C0E}"/>
                  </a:ext>
                </a:extLst>
              </p:cNvPr>
              <p:cNvGrpSpPr/>
              <p:nvPr/>
            </p:nvGrpSpPr>
            <p:grpSpPr>
              <a:xfrm>
                <a:off x="8012816" y="2131342"/>
                <a:ext cx="726975" cy="135935"/>
                <a:chOff x="3422834" y="6406682"/>
                <a:chExt cx="726975" cy="135935"/>
              </a:xfrm>
            </p:grpSpPr>
            <p:sp>
              <p:nvSpPr>
                <p:cNvPr id="453" name="object 4">
                  <a:extLst>
                    <a:ext uri="{FF2B5EF4-FFF2-40B4-BE49-F238E27FC236}">
                      <a16:creationId xmlns:a16="http://schemas.microsoft.com/office/drawing/2014/main" id="{51139945-384D-4987-8297-891C74ABF9D7}"/>
                    </a:ext>
                  </a:extLst>
                </p:cNvPr>
                <p:cNvSpPr txBox="1"/>
                <p:nvPr/>
              </p:nvSpPr>
              <p:spPr>
                <a:xfrm>
                  <a:off x="3547829" y="6406682"/>
                  <a:ext cx="60198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No</a:t>
                  </a:r>
                  <a:r>
                    <a:rPr kumimoji="0" sz="8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education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4" name="object 5">
                  <a:extLst>
                    <a:ext uri="{FF2B5EF4-FFF2-40B4-BE49-F238E27FC236}">
                      <a16:creationId xmlns:a16="http://schemas.microsoft.com/office/drawing/2014/main" id="{499DAF8A-A55B-4C59-81DF-AEEC5437DE1D}"/>
                    </a:ext>
                  </a:extLst>
                </p:cNvPr>
                <p:cNvSpPr/>
                <p:nvPr/>
              </p:nvSpPr>
              <p:spPr>
                <a:xfrm>
                  <a:off x="3422834" y="6422837"/>
                  <a:ext cx="73152"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1" name="Group 10">
                <a:extLst>
                  <a:ext uri="{FF2B5EF4-FFF2-40B4-BE49-F238E27FC236}">
                    <a16:creationId xmlns:a16="http://schemas.microsoft.com/office/drawing/2014/main" id="{9C598164-42C8-4FDE-849E-211F974E4F8B}"/>
                  </a:ext>
                </a:extLst>
              </p:cNvPr>
              <p:cNvGrpSpPr/>
              <p:nvPr/>
            </p:nvGrpSpPr>
            <p:grpSpPr>
              <a:xfrm>
                <a:off x="8009072" y="2369377"/>
                <a:ext cx="969607" cy="135935"/>
                <a:chOff x="4154608" y="6414747"/>
                <a:chExt cx="969607" cy="135935"/>
              </a:xfrm>
            </p:grpSpPr>
            <p:sp>
              <p:nvSpPr>
                <p:cNvPr id="455" name="object 6">
                  <a:extLst>
                    <a:ext uri="{FF2B5EF4-FFF2-40B4-BE49-F238E27FC236}">
                      <a16:creationId xmlns:a16="http://schemas.microsoft.com/office/drawing/2014/main" id="{03842009-9645-4C51-8533-549FD8FF5820}"/>
                    </a:ext>
                  </a:extLst>
                </p:cNvPr>
                <p:cNvSpPr txBox="1"/>
                <p:nvPr/>
              </p:nvSpPr>
              <p:spPr>
                <a:xfrm>
                  <a:off x="4279065" y="6414747"/>
                  <a:ext cx="84515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Primary</a:t>
                  </a:r>
                  <a:r>
                    <a:rPr kumimoji="0" sz="8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education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6" name="object 7">
                  <a:extLst>
                    <a:ext uri="{FF2B5EF4-FFF2-40B4-BE49-F238E27FC236}">
                      <a16:creationId xmlns:a16="http://schemas.microsoft.com/office/drawing/2014/main" id="{C00CE15A-C920-4B0C-A768-09E39B1271F2}"/>
                    </a:ext>
                  </a:extLst>
                </p:cNvPr>
                <p:cNvSpPr/>
                <p:nvPr/>
              </p:nvSpPr>
              <p:spPr>
                <a:xfrm>
                  <a:off x="4154608" y="6422837"/>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2" name="Group 11">
                <a:extLst>
                  <a:ext uri="{FF2B5EF4-FFF2-40B4-BE49-F238E27FC236}">
                    <a16:creationId xmlns:a16="http://schemas.microsoft.com/office/drawing/2014/main" id="{823A4A54-1DFD-417E-97EF-484F62C1B6D0}"/>
                  </a:ext>
                </a:extLst>
              </p:cNvPr>
              <p:cNvGrpSpPr/>
              <p:nvPr/>
            </p:nvGrpSpPr>
            <p:grpSpPr>
              <a:xfrm>
                <a:off x="8009072" y="2605477"/>
                <a:ext cx="1076278" cy="135935"/>
                <a:chOff x="5029334" y="6406682"/>
                <a:chExt cx="1076278" cy="135935"/>
              </a:xfrm>
            </p:grpSpPr>
            <p:sp>
              <p:nvSpPr>
                <p:cNvPr id="457" name="object 8">
                  <a:extLst>
                    <a:ext uri="{FF2B5EF4-FFF2-40B4-BE49-F238E27FC236}">
                      <a16:creationId xmlns:a16="http://schemas.microsoft.com/office/drawing/2014/main" id="{A3D94209-FF17-48EF-B518-46C9E40AB41B}"/>
                    </a:ext>
                  </a:extLst>
                </p:cNvPr>
                <p:cNvSpPr txBox="1"/>
                <p:nvPr/>
              </p:nvSpPr>
              <p:spPr>
                <a:xfrm>
                  <a:off x="5155085" y="6406682"/>
                  <a:ext cx="95052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Secondary</a:t>
                  </a:r>
                  <a:r>
                    <a:rPr kumimoji="0" sz="8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education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8" name="object 9">
                  <a:extLst>
                    <a:ext uri="{FF2B5EF4-FFF2-40B4-BE49-F238E27FC236}">
                      <a16:creationId xmlns:a16="http://schemas.microsoft.com/office/drawing/2014/main" id="{C104AEA2-FB3D-48A2-92E7-171485BF867B}"/>
                    </a:ext>
                  </a:extLst>
                </p:cNvPr>
                <p:cNvSpPr/>
                <p:nvPr/>
              </p:nvSpPr>
              <p:spPr>
                <a:xfrm>
                  <a:off x="5029334" y="6422837"/>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3" name="Group 12">
                <a:extLst>
                  <a:ext uri="{FF2B5EF4-FFF2-40B4-BE49-F238E27FC236}">
                    <a16:creationId xmlns:a16="http://schemas.microsoft.com/office/drawing/2014/main" id="{73B25F29-16C4-408E-88C1-03454E54DD41}"/>
                  </a:ext>
                </a:extLst>
              </p:cNvPr>
              <p:cNvGrpSpPr/>
              <p:nvPr/>
            </p:nvGrpSpPr>
            <p:grpSpPr>
              <a:xfrm>
                <a:off x="8009072" y="2821521"/>
                <a:ext cx="1014443" cy="135935"/>
                <a:chOff x="6005913" y="6406682"/>
                <a:chExt cx="1014443" cy="135935"/>
              </a:xfrm>
            </p:grpSpPr>
            <p:sp>
              <p:nvSpPr>
                <p:cNvPr id="459" name="object 10">
                  <a:extLst>
                    <a:ext uri="{FF2B5EF4-FFF2-40B4-BE49-F238E27FC236}">
                      <a16:creationId xmlns:a16="http://schemas.microsoft.com/office/drawing/2014/main" id="{A66FEF7A-4DE9-4DDA-9EB4-EA80A47F0ABD}"/>
                    </a:ext>
                  </a:extLst>
                </p:cNvPr>
                <p:cNvSpPr txBox="1"/>
                <p:nvPr/>
              </p:nvSpPr>
              <p:spPr>
                <a:xfrm>
                  <a:off x="6143906" y="6406682"/>
                  <a:ext cx="87645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Higher</a:t>
                  </a:r>
                  <a:r>
                    <a:rPr kumimoji="0" sz="8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education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0" name="object 11">
                  <a:extLst>
                    <a:ext uri="{FF2B5EF4-FFF2-40B4-BE49-F238E27FC236}">
                      <a16:creationId xmlns:a16="http://schemas.microsoft.com/office/drawing/2014/main" id="{A3F4FDAE-D8A5-4102-AA31-65F7508D30AD}"/>
                    </a:ext>
                  </a:extLst>
                </p:cNvPr>
                <p:cNvSpPr/>
                <p:nvPr/>
              </p:nvSpPr>
              <p:spPr>
                <a:xfrm>
                  <a:off x="6005913" y="6422837"/>
                  <a:ext cx="73025" cy="73025"/>
                </a:xfrm>
                <a:custGeom>
                  <a:avLst/>
                  <a:gdLst/>
                  <a:ahLst/>
                  <a:cxnLst/>
                  <a:rect l="l" t="t" r="r" b="b"/>
                  <a:pathLst>
                    <a:path w="73025" h="73025">
                      <a:moveTo>
                        <a:pt x="72732" y="0"/>
                      </a:moveTo>
                      <a:lnTo>
                        <a:pt x="0" y="0"/>
                      </a:lnTo>
                      <a:lnTo>
                        <a:pt x="0" y="72745"/>
                      </a:lnTo>
                      <a:lnTo>
                        <a:pt x="72732" y="72745"/>
                      </a:lnTo>
                      <a:lnTo>
                        <a:pt x="72732" y="0"/>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9" name="Group 18">
                <a:extLst>
                  <a:ext uri="{FF2B5EF4-FFF2-40B4-BE49-F238E27FC236}">
                    <a16:creationId xmlns:a16="http://schemas.microsoft.com/office/drawing/2014/main" id="{1D1B25F1-B015-4512-9A00-85C4B9A14364}"/>
                  </a:ext>
                </a:extLst>
              </p:cNvPr>
              <p:cNvGrpSpPr/>
              <p:nvPr/>
            </p:nvGrpSpPr>
            <p:grpSpPr>
              <a:xfrm>
                <a:off x="8009072" y="4014692"/>
                <a:ext cx="1248245" cy="135935"/>
                <a:chOff x="7491546" y="6551045"/>
                <a:chExt cx="1248245" cy="135935"/>
              </a:xfrm>
            </p:grpSpPr>
            <p:sp>
              <p:nvSpPr>
                <p:cNvPr id="462" name="object 13">
                  <a:extLst>
                    <a:ext uri="{FF2B5EF4-FFF2-40B4-BE49-F238E27FC236}">
                      <a16:creationId xmlns:a16="http://schemas.microsoft.com/office/drawing/2014/main" id="{6630E8D9-37B9-4296-AEBC-FABD1E6ED02F}"/>
                    </a:ext>
                  </a:extLst>
                </p:cNvPr>
                <p:cNvSpPr txBox="1"/>
                <p:nvPr/>
              </p:nvSpPr>
              <p:spPr>
                <a:xfrm>
                  <a:off x="7616325" y="6551045"/>
                  <a:ext cx="1123466"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Highest wealth</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quintile</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3" name="object 14">
                  <a:extLst>
                    <a:ext uri="{FF2B5EF4-FFF2-40B4-BE49-F238E27FC236}">
                      <a16:creationId xmlns:a16="http://schemas.microsoft.com/office/drawing/2014/main" id="{0161C364-BEE8-41B8-96D8-F8A94AE0B434}"/>
                    </a:ext>
                  </a:extLst>
                </p:cNvPr>
                <p:cNvSpPr/>
                <p:nvPr/>
              </p:nvSpPr>
              <p:spPr>
                <a:xfrm>
                  <a:off x="7491546" y="6567211"/>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CE8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4" name="Group 13">
                <a:extLst>
                  <a:ext uri="{FF2B5EF4-FFF2-40B4-BE49-F238E27FC236}">
                    <a16:creationId xmlns:a16="http://schemas.microsoft.com/office/drawing/2014/main" id="{5F0A0039-3AAC-4C35-B27F-24188D359240}"/>
                  </a:ext>
                </a:extLst>
              </p:cNvPr>
              <p:cNvGrpSpPr/>
              <p:nvPr/>
            </p:nvGrpSpPr>
            <p:grpSpPr>
              <a:xfrm>
                <a:off x="8014833" y="3053460"/>
                <a:ext cx="1140914" cy="135935"/>
                <a:chOff x="3422834" y="6552161"/>
                <a:chExt cx="1140914" cy="135935"/>
              </a:xfrm>
            </p:grpSpPr>
            <p:sp>
              <p:nvSpPr>
                <p:cNvPr id="464" name="object 15">
                  <a:extLst>
                    <a:ext uri="{FF2B5EF4-FFF2-40B4-BE49-F238E27FC236}">
                      <a16:creationId xmlns:a16="http://schemas.microsoft.com/office/drawing/2014/main" id="{572FC0F0-0FD5-4435-8CCC-712E7BF61B6B}"/>
                    </a:ext>
                  </a:extLst>
                </p:cNvPr>
                <p:cNvSpPr txBox="1"/>
                <p:nvPr/>
              </p:nvSpPr>
              <p:spPr>
                <a:xfrm>
                  <a:off x="3547816" y="6552161"/>
                  <a:ext cx="1015932"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Lowest wealth</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quintile</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5" name="object 16">
                  <a:extLst>
                    <a:ext uri="{FF2B5EF4-FFF2-40B4-BE49-F238E27FC236}">
                      <a16:creationId xmlns:a16="http://schemas.microsoft.com/office/drawing/2014/main" id="{BC3C5F2A-718A-4057-8D8A-6D070F728C51}"/>
                    </a:ext>
                  </a:extLst>
                </p:cNvPr>
                <p:cNvSpPr/>
                <p:nvPr/>
              </p:nvSpPr>
              <p:spPr>
                <a:xfrm>
                  <a:off x="3422834" y="6568316"/>
                  <a:ext cx="73025"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5" name="Group 14">
                <a:extLst>
                  <a:ext uri="{FF2B5EF4-FFF2-40B4-BE49-F238E27FC236}">
                    <a16:creationId xmlns:a16="http://schemas.microsoft.com/office/drawing/2014/main" id="{9EF9FEE6-6E67-4349-92B7-064994574D91}"/>
                  </a:ext>
                </a:extLst>
              </p:cNvPr>
              <p:cNvGrpSpPr/>
              <p:nvPr/>
            </p:nvGrpSpPr>
            <p:grpSpPr>
              <a:xfrm>
                <a:off x="8009072" y="3285710"/>
                <a:ext cx="1259090" cy="135935"/>
                <a:chOff x="4435672" y="6552161"/>
                <a:chExt cx="1259090" cy="135935"/>
              </a:xfrm>
            </p:grpSpPr>
            <p:sp>
              <p:nvSpPr>
                <p:cNvPr id="466" name="object 17">
                  <a:extLst>
                    <a:ext uri="{FF2B5EF4-FFF2-40B4-BE49-F238E27FC236}">
                      <a16:creationId xmlns:a16="http://schemas.microsoft.com/office/drawing/2014/main" id="{D40613C7-35E1-422D-8A1A-6362A8D6C336}"/>
                    </a:ext>
                  </a:extLst>
                </p:cNvPr>
                <p:cNvSpPr txBox="1"/>
                <p:nvPr/>
              </p:nvSpPr>
              <p:spPr>
                <a:xfrm>
                  <a:off x="4563747" y="6552161"/>
                  <a:ext cx="113101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Second wealth</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quintile</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7" name="object 18">
                  <a:extLst>
                    <a:ext uri="{FF2B5EF4-FFF2-40B4-BE49-F238E27FC236}">
                      <a16:creationId xmlns:a16="http://schemas.microsoft.com/office/drawing/2014/main" id="{FC1679D1-EC5F-4BC6-8E40-6411E79B3CAB}"/>
                    </a:ext>
                  </a:extLst>
                </p:cNvPr>
                <p:cNvSpPr/>
                <p:nvPr/>
              </p:nvSpPr>
              <p:spPr>
                <a:xfrm>
                  <a:off x="4435672" y="656831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90B7C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6" name="Group 15">
                <a:extLst>
                  <a:ext uri="{FF2B5EF4-FFF2-40B4-BE49-F238E27FC236}">
                    <a16:creationId xmlns:a16="http://schemas.microsoft.com/office/drawing/2014/main" id="{C6BE3F70-1B9B-41C3-B7D7-8E49D1675F9B}"/>
                  </a:ext>
                </a:extLst>
              </p:cNvPr>
              <p:cNvGrpSpPr/>
              <p:nvPr/>
            </p:nvGrpSpPr>
            <p:grpSpPr>
              <a:xfrm>
                <a:off x="8009072" y="3532958"/>
                <a:ext cx="1256496" cy="135935"/>
                <a:chOff x="5471090" y="6552161"/>
                <a:chExt cx="1256496" cy="135935"/>
              </a:xfrm>
            </p:grpSpPr>
            <p:sp>
              <p:nvSpPr>
                <p:cNvPr id="468" name="object 19">
                  <a:extLst>
                    <a:ext uri="{FF2B5EF4-FFF2-40B4-BE49-F238E27FC236}">
                      <a16:creationId xmlns:a16="http://schemas.microsoft.com/office/drawing/2014/main" id="{CBE40248-5114-4754-97B7-031C6832B3DA}"/>
                    </a:ext>
                  </a:extLst>
                </p:cNvPr>
                <p:cNvSpPr txBox="1"/>
                <p:nvPr/>
              </p:nvSpPr>
              <p:spPr>
                <a:xfrm>
                  <a:off x="5597050" y="6552161"/>
                  <a:ext cx="1130536"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033780" algn="l"/>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Middle wealth quintile</a:t>
                  </a:r>
                  <a:r>
                    <a:rPr kumimoji="0" sz="6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9" name="object 20">
                  <a:extLst>
                    <a:ext uri="{FF2B5EF4-FFF2-40B4-BE49-F238E27FC236}">
                      <a16:creationId xmlns:a16="http://schemas.microsoft.com/office/drawing/2014/main" id="{2F6D6EEF-4540-49BB-99C0-AFEBA162609A}"/>
                    </a:ext>
                  </a:extLst>
                </p:cNvPr>
                <p:cNvSpPr/>
                <p:nvPr/>
              </p:nvSpPr>
              <p:spPr>
                <a:xfrm>
                  <a:off x="5471090" y="656831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A8C6D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18" name="Group 17">
                <a:extLst>
                  <a:ext uri="{FF2B5EF4-FFF2-40B4-BE49-F238E27FC236}">
                    <a16:creationId xmlns:a16="http://schemas.microsoft.com/office/drawing/2014/main" id="{B36A6817-8BA3-4D75-B462-376899D221D8}"/>
                  </a:ext>
                </a:extLst>
              </p:cNvPr>
              <p:cNvGrpSpPr/>
              <p:nvPr/>
            </p:nvGrpSpPr>
            <p:grpSpPr>
              <a:xfrm>
                <a:off x="8015481" y="3723613"/>
                <a:ext cx="1390163" cy="215444"/>
                <a:chOff x="6493631" y="6491957"/>
                <a:chExt cx="1390163" cy="215444"/>
              </a:xfrm>
            </p:grpSpPr>
            <p:sp>
              <p:nvSpPr>
                <p:cNvPr id="461" name="object 12">
                  <a:extLst>
                    <a:ext uri="{FF2B5EF4-FFF2-40B4-BE49-F238E27FC236}">
                      <a16:creationId xmlns:a16="http://schemas.microsoft.com/office/drawing/2014/main" id="{BD660AEE-7C1A-420D-A3DA-5982153F880D}"/>
                    </a:ext>
                  </a:extLst>
                </p:cNvPr>
                <p:cNvSpPr/>
                <p:nvPr/>
              </p:nvSpPr>
              <p:spPr>
                <a:xfrm>
                  <a:off x="6493631" y="6567211"/>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C1D7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7" name="TextBox 16">
                  <a:extLst>
                    <a:ext uri="{FF2B5EF4-FFF2-40B4-BE49-F238E27FC236}">
                      <a16:creationId xmlns:a16="http://schemas.microsoft.com/office/drawing/2014/main" id="{5449C3BD-1863-401A-A749-90FD358489F8}"/>
                    </a:ext>
                  </a:extLst>
                </p:cNvPr>
                <p:cNvSpPr txBox="1"/>
                <p:nvPr/>
              </p:nvSpPr>
              <p:spPr>
                <a:xfrm>
                  <a:off x="6648211" y="6491957"/>
                  <a:ext cx="1235583" cy="215444"/>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Fourth wealth</a:t>
                  </a:r>
                  <a:r>
                    <a:rPr kumimoji="0" lang="en-US"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lang="en-US"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quintile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3830252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object 2">
            <a:extLst>
              <a:ext uri="{FF2B5EF4-FFF2-40B4-BE49-F238E27FC236}">
                <a16:creationId xmlns:a16="http://schemas.microsoft.com/office/drawing/2014/main" id="{16750F90-D3B1-40D4-8CE0-3CD73519D177}"/>
              </a:ext>
            </a:extLst>
          </p:cNvPr>
          <p:cNvGraphicFramePr>
            <a:graphicFrameLocks noGrp="1"/>
          </p:cNvGraphicFramePr>
          <p:nvPr>
            <p:extLst>
              <p:ext uri="{D42A27DB-BD31-4B8C-83A1-F6EECF244321}">
                <p14:modId xmlns:p14="http://schemas.microsoft.com/office/powerpoint/2010/main" val="305259417"/>
              </p:ext>
            </p:extLst>
          </p:nvPr>
        </p:nvGraphicFramePr>
        <p:xfrm>
          <a:off x="4781083" y="3679778"/>
          <a:ext cx="288290" cy="981075"/>
        </p:xfrm>
        <a:graphic>
          <a:graphicData uri="http://schemas.openxmlformats.org/drawingml/2006/table">
            <a:tbl>
              <a:tblPr firstRow="1" bandRow="1">
                <a:tableStyleId>{2D5ABB26-0587-4C30-8999-92F81FD0307C}</a:tableStyleId>
              </a:tblPr>
              <a:tblGrid>
                <a:gridCol w="288290">
                  <a:extLst>
                    <a:ext uri="{9D8B030D-6E8A-4147-A177-3AD203B41FA5}">
                      <a16:colId xmlns:a16="http://schemas.microsoft.com/office/drawing/2014/main" val="20000"/>
                    </a:ext>
                  </a:extLst>
                </a:gridCol>
              </a:tblGrid>
              <a:tr h="114300">
                <a:tc>
                  <a:txBody>
                    <a:bodyPr/>
                    <a:lstStyle/>
                    <a:p>
                      <a:pPr>
                        <a:lnSpc>
                          <a:spcPct val="100000"/>
                        </a:lnSpc>
                      </a:pPr>
                      <a:endParaRPr sz="600">
                        <a:latin typeface="Times New Roman"/>
                        <a:cs typeface="Times New Roman"/>
                      </a:endParaRPr>
                    </a:p>
                  </a:txBody>
                  <a:tcPr marL="0" marR="0" marT="0" marB="0">
                    <a:lnT w="38100">
                      <a:solidFill>
                        <a:srgbClr val="F15A40"/>
                      </a:solidFill>
                      <a:prstDash val="solid"/>
                    </a:lnT>
                    <a:lnB w="12700">
                      <a:solidFill>
                        <a:srgbClr val="B6AEA7"/>
                      </a:solidFill>
                      <a:prstDash val="solid"/>
                    </a:lnB>
                    <a:solidFill>
                      <a:srgbClr val="78A7B7"/>
                    </a:solidFill>
                  </a:tcPr>
                </a:tc>
                <a:extLst>
                  <a:ext uri="{0D108BD9-81ED-4DB2-BD59-A6C34878D82A}">
                    <a16:rowId xmlns:a16="http://schemas.microsoft.com/office/drawing/2014/main" val="10000"/>
                  </a:ext>
                </a:extLst>
              </a:tr>
              <a:tr h="88265">
                <a:tc>
                  <a:txBody>
                    <a:bodyPr/>
                    <a:lstStyle/>
                    <a:p>
                      <a:pPr>
                        <a:lnSpc>
                          <a:spcPct val="100000"/>
                        </a:lnSpc>
                      </a:pPr>
                      <a:endParaRPr sz="400">
                        <a:latin typeface="Times New Roman"/>
                        <a:cs typeface="Times New Roman"/>
                      </a:endParaRPr>
                    </a:p>
                  </a:txBody>
                  <a:tcPr marL="0" marR="0" marT="0" marB="0">
                    <a:lnT w="12700">
                      <a:solidFill>
                        <a:srgbClr val="B6AEA7"/>
                      </a:solidFill>
                      <a:prstDash val="solid"/>
                    </a:lnT>
                    <a:solidFill>
                      <a:srgbClr val="D6D0CC"/>
                    </a:solidFill>
                  </a:tcPr>
                </a:tc>
                <a:extLst>
                  <a:ext uri="{0D108BD9-81ED-4DB2-BD59-A6C34878D82A}">
                    <a16:rowId xmlns:a16="http://schemas.microsoft.com/office/drawing/2014/main" val="10001"/>
                  </a:ext>
                </a:extLst>
              </a:tr>
              <a:tr h="83185">
                <a:tc>
                  <a:txBody>
                    <a:bodyPr/>
                    <a:lstStyle/>
                    <a:p>
                      <a:pPr>
                        <a:lnSpc>
                          <a:spcPct val="100000"/>
                        </a:lnSpc>
                      </a:pPr>
                      <a:endParaRPr sz="400">
                        <a:latin typeface="Times New Roman"/>
                        <a:cs typeface="Times New Roman"/>
                      </a:endParaRPr>
                    </a:p>
                  </a:txBody>
                  <a:tcPr marL="0" marR="0" marT="0" marB="0">
                    <a:solidFill>
                      <a:srgbClr val="FDC389"/>
                    </a:solidFill>
                  </a:tcPr>
                </a:tc>
                <a:extLst>
                  <a:ext uri="{0D108BD9-81ED-4DB2-BD59-A6C34878D82A}">
                    <a16:rowId xmlns:a16="http://schemas.microsoft.com/office/drawing/2014/main" val="10002"/>
                  </a:ext>
                </a:extLst>
              </a:tr>
              <a:tr h="260985">
                <a:tc>
                  <a:txBody>
                    <a:bodyPr/>
                    <a:lstStyle/>
                    <a:p>
                      <a:pPr>
                        <a:lnSpc>
                          <a:spcPct val="100000"/>
                        </a:lnSpc>
                      </a:pPr>
                      <a:endParaRPr sz="600">
                        <a:latin typeface="Times New Roman"/>
                        <a:cs typeface="Times New Roman"/>
                      </a:endParaRPr>
                    </a:p>
                  </a:txBody>
                  <a:tcPr marL="0" marR="0" marT="0" marB="0">
                    <a:solidFill>
                      <a:srgbClr val="07BCC1"/>
                    </a:solidFill>
                  </a:tcPr>
                </a:tc>
                <a:extLst>
                  <a:ext uri="{0D108BD9-81ED-4DB2-BD59-A6C34878D82A}">
                    <a16:rowId xmlns:a16="http://schemas.microsoft.com/office/drawing/2014/main" val="10003"/>
                  </a:ext>
                </a:extLst>
              </a:tr>
              <a:tr h="112395">
                <a:tc>
                  <a:txBody>
                    <a:bodyPr/>
                    <a:lstStyle/>
                    <a:p>
                      <a:pPr>
                        <a:lnSpc>
                          <a:spcPct val="100000"/>
                        </a:lnSpc>
                      </a:pPr>
                      <a:endParaRPr sz="500">
                        <a:latin typeface="Times New Roman"/>
                        <a:cs typeface="Times New Roman"/>
                      </a:endParaRPr>
                    </a:p>
                  </a:txBody>
                  <a:tcPr marL="0" marR="0" marT="0" marB="0">
                    <a:solidFill>
                      <a:srgbClr val="CDC984"/>
                    </a:solidFill>
                  </a:tcPr>
                </a:tc>
                <a:extLst>
                  <a:ext uri="{0D108BD9-81ED-4DB2-BD59-A6C34878D82A}">
                    <a16:rowId xmlns:a16="http://schemas.microsoft.com/office/drawing/2014/main" val="10004"/>
                  </a:ext>
                </a:extLst>
              </a:tr>
              <a:tr h="219075">
                <a:tc>
                  <a:txBody>
                    <a:bodyPr/>
                    <a:lstStyle/>
                    <a:p>
                      <a:pPr>
                        <a:lnSpc>
                          <a:spcPct val="100000"/>
                        </a:lnSpc>
                      </a:pPr>
                      <a:endParaRPr sz="600">
                        <a:latin typeface="Times New Roman"/>
                        <a:cs typeface="Times New Roman"/>
                      </a:endParaRPr>
                    </a:p>
                  </a:txBody>
                  <a:tcPr marL="0" marR="0" marT="0" marB="0">
                    <a:solidFill>
                      <a:srgbClr val="E3DFBC"/>
                    </a:solidFill>
                  </a:tcPr>
                </a:tc>
                <a:extLst>
                  <a:ext uri="{0D108BD9-81ED-4DB2-BD59-A6C34878D82A}">
                    <a16:rowId xmlns:a16="http://schemas.microsoft.com/office/drawing/2014/main" val="10005"/>
                  </a:ext>
                </a:extLst>
              </a:tr>
              <a:tr h="102870">
                <a:tc>
                  <a:txBody>
                    <a:bodyPr/>
                    <a:lstStyle/>
                    <a:p>
                      <a:pPr>
                        <a:lnSpc>
                          <a:spcPct val="100000"/>
                        </a:lnSpc>
                      </a:pPr>
                      <a:endParaRPr sz="500">
                        <a:latin typeface="Times New Roman"/>
                        <a:cs typeface="Times New Roman"/>
                      </a:endParaRPr>
                    </a:p>
                  </a:txBody>
                  <a:tcPr marL="0" marR="0" marT="0" marB="0">
                    <a:solidFill>
                      <a:srgbClr val="62CDF6"/>
                    </a:solidFill>
                  </a:tcPr>
                </a:tc>
                <a:extLst>
                  <a:ext uri="{0D108BD9-81ED-4DB2-BD59-A6C34878D82A}">
                    <a16:rowId xmlns:a16="http://schemas.microsoft.com/office/drawing/2014/main" val="10006"/>
                  </a:ext>
                </a:extLst>
              </a:tr>
            </a:tbl>
          </a:graphicData>
        </a:graphic>
      </p:graphicFrame>
      <p:sp>
        <p:nvSpPr>
          <p:cNvPr id="107" name="object 23">
            <a:extLst>
              <a:ext uri="{FF2B5EF4-FFF2-40B4-BE49-F238E27FC236}">
                <a16:creationId xmlns:a16="http://schemas.microsoft.com/office/drawing/2014/main" id="{4EFBD451-EF12-46ED-A1AE-FDF9766FDBED}"/>
              </a:ext>
            </a:extLst>
          </p:cNvPr>
          <p:cNvSpPr/>
          <p:nvPr/>
        </p:nvSpPr>
        <p:spPr>
          <a:xfrm>
            <a:off x="3032046" y="4689669"/>
            <a:ext cx="288290" cy="12065"/>
          </a:xfrm>
          <a:custGeom>
            <a:avLst/>
            <a:gdLst/>
            <a:ahLst/>
            <a:cxnLst/>
            <a:rect l="l" t="t" r="r" b="b"/>
            <a:pathLst>
              <a:path w="288289" h="12064">
                <a:moveTo>
                  <a:pt x="0" y="11810"/>
                </a:moveTo>
                <a:lnTo>
                  <a:pt x="287997" y="11810"/>
                </a:lnTo>
                <a:lnTo>
                  <a:pt x="287997" y="0"/>
                </a:lnTo>
                <a:lnTo>
                  <a:pt x="0" y="0"/>
                </a:lnTo>
                <a:lnTo>
                  <a:pt x="0" y="1181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8" name="object 24">
            <a:extLst>
              <a:ext uri="{FF2B5EF4-FFF2-40B4-BE49-F238E27FC236}">
                <a16:creationId xmlns:a16="http://schemas.microsoft.com/office/drawing/2014/main" id="{C6658DD3-7D90-4C9B-9130-3CD1FC1542CC}"/>
              </a:ext>
            </a:extLst>
          </p:cNvPr>
          <p:cNvSpPr/>
          <p:nvPr/>
        </p:nvSpPr>
        <p:spPr>
          <a:xfrm>
            <a:off x="3032046" y="4679954"/>
            <a:ext cx="288290" cy="10160"/>
          </a:xfrm>
          <a:custGeom>
            <a:avLst/>
            <a:gdLst/>
            <a:ahLst/>
            <a:cxnLst/>
            <a:rect l="l" t="t" r="r" b="b"/>
            <a:pathLst>
              <a:path w="288289" h="10160">
                <a:moveTo>
                  <a:pt x="0" y="9766"/>
                </a:moveTo>
                <a:lnTo>
                  <a:pt x="287997" y="9766"/>
                </a:lnTo>
                <a:lnTo>
                  <a:pt x="287997" y="0"/>
                </a:lnTo>
                <a:lnTo>
                  <a:pt x="0" y="0"/>
                </a:lnTo>
                <a:lnTo>
                  <a:pt x="0" y="9766"/>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9" name="object 25">
            <a:extLst>
              <a:ext uri="{FF2B5EF4-FFF2-40B4-BE49-F238E27FC236}">
                <a16:creationId xmlns:a16="http://schemas.microsoft.com/office/drawing/2014/main" id="{87F0548E-F498-4549-935D-E3C6D0E802EE}"/>
              </a:ext>
            </a:extLst>
          </p:cNvPr>
          <p:cNvSpPr/>
          <p:nvPr/>
        </p:nvSpPr>
        <p:spPr>
          <a:xfrm>
            <a:off x="3032046" y="4616797"/>
            <a:ext cx="288290" cy="10795"/>
          </a:xfrm>
          <a:custGeom>
            <a:avLst/>
            <a:gdLst/>
            <a:ahLst/>
            <a:cxnLst/>
            <a:rect l="l" t="t" r="r" b="b"/>
            <a:pathLst>
              <a:path w="288289" h="10795">
                <a:moveTo>
                  <a:pt x="0" y="10401"/>
                </a:moveTo>
                <a:lnTo>
                  <a:pt x="287997" y="10401"/>
                </a:lnTo>
                <a:lnTo>
                  <a:pt x="287997" y="0"/>
                </a:lnTo>
                <a:lnTo>
                  <a:pt x="0" y="0"/>
                </a:lnTo>
                <a:lnTo>
                  <a:pt x="0" y="1040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7" name="bk object 70">
            <a:extLst>
              <a:ext uri="{FF2B5EF4-FFF2-40B4-BE49-F238E27FC236}">
                <a16:creationId xmlns:a16="http://schemas.microsoft.com/office/drawing/2014/main" id="{22360AA3-C263-40B7-A717-F89039496D36}"/>
              </a:ext>
            </a:extLst>
          </p:cNvPr>
          <p:cNvSpPr/>
          <p:nvPr/>
        </p:nvSpPr>
        <p:spPr>
          <a:xfrm>
            <a:off x="4796774" y="4679268"/>
            <a:ext cx="288290" cy="22225"/>
          </a:xfrm>
          <a:custGeom>
            <a:avLst/>
            <a:gdLst/>
            <a:ahLst/>
            <a:cxnLst/>
            <a:rect l="l" t="t" r="r" b="b"/>
            <a:pathLst>
              <a:path w="288289" h="22225">
                <a:moveTo>
                  <a:pt x="0" y="22225"/>
                </a:moveTo>
                <a:lnTo>
                  <a:pt x="287997" y="22225"/>
                </a:lnTo>
                <a:lnTo>
                  <a:pt x="287997" y="0"/>
                </a:lnTo>
                <a:lnTo>
                  <a:pt x="0" y="0"/>
                </a:lnTo>
                <a:lnTo>
                  <a:pt x="0" y="22225"/>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240" name="Group 239">
            <a:extLst>
              <a:ext uri="{FF2B5EF4-FFF2-40B4-BE49-F238E27FC236}">
                <a16:creationId xmlns:a16="http://schemas.microsoft.com/office/drawing/2014/main" id="{A6D77AC1-64C0-4335-8C04-633611A8FD64}"/>
              </a:ext>
            </a:extLst>
          </p:cNvPr>
          <p:cNvGrpSpPr/>
          <p:nvPr/>
        </p:nvGrpSpPr>
        <p:grpSpPr>
          <a:xfrm>
            <a:off x="0" y="180000"/>
            <a:ext cx="9907200" cy="6320055"/>
            <a:chOff x="0" y="180000"/>
            <a:chExt cx="9907200" cy="6320055"/>
          </a:xfrm>
        </p:grpSpPr>
        <p:grpSp>
          <p:nvGrpSpPr>
            <p:cNvPr id="238" name="Group 237">
              <a:extLst>
                <a:ext uri="{FF2B5EF4-FFF2-40B4-BE49-F238E27FC236}">
                  <a16:creationId xmlns:a16="http://schemas.microsoft.com/office/drawing/2014/main" id="{07D151DE-97C6-4217-854C-5D0614825DA7}"/>
                </a:ext>
              </a:extLst>
            </p:cNvPr>
            <p:cNvGrpSpPr/>
            <p:nvPr/>
          </p:nvGrpSpPr>
          <p:grpSpPr>
            <a:xfrm>
              <a:off x="2443832" y="4679954"/>
              <a:ext cx="288290" cy="21780"/>
              <a:chOff x="2443832" y="4679954"/>
              <a:chExt cx="288290" cy="21780"/>
            </a:xfrm>
          </p:grpSpPr>
          <p:sp>
            <p:nvSpPr>
              <p:cNvPr id="158" name="object 74">
                <a:extLst>
                  <a:ext uri="{FF2B5EF4-FFF2-40B4-BE49-F238E27FC236}">
                    <a16:creationId xmlns:a16="http://schemas.microsoft.com/office/drawing/2014/main" id="{66C790D8-A311-439C-BC9C-413B0A0BC24F}"/>
                  </a:ext>
                </a:extLst>
              </p:cNvPr>
              <p:cNvSpPr/>
              <p:nvPr/>
            </p:nvSpPr>
            <p:spPr>
              <a:xfrm>
                <a:off x="2443832" y="4689669"/>
                <a:ext cx="288290" cy="12065"/>
              </a:xfrm>
              <a:custGeom>
                <a:avLst/>
                <a:gdLst/>
                <a:ahLst/>
                <a:cxnLst/>
                <a:rect l="l" t="t" r="r" b="b"/>
                <a:pathLst>
                  <a:path w="288289" h="12064">
                    <a:moveTo>
                      <a:pt x="0" y="11810"/>
                    </a:moveTo>
                    <a:lnTo>
                      <a:pt x="287997" y="11810"/>
                    </a:lnTo>
                    <a:lnTo>
                      <a:pt x="287997" y="0"/>
                    </a:lnTo>
                    <a:lnTo>
                      <a:pt x="0" y="0"/>
                    </a:lnTo>
                    <a:lnTo>
                      <a:pt x="0" y="1181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9" name="object 75">
                <a:extLst>
                  <a:ext uri="{FF2B5EF4-FFF2-40B4-BE49-F238E27FC236}">
                    <a16:creationId xmlns:a16="http://schemas.microsoft.com/office/drawing/2014/main" id="{ED0FCE8F-4C6F-4DC1-893B-7EF5C84BD927}"/>
                  </a:ext>
                </a:extLst>
              </p:cNvPr>
              <p:cNvSpPr/>
              <p:nvPr/>
            </p:nvSpPr>
            <p:spPr>
              <a:xfrm>
                <a:off x="2443832" y="4679954"/>
                <a:ext cx="288290" cy="10160"/>
              </a:xfrm>
              <a:custGeom>
                <a:avLst/>
                <a:gdLst/>
                <a:ahLst/>
                <a:cxnLst/>
                <a:rect l="l" t="t" r="r" b="b"/>
                <a:pathLst>
                  <a:path w="288289" h="10160">
                    <a:moveTo>
                      <a:pt x="0" y="9766"/>
                    </a:moveTo>
                    <a:lnTo>
                      <a:pt x="287997" y="9766"/>
                    </a:lnTo>
                    <a:lnTo>
                      <a:pt x="287997" y="0"/>
                    </a:lnTo>
                    <a:lnTo>
                      <a:pt x="0" y="0"/>
                    </a:lnTo>
                    <a:lnTo>
                      <a:pt x="0" y="9766"/>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0" name="object 76">
                <a:extLst>
                  <a:ext uri="{FF2B5EF4-FFF2-40B4-BE49-F238E27FC236}">
                    <a16:creationId xmlns:a16="http://schemas.microsoft.com/office/drawing/2014/main" id="{DD38A6C4-DB8E-4DA5-B213-0480BC9135A4}"/>
                  </a:ext>
                </a:extLst>
              </p:cNvPr>
              <p:cNvSpPr/>
              <p:nvPr/>
            </p:nvSpPr>
            <p:spPr>
              <a:xfrm>
                <a:off x="2443832" y="4689669"/>
                <a:ext cx="288290" cy="12065"/>
              </a:xfrm>
              <a:custGeom>
                <a:avLst/>
                <a:gdLst/>
                <a:ahLst/>
                <a:cxnLst/>
                <a:rect l="l" t="t" r="r" b="b"/>
                <a:pathLst>
                  <a:path w="288289" h="12064">
                    <a:moveTo>
                      <a:pt x="0" y="11810"/>
                    </a:moveTo>
                    <a:lnTo>
                      <a:pt x="287997" y="11810"/>
                    </a:lnTo>
                    <a:lnTo>
                      <a:pt x="287997" y="0"/>
                    </a:lnTo>
                    <a:lnTo>
                      <a:pt x="0" y="0"/>
                    </a:lnTo>
                    <a:lnTo>
                      <a:pt x="0" y="1181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1" name="object 77">
                <a:extLst>
                  <a:ext uri="{FF2B5EF4-FFF2-40B4-BE49-F238E27FC236}">
                    <a16:creationId xmlns:a16="http://schemas.microsoft.com/office/drawing/2014/main" id="{B38FB2B0-C423-4B75-B9E3-ABE22266217D}"/>
                  </a:ext>
                </a:extLst>
              </p:cNvPr>
              <p:cNvSpPr/>
              <p:nvPr/>
            </p:nvSpPr>
            <p:spPr>
              <a:xfrm>
                <a:off x="2443832" y="4679954"/>
                <a:ext cx="288290" cy="10160"/>
              </a:xfrm>
              <a:custGeom>
                <a:avLst/>
                <a:gdLst/>
                <a:ahLst/>
                <a:cxnLst/>
                <a:rect l="l" t="t" r="r" b="b"/>
                <a:pathLst>
                  <a:path w="288289" h="10160">
                    <a:moveTo>
                      <a:pt x="0" y="9766"/>
                    </a:moveTo>
                    <a:lnTo>
                      <a:pt x="287997" y="9766"/>
                    </a:lnTo>
                    <a:lnTo>
                      <a:pt x="287997" y="0"/>
                    </a:lnTo>
                    <a:lnTo>
                      <a:pt x="0" y="0"/>
                    </a:lnTo>
                    <a:lnTo>
                      <a:pt x="0" y="9766"/>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9" name="Group 238">
              <a:extLst>
                <a:ext uri="{FF2B5EF4-FFF2-40B4-BE49-F238E27FC236}">
                  <a16:creationId xmlns:a16="http://schemas.microsoft.com/office/drawing/2014/main" id="{BBC94119-A5E8-4827-A1AC-997387F23E0D}"/>
                </a:ext>
              </a:extLst>
            </p:cNvPr>
            <p:cNvGrpSpPr/>
            <p:nvPr/>
          </p:nvGrpSpPr>
          <p:grpSpPr>
            <a:xfrm>
              <a:off x="0" y="180000"/>
              <a:ext cx="9907200" cy="6320055"/>
              <a:chOff x="0" y="180000"/>
              <a:chExt cx="9907200" cy="6320055"/>
            </a:xfrm>
          </p:grpSpPr>
          <p:grpSp>
            <p:nvGrpSpPr>
              <p:cNvPr id="235" name="Group 234">
                <a:extLst>
                  <a:ext uri="{FF2B5EF4-FFF2-40B4-BE49-F238E27FC236}">
                    <a16:creationId xmlns:a16="http://schemas.microsoft.com/office/drawing/2014/main" id="{1AEDB7C2-3AAC-487B-85F9-CA60CC250584}"/>
                  </a:ext>
                </a:extLst>
              </p:cNvPr>
              <p:cNvGrpSpPr/>
              <p:nvPr/>
            </p:nvGrpSpPr>
            <p:grpSpPr>
              <a:xfrm>
                <a:off x="4208535" y="4169058"/>
                <a:ext cx="288290" cy="532435"/>
                <a:chOff x="4208535" y="4169058"/>
                <a:chExt cx="288290" cy="532435"/>
              </a:xfrm>
            </p:grpSpPr>
            <p:sp>
              <p:nvSpPr>
                <p:cNvPr id="87" name="object 3">
                  <a:extLst>
                    <a:ext uri="{FF2B5EF4-FFF2-40B4-BE49-F238E27FC236}">
                      <a16:creationId xmlns:a16="http://schemas.microsoft.com/office/drawing/2014/main" id="{4E2F5740-F2A1-4F6D-A463-F763DC473E3D}"/>
                    </a:ext>
                  </a:extLst>
                </p:cNvPr>
                <p:cNvSpPr/>
                <p:nvPr/>
              </p:nvSpPr>
              <p:spPr>
                <a:xfrm>
                  <a:off x="4208535" y="4502268"/>
                  <a:ext cx="288290" cy="10795"/>
                </a:xfrm>
                <a:custGeom>
                  <a:avLst/>
                  <a:gdLst/>
                  <a:ahLst/>
                  <a:cxnLst/>
                  <a:rect l="l" t="t" r="r" b="b"/>
                  <a:pathLst>
                    <a:path w="288289" h="10795">
                      <a:moveTo>
                        <a:pt x="0" y="10414"/>
                      </a:moveTo>
                      <a:lnTo>
                        <a:pt x="287997" y="10414"/>
                      </a:lnTo>
                      <a:lnTo>
                        <a:pt x="287997" y="0"/>
                      </a:lnTo>
                      <a:lnTo>
                        <a:pt x="0" y="0"/>
                      </a:lnTo>
                      <a:lnTo>
                        <a:pt x="0" y="10414"/>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8" name="object 4">
                  <a:extLst>
                    <a:ext uri="{FF2B5EF4-FFF2-40B4-BE49-F238E27FC236}">
                      <a16:creationId xmlns:a16="http://schemas.microsoft.com/office/drawing/2014/main" id="{19DF727D-C859-480B-A475-038187C64C88}"/>
                    </a:ext>
                  </a:extLst>
                </p:cNvPr>
                <p:cNvSpPr/>
                <p:nvPr/>
              </p:nvSpPr>
              <p:spPr>
                <a:xfrm>
                  <a:off x="4208535" y="4679268"/>
                  <a:ext cx="288290" cy="22225"/>
                </a:xfrm>
                <a:custGeom>
                  <a:avLst/>
                  <a:gdLst/>
                  <a:ahLst/>
                  <a:cxnLst/>
                  <a:rect l="l" t="t" r="r" b="b"/>
                  <a:pathLst>
                    <a:path w="288289" h="22225">
                      <a:moveTo>
                        <a:pt x="0" y="22225"/>
                      </a:moveTo>
                      <a:lnTo>
                        <a:pt x="287997" y="22225"/>
                      </a:lnTo>
                      <a:lnTo>
                        <a:pt x="287997" y="0"/>
                      </a:lnTo>
                      <a:lnTo>
                        <a:pt x="0" y="0"/>
                      </a:lnTo>
                      <a:lnTo>
                        <a:pt x="0" y="22225"/>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object 5">
                  <a:extLst>
                    <a:ext uri="{FF2B5EF4-FFF2-40B4-BE49-F238E27FC236}">
                      <a16:creationId xmlns:a16="http://schemas.microsoft.com/office/drawing/2014/main" id="{349B3E22-2088-43C8-954C-734B78C93911}"/>
                    </a:ext>
                  </a:extLst>
                </p:cNvPr>
                <p:cNvSpPr/>
                <p:nvPr/>
              </p:nvSpPr>
              <p:spPr>
                <a:xfrm>
                  <a:off x="4208535" y="4627617"/>
                  <a:ext cx="288290" cy="52069"/>
                </a:xfrm>
                <a:custGeom>
                  <a:avLst/>
                  <a:gdLst/>
                  <a:ahLst/>
                  <a:cxnLst/>
                  <a:rect l="l" t="t" r="r" b="b"/>
                  <a:pathLst>
                    <a:path w="288289" h="52070">
                      <a:moveTo>
                        <a:pt x="0" y="51650"/>
                      </a:moveTo>
                      <a:lnTo>
                        <a:pt x="287997" y="51650"/>
                      </a:lnTo>
                      <a:lnTo>
                        <a:pt x="287997" y="0"/>
                      </a:lnTo>
                      <a:lnTo>
                        <a:pt x="0" y="0"/>
                      </a:lnTo>
                      <a:lnTo>
                        <a:pt x="0" y="5165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object 6">
                  <a:extLst>
                    <a:ext uri="{FF2B5EF4-FFF2-40B4-BE49-F238E27FC236}">
                      <a16:creationId xmlns:a16="http://schemas.microsoft.com/office/drawing/2014/main" id="{4FE0A2C3-0801-4639-A6C3-EF4576712346}"/>
                    </a:ext>
                  </a:extLst>
                </p:cNvPr>
                <p:cNvSpPr/>
                <p:nvPr/>
              </p:nvSpPr>
              <p:spPr>
                <a:xfrm>
                  <a:off x="4208535" y="4585580"/>
                  <a:ext cx="288290" cy="42545"/>
                </a:xfrm>
                <a:custGeom>
                  <a:avLst/>
                  <a:gdLst/>
                  <a:ahLst/>
                  <a:cxnLst/>
                  <a:rect l="l" t="t" r="r" b="b"/>
                  <a:pathLst>
                    <a:path w="288289" h="42545">
                      <a:moveTo>
                        <a:pt x="0" y="42049"/>
                      </a:moveTo>
                      <a:lnTo>
                        <a:pt x="287997" y="42049"/>
                      </a:lnTo>
                      <a:lnTo>
                        <a:pt x="287997" y="0"/>
                      </a:lnTo>
                      <a:lnTo>
                        <a:pt x="0" y="0"/>
                      </a:lnTo>
                      <a:lnTo>
                        <a:pt x="0" y="42049"/>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1" name="object 7">
                  <a:extLst>
                    <a:ext uri="{FF2B5EF4-FFF2-40B4-BE49-F238E27FC236}">
                      <a16:creationId xmlns:a16="http://schemas.microsoft.com/office/drawing/2014/main" id="{85891955-0048-499C-844C-00FB5EBDA9B4}"/>
                    </a:ext>
                  </a:extLst>
                </p:cNvPr>
                <p:cNvSpPr/>
                <p:nvPr/>
              </p:nvSpPr>
              <p:spPr>
                <a:xfrm>
                  <a:off x="4208535" y="4512682"/>
                  <a:ext cx="288290" cy="73025"/>
                </a:xfrm>
                <a:custGeom>
                  <a:avLst/>
                  <a:gdLst/>
                  <a:ahLst/>
                  <a:cxnLst/>
                  <a:rect l="l" t="t" r="r" b="b"/>
                  <a:pathLst>
                    <a:path w="288289" h="73025">
                      <a:moveTo>
                        <a:pt x="0" y="72872"/>
                      </a:moveTo>
                      <a:lnTo>
                        <a:pt x="287997" y="72872"/>
                      </a:lnTo>
                      <a:lnTo>
                        <a:pt x="287997" y="0"/>
                      </a:lnTo>
                      <a:lnTo>
                        <a:pt x="0" y="0"/>
                      </a:lnTo>
                      <a:lnTo>
                        <a:pt x="0" y="72872"/>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2" name="object 8">
                  <a:extLst>
                    <a:ext uri="{FF2B5EF4-FFF2-40B4-BE49-F238E27FC236}">
                      <a16:creationId xmlns:a16="http://schemas.microsoft.com/office/drawing/2014/main" id="{84C772E6-7B78-4EC0-84C9-73737D4E270B}"/>
                    </a:ext>
                  </a:extLst>
                </p:cNvPr>
                <p:cNvSpPr/>
                <p:nvPr/>
              </p:nvSpPr>
              <p:spPr>
                <a:xfrm>
                  <a:off x="4208535" y="4325141"/>
                  <a:ext cx="288290" cy="177165"/>
                </a:xfrm>
                <a:custGeom>
                  <a:avLst/>
                  <a:gdLst/>
                  <a:ahLst/>
                  <a:cxnLst/>
                  <a:rect l="l" t="t" r="r" b="b"/>
                  <a:pathLst>
                    <a:path w="288289" h="177164">
                      <a:moveTo>
                        <a:pt x="0" y="0"/>
                      </a:moveTo>
                      <a:lnTo>
                        <a:pt x="287997" y="0"/>
                      </a:lnTo>
                      <a:lnTo>
                        <a:pt x="287997" y="177139"/>
                      </a:lnTo>
                      <a:lnTo>
                        <a:pt x="0" y="177139"/>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3" name="object 9">
                  <a:extLst>
                    <a:ext uri="{FF2B5EF4-FFF2-40B4-BE49-F238E27FC236}">
                      <a16:creationId xmlns:a16="http://schemas.microsoft.com/office/drawing/2014/main" id="{5D7F9863-07FD-4847-AB38-D59F3179BDBB}"/>
                    </a:ext>
                  </a:extLst>
                </p:cNvPr>
                <p:cNvSpPr/>
                <p:nvPr/>
              </p:nvSpPr>
              <p:spPr>
                <a:xfrm>
                  <a:off x="4208535" y="4303449"/>
                  <a:ext cx="288290" cy="22225"/>
                </a:xfrm>
                <a:custGeom>
                  <a:avLst/>
                  <a:gdLst/>
                  <a:ahLst/>
                  <a:cxnLst/>
                  <a:rect l="l" t="t" r="r" b="b"/>
                  <a:pathLst>
                    <a:path w="288289" h="22225">
                      <a:moveTo>
                        <a:pt x="0" y="22072"/>
                      </a:moveTo>
                      <a:lnTo>
                        <a:pt x="287997" y="22072"/>
                      </a:lnTo>
                      <a:lnTo>
                        <a:pt x="287997" y="0"/>
                      </a:lnTo>
                      <a:lnTo>
                        <a:pt x="0" y="0"/>
                      </a:lnTo>
                      <a:lnTo>
                        <a:pt x="0" y="22072"/>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4" name="object 10">
                  <a:extLst>
                    <a:ext uri="{FF2B5EF4-FFF2-40B4-BE49-F238E27FC236}">
                      <a16:creationId xmlns:a16="http://schemas.microsoft.com/office/drawing/2014/main" id="{AF0AF7D2-4470-4808-AA77-15FB46308CC2}"/>
                    </a:ext>
                  </a:extLst>
                </p:cNvPr>
                <p:cNvSpPr/>
                <p:nvPr/>
              </p:nvSpPr>
              <p:spPr>
                <a:xfrm>
                  <a:off x="4208535" y="4169058"/>
                  <a:ext cx="288290" cy="10795"/>
                </a:xfrm>
                <a:custGeom>
                  <a:avLst/>
                  <a:gdLst/>
                  <a:ahLst/>
                  <a:cxnLst/>
                  <a:rect l="l" t="t" r="r" b="b"/>
                  <a:pathLst>
                    <a:path w="288289" h="10795">
                      <a:moveTo>
                        <a:pt x="0" y="10414"/>
                      </a:moveTo>
                      <a:lnTo>
                        <a:pt x="287997" y="10414"/>
                      </a:lnTo>
                      <a:lnTo>
                        <a:pt x="287997" y="0"/>
                      </a:lnTo>
                      <a:lnTo>
                        <a:pt x="0" y="0"/>
                      </a:lnTo>
                      <a:lnTo>
                        <a:pt x="0" y="1041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5" name="object 11">
                  <a:extLst>
                    <a:ext uri="{FF2B5EF4-FFF2-40B4-BE49-F238E27FC236}">
                      <a16:creationId xmlns:a16="http://schemas.microsoft.com/office/drawing/2014/main" id="{17BD0581-306C-43E8-B4FD-9DDB6FE1D8C8}"/>
                    </a:ext>
                  </a:extLst>
                </p:cNvPr>
                <p:cNvSpPr/>
                <p:nvPr/>
              </p:nvSpPr>
              <p:spPr>
                <a:xfrm>
                  <a:off x="4208535" y="4284399"/>
                  <a:ext cx="288290" cy="19050"/>
                </a:xfrm>
                <a:custGeom>
                  <a:avLst/>
                  <a:gdLst/>
                  <a:ahLst/>
                  <a:cxnLst/>
                  <a:rect l="l" t="t" r="r" b="b"/>
                  <a:pathLst>
                    <a:path w="288289" h="19050">
                      <a:moveTo>
                        <a:pt x="0" y="19050"/>
                      </a:moveTo>
                      <a:lnTo>
                        <a:pt x="287997" y="19050"/>
                      </a:lnTo>
                      <a:lnTo>
                        <a:pt x="287997" y="0"/>
                      </a:lnTo>
                      <a:lnTo>
                        <a:pt x="0" y="0"/>
                      </a:lnTo>
                      <a:lnTo>
                        <a:pt x="0" y="1905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6" name="object 12">
                  <a:extLst>
                    <a:ext uri="{FF2B5EF4-FFF2-40B4-BE49-F238E27FC236}">
                      <a16:creationId xmlns:a16="http://schemas.microsoft.com/office/drawing/2014/main" id="{79F5A7B0-F5D1-4489-943A-3DA781A14914}"/>
                    </a:ext>
                  </a:extLst>
                </p:cNvPr>
                <p:cNvSpPr/>
                <p:nvPr/>
              </p:nvSpPr>
              <p:spPr>
                <a:xfrm>
                  <a:off x="4208535" y="4189949"/>
                  <a:ext cx="288290" cy="94615"/>
                </a:xfrm>
                <a:custGeom>
                  <a:avLst/>
                  <a:gdLst/>
                  <a:ahLst/>
                  <a:cxnLst/>
                  <a:rect l="l" t="t" r="r" b="b"/>
                  <a:pathLst>
                    <a:path w="288289" h="94614">
                      <a:moveTo>
                        <a:pt x="0" y="0"/>
                      </a:moveTo>
                      <a:lnTo>
                        <a:pt x="287997" y="0"/>
                      </a:lnTo>
                      <a:lnTo>
                        <a:pt x="287997" y="94449"/>
                      </a:lnTo>
                      <a:lnTo>
                        <a:pt x="0" y="94449"/>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7" name="object 13">
                  <a:extLst>
                    <a:ext uri="{FF2B5EF4-FFF2-40B4-BE49-F238E27FC236}">
                      <a16:creationId xmlns:a16="http://schemas.microsoft.com/office/drawing/2014/main" id="{07D67B78-353D-498C-936D-678D345F7491}"/>
                    </a:ext>
                  </a:extLst>
                </p:cNvPr>
                <p:cNvSpPr/>
                <p:nvPr/>
              </p:nvSpPr>
              <p:spPr>
                <a:xfrm>
                  <a:off x="4208535" y="4179548"/>
                  <a:ext cx="288290" cy="10795"/>
                </a:xfrm>
                <a:custGeom>
                  <a:avLst/>
                  <a:gdLst/>
                  <a:ahLst/>
                  <a:cxnLst/>
                  <a:rect l="l" t="t" r="r" b="b"/>
                  <a:pathLst>
                    <a:path w="288289" h="10795">
                      <a:moveTo>
                        <a:pt x="0" y="10452"/>
                      </a:moveTo>
                      <a:lnTo>
                        <a:pt x="287997" y="10452"/>
                      </a:lnTo>
                      <a:lnTo>
                        <a:pt x="287997" y="0"/>
                      </a:lnTo>
                      <a:lnTo>
                        <a:pt x="0" y="0"/>
                      </a:lnTo>
                      <a:lnTo>
                        <a:pt x="0" y="10452"/>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6" name="Group 235">
                <a:extLst>
                  <a:ext uri="{FF2B5EF4-FFF2-40B4-BE49-F238E27FC236}">
                    <a16:creationId xmlns:a16="http://schemas.microsoft.com/office/drawing/2014/main" id="{87C5FAF4-6BAD-4A2B-8B4E-198F4330B4DA}"/>
                  </a:ext>
                </a:extLst>
              </p:cNvPr>
              <p:cNvGrpSpPr/>
              <p:nvPr/>
            </p:nvGrpSpPr>
            <p:grpSpPr>
              <a:xfrm>
                <a:off x="3620297" y="4439822"/>
                <a:ext cx="288290" cy="262153"/>
                <a:chOff x="3620297" y="4439822"/>
                <a:chExt cx="288290" cy="262153"/>
              </a:xfrm>
            </p:grpSpPr>
            <p:sp>
              <p:nvSpPr>
                <p:cNvPr id="98" name="object 14">
                  <a:extLst>
                    <a:ext uri="{FF2B5EF4-FFF2-40B4-BE49-F238E27FC236}">
                      <a16:creationId xmlns:a16="http://schemas.microsoft.com/office/drawing/2014/main" id="{906F62EB-798F-4933-8198-E32B6AAC6E1B}"/>
                    </a:ext>
                  </a:extLst>
                </p:cNvPr>
                <p:cNvSpPr/>
                <p:nvPr/>
              </p:nvSpPr>
              <p:spPr>
                <a:xfrm>
                  <a:off x="3620297" y="4627198"/>
                  <a:ext cx="288290" cy="10795"/>
                </a:xfrm>
                <a:custGeom>
                  <a:avLst/>
                  <a:gdLst/>
                  <a:ahLst/>
                  <a:cxnLst/>
                  <a:rect l="l" t="t" r="r" b="b"/>
                  <a:pathLst>
                    <a:path w="288289" h="10795">
                      <a:moveTo>
                        <a:pt x="0" y="10414"/>
                      </a:moveTo>
                      <a:lnTo>
                        <a:pt x="287985" y="10414"/>
                      </a:lnTo>
                      <a:lnTo>
                        <a:pt x="287985" y="0"/>
                      </a:lnTo>
                      <a:lnTo>
                        <a:pt x="0" y="0"/>
                      </a:lnTo>
                      <a:lnTo>
                        <a:pt x="0" y="10414"/>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9" name="object 15">
                  <a:extLst>
                    <a:ext uri="{FF2B5EF4-FFF2-40B4-BE49-F238E27FC236}">
                      <a16:creationId xmlns:a16="http://schemas.microsoft.com/office/drawing/2014/main" id="{FA7A4DC3-5DB0-42EC-B898-A05B7D826D2B}"/>
                    </a:ext>
                  </a:extLst>
                </p:cNvPr>
                <p:cNvSpPr/>
                <p:nvPr/>
              </p:nvSpPr>
              <p:spPr>
                <a:xfrm>
                  <a:off x="3620297" y="4689275"/>
                  <a:ext cx="288290" cy="12700"/>
                </a:xfrm>
                <a:custGeom>
                  <a:avLst/>
                  <a:gdLst/>
                  <a:ahLst/>
                  <a:cxnLst/>
                  <a:rect l="l" t="t" r="r" b="b"/>
                  <a:pathLst>
                    <a:path w="288289" h="12700">
                      <a:moveTo>
                        <a:pt x="0" y="12204"/>
                      </a:moveTo>
                      <a:lnTo>
                        <a:pt x="287985" y="12204"/>
                      </a:lnTo>
                      <a:lnTo>
                        <a:pt x="287985" y="0"/>
                      </a:lnTo>
                      <a:lnTo>
                        <a:pt x="0" y="0"/>
                      </a:lnTo>
                      <a:lnTo>
                        <a:pt x="0" y="12204"/>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0" name="object 16">
                  <a:extLst>
                    <a:ext uri="{FF2B5EF4-FFF2-40B4-BE49-F238E27FC236}">
                      <a16:creationId xmlns:a16="http://schemas.microsoft.com/office/drawing/2014/main" id="{026CE32D-689A-43BB-B30D-D0D30634F0A7}"/>
                    </a:ext>
                  </a:extLst>
                </p:cNvPr>
                <p:cNvSpPr/>
                <p:nvPr/>
              </p:nvSpPr>
              <p:spPr>
                <a:xfrm>
                  <a:off x="3620297" y="4659316"/>
                  <a:ext cx="288290" cy="30480"/>
                </a:xfrm>
                <a:custGeom>
                  <a:avLst/>
                  <a:gdLst/>
                  <a:ahLst/>
                  <a:cxnLst/>
                  <a:rect l="l" t="t" r="r" b="b"/>
                  <a:pathLst>
                    <a:path w="288289" h="30479">
                      <a:moveTo>
                        <a:pt x="0" y="29972"/>
                      </a:moveTo>
                      <a:lnTo>
                        <a:pt x="287997" y="29972"/>
                      </a:lnTo>
                      <a:lnTo>
                        <a:pt x="287997" y="0"/>
                      </a:lnTo>
                      <a:lnTo>
                        <a:pt x="0" y="0"/>
                      </a:lnTo>
                      <a:lnTo>
                        <a:pt x="0" y="29972"/>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1" name="object 17">
                  <a:extLst>
                    <a:ext uri="{FF2B5EF4-FFF2-40B4-BE49-F238E27FC236}">
                      <a16:creationId xmlns:a16="http://schemas.microsoft.com/office/drawing/2014/main" id="{26ECE187-CF6D-40AF-9F24-5A5F0D8017F6}"/>
                    </a:ext>
                  </a:extLst>
                </p:cNvPr>
                <p:cNvSpPr/>
                <p:nvPr/>
              </p:nvSpPr>
              <p:spPr>
                <a:xfrm>
                  <a:off x="3620297" y="4648191"/>
                  <a:ext cx="288290" cy="11430"/>
                </a:xfrm>
                <a:custGeom>
                  <a:avLst/>
                  <a:gdLst/>
                  <a:ahLst/>
                  <a:cxnLst/>
                  <a:rect l="l" t="t" r="r" b="b"/>
                  <a:pathLst>
                    <a:path w="288289" h="11429">
                      <a:moveTo>
                        <a:pt x="0" y="11112"/>
                      </a:moveTo>
                      <a:lnTo>
                        <a:pt x="287985" y="11112"/>
                      </a:lnTo>
                      <a:lnTo>
                        <a:pt x="287985" y="0"/>
                      </a:lnTo>
                      <a:lnTo>
                        <a:pt x="0" y="0"/>
                      </a:lnTo>
                      <a:lnTo>
                        <a:pt x="0" y="11112"/>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2" name="object 18">
                  <a:extLst>
                    <a:ext uri="{FF2B5EF4-FFF2-40B4-BE49-F238E27FC236}">
                      <a16:creationId xmlns:a16="http://schemas.microsoft.com/office/drawing/2014/main" id="{DDAE7FA8-6EBF-4826-85ED-0E0B0A14E0E1}"/>
                    </a:ext>
                  </a:extLst>
                </p:cNvPr>
                <p:cNvSpPr/>
                <p:nvPr/>
              </p:nvSpPr>
              <p:spPr>
                <a:xfrm>
                  <a:off x="3620297" y="4637612"/>
                  <a:ext cx="288290" cy="10795"/>
                </a:xfrm>
                <a:custGeom>
                  <a:avLst/>
                  <a:gdLst/>
                  <a:ahLst/>
                  <a:cxnLst/>
                  <a:rect l="l" t="t" r="r" b="b"/>
                  <a:pathLst>
                    <a:path w="288289" h="10795">
                      <a:moveTo>
                        <a:pt x="0" y="10426"/>
                      </a:moveTo>
                      <a:lnTo>
                        <a:pt x="287985" y="10426"/>
                      </a:lnTo>
                      <a:lnTo>
                        <a:pt x="287985" y="0"/>
                      </a:lnTo>
                      <a:lnTo>
                        <a:pt x="0" y="0"/>
                      </a:lnTo>
                      <a:lnTo>
                        <a:pt x="0" y="10426"/>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3" name="object 19">
                  <a:extLst>
                    <a:ext uri="{FF2B5EF4-FFF2-40B4-BE49-F238E27FC236}">
                      <a16:creationId xmlns:a16="http://schemas.microsoft.com/office/drawing/2014/main" id="{DA315488-410C-45F8-8785-025B22446191}"/>
                    </a:ext>
                  </a:extLst>
                </p:cNvPr>
                <p:cNvSpPr/>
                <p:nvPr/>
              </p:nvSpPr>
              <p:spPr>
                <a:xfrm>
                  <a:off x="3620297" y="4544216"/>
                  <a:ext cx="288290" cy="83185"/>
                </a:xfrm>
                <a:custGeom>
                  <a:avLst/>
                  <a:gdLst/>
                  <a:ahLst/>
                  <a:cxnLst/>
                  <a:rect l="l" t="t" r="r" b="b"/>
                  <a:pathLst>
                    <a:path w="288289" h="83185">
                      <a:moveTo>
                        <a:pt x="0" y="83083"/>
                      </a:moveTo>
                      <a:lnTo>
                        <a:pt x="287997" y="83083"/>
                      </a:lnTo>
                      <a:lnTo>
                        <a:pt x="287997" y="0"/>
                      </a:lnTo>
                      <a:lnTo>
                        <a:pt x="0" y="0"/>
                      </a:lnTo>
                      <a:lnTo>
                        <a:pt x="0" y="83083"/>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4" name="object 20">
                  <a:extLst>
                    <a:ext uri="{FF2B5EF4-FFF2-40B4-BE49-F238E27FC236}">
                      <a16:creationId xmlns:a16="http://schemas.microsoft.com/office/drawing/2014/main" id="{4AACFD21-EC2C-4257-A7F4-AD92CFAE1FE6}"/>
                    </a:ext>
                  </a:extLst>
                </p:cNvPr>
                <p:cNvSpPr/>
                <p:nvPr/>
              </p:nvSpPr>
              <p:spPr>
                <a:xfrm>
                  <a:off x="3620297" y="4439822"/>
                  <a:ext cx="288290" cy="10795"/>
                </a:xfrm>
                <a:custGeom>
                  <a:avLst/>
                  <a:gdLst/>
                  <a:ahLst/>
                  <a:cxnLst/>
                  <a:rect l="l" t="t" r="r" b="b"/>
                  <a:pathLst>
                    <a:path w="288289" h="10795">
                      <a:moveTo>
                        <a:pt x="0" y="10401"/>
                      </a:moveTo>
                      <a:lnTo>
                        <a:pt x="287985" y="10401"/>
                      </a:lnTo>
                      <a:lnTo>
                        <a:pt x="287985" y="0"/>
                      </a:lnTo>
                      <a:lnTo>
                        <a:pt x="0" y="0"/>
                      </a:lnTo>
                      <a:lnTo>
                        <a:pt x="0" y="1040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5" name="object 21">
                  <a:extLst>
                    <a:ext uri="{FF2B5EF4-FFF2-40B4-BE49-F238E27FC236}">
                      <a16:creationId xmlns:a16="http://schemas.microsoft.com/office/drawing/2014/main" id="{91A2CA2D-D636-4AEB-98C1-2D770229CD98}"/>
                    </a:ext>
                  </a:extLst>
                </p:cNvPr>
                <p:cNvSpPr/>
                <p:nvPr/>
              </p:nvSpPr>
              <p:spPr>
                <a:xfrm>
                  <a:off x="3620297" y="4533485"/>
                  <a:ext cx="288290" cy="10795"/>
                </a:xfrm>
                <a:custGeom>
                  <a:avLst/>
                  <a:gdLst/>
                  <a:ahLst/>
                  <a:cxnLst/>
                  <a:rect l="l" t="t" r="r" b="b"/>
                  <a:pathLst>
                    <a:path w="288289" h="10795">
                      <a:moveTo>
                        <a:pt x="0" y="10718"/>
                      </a:moveTo>
                      <a:lnTo>
                        <a:pt x="287985" y="10718"/>
                      </a:lnTo>
                      <a:lnTo>
                        <a:pt x="287985" y="0"/>
                      </a:lnTo>
                      <a:lnTo>
                        <a:pt x="0" y="0"/>
                      </a:lnTo>
                      <a:lnTo>
                        <a:pt x="0" y="10718"/>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6" name="object 22">
                  <a:extLst>
                    <a:ext uri="{FF2B5EF4-FFF2-40B4-BE49-F238E27FC236}">
                      <a16:creationId xmlns:a16="http://schemas.microsoft.com/office/drawing/2014/main" id="{CF751492-923F-4D2D-BE4F-940102D2DA4B}"/>
                    </a:ext>
                  </a:extLst>
                </p:cNvPr>
                <p:cNvSpPr/>
                <p:nvPr/>
              </p:nvSpPr>
              <p:spPr>
                <a:xfrm>
                  <a:off x="3620297" y="4450160"/>
                  <a:ext cx="288290" cy="83820"/>
                </a:xfrm>
                <a:custGeom>
                  <a:avLst/>
                  <a:gdLst/>
                  <a:ahLst/>
                  <a:cxnLst/>
                  <a:rect l="l" t="t" r="r" b="b"/>
                  <a:pathLst>
                    <a:path w="288289" h="83820">
                      <a:moveTo>
                        <a:pt x="0" y="83337"/>
                      </a:moveTo>
                      <a:lnTo>
                        <a:pt x="287997" y="83337"/>
                      </a:lnTo>
                      <a:lnTo>
                        <a:pt x="287997" y="0"/>
                      </a:lnTo>
                      <a:lnTo>
                        <a:pt x="0" y="0"/>
                      </a:lnTo>
                      <a:lnTo>
                        <a:pt x="0" y="83337"/>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sp>
            <p:nvSpPr>
              <p:cNvPr id="110" name="object 26">
                <a:extLst>
                  <a:ext uri="{FF2B5EF4-FFF2-40B4-BE49-F238E27FC236}">
                    <a16:creationId xmlns:a16="http://schemas.microsoft.com/office/drawing/2014/main" id="{EA12F419-E181-4FA2-9B4E-5CE170FC40FD}"/>
                  </a:ext>
                </a:extLst>
              </p:cNvPr>
              <p:cNvSpPr/>
              <p:nvPr/>
            </p:nvSpPr>
            <p:spPr>
              <a:xfrm>
                <a:off x="3032058" y="4627147"/>
                <a:ext cx="288290" cy="53340"/>
              </a:xfrm>
              <a:custGeom>
                <a:avLst/>
                <a:gdLst/>
                <a:ahLst/>
                <a:cxnLst/>
                <a:rect l="l" t="t" r="r" b="b"/>
                <a:pathLst>
                  <a:path w="288289" h="53339">
                    <a:moveTo>
                      <a:pt x="0" y="52781"/>
                    </a:moveTo>
                    <a:lnTo>
                      <a:pt x="287997" y="52781"/>
                    </a:lnTo>
                    <a:lnTo>
                      <a:pt x="287997" y="0"/>
                    </a:lnTo>
                    <a:lnTo>
                      <a:pt x="0" y="0"/>
                    </a:lnTo>
                    <a:lnTo>
                      <a:pt x="0" y="52781"/>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233" name="Group 232">
                <a:extLst>
                  <a:ext uri="{FF2B5EF4-FFF2-40B4-BE49-F238E27FC236}">
                    <a16:creationId xmlns:a16="http://schemas.microsoft.com/office/drawing/2014/main" id="{5D9BC2DC-61DF-4FCF-929B-CA99FCE2B4E3}"/>
                  </a:ext>
                </a:extLst>
              </p:cNvPr>
              <p:cNvGrpSpPr/>
              <p:nvPr/>
            </p:nvGrpSpPr>
            <p:grpSpPr>
              <a:xfrm>
                <a:off x="5973226" y="2763587"/>
                <a:ext cx="288290" cy="1937930"/>
                <a:chOff x="5973226" y="2763587"/>
                <a:chExt cx="288290" cy="1937930"/>
              </a:xfrm>
            </p:grpSpPr>
            <p:sp>
              <p:nvSpPr>
                <p:cNvPr id="111" name="object 27">
                  <a:extLst>
                    <a:ext uri="{FF2B5EF4-FFF2-40B4-BE49-F238E27FC236}">
                      <a16:creationId xmlns:a16="http://schemas.microsoft.com/office/drawing/2014/main" id="{2E499EC6-ECA1-438B-8037-850D89835F1C}"/>
                    </a:ext>
                  </a:extLst>
                </p:cNvPr>
                <p:cNvSpPr/>
                <p:nvPr/>
              </p:nvSpPr>
              <p:spPr>
                <a:xfrm>
                  <a:off x="5973226" y="2784390"/>
                  <a:ext cx="288290" cy="10795"/>
                </a:xfrm>
                <a:custGeom>
                  <a:avLst/>
                  <a:gdLst/>
                  <a:ahLst/>
                  <a:cxnLst/>
                  <a:rect l="l" t="t" r="r" b="b"/>
                  <a:pathLst>
                    <a:path w="288289" h="10794">
                      <a:moveTo>
                        <a:pt x="0" y="10452"/>
                      </a:moveTo>
                      <a:lnTo>
                        <a:pt x="287985" y="10452"/>
                      </a:lnTo>
                      <a:lnTo>
                        <a:pt x="287985" y="0"/>
                      </a:lnTo>
                      <a:lnTo>
                        <a:pt x="0" y="0"/>
                      </a:lnTo>
                      <a:lnTo>
                        <a:pt x="0" y="10452"/>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2" name="object 28">
                  <a:extLst>
                    <a:ext uri="{FF2B5EF4-FFF2-40B4-BE49-F238E27FC236}">
                      <a16:creationId xmlns:a16="http://schemas.microsoft.com/office/drawing/2014/main" id="{6DA7E074-0296-4DC1-B51D-9A4921AB17D3}"/>
                    </a:ext>
                  </a:extLst>
                </p:cNvPr>
                <p:cNvSpPr/>
                <p:nvPr/>
              </p:nvSpPr>
              <p:spPr>
                <a:xfrm>
                  <a:off x="5973226" y="4575153"/>
                  <a:ext cx="288290" cy="126364"/>
                </a:xfrm>
                <a:custGeom>
                  <a:avLst/>
                  <a:gdLst/>
                  <a:ahLst/>
                  <a:cxnLst/>
                  <a:rect l="l" t="t" r="r" b="b"/>
                  <a:pathLst>
                    <a:path w="288289" h="126364">
                      <a:moveTo>
                        <a:pt x="0" y="126339"/>
                      </a:moveTo>
                      <a:lnTo>
                        <a:pt x="287997" y="126339"/>
                      </a:lnTo>
                      <a:lnTo>
                        <a:pt x="287997" y="0"/>
                      </a:lnTo>
                      <a:lnTo>
                        <a:pt x="0" y="0"/>
                      </a:lnTo>
                      <a:lnTo>
                        <a:pt x="0" y="126339"/>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3" name="object 29">
                  <a:extLst>
                    <a:ext uri="{FF2B5EF4-FFF2-40B4-BE49-F238E27FC236}">
                      <a16:creationId xmlns:a16="http://schemas.microsoft.com/office/drawing/2014/main" id="{120E69AD-46D1-4496-BBCD-A6CFFD9C5A80}"/>
                    </a:ext>
                  </a:extLst>
                </p:cNvPr>
                <p:cNvSpPr/>
                <p:nvPr/>
              </p:nvSpPr>
              <p:spPr>
                <a:xfrm>
                  <a:off x="5973226" y="4387765"/>
                  <a:ext cx="288290" cy="187960"/>
                </a:xfrm>
                <a:custGeom>
                  <a:avLst/>
                  <a:gdLst/>
                  <a:ahLst/>
                  <a:cxnLst/>
                  <a:rect l="l" t="t" r="r" b="b"/>
                  <a:pathLst>
                    <a:path w="288289" h="187960">
                      <a:moveTo>
                        <a:pt x="0" y="187401"/>
                      </a:moveTo>
                      <a:lnTo>
                        <a:pt x="287997" y="187401"/>
                      </a:lnTo>
                      <a:lnTo>
                        <a:pt x="287997" y="0"/>
                      </a:lnTo>
                      <a:lnTo>
                        <a:pt x="0" y="0"/>
                      </a:lnTo>
                      <a:lnTo>
                        <a:pt x="0" y="187401"/>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4" name="object 30">
                  <a:extLst>
                    <a:ext uri="{FF2B5EF4-FFF2-40B4-BE49-F238E27FC236}">
                      <a16:creationId xmlns:a16="http://schemas.microsoft.com/office/drawing/2014/main" id="{39394D02-9358-4F8E-A3A9-02F99982CE01}"/>
                    </a:ext>
                  </a:extLst>
                </p:cNvPr>
                <p:cNvSpPr/>
                <p:nvPr/>
              </p:nvSpPr>
              <p:spPr>
                <a:xfrm>
                  <a:off x="5973226" y="3868030"/>
                  <a:ext cx="288290" cy="520065"/>
                </a:xfrm>
                <a:custGeom>
                  <a:avLst/>
                  <a:gdLst/>
                  <a:ahLst/>
                  <a:cxnLst/>
                  <a:rect l="l" t="t" r="r" b="b"/>
                  <a:pathLst>
                    <a:path w="288289" h="520064">
                      <a:moveTo>
                        <a:pt x="0" y="0"/>
                      </a:moveTo>
                      <a:lnTo>
                        <a:pt x="287997" y="0"/>
                      </a:lnTo>
                      <a:lnTo>
                        <a:pt x="287997" y="519709"/>
                      </a:lnTo>
                      <a:lnTo>
                        <a:pt x="0" y="519709"/>
                      </a:lnTo>
                      <a:lnTo>
                        <a:pt x="0" y="0"/>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5" name="object 31">
                  <a:extLst>
                    <a:ext uri="{FF2B5EF4-FFF2-40B4-BE49-F238E27FC236}">
                      <a16:creationId xmlns:a16="http://schemas.microsoft.com/office/drawing/2014/main" id="{F1E5DCB8-2BDF-4F7B-8B6B-6DD3DEC0CD5D}"/>
                    </a:ext>
                  </a:extLst>
                </p:cNvPr>
                <p:cNvSpPr/>
                <p:nvPr/>
              </p:nvSpPr>
              <p:spPr>
                <a:xfrm>
                  <a:off x="5973226" y="3523606"/>
                  <a:ext cx="288290" cy="344805"/>
                </a:xfrm>
                <a:custGeom>
                  <a:avLst/>
                  <a:gdLst/>
                  <a:ahLst/>
                  <a:cxnLst/>
                  <a:rect l="l" t="t" r="r" b="b"/>
                  <a:pathLst>
                    <a:path w="288289" h="344804">
                      <a:moveTo>
                        <a:pt x="0" y="0"/>
                      </a:moveTo>
                      <a:lnTo>
                        <a:pt x="287997" y="0"/>
                      </a:lnTo>
                      <a:lnTo>
                        <a:pt x="287997" y="344424"/>
                      </a:lnTo>
                      <a:lnTo>
                        <a:pt x="0" y="344424"/>
                      </a:lnTo>
                      <a:lnTo>
                        <a:pt x="0"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6" name="object 32">
                  <a:extLst>
                    <a:ext uri="{FF2B5EF4-FFF2-40B4-BE49-F238E27FC236}">
                      <a16:creationId xmlns:a16="http://schemas.microsoft.com/office/drawing/2014/main" id="{1387C0C5-31B4-4590-88FF-530167B9D6B4}"/>
                    </a:ext>
                  </a:extLst>
                </p:cNvPr>
                <p:cNvSpPr/>
                <p:nvPr/>
              </p:nvSpPr>
              <p:spPr>
                <a:xfrm>
                  <a:off x="5973226" y="3221447"/>
                  <a:ext cx="288290" cy="292100"/>
                </a:xfrm>
                <a:custGeom>
                  <a:avLst/>
                  <a:gdLst/>
                  <a:ahLst/>
                  <a:cxnLst/>
                  <a:rect l="l" t="t" r="r" b="b"/>
                  <a:pathLst>
                    <a:path w="288289" h="292100">
                      <a:moveTo>
                        <a:pt x="0" y="0"/>
                      </a:moveTo>
                      <a:lnTo>
                        <a:pt x="287997" y="0"/>
                      </a:lnTo>
                      <a:lnTo>
                        <a:pt x="287997" y="291985"/>
                      </a:lnTo>
                      <a:lnTo>
                        <a:pt x="0" y="291985"/>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7" name="object 33">
                  <a:extLst>
                    <a:ext uri="{FF2B5EF4-FFF2-40B4-BE49-F238E27FC236}">
                      <a16:creationId xmlns:a16="http://schemas.microsoft.com/office/drawing/2014/main" id="{BEBB5892-A2D2-461C-9353-D45FF0E07959}"/>
                    </a:ext>
                  </a:extLst>
                </p:cNvPr>
                <p:cNvSpPr/>
                <p:nvPr/>
              </p:nvSpPr>
              <p:spPr>
                <a:xfrm>
                  <a:off x="5973226" y="3512341"/>
                  <a:ext cx="288290" cy="12700"/>
                </a:xfrm>
                <a:custGeom>
                  <a:avLst/>
                  <a:gdLst/>
                  <a:ahLst/>
                  <a:cxnLst/>
                  <a:rect l="l" t="t" r="r" b="b"/>
                  <a:pathLst>
                    <a:path w="288289" h="12700">
                      <a:moveTo>
                        <a:pt x="0" y="12115"/>
                      </a:moveTo>
                      <a:lnTo>
                        <a:pt x="287985" y="12115"/>
                      </a:lnTo>
                      <a:lnTo>
                        <a:pt x="287985" y="0"/>
                      </a:lnTo>
                      <a:lnTo>
                        <a:pt x="0" y="0"/>
                      </a:lnTo>
                      <a:lnTo>
                        <a:pt x="0" y="12115"/>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8" name="object 34">
                  <a:extLst>
                    <a:ext uri="{FF2B5EF4-FFF2-40B4-BE49-F238E27FC236}">
                      <a16:creationId xmlns:a16="http://schemas.microsoft.com/office/drawing/2014/main" id="{2E120AF9-F10D-4B6A-9365-2D33B2F22AFB}"/>
                    </a:ext>
                  </a:extLst>
                </p:cNvPr>
                <p:cNvSpPr/>
                <p:nvPr/>
              </p:nvSpPr>
              <p:spPr>
                <a:xfrm>
                  <a:off x="5973226" y="3117574"/>
                  <a:ext cx="288290" cy="104139"/>
                </a:xfrm>
                <a:custGeom>
                  <a:avLst/>
                  <a:gdLst/>
                  <a:ahLst/>
                  <a:cxnLst/>
                  <a:rect l="l" t="t" r="r" b="b"/>
                  <a:pathLst>
                    <a:path w="288289" h="104139">
                      <a:moveTo>
                        <a:pt x="0" y="0"/>
                      </a:moveTo>
                      <a:lnTo>
                        <a:pt x="287997" y="0"/>
                      </a:lnTo>
                      <a:lnTo>
                        <a:pt x="287997" y="104089"/>
                      </a:lnTo>
                      <a:lnTo>
                        <a:pt x="0" y="104089"/>
                      </a:lnTo>
                      <a:lnTo>
                        <a:pt x="0" y="0"/>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9" name="object 35">
                  <a:extLst>
                    <a:ext uri="{FF2B5EF4-FFF2-40B4-BE49-F238E27FC236}">
                      <a16:creationId xmlns:a16="http://schemas.microsoft.com/office/drawing/2014/main" id="{89B68627-E8EC-4285-B7D1-1553D3CFC947}"/>
                    </a:ext>
                  </a:extLst>
                </p:cNvPr>
                <p:cNvSpPr/>
                <p:nvPr/>
              </p:nvSpPr>
              <p:spPr>
                <a:xfrm>
                  <a:off x="5973226" y="2971816"/>
                  <a:ext cx="288290" cy="146050"/>
                </a:xfrm>
                <a:custGeom>
                  <a:avLst/>
                  <a:gdLst/>
                  <a:ahLst/>
                  <a:cxnLst/>
                  <a:rect l="l" t="t" r="r" b="b"/>
                  <a:pathLst>
                    <a:path w="288289" h="146050">
                      <a:moveTo>
                        <a:pt x="0" y="0"/>
                      </a:moveTo>
                      <a:lnTo>
                        <a:pt x="287997" y="0"/>
                      </a:lnTo>
                      <a:lnTo>
                        <a:pt x="287997" y="145757"/>
                      </a:lnTo>
                      <a:lnTo>
                        <a:pt x="0" y="145757"/>
                      </a:lnTo>
                      <a:lnTo>
                        <a:pt x="0" y="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0" name="object 36">
                  <a:extLst>
                    <a:ext uri="{FF2B5EF4-FFF2-40B4-BE49-F238E27FC236}">
                      <a16:creationId xmlns:a16="http://schemas.microsoft.com/office/drawing/2014/main" id="{16C04459-013C-4CEA-ABCD-6BB50E05D956}"/>
                    </a:ext>
                  </a:extLst>
                </p:cNvPr>
                <p:cNvSpPr/>
                <p:nvPr/>
              </p:nvSpPr>
              <p:spPr>
                <a:xfrm>
                  <a:off x="5973226" y="2930148"/>
                  <a:ext cx="288290" cy="41910"/>
                </a:xfrm>
                <a:custGeom>
                  <a:avLst/>
                  <a:gdLst/>
                  <a:ahLst/>
                  <a:cxnLst/>
                  <a:rect l="l" t="t" r="r" b="b"/>
                  <a:pathLst>
                    <a:path w="288289" h="41910">
                      <a:moveTo>
                        <a:pt x="0" y="41503"/>
                      </a:moveTo>
                      <a:lnTo>
                        <a:pt x="287997" y="41503"/>
                      </a:lnTo>
                      <a:lnTo>
                        <a:pt x="287997" y="0"/>
                      </a:lnTo>
                      <a:lnTo>
                        <a:pt x="0" y="0"/>
                      </a:lnTo>
                      <a:lnTo>
                        <a:pt x="0" y="4150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1" name="object 37">
                  <a:extLst>
                    <a:ext uri="{FF2B5EF4-FFF2-40B4-BE49-F238E27FC236}">
                      <a16:creationId xmlns:a16="http://schemas.microsoft.com/office/drawing/2014/main" id="{1831177A-B5C2-4344-8865-D2B6D64E1A26}"/>
                    </a:ext>
                  </a:extLst>
                </p:cNvPr>
                <p:cNvSpPr/>
                <p:nvPr/>
              </p:nvSpPr>
              <p:spPr>
                <a:xfrm>
                  <a:off x="5973226" y="2909320"/>
                  <a:ext cx="288290" cy="22225"/>
                </a:xfrm>
                <a:custGeom>
                  <a:avLst/>
                  <a:gdLst/>
                  <a:ahLst/>
                  <a:cxnLst/>
                  <a:rect l="l" t="t" r="r" b="b"/>
                  <a:pathLst>
                    <a:path w="288289" h="22225">
                      <a:moveTo>
                        <a:pt x="0" y="21907"/>
                      </a:moveTo>
                      <a:lnTo>
                        <a:pt x="287997" y="21907"/>
                      </a:lnTo>
                      <a:lnTo>
                        <a:pt x="287997" y="0"/>
                      </a:lnTo>
                      <a:lnTo>
                        <a:pt x="0" y="0"/>
                      </a:lnTo>
                      <a:lnTo>
                        <a:pt x="0" y="21907"/>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2" name="object 38">
                  <a:extLst>
                    <a:ext uri="{FF2B5EF4-FFF2-40B4-BE49-F238E27FC236}">
                      <a16:creationId xmlns:a16="http://schemas.microsoft.com/office/drawing/2014/main" id="{F0054716-0293-4849-BBB1-D4A9B35A2789}"/>
                    </a:ext>
                  </a:extLst>
                </p:cNvPr>
                <p:cNvSpPr/>
                <p:nvPr/>
              </p:nvSpPr>
              <p:spPr>
                <a:xfrm>
                  <a:off x="5973226" y="2794816"/>
                  <a:ext cx="288290" cy="114935"/>
                </a:xfrm>
                <a:custGeom>
                  <a:avLst/>
                  <a:gdLst/>
                  <a:ahLst/>
                  <a:cxnLst/>
                  <a:rect l="l" t="t" r="r" b="b"/>
                  <a:pathLst>
                    <a:path w="288289" h="114935">
                      <a:moveTo>
                        <a:pt x="0" y="0"/>
                      </a:moveTo>
                      <a:lnTo>
                        <a:pt x="287997" y="0"/>
                      </a:lnTo>
                      <a:lnTo>
                        <a:pt x="287997" y="114503"/>
                      </a:lnTo>
                      <a:lnTo>
                        <a:pt x="0" y="114503"/>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3" name="object 39">
                  <a:extLst>
                    <a:ext uri="{FF2B5EF4-FFF2-40B4-BE49-F238E27FC236}">
                      <a16:creationId xmlns:a16="http://schemas.microsoft.com/office/drawing/2014/main" id="{402E8C03-D2FB-4505-9212-763B6FC98947}"/>
                    </a:ext>
                  </a:extLst>
                </p:cNvPr>
                <p:cNvSpPr/>
                <p:nvPr/>
              </p:nvSpPr>
              <p:spPr>
                <a:xfrm>
                  <a:off x="5973226" y="2763587"/>
                  <a:ext cx="288290" cy="20955"/>
                </a:xfrm>
                <a:custGeom>
                  <a:avLst/>
                  <a:gdLst/>
                  <a:ahLst/>
                  <a:cxnLst/>
                  <a:rect l="l" t="t" r="r" b="b"/>
                  <a:pathLst>
                    <a:path w="288289" h="20955">
                      <a:moveTo>
                        <a:pt x="0" y="20866"/>
                      </a:moveTo>
                      <a:lnTo>
                        <a:pt x="287997" y="20866"/>
                      </a:lnTo>
                      <a:lnTo>
                        <a:pt x="287997" y="0"/>
                      </a:lnTo>
                      <a:lnTo>
                        <a:pt x="0" y="0"/>
                      </a:lnTo>
                      <a:lnTo>
                        <a:pt x="0" y="2086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sp>
            <p:nvSpPr>
              <p:cNvPr id="162" name="object 78">
                <a:extLst>
                  <a:ext uri="{FF2B5EF4-FFF2-40B4-BE49-F238E27FC236}">
                    <a16:creationId xmlns:a16="http://schemas.microsoft.com/office/drawing/2014/main" id="{F4D27E9D-3EA1-4061-8A00-00C513F212AE}"/>
                  </a:ext>
                </a:extLst>
              </p:cNvPr>
              <p:cNvSpPr/>
              <p:nvPr/>
            </p:nvSpPr>
            <p:spPr>
              <a:xfrm>
                <a:off x="2335203" y="2022202"/>
                <a:ext cx="5798185" cy="2679700"/>
              </a:xfrm>
              <a:custGeom>
                <a:avLst/>
                <a:gdLst/>
                <a:ahLst/>
                <a:cxnLst/>
                <a:rect l="l" t="t" r="r" b="b"/>
                <a:pathLst>
                  <a:path w="5798184" h="2679700">
                    <a:moveTo>
                      <a:pt x="0" y="0"/>
                    </a:moveTo>
                    <a:lnTo>
                      <a:pt x="0" y="2679293"/>
                    </a:lnTo>
                    <a:lnTo>
                      <a:pt x="5797892" y="267929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230" name="Group 229">
                <a:extLst>
                  <a:ext uri="{FF2B5EF4-FFF2-40B4-BE49-F238E27FC236}">
                    <a16:creationId xmlns:a16="http://schemas.microsoft.com/office/drawing/2014/main" id="{87D61813-0137-45B9-BC9E-9F82C2C4CEBE}"/>
                  </a:ext>
                </a:extLst>
              </p:cNvPr>
              <p:cNvGrpSpPr/>
              <p:nvPr/>
            </p:nvGrpSpPr>
            <p:grpSpPr>
              <a:xfrm>
                <a:off x="7737916" y="2284632"/>
                <a:ext cx="288303" cy="2416911"/>
                <a:chOff x="7737916" y="2284632"/>
                <a:chExt cx="288303" cy="2416911"/>
              </a:xfrm>
            </p:grpSpPr>
            <p:sp>
              <p:nvSpPr>
                <p:cNvPr id="163" name="bk object 16">
                  <a:extLst>
                    <a:ext uri="{FF2B5EF4-FFF2-40B4-BE49-F238E27FC236}">
                      <a16:creationId xmlns:a16="http://schemas.microsoft.com/office/drawing/2014/main" id="{968E618B-B4A2-4110-B7D0-7B6D53A4F310}"/>
                    </a:ext>
                  </a:extLst>
                </p:cNvPr>
                <p:cNvSpPr/>
                <p:nvPr/>
              </p:nvSpPr>
              <p:spPr>
                <a:xfrm>
                  <a:off x="7737929" y="4523108"/>
                  <a:ext cx="288290" cy="178435"/>
                </a:xfrm>
                <a:custGeom>
                  <a:avLst/>
                  <a:gdLst/>
                  <a:ahLst/>
                  <a:cxnLst/>
                  <a:rect l="l" t="t" r="r" b="b"/>
                  <a:pathLst>
                    <a:path w="288290" h="178435">
                      <a:moveTo>
                        <a:pt x="0" y="178384"/>
                      </a:moveTo>
                      <a:lnTo>
                        <a:pt x="287997" y="178384"/>
                      </a:lnTo>
                      <a:lnTo>
                        <a:pt x="287997" y="0"/>
                      </a:lnTo>
                      <a:lnTo>
                        <a:pt x="0" y="0"/>
                      </a:lnTo>
                      <a:lnTo>
                        <a:pt x="0" y="178384"/>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4" name="bk object 17">
                  <a:extLst>
                    <a:ext uri="{FF2B5EF4-FFF2-40B4-BE49-F238E27FC236}">
                      <a16:creationId xmlns:a16="http://schemas.microsoft.com/office/drawing/2014/main" id="{8216415A-A5B4-4137-B2E2-0946ED3D6D56}"/>
                    </a:ext>
                  </a:extLst>
                </p:cNvPr>
                <p:cNvSpPr/>
                <p:nvPr/>
              </p:nvSpPr>
              <p:spPr>
                <a:xfrm>
                  <a:off x="7737929" y="4231593"/>
                  <a:ext cx="288290" cy="292100"/>
                </a:xfrm>
                <a:custGeom>
                  <a:avLst/>
                  <a:gdLst/>
                  <a:ahLst/>
                  <a:cxnLst/>
                  <a:rect l="l" t="t" r="r" b="b"/>
                  <a:pathLst>
                    <a:path w="288290" h="292100">
                      <a:moveTo>
                        <a:pt x="0" y="291515"/>
                      </a:moveTo>
                      <a:lnTo>
                        <a:pt x="287997" y="291515"/>
                      </a:lnTo>
                      <a:lnTo>
                        <a:pt x="287997" y="0"/>
                      </a:lnTo>
                      <a:lnTo>
                        <a:pt x="0" y="0"/>
                      </a:lnTo>
                      <a:lnTo>
                        <a:pt x="0" y="291515"/>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5" name="bk object 18">
                  <a:extLst>
                    <a:ext uri="{FF2B5EF4-FFF2-40B4-BE49-F238E27FC236}">
                      <a16:creationId xmlns:a16="http://schemas.microsoft.com/office/drawing/2014/main" id="{F90538D2-ABF4-447F-B355-6C1A036B14CF}"/>
                    </a:ext>
                  </a:extLst>
                </p:cNvPr>
                <p:cNvSpPr/>
                <p:nvPr/>
              </p:nvSpPr>
              <p:spPr>
                <a:xfrm>
                  <a:off x="7737929" y="3721434"/>
                  <a:ext cx="288290" cy="510540"/>
                </a:xfrm>
                <a:custGeom>
                  <a:avLst/>
                  <a:gdLst/>
                  <a:ahLst/>
                  <a:cxnLst/>
                  <a:rect l="l" t="t" r="r" b="b"/>
                  <a:pathLst>
                    <a:path w="288290" h="510539">
                      <a:moveTo>
                        <a:pt x="0" y="0"/>
                      </a:moveTo>
                      <a:lnTo>
                        <a:pt x="287997" y="0"/>
                      </a:lnTo>
                      <a:lnTo>
                        <a:pt x="287997" y="510158"/>
                      </a:lnTo>
                      <a:lnTo>
                        <a:pt x="0" y="510158"/>
                      </a:lnTo>
                      <a:lnTo>
                        <a:pt x="0" y="0"/>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6" name="bk object 19">
                  <a:extLst>
                    <a:ext uri="{FF2B5EF4-FFF2-40B4-BE49-F238E27FC236}">
                      <a16:creationId xmlns:a16="http://schemas.microsoft.com/office/drawing/2014/main" id="{2D7B28D9-17B0-498F-9158-BA121C643EC5}"/>
                    </a:ext>
                  </a:extLst>
                </p:cNvPr>
                <p:cNvSpPr/>
                <p:nvPr/>
              </p:nvSpPr>
              <p:spPr>
                <a:xfrm>
                  <a:off x="7737929" y="3295387"/>
                  <a:ext cx="288290" cy="426084"/>
                </a:xfrm>
                <a:custGeom>
                  <a:avLst/>
                  <a:gdLst/>
                  <a:ahLst/>
                  <a:cxnLst/>
                  <a:rect l="l" t="t" r="r" b="b"/>
                  <a:pathLst>
                    <a:path w="288290" h="426085">
                      <a:moveTo>
                        <a:pt x="0" y="0"/>
                      </a:moveTo>
                      <a:lnTo>
                        <a:pt x="287997" y="0"/>
                      </a:lnTo>
                      <a:lnTo>
                        <a:pt x="287997" y="426046"/>
                      </a:lnTo>
                      <a:lnTo>
                        <a:pt x="0" y="426046"/>
                      </a:lnTo>
                      <a:lnTo>
                        <a:pt x="0"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7" name="bk object 20">
                  <a:extLst>
                    <a:ext uri="{FF2B5EF4-FFF2-40B4-BE49-F238E27FC236}">
                      <a16:creationId xmlns:a16="http://schemas.microsoft.com/office/drawing/2014/main" id="{691D2A74-F48C-46F4-86E4-41EC7E1819AD}"/>
                    </a:ext>
                  </a:extLst>
                </p:cNvPr>
                <p:cNvSpPr/>
                <p:nvPr/>
              </p:nvSpPr>
              <p:spPr>
                <a:xfrm>
                  <a:off x="7737929" y="2930173"/>
                  <a:ext cx="288290" cy="353060"/>
                </a:xfrm>
                <a:custGeom>
                  <a:avLst/>
                  <a:gdLst/>
                  <a:ahLst/>
                  <a:cxnLst/>
                  <a:rect l="l" t="t" r="r" b="b"/>
                  <a:pathLst>
                    <a:path w="288290" h="353060">
                      <a:moveTo>
                        <a:pt x="0" y="0"/>
                      </a:moveTo>
                      <a:lnTo>
                        <a:pt x="287997" y="0"/>
                      </a:lnTo>
                      <a:lnTo>
                        <a:pt x="287997" y="353047"/>
                      </a:lnTo>
                      <a:lnTo>
                        <a:pt x="0" y="353047"/>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8" name="bk object 21">
                  <a:extLst>
                    <a:ext uri="{FF2B5EF4-FFF2-40B4-BE49-F238E27FC236}">
                      <a16:creationId xmlns:a16="http://schemas.microsoft.com/office/drawing/2014/main" id="{947C4BB5-22ED-46C1-A297-C25046B6918C}"/>
                    </a:ext>
                  </a:extLst>
                </p:cNvPr>
                <p:cNvSpPr/>
                <p:nvPr/>
              </p:nvSpPr>
              <p:spPr>
                <a:xfrm>
                  <a:off x="7737916" y="3283220"/>
                  <a:ext cx="288290" cy="12700"/>
                </a:xfrm>
                <a:custGeom>
                  <a:avLst/>
                  <a:gdLst/>
                  <a:ahLst/>
                  <a:cxnLst/>
                  <a:rect l="l" t="t" r="r" b="b"/>
                  <a:pathLst>
                    <a:path w="288290" h="12700">
                      <a:moveTo>
                        <a:pt x="0" y="12103"/>
                      </a:moveTo>
                      <a:lnTo>
                        <a:pt x="287997" y="12103"/>
                      </a:lnTo>
                      <a:lnTo>
                        <a:pt x="287997" y="0"/>
                      </a:lnTo>
                      <a:lnTo>
                        <a:pt x="0" y="0"/>
                      </a:lnTo>
                      <a:lnTo>
                        <a:pt x="0" y="12103"/>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9" name="bk object 22">
                  <a:extLst>
                    <a:ext uri="{FF2B5EF4-FFF2-40B4-BE49-F238E27FC236}">
                      <a16:creationId xmlns:a16="http://schemas.microsoft.com/office/drawing/2014/main" id="{CD334712-EC51-4AFE-A8BE-16582FA62A35}"/>
                    </a:ext>
                  </a:extLst>
                </p:cNvPr>
                <p:cNvSpPr/>
                <p:nvPr/>
              </p:nvSpPr>
              <p:spPr>
                <a:xfrm>
                  <a:off x="7737929" y="2763587"/>
                  <a:ext cx="288290" cy="167005"/>
                </a:xfrm>
                <a:custGeom>
                  <a:avLst/>
                  <a:gdLst/>
                  <a:ahLst/>
                  <a:cxnLst/>
                  <a:rect l="l" t="t" r="r" b="b"/>
                  <a:pathLst>
                    <a:path w="288290" h="167005">
                      <a:moveTo>
                        <a:pt x="0" y="0"/>
                      </a:moveTo>
                      <a:lnTo>
                        <a:pt x="287997" y="0"/>
                      </a:lnTo>
                      <a:lnTo>
                        <a:pt x="287997" y="166585"/>
                      </a:lnTo>
                      <a:lnTo>
                        <a:pt x="0" y="166585"/>
                      </a:lnTo>
                      <a:lnTo>
                        <a:pt x="0" y="0"/>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0" name="bk object 23">
                  <a:extLst>
                    <a:ext uri="{FF2B5EF4-FFF2-40B4-BE49-F238E27FC236}">
                      <a16:creationId xmlns:a16="http://schemas.microsoft.com/office/drawing/2014/main" id="{041AB0C9-DC76-4581-A7AC-C88722C868E2}"/>
                    </a:ext>
                  </a:extLst>
                </p:cNvPr>
                <p:cNvSpPr/>
                <p:nvPr/>
              </p:nvSpPr>
              <p:spPr>
                <a:xfrm>
                  <a:off x="7737916" y="2753160"/>
                  <a:ext cx="288290" cy="10795"/>
                </a:xfrm>
                <a:custGeom>
                  <a:avLst/>
                  <a:gdLst/>
                  <a:ahLst/>
                  <a:cxnLst/>
                  <a:rect l="l" t="t" r="r" b="b"/>
                  <a:pathLst>
                    <a:path w="288290" h="10794">
                      <a:moveTo>
                        <a:pt x="0" y="10464"/>
                      </a:moveTo>
                      <a:lnTo>
                        <a:pt x="287997" y="10464"/>
                      </a:lnTo>
                      <a:lnTo>
                        <a:pt x="287997" y="0"/>
                      </a:lnTo>
                      <a:lnTo>
                        <a:pt x="0" y="0"/>
                      </a:lnTo>
                      <a:lnTo>
                        <a:pt x="0" y="10464"/>
                      </a:lnTo>
                      <a:close/>
                    </a:path>
                  </a:pathLst>
                </a:custGeom>
                <a:solidFill>
                  <a:srgbClr val="F78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1" name="bk object 24">
                  <a:extLst>
                    <a:ext uri="{FF2B5EF4-FFF2-40B4-BE49-F238E27FC236}">
                      <a16:creationId xmlns:a16="http://schemas.microsoft.com/office/drawing/2014/main" id="{B4670A35-9B49-4056-8199-AC9101F77746}"/>
                    </a:ext>
                  </a:extLst>
                </p:cNvPr>
                <p:cNvSpPr/>
                <p:nvPr/>
              </p:nvSpPr>
              <p:spPr>
                <a:xfrm>
                  <a:off x="7737929" y="2565772"/>
                  <a:ext cx="288290" cy="187960"/>
                </a:xfrm>
                <a:custGeom>
                  <a:avLst/>
                  <a:gdLst/>
                  <a:ahLst/>
                  <a:cxnLst/>
                  <a:rect l="l" t="t" r="r" b="b"/>
                  <a:pathLst>
                    <a:path w="288290" h="187960">
                      <a:moveTo>
                        <a:pt x="0" y="0"/>
                      </a:moveTo>
                      <a:lnTo>
                        <a:pt x="287997" y="0"/>
                      </a:lnTo>
                      <a:lnTo>
                        <a:pt x="287997" y="187401"/>
                      </a:lnTo>
                      <a:lnTo>
                        <a:pt x="0" y="187401"/>
                      </a:lnTo>
                      <a:lnTo>
                        <a:pt x="0" y="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2" name="bk object 25">
                  <a:extLst>
                    <a:ext uri="{FF2B5EF4-FFF2-40B4-BE49-F238E27FC236}">
                      <a16:creationId xmlns:a16="http://schemas.microsoft.com/office/drawing/2014/main" id="{4B5CAA15-3ABA-466A-9CEA-803825CCEF0C}"/>
                    </a:ext>
                  </a:extLst>
                </p:cNvPr>
                <p:cNvSpPr/>
                <p:nvPr/>
              </p:nvSpPr>
              <p:spPr>
                <a:xfrm>
                  <a:off x="7737929" y="2461416"/>
                  <a:ext cx="288290" cy="104775"/>
                </a:xfrm>
                <a:custGeom>
                  <a:avLst/>
                  <a:gdLst/>
                  <a:ahLst/>
                  <a:cxnLst/>
                  <a:rect l="l" t="t" r="r" b="b"/>
                  <a:pathLst>
                    <a:path w="288290" h="104775">
                      <a:moveTo>
                        <a:pt x="0" y="0"/>
                      </a:moveTo>
                      <a:lnTo>
                        <a:pt x="287997" y="0"/>
                      </a:lnTo>
                      <a:lnTo>
                        <a:pt x="287997" y="104584"/>
                      </a:lnTo>
                      <a:lnTo>
                        <a:pt x="0" y="104584"/>
                      </a:lnTo>
                      <a:lnTo>
                        <a:pt x="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3" name="bk object 26">
                  <a:extLst>
                    <a:ext uri="{FF2B5EF4-FFF2-40B4-BE49-F238E27FC236}">
                      <a16:creationId xmlns:a16="http://schemas.microsoft.com/office/drawing/2014/main" id="{FB18778D-C2BF-4006-BE4D-6F04BE9FD1D5}"/>
                    </a:ext>
                  </a:extLst>
                </p:cNvPr>
                <p:cNvSpPr/>
                <p:nvPr/>
              </p:nvSpPr>
              <p:spPr>
                <a:xfrm>
                  <a:off x="7737916" y="2451535"/>
                  <a:ext cx="288290" cy="10160"/>
                </a:xfrm>
                <a:custGeom>
                  <a:avLst/>
                  <a:gdLst/>
                  <a:ahLst/>
                  <a:cxnLst/>
                  <a:rect l="l" t="t" r="r" b="b"/>
                  <a:pathLst>
                    <a:path w="288290" h="10160">
                      <a:moveTo>
                        <a:pt x="0" y="10147"/>
                      </a:moveTo>
                      <a:lnTo>
                        <a:pt x="287997" y="10147"/>
                      </a:lnTo>
                      <a:lnTo>
                        <a:pt x="287997" y="0"/>
                      </a:lnTo>
                      <a:lnTo>
                        <a:pt x="0" y="0"/>
                      </a:lnTo>
                      <a:lnTo>
                        <a:pt x="0" y="10147"/>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4" name="bk object 27">
                  <a:extLst>
                    <a:ext uri="{FF2B5EF4-FFF2-40B4-BE49-F238E27FC236}">
                      <a16:creationId xmlns:a16="http://schemas.microsoft.com/office/drawing/2014/main" id="{1EFA5C20-318F-4156-8B8F-DE94FA07D46A}"/>
                    </a:ext>
                  </a:extLst>
                </p:cNvPr>
                <p:cNvSpPr/>
                <p:nvPr/>
              </p:nvSpPr>
              <p:spPr>
                <a:xfrm>
                  <a:off x="7737929" y="2305485"/>
                  <a:ext cx="288290" cy="146050"/>
                </a:xfrm>
                <a:custGeom>
                  <a:avLst/>
                  <a:gdLst/>
                  <a:ahLst/>
                  <a:cxnLst/>
                  <a:rect l="l" t="t" r="r" b="b"/>
                  <a:pathLst>
                    <a:path w="288290" h="146050">
                      <a:moveTo>
                        <a:pt x="0" y="0"/>
                      </a:moveTo>
                      <a:lnTo>
                        <a:pt x="287997" y="0"/>
                      </a:lnTo>
                      <a:lnTo>
                        <a:pt x="287997" y="146050"/>
                      </a:lnTo>
                      <a:lnTo>
                        <a:pt x="0" y="146050"/>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5" name="bk object 28">
                  <a:extLst>
                    <a:ext uri="{FF2B5EF4-FFF2-40B4-BE49-F238E27FC236}">
                      <a16:creationId xmlns:a16="http://schemas.microsoft.com/office/drawing/2014/main" id="{19A5A643-9066-486D-8D8C-F0C3DBA707D3}"/>
                    </a:ext>
                  </a:extLst>
                </p:cNvPr>
                <p:cNvSpPr/>
                <p:nvPr/>
              </p:nvSpPr>
              <p:spPr>
                <a:xfrm>
                  <a:off x="7737916" y="2295046"/>
                  <a:ext cx="288290" cy="10795"/>
                </a:xfrm>
                <a:custGeom>
                  <a:avLst/>
                  <a:gdLst/>
                  <a:ahLst/>
                  <a:cxnLst/>
                  <a:rect l="l" t="t" r="r" b="b"/>
                  <a:pathLst>
                    <a:path w="288290" h="10794">
                      <a:moveTo>
                        <a:pt x="0" y="10464"/>
                      </a:moveTo>
                      <a:lnTo>
                        <a:pt x="287997" y="10464"/>
                      </a:lnTo>
                      <a:lnTo>
                        <a:pt x="287997" y="0"/>
                      </a:lnTo>
                      <a:lnTo>
                        <a:pt x="0" y="0"/>
                      </a:lnTo>
                      <a:lnTo>
                        <a:pt x="0" y="10464"/>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6" name="bk object 29">
                  <a:extLst>
                    <a:ext uri="{FF2B5EF4-FFF2-40B4-BE49-F238E27FC236}">
                      <a16:creationId xmlns:a16="http://schemas.microsoft.com/office/drawing/2014/main" id="{ADCC58B6-9738-4999-9C79-DCB7A1E6A32D}"/>
                    </a:ext>
                  </a:extLst>
                </p:cNvPr>
                <p:cNvSpPr/>
                <p:nvPr/>
              </p:nvSpPr>
              <p:spPr>
                <a:xfrm>
                  <a:off x="7737916" y="2284632"/>
                  <a:ext cx="288290" cy="10795"/>
                </a:xfrm>
                <a:custGeom>
                  <a:avLst/>
                  <a:gdLst/>
                  <a:ahLst/>
                  <a:cxnLst/>
                  <a:rect l="l" t="t" r="r" b="b"/>
                  <a:pathLst>
                    <a:path w="288290" h="10794">
                      <a:moveTo>
                        <a:pt x="0" y="10464"/>
                      </a:moveTo>
                      <a:lnTo>
                        <a:pt x="287997" y="10464"/>
                      </a:lnTo>
                      <a:lnTo>
                        <a:pt x="287997" y="0"/>
                      </a:lnTo>
                      <a:lnTo>
                        <a:pt x="0" y="0"/>
                      </a:lnTo>
                      <a:lnTo>
                        <a:pt x="0" y="1046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1" name="Group 230">
                <a:extLst>
                  <a:ext uri="{FF2B5EF4-FFF2-40B4-BE49-F238E27FC236}">
                    <a16:creationId xmlns:a16="http://schemas.microsoft.com/office/drawing/2014/main" id="{F01AEC0D-55C1-40D8-A721-207F40987C57}"/>
                  </a:ext>
                </a:extLst>
              </p:cNvPr>
              <p:cNvGrpSpPr/>
              <p:nvPr/>
            </p:nvGrpSpPr>
            <p:grpSpPr>
              <a:xfrm>
                <a:off x="7149690" y="3013345"/>
                <a:ext cx="288303" cy="1688351"/>
                <a:chOff x="7149690" y="3013345"/>
                <a:chExt cx="288303" cy="1688351"/>
              </a:xfrm>
            </p:grpSpPr>
            <p:sp>
              <p:nvSpPr>
                <p:cNvPr id="177" name="bk object 30">
                  <a:extLst>
                    <a:ext uri="{FF2B5EF4-FFF2-40B4-BE49-F238E27FC236}">
                      <a16:creationId xmlns:a16="http://schemas.microsoft.com/office/drawing/2014/main" id="{124575B7-53B3-4CCF-A246-D21232739C72}"/>
                    </a:ext>
                  </a:extLst>
                </p:cNvPr>
                <p:cNvSpPr/>
                <p:nvPr/>
              </p:nvSpPr>
              <p:spPr>
                <a:xfrm>
                  <a:off x="7149690" y="4572791"/>
                  <a:ext cx="288290" cy="128905"/>
                </a:xfrm>
                <a:custGeom>
                  <a:avLst/>
                  <a:gdLst/>
                  <a:ahLst/>
                  <a:cxnLst/>
                  <a:rect l="l" t="t" r="r" b="b"/>
                  <a:pathLst>
                    <a:path w="288290" h="128904">
                      <a:moveTo>
                        <a:pt x="0" y="128701"/>
                      </a:moveTo>
                      <a:lnTo>
                        <a:pt x="288010" y="128701"/>
                      </a:lnTo>
                      <a:lnTo>
                        <a:pt x="288010" y="0"/>
                      </a:lnTo>
                      <a:lnTo>
                        <a:pt x="0" y="0"/>
                      </a:lnTo>
                      <a:lnTo>
                        <a:pt x="0" y="128701"/>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8" name="bk object 31">
                  <a:extLst>
                    <a:ext uri="{FF2B5EF4-FFF2-40B4-BE49-F238E27FC236}">
                      <a16:creationId xmlns:a16="http://schemas.microsoft.com/office/drawing/2014/main" id="{A127D196-8808-4C35-9BB0-13BF12AD2580}"/>
                    </a:ext>
                  </a:extLst>
                </p:cNvPr>
                <p:cNvSpPr/>
                <p:nvPr/>
              </p:nvSpPr>
              <p:spPr>
                <a:xfrm>
                  <a:off x="7149690" y="4387752"/>
                  <a:ext cx="288290" cy="185420"/>
                </a:xfrm>
                <a:custGeom>
                  <a:avLst/>
                  <a:gdLst/>
                  <a:ahLst/>
                  <a:cxnLst/>
                  <a:rect l="l" t="t" r="r" b="b"/>
                  <a:pathLst>
                    <a:path w="288290" h="185420">
                      <a:moveTo>
                        <a:pt x="0" y="185039"/>
                      </a:moveTo>
                      <a:lnTo>
                        <a:pt x="288010" y="185039"/>
                      </a:lnTo>
                      <a:lnTo>
                        <a:pt x="288010" y="0"/>
                      </a:lnTo>
                      <a:lnTo>
                        <a:pt x="0" y="0"/>
                      </a:lnTo>
                      <a:lnTo>
                        <a:pt x="0" y="185039"/>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9" name="bk object 32">
                  <a:extLst>
                    <a:ext uri="{FF2B5EF4-FFF2-40B4-BE49-F238E27FC236}">
                      <a16:creationId xmlns:a16="http://schemas.microsoft.com/office/drawing/2014/main" id="{6FBEB224-450A-44D4-8475-5A4068EB4A7B}"/>
                    </a:ext>
                  </a:extLst>
                </p:cNvPr>
                <p:cNvSpPr/>
                <p:nvPr/>
              </p:nvSpPr>
              <p:spPr>
                <a:xfrm>
                  <a:off x="7149690" y="4151646"/>
                  <a:ext cx="288290" cy="236220"/>
                </a:xfrm>
                <a:custGeom>
                  <a:avLst/>
                  <a:gdLst/>
                  <a:ahLst/>
                  <a:cxnLst/>
                  <a:rect l="l" t="t" r="r" b="b"/>
                  <a:pathLst>
                    <a:path w="288290" h="236220">
                      <a:moveTo>
                        <a:pt x="0" y="236118"/>
                      </a:moveTo>
                      <a:lnTo>
                        <a:pt x="288010" y="236118"/>
                      </a:lnTo>
                      <a:lnTo>
                        <a:pt x="288010" y="0"/>
                      </a:lnTo>
                      <a:lnTo>
                        <a:pt x="0" y="0"/>
                      </a:lnTo>
                      <a:lnTo>
                        <a:pt x="0" y="236118"/>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0" name="bk object 33">
                  <a:extLst>
                    <a:ext uri="{FF2B5EF4-FFF2-40B4-BE49-F238E27FC236}">
                      <a16:creationId xmlns:a16="http://schemas.microsoft.com/office/drawing/2014/main" id="{6E202896-3B3A-402C-AF54-043EB87F695F}"/>
                    </a:ext>
                  </a:extLst>
                </p:cNvPr>
                <p:cNvSpPr/>
                <p:nvPr/>
              </p:nvSpPr>
              <p:spPr>
                <a:xfrm>
                  <a:off x="7149690" y="3815134"/>
                  <a:ext cx="288290" cy="336550"/>
                </a:xfrm>
                <a:custGeom>
                  <a:avLst/>
                  <a:gdLst/>
                  <a:ahLst/>
                  <a:cxnLst/>
                  <a:rect l="l" t="t" r="r" b="b"/>
                  <a:pathLst>
                    <a:path w="288290" h="336550">
                      <a:moveTo>
                        <a:pt x="0" y="0"/>
                      </a:moveTo>
                      <a:lnTo>
                        <a:pt x="288010" y="0"/>
                      </a:lnTo>
                      <a:lnTo>
                        <a:pt x="288010" y="336511"/>
                      </a:lnTo>
                      <a:lnTo>
                        <a:pt x="0" y="336511"/>
                      </a:lnTo>
                      <a:lnTo>
                        <a:pt x="0"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1" name="bk object 34">
                  <a:extLst>
                    <a:ext uri="{FF2B5EF4-FFF2-40B4-BE49-F238E27FC236}">
                      <a16:creationId xmlns:a16="http://schemas.microsoft.com/office/drawing/2014/main" id="{5B533D1C-3AB7-4B36-90F8-81661FA7EB9D}"/>
                    </a:ext>
                  </a:extLst>
                </p:cNvPr>
                <p:cNvSpPr/>
                <p:nvPr/>
              </p:nvSpPr>
              <p:spPr>
                <a:xfrm>
                  <a:off x="7149690" y="3512341"/>
                  <a:ext cx="288290" cy="292100"/>
                </a:xfrm>
                <a:custGeom>
                  <a:avLst/>
                  <a:gdLst/>
                  <a:ahLst/>
                  <a:cxnLst/>
                  <a:rect l="l" t="t" r="r" b="b"/>
                  <a:pathLst>
                    <a:path w="288290" h="292100">
                      <a:moveTo>
                        <a:pt x="0" y="0"/>
                      </a:moveTo>
                      <a:lnTo>
                        <a:pt x="288010" y="0"/>
                      </a:lnTo>
                      <a:lnTo>
                        <a:pt x="288010" y="291528"/>
                      </a:lnTo>
                      <a:lnTo>
                        <a:pt x="0" y="291528"/>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2" name="bk object 35">
                  <a:extLst>
                    <a:ext uri="{FF2B5EF4-FFF2-40B4-BE49-F238E27FC236}">
                      <a16:creationId xmlns:a16="http://schemas.microsoft.com/office/drawing/2014/main" id="{F210AE16-F5AF-4018-AAD5-D9AEEAD50624}"/>
                    </a:ext>
                  </a:extLst>
                </p:cNvPr>
                <p:cNvSpPr/>
                <p:nvPr/>
              </p:nvSpPr>
              <p:spPr>
                <a:xfrm>
                  <a:off x="7149703" y="3803882"/>
                  <a:ext cx="288290" cy="12700"/>
                </a:xfrm>
                <a:custGeom>
                  <a:avLst/>
                  <a:gdLst/>
                  <a:ahLst/>
                  <a:cxnLst/>
                  <a:rect l="l" t="t" r="r" b="b"/>
                  <a:pathLst>
                    <a:path w="288290" h="12700">
                      <a:moveTo>
                        <a:pt x="0" y="12103"/>
                      </a:moveTo>
                      <a:lnTo>
                        <a:pt x="287997" y="12103"/>
                      </a:lnTo>
                      <a:lnTo>
                        <a:pt x="287997" y="0"/>
                      </a:lnTo>
                      <a:lnTo>
                        <a:pt x="0" y="0"/>
                      </a:lnTo>
                      <a:lnTo>
                        <a:pt x="0" y="12103"/>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3" name="bk object 36">
                  <a:extLst>
                    <a:ext uri="{FF2B5EF4-FFF2-40B4-BE49-F238E27FC236}">
                      <a16:creationId xmlns:a16="http://schemas.microsoft.com/office/drawing/2014/main" id="{1903E202-D552-4222-9684-D610F8410698}"/>
                    </a:ext>
                  </a:extLst>
                </p:cNvPr>
                <p:cNvSpPr/>
                <p:nvPr/>
              </p:nvSpPr>
              <p:spPr>
                <a:xfrm>
                  <a:off x="7149690" y="3429905"/>
                  <a:ext cx="288290" cy="83820"/>
                </a:xfrm>
                <a:custGeom>
                  <a:avLst/>
                  <a:gdLst/>
                  <a:ahLst/>
                  <a:cxnLst/>
                  <a:rect l="l" t="t" r="r" b="b"/>
                  <a:pathLst>
                    <a:path w="288290" h="83819">
                      <a:moveTo>
                        <a:pt x="0" y="83286"/>
                      </a:moveTo>
                      <a:lnTo>
                        <a:pt x="288010" y="83286"/>
                      </a:lnTo>
                      <a:lnTo>
                        <a:pt x="288010" y="0"/>
                      </a:lnTo>
                      <a:lnTo>
                        <a:pt x="0" y="0"/>
                      </a:lnTo>
                      <a:lnTo>
                        <a:pt x="0" y="83286"/>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4" name="bk object 37">
                  <a:extLst>
                    <a:ext uri="{FF2B5EF4-FFF2-40B4-BE49-F238E27FC236}">
                      <a16:creationId xmlns:a16="http://schemas.microsoft.com/office/drawing/2014/main" id="{4C2C919B-2430-487F-845C-0B2BB94A3FCB}"/>
                    </a:ext>
                  </a:extLst>
                </p:cNvPr>
                <p:cNvSpPr/>
                <p:nvPr/>
              </p:nvSpPr>
              <p:spPr>
                <a:xfrm>
                  <a:off x="7149690" y="3409090"/>
                  <a:ext cx="288290" cy="20955"/>
                </a:xfrm>
                <a:custGeom>
                  <a:avLst/>
                  <a:gdLst/>
                  <a:ahLst/>
                  <a:cxnLst/>
                  <a:rect l="l" t="t" r="r" b="b"/>
                  <a:pathLst>
                    <a:path w="288290" h="20955">
                      <a:moveTo>
                        <a:pt x="0" y="20827"/>
                      </a:moveTo>
                      <a:lnTo>
                        <a:pt x="288010" y="20827"/>
                      </a:lnTo>
                      <a:lnTo>
                        <a:pt x="288010" y="0"/>
                      </a:lnTo>
                      <a:lnTo>
                        <a:pt x="0" y="0"/>
                      </a:lnTo>
                      <a:lnTo>
                        <a:pt x="0" y="20827"/>
                      </a:lnTo>
                      <a:close/>
                    </a:path>
                  </a:pathLst>
                </a:custGeom>
                <a:solidFill>
                  <a:srgbClr val="F78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5" name="bk object 38">
                  <a:extLst>
                    <a:ext uri="{FF2B5EF4-FFF2-40B4-BE49-F238E27FC236}">
                      <a16:creationId xmlns:a16="http://schemas.microsoft.com/office/drawing/2014/main" id="{01AAE4A8-59C4-42CB-96F5-6ED6D095EA20}"/>
                    </a:ext>
                  </a:extLst>
                </p:cNvPr>
                <p:cNvSpPr/>
                <p:nvPr/>
              </p:nvSpPr>
              <p:spPr>
                <a:xfrm>
                  <a:off x="7149690" y="3261516"/>
                  <a:ext cx="288290" cy="147955"/>
                </a:xfrm>
                <a:custGeom>
                  <a:avLst/>
                  <a:gdLst/>
                  <a:ahLst/>
                  <a:cxnLst/>
                  <a:rect l="l" t="t" r="r" b="b"/>
                  <a:pathLst>
                    <a:path w="288290" h="147955">
                      <a:moveTo>
                        <a:pt x="0" y="0"/>
                      </a:moveTo>
                      <a:lnTo>
                        <a:pt x="288010" y="0"/>
                      </a:lnTo>
                      <a:lnTo>
                        <a:pt x="288010" y="147574"/>
                      </a:lnTo>
                      <a:lnTo>
                        <a:pt x="0" y="147574"/>
                      </a:lnTo>
                      <a:lnTo>
                        <a:pt x="0" y="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6" name="bk object 39">
                  <a:extLst>
                    <a:ext uri="{FF2B5EF4-FFF2-40B4-BE49-F238E27FC236}">
                      <a16:creationId xmlns:a16="http://schemas.microsoft.com/office/drawing/2014/main" id="{1795DDDD-821D-46E5-9B1A-92A32A1109E0}"/>
                    </a:ext>
                  </a:extLst>
                </p:cNvPr>
                <p:cNvSpPr/>
                <p:nvPr/>
              </p:nvSpPr>
              <p:spPr>
                <a:xfrm>
                  <a:off x="7149690" y="3180045"/>
                  <a:ext cx="288290" cy="81915"/>
                </a:xfrm>
                <a:custGeom>
                  <a:avLst/>
                  <a:gdLst/>
                  <a:ahLst/>
                  <a:cxnLst/>
                  <a:rect l="l" t="t" r="r" b="b"/>
                  <a:pathLst>
                    <a:path w="288290" h="81914">
                      <a:moveTo>
                        <a:pt x="0" y="81483"/>
                      </a:moveTo>
                      <a:lnTo>
                        <a:pt x="288010" y="81483"/>
                      </a:lnTo>
                      <a:lnTo>
                        <a:pt x="288010" y="0"/>
                      </a:lnTo>
                      <a:lnTo>
                        <a:pt x="0" y="0"/>
                      </a:lnTo>
                      <a:lnTo>
                        <a:pt x="0" y="8148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7" name="bk object 40">
                  <a:extLst>
                    <a:ext uri="{FF2B5EF4-FFF2-40B4-BE49-F238E27FC236}">
                      <a16:creationId xmlns:a16="http://schemas.microsoft.com/office/drawing/2014/main" id="{8F0C056F-FE1E-4DBA-B093-A75D0B19EF21}"/>
                    </a:ext>
                  </a:extLst>
                </p:cNvPr>
                <p:cNvSpPr/>
                <p:nvPr/>
              </p:nvSpPr>
              <p:spPr>
                <a:xfrm>
                  <a:off x="7149703" y="3169581"/>
                  <a:ext cx="288290" cy="10795"/>
                </a:xfrm>
                <a:custGeom>
                  <a:avLst/>
                  <a:gdLst/>
                  <a:ahLst/>
                  <a:cxnLst/>
                  <a:rect l="l" t="t" r="r" b="b"/>
                  <a:pathLst>
                    <a:path w="288290" h="10794">
                      <a:moveTo>
                        <a:pt x="0" y="10452"/>
                      </a:moveTo>
                      <a:lnTo>
                        <a:pt x="287997" y="10452"/>
                      </a:lnTo>
                      <a:lnTo>
                        <a:pt x="287997" y="0"/>
                      </a:lnTo>
                      <a:lnTo>
                        <a:pt x="0" y="0"/>
                      </a:lnTo>
                      <a:lnTo>
                        <a:pt x="0" y="10452"/>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8" name="bk object 41">
                  <a:extLst>
                    <a:ext uri="{FF2B5EF4-FFF2-40B4-BE49-F238E27FC236}">
                      <a16:creationId xmlns:a16="http://schemas.microsoft.com/office/drawing/2014/main" id="{35350265-E57B-4884-9B17-FC05FE0A9C8A}"/>
                    </a:ext>
                  </a:extLst>
                </p:cNvPr>
                <p:cNvSpPr/>
                <p:nvPr/>
              </p:nvSpPr>
              <p:spPr>
                <a:xfrm>
                  <a:off x="7149690" y="3034288"/>
                  <a:ext cx="288290" cy="135890"/>
                </a:xfrm>
                <a:custGeom>
                  <a:avLst/>
                  <a:gdLst/>
                  <a:ahLst/>
                  <a:cxnLst/>
                  <a:rect l="l" t="t" r="r" b="b"/>
                  <a:pathLst>
                    <a:path w="288290" h="135889">
                      <a:moveTo>
                        <a:pt x="0" y="0"/>
                      </a:moveTo>
                      <a:lnTo>
                        <a:pt x="288010" y="0"/>
                      </a:lnTo>
                      <a:lnTo>
                        <a:pt x="288010" y="135293"/>
                      </a:lnTo>
                      <a:lnTo>
                        <a:pt x="0" y="135293"/>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9" name="bk object 42">
                  <a:extLst>
                    <a:ext uri="{FF2B5EF4-FFF2-40B4-BE49-F238E27FC236}">
                      <a16:creationId xmlns:a16="http://schemas.microsoft.com/office/drawing/2014/main" id="{463C2F19-29BA-49D5-BF31-269D28622FB8}"/>
                    </a:ext>
                  </a:extLst>
                </p:cNvPr>
                <p:cNvSpPr/>
                <p:nvPr/>
              </p:nvSpPr>
              <p:spPr>
                <a:xfrm>
                  <a:off x="7149703" y="3023823"/>
                  <a:ext cx="288290" cy="10795"/>
                </a:xfrm>
                <a:custGeom>
                  <a:avLst/>
                  <a:gdLst/>
                  <a:ahLst/>
                  <a:cxnLst/>
                  <a:rect l="l" t="t" r="r" b="b"/>
                  <a:pathLst>
                    <a:path w="288290" h="10794">
                      <a:moveTo>
                        <a:pt x="0" y="10464"/>
                      </a:moveTo>
                      <a:lnTo>
                        <a:pt x="287997" y="10464"/>
                      </a:lnTo>
                      <a:lnTo>
                        <a:pt x="287997" y="0"/>
                      </a:lnTo>
                      <a:lnTo>
                        <a:pt x="0" y="0"/>
                      </a:lnTo>
                      <a:lnTo>
                        <a:pt x="0" y="10464"/>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0" name="bk object 43">
                  <a:extLst>
                    <a:ext uri="{FF2B5EF4-FFF2-40B4-BE49-F238E27FC236}">
                      <a16:creationId xmlns:a16="http://schemas.microsoft.com/office/drawing/2014/main" id="{15AABB1A-A7ED-45A8-9E15-43E74E422B4C}"/>
                    </a:ext>
                  </a:extLst>
                </p:cNvPr>
                <p:cNvSpPr/>
                <p:nvPr/>
              </p:nvSpPr>
              <p:spPr>
                <a:xfrm>
                  <a:off x="7149703" y="3013345"/>
                  <a:ext cx="288290" cy="10795"/>
                </a:xfrm>
                <a:custGeom>
                  <a:avLst/>
                  <a:gdLst/>
                  <a:ahLst/>
                  <a:cxnLst/>
                  <a:rect l="l" t="t" r="r" b="b"/>
                  <a:pathLst>
                    <a:path w="288290" h="10794">
                      <a:moveTo>
                        <a:pt x="0" y="10464"/>
                      </a:moveTo>
                      <a:lnTo>
                        <a:pt x="287997" y="10464"/>
                      </a:lnTo>
                      <a:lnTo>
                        <a:pt x="287997" y="0"/>
                      </a:lnTo>
                      <a:lnTo>
                        <a:pt x="0" y="0"/>
                      </a:lnTo>
                      <a:lnTo>
                        <a:pt x="0" y="1046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2" name="Group 231">
                <a:extLst>
                  <a:ext uri="{FF2B5EF4-FFF2-40B4-BE49-F238E27FC236}">
                    <a16:creationId xmlns:a16="http://schemas.microsoft.com/office/drawing/2014/main" id="{CB4526B6-A357-419E-B5A8-0DE24FBB2FE7}"/>
                  </a:ext>
                </a:extLst>
              </p:cNvPr>
              <p:cNvGrpSpPr/>
              <p:nvPr/>
            </p:nvGrpSpPr>
            <p:grpSpPr>
              <a:xfrm>
                <a:off x="6561464" y="3138377"/>
                <a:ext cx="288290" cy="1563383"/>
                <a:chOff x="6561464" y="3138377"/>
                <a:chExt cx="288290" cy="1563383"/>
              </a:xfrm>
            </p:grpSpPr>
            <p:sp>
              <p:nvSpPr>
                <p:cNvPr id="191" name="bk object 44">
                  <a:extLst>
                    <a:ext uri="{FF2B5EF4-FFF2-40B4-BE49-F238E27FC236}">
                      <a16:creationId xmlns:a16="http://schemas.microsoft.com/office/drawing/2014/main" id="{68154009-FFF6-4264-B493-70F450C8FD08}"/>
                    </a:ext>
                  </a:extLst>
                </p:cNvPr>
                <p:cNvSpPr/>
                <p:nvPr/>
              </p:nvSpPr>
              <p:spPr>
                <a:xfrm>
                  <a:off x="6561464" y="4587460"/>
                  <a:ext cx="288290" cy="114300"/>
                </a:xfrm>
                <a:custGeom>
                  <a:avLst/>
                  <a:gdLst/>
                  <a:ahLst/>
                  <a:cxnLst/>
                  <a:rect l="l" t="t" r="r" b="b"/>
                  <a:pathLst>
                    <a:path w="288289" h="114300">
                      <a:moveTo>
                        <a:pt x="0" y="114033"/>
                      </a:moveTo>
                      <a:lnTo>
                        <a:pt x="288010" y="114033"/>
                      </a:lnTo>
                      <a:lnTo>
                        <a:pt x="288010" y="0"/>
                      </a:lnTo>
                      <a:lnTo>
                        <a:pt x="0" y="0"/>
                      </a:lnTo>
                      <a:lnTo>
                        <a:pt x="0" y="114033"/>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2" name="bk object 45">
                  <a:extLst>
                    <a:ext uri="{FF2B5EF4-FFF2-40B4-BE49-F238E27FC236}">
                      <a16:creationId xmlns:a16="http://schemas.microsoft.com/office/drawing/2014/main" id="{A55C3C76-6D8E-4E2F-B506-EF6AE66EFCC9}"/>
                    </a:ext>
                  </a:extLst>
                </p:cNvPr>
                <p:cNvSpPr/>
                <p:nvPr/>
              </p:nvSpPr>
              <p:spPr>
                <a:xfrm>
                  <a:off x="6561464" y="4450211"/>
                  <a:ext cx="288290" cy="137795"/>
                </a:xfrm>
                <a:custGeom>
                  <a:avLst/>
                  <a:gdLst/>
                  <a:ahLst/>
                  <a:cxnLst/>
                  <a:rect l="l" t="t" r="r" b="b"/>
                  <a:pathLst>
                    <a:path w="288289" h="137795">
                      <a:moveTo>
                        <a:pt x="0" y="137248"/>
                      </a:moveTo>
                      <a:lnTo>
                        <a:pt x="288010" y="137248"/>
                      </a:lnTo>
                      <a:lnTo>
                        <a:pt x="288010" y="0"/>
                      </a:lnTo>
                      <a:lnTo>
                        <a:pt x="0" y="0"/>
                      </a:lnTo>
                      <a:lnTo>
                        <a:pt x="0" y="137248"/>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3" name="bk object 46">
                  <a:extLst>
                    <a:ext uri="{FF2B5EF4-FFF2-40B4-BE49-F238E27FC236}">
                      <a16:creationId xmlns:a16="http://schemas.microsoft.com/office/drawing/2014/main" id="{2714BDCA-B1EA-4C5C-9629-9F957ECEABA3}"/>
                    </a:ext>
                  </a:extLst>
                </p:cNvPr>
                <p:cNvSpPr/>
                <p:nvPr/>
              </p:nvSpPr>
              <p:spPr>
                <a:xfrm>
                  <a:off x="6561464" y="4127516"/>
                  <a:ext cx="288290" cy="323215"/>
                </a:xfrm>
                <a:custGeom>
                  <a:avLst/>
                  <a:gdLst/>
                  <a:ahLst/>
                  <a:cxnLst/>
                  <a:rect l="l" t="t" r="r" b="b"/>
                  <a:pathLst>
                    <a:path w="288289" h="323214">
                      <a:moveTo>
                        <a:pt x="0" y="0"/>
                      </a:moveTo>
                      <a:lnTo>
                        <a:pt x="288010" y="0"/>
                      </a:lnTo>
                      <a:lnTo>
                        <a:pt x="288010" y="322719"/>
                      </a:lnTo>
                      <a:lnTo>
                        <a:pt x="0" y="322719"/>
                      </a:lnTo>
                      <a:lnTo>
                        <a:pt x="0" y="0"/>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4" name="bk object 47">
                  <a:extLst>
                    <a:ext uri="{FF2B5EF4-FFF2-40B4-BE49-F238E27FC236}">
                      <a16:creationId xmlns:a16="http://schemas.microsoft.com/office/drawing/2014/main" id="{7B2D0B83-EFF7-4747-9855-5D92BE369F9A}"/>
                    </a:ext>
                  </a:extLst>
                </p:cNvPr>
                <p:cNvSpPr/>
                <p:nvPr/>
              </p:nvSpPr>
              <p:spPr>
                <a:xfrm>
                  <a:off x="6561464" y="3866354"/>
                  <a:ext cx="288290" cy="261620"/>
                </a:xfrm>
                <a:custGeom>
                  <a:avLst/>
                  <a:gdLst/>
                  <a:ahLst/>
                  <a:cxnLst/>
                  <a:rect l="l" t="t" r="r" b="b"/>
                  <a:pathLst>
                    <a:path w="288289" h="261620">
                      <a:moveTo>
                        <a:pt x="0" y="0"/>
                      </a:moveTo>
                      <a:lnTo>
                        <a:pt x="288010" y="0"/>
                      </a:lnTo>
                      <a:lnTo>
                        <a:pt x="288010" y="261124"/>
                      </a:lnTo>
                      <a:lnTo>
                        <a:pt x="0" y="261124"/>
                      </a:lnTo>
                      <a:lnTo>
                        <a:pt x="0"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5" name="bk object 48">
                  <a:extLst>
                    <a:ext uri="{FF2B5EF4-FFF2-40B4-BE49-F238E27FC236}">
                      <a16:creationId xmlns:a16="http://schemas.microsoft.com/office/drawing/2014/main" id="{2FB41D7B-81EB-4D2A-9E88-AD0D1EAC656F}"/>
                    </a:ext>
                  </a:extLst>
                </p:cNvPr>
                <p:cNvSpPr/>
                <p:nvPr/>
              </p:nvSpPr>
              <p:spPr>
                <a:xfrm>
                  <a:off x="6561464" y="3563941"/>
                  <a:ext cx="288290" cy="292100"/>
                </a:xfrm>
                <a:custGeom>
                  <a:avLst/>
                  <a:gdLst/>
                  <a:ahLst/>
                  <a:cxnLst/>
                  <a:rect l="l" t="t" r="r" b="b"/>
                  <a:pathLst>
                    <a:path w="288289" h="292100">
                      <a:moveTo>
                        <a:pt x="0" y="0"/>
                      </a:moveTo>
                      <a:lnTo>
                        <a:pt x="288010" y="0"/>
                      </a:lnTo>
                      <a:lnTo>
                        <a:pt x="288010" y="291998"/>
                      </a:lnTo>
                      <a:lnTo>
                        <a:pt x="0" y="291998"/>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6" name="bk object 49">
                  <a:extLst>
                    <a:ext uri="{FF2B5EF4-FFF2-40B4-BE49-F238E27FC236}">
                      <a16:creationId xmlns:a16="http://schemas.microsoft.com/office/drawing/2014/main" id="{466C4A52-B6C1-4AAA-B43A-F1149DCE3D69}"/>
                    </a:ext>
                  </a:extLst>
                </p:cNvPr>
                <p:cNvSpPr/>
                <p:nvPr/>
              </p:nvSpPr>
              <p:spPr>
                <a:xfrm>
                  <a:off x="6561464" y="3855914"/>
                  <a:ext cx="288290" cy="12700"/>
                </a:xfrm>
                <a:custGeom>
                  <a:avLst/>
                  <a:gdLst/>
                  <a:ahLst/>
                  <a:cxnLst/>
                  <a:rect l="l" t="t" r="r" b="b"/>
                  <a:pathLst>
                    <a:path w="288289" h="12700">
                      <a:moveTo>
                        <a:pt x="0" y="12115"/>
                      </a:moveTo>
                      <a:lnTo>
                        <a:pt x="287985" y="12115"/>
                      </a:lnTo>
                      <a:lnTo>
                        <a:pt x="287985" y="0"/>
                      </a:lnTo>
                      <a:lnTo>
                        <a:pt x="0" y="0"/>
                      </a:lnTo>
                      <a:lnTo>
                        <a:pt x="0" y="12115"/>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7" name="bk object 50">
                  <a:extLst>
                    <a:ext uri="{FF2B5EF4-FFF2-40B4-BE49-F238E27FC236}">
                      <a16:creationId xmlns:a16="http://schemas.microsoft.com/office/drawing/2014/main" id="{2BC74B3E-07F4-4282-92FB-19A850D05EDC}"/>
                    </a:ext>
                  </a:extLst>
                </p:cNvPr>
                <p:cNvSpPr/>
                <p:nvPr/>
              </p:nvSpPr>
              <p:spPr>
                <a:xfrm>
                  <a:off x="6561464" y="3481963"/>
                  <a:ext cx="288290" cy="83820"/>
                </a:xfrm>
                <a:custGeom>
                  <a:avLst/>
                  <a:gdLst/>
                  <a:ahLst/>
                  <a:cxnLst/>
                  <a:rect l="l" t="t" r="r" b="b"/>
                  <a:pathLst>
                    <a:path w="288289" h="83819">
                      <a:moveTo>
                        <a:pt x="0" y="83299"/>
                      </a:moveTo>
                      <a:lnTo>
                        <a:pt x="288010" y="83299"/>
                      </a:lnTo>
                      <a:lnTo>
                        <a:pt x="288010" y="0"/>
                      </a:lnTo>
                      <a:lnTo>
                        <a:pt x="0" y="0"/>
                      </a:lnTo>
                      <a:lnTo>
                        <a:pt x="0" y="83299"/>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8" name="bk object 51">
                  <a:extLst>
                    <a:ext uri="{FF2B5EF4-FFF2-40B4-BE49-F238E27FC236}">
                      <a16:creationId xmlns:a16="http://schemas.microsoft.com/office/drawing/2014/main" id="{91038955-82B9-4D27-8988-8965CE3B8689}"/>
                    </a:ext>
                  </a:extLst>
                </p:cNvPr>
                <p:cNvSpPr/>
                <p:nvPr/>
              </p:nvSpPr>
              <p:spPr>
                <a:xfrm>
                  <a:off x="6561464" y="3471561"/>
                  <a:ext cx="288290" cy="10795"/>
                </a:xfrm>
                <a:custGeom>
                  <a:avLst/>
                  <a:gdLst/>
                  <a:ahLst/>
                  <a:cxnLst/>
                  <a:rect l="l" t="t" r="r" b="b"/>
                  <a:pathLst>
                    <a:path w="288289" h="10794">
                      <a:moveTo>
                        <a:pt x="0" y="10414"/>
                      </a:moveTo>
                      <a:lnTo>
                        <a:pt x="287985" y="10414"/>
                      </a:lnTo>
                      <a:lnTo>
                        <a:pt x="287985" y="0"/>
                      </a:lnTo>
                      <a:lnTo>
                        <a:pt x="0" y="0"/>
                      </a:lnTo>
                      <a:lnTo>
                        <a:pt x="0" y="10414"/>
                      </a:lnTo>
                      <a:close/>
                    </a:path>
                  </a:pathLst>
                </a:custGeom>
                <a:solidFill>
                  <a:srgbClr val="F78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9" name="bk object 52">
                  <a:extLst>
                    <a:ext uri="{FF2B5EF4-FFF2-40B4-BE49-F238E27FC236}">
                      <a16:creationId xmlns:a16="http://schemas.microsoft.com/office/drawing/2014/main" id="{931999D7-75E4-466C-91F7-DEBAB5FA9A1F}"/>
                    </a:ext>
                  </a:extLst>
                </p:cNvPr>
                <p:cNvSpPr/>
                <p:nvPr/>
              </p:nvSpPr>
              <p:spPr>
                <a:xfrm>
                  <a:off x="6561464" y="3357033"/>
                  <a:ext cx="288290" cy="114935"/>
                </a:xfrm>
                <a:custGeom>
                  <a:avLst/>
                  <a:gdLst/>
                  <a:ahLst/>
                  <a:cxnLst/>
                  <a:rect l="l" t="t" r="r" b="b"/>
                  <a:pathLst>
                    <a:path w="288289" h="114935">
                      <a:moveTo>
                        <a:pt x="0" y="0"/>
                      </a:moveTo>
                      <a:lnTo>
                        <a:pt x="288010" y="0"/>
                      </a:lnTo>
                      <a:lnTo>
                        <a:pt x="288010" y="114528"/>
                      </a:lnTo>
                      <a:lnTo>
                        <a:pt x="0" y="114528"/>
                      </a:lnTo>
                      <a:lnTo>
                        <a:pt x="0" y="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0" name="bk object 53">
                  <a:extLst>
                    <a:ext uri="{FF2B5EF4-FFF2-40B4-BE49-F238E27FC236}">
                      <a16:creationId xmlns:a16="http://schemas.microsoft.com/office/drawing/2014/main" id="{B05A7BDF-F49F-49E7-A986-7D16C8E775E0}"/>
                    </a:ext>
                  </a:extLst>
                </p:cNvPr>
                <p:cNvSpPr/>
                <p:nvPr/>
              </p:nvSpPr>
              <p:spPr>
                <a:xfrm>
                  <a:off x="6561464" y="3294561"/>
                  <a:ext cx="288290" cy="62230"/>
                </a:xfrm>
                <a:custGeom>
                  <a:avLst/>
                  <a:gdLst/>
                  <a:ahLst/>
                  <a:cxnLst/>
                  <a:rect l="l" t="t" r="r" b="b"/>
                  <a:pathLst>
                    <a:path w="288289" h="62230">
                      <a:moveTo>
                        <a:pt x="0" y="61963"/>
                      </a:moveTo>
                      <a:lnTo>
                        <a:pt x="288010" y="61963"/>
                      </a:lnTo>
                      <a:lnTo>
                        <a:pt x="288010" y="0"/>
                      </a:lnTo>
                      <a:lnTo>
                        <a:pt x="0" y="0"/>
                      </a:lnTo>
                      <a:lnTo>
                        <a:pt x="0" y="6196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1" name="bk object 54">
                  <a:extLst>
                    <a:ext uri="{FF2B5EF4-FFF2-40B4-BE49-F238E27FC236}">
                      <a16:creationId xmlns:a16="http://schemas.microsoft.com/office/drawing/2014/main" id="{FE429D77-F5E1-485E-8654-437D3B2C3003}"/>
                    </a:ext>
                  </a:extLst>
                </p:cNvPr>
                <p:cNvSpPr/>
                <p:nvPr/>
              </p:nvSpPr>
              <p:spPr>
                <a:xfrm>
                  <a:off x="6561464" y="3273721"/>
                  <a:ext cx="288290" cy="22225"/>
                </a:xfrm>
                <a:custGeom>
                  <a:avLst/>
                  <a:gdLst/>
                  <a:ahLst/>
                  <a:cxnLst/>
                  <a:rect l="l" t="t" r="r" b="b"/>
                  <a:pathLst>
                    <a:path w="288289" h="22225">
                      <a:moveTo>
                        <a:pt x="0" y="21907"/>
                      </a:moveTo>
                      <a:lnTo>
                        <a:pt x="288010" y="21907"/>
                      </a:lnTo>
                      <a:lnTo>
                        <a:pt x="288010" y="0"/>
                      </a:lnTo>
                      <a:lnTo>
                        <a:pt x="0" y="0"/>
                      </a:lnTo>
                      <a:lnTo>
                        <a:pt x="0" y="21907"/>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2" name="bk object 55">
                  <a:extLst>
                    <a:ext uri="{FF2B5EF4-FFF2-40B4-BE49-F238E27FC236}">
                      <a16:creationId xmlns:a16="http://schemas.microsoft.com/office/drawing/2014/main" id="{0859F13F-44A2-49A2-B14D-B6D8D71DE4D2}"/>
                    </a:ext>
                  </a:extLst>
                </p:cNvPr>
                <p:cNvSpPr/>
                <p:nvPr/>
              </p:nvSpPr>
              <p:spPr>
                <a:xfrm>
                  <a:off x="6561464" y="3148804"/>
                  <a:ext cx="288290" cy="125095"/>
                </a:xfrm>
                <a:custGeom>
                  <a:avLst/>
                  <a:gdLst/>
                  <a:ahLst/>
                  <a:cxnLst/>
                  <a:rect l="l" t="t" r="r" b="b"/>
                  <a:pathLst>
                    <a:path w="288289" h="125094">
                      <a:moveTo>
                        <a:pt x="0" y="0"/>
                      </a:moveTo>
                      <a:lnTo>
                        <a:pt x="288010" y="0"/>
                      </a:lnTo>
                      <a:lnTo>
                        <a:pt x="288010" y="124917"/>
                      </a:lnTo>
                      <a:lnTo>
                        <a:pt x="0" y="124917"/>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3" name="bk object 56">
                  <a:extLst>
                    <a:ext uri="{FF2B5EF4-FFF2-40B4-BE49-F238E27FC236}">
                      <a16:creationId xmlns:a16="http://schemas.microsoft.com/office/drawing/2014/main" id="{C225014C-A2E5-43D5-BCA7-C299039BBF01}"/>
                    </a:ext>
                  </a:extLst>
                </p:cNvPr>
                <p:cNvSpPr/>
                <p:nvPr/>
              </p:nvSpPr>
              <p:spPr>
                <a:xfrm>
                  <a:off x="6561464" y="3138377"/>
                  <a:ext cx="288290" cy="10795"/>
                </a:xfrm>
                <a:custGeom>
                  <a:avLst/>
                  <a:gdLst/>
                  <a:ahLst/>
                  <a:cxnLst/>
                  <a:rect l="l" t="t" r="r" b="b"/>
                  <a:pathLst>
                    <a:path w="288289" h="10794">
                      <a:moveTo>
                        <a:pt x="0" y="10452"/>
                      </a:moveTo>
                      <a:lnTo>
                        <a:pt x="287985" y="10452"/>
                      </a:lnTo>
                      <a:lnTo>
                        <a:pt x="287985" y="0"/>
                      </a:lnTo>
                      <a:lnTo>
                        <a:pt x="0" y="0"/>
                      </a:lnTo>
                      <a:lnTo>
                        <a:pt x="0" y="10452"/>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4" name="Group 233">
                <a:extLst>
                  <a:ext uri="{FF2B5EF4-FFF2-40B4-BE49-F238E27FC236}">
                    <a16:creationId xmlns:a16="http://schemas.microsoft.com/office/drawing/2014/main" id="{8E24EA43-6812-44E5-8345-85930E48B40F}"/>
                  </a:ext>
                </a:extLst>
              </p:cNvPr>
              <p:cNvGrpSpPr/>
              <p:nvPr/>
            </p:nvGrpSpPr>
            <p:grpSpPr>
              <a:xfrm>
                <a:off x="5385000" y="3117574"/>
                <a:ext cx="288290" cy="1584249"/>
                <a:chOff x="5385000" y="3117574"/>
                <a:chExt cx="288290" cy="1584249"/>
              </a:xfrm>
            </p:grpSpPr>
            <p:sp>
              <p:nvSpPr>
                <p:cNvPr id="204" name="bk object 57">
                  <a:extLst>
                    <a:ext uri="{FF2B5EF4-FFF2-40B4-BE49-F238E27FC236}">
                      <a16:creationId xmlns:a16="http://schemas.microsoft.com/office/drawing/2014/main" id="{FC6E108B-4DFE-48E4-8029-3FB5EEEE6D2D}"/>
                    </a:ext>
                  </a:extLst>
                </p:cNvPr>
                <p:cNvSpPr/>
                <p:nvPr/>
              </p:nvSpPr>
              <p:spPr>
                <a:xfrm>
                  <a:off x="5385000" y="4638323"/>
                  <a:ext cx="288290" cy="63500"/>
                </a:xfrm>
                <a:custGeom>
                  <a:avLst/>
                  <a:gdLst/>
                  <a:ahLst/>
                  <a:cxnLst/>
                  <a:rect l="l" t="t" r="r" b="b"/>
                  <a:pathLst>
                    <a:path w="288289" h="63500">
                      <a:moveTo>
                        <a:pt x="0" y="63169"/>
                      </a:moveTo>
                      <a:lnTo>
                        <a:pt x="287997" y="63169"/>
                      </a:lnTo>
                      <a:lnTo>
                        <a:pt x="287997" y="0"/>
                      </a:lnTo>
                      <a:lnTo>
                        <a:pt x="0" y="0"/>
                      </a:lnTo>
                      <a:lnTo>
                        <a:pt x="0" y="63169"/>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5" name="bk object 58">
                  <a:extLst>
                    <a:ext uri="{FF2B5EF4-FFF2-40B4-BE49-F238E27FC236}">
                      <a16:creationId xmlns:a16="http://schemas.microsoft.com/office/drawing/2014/main" id="{2405CA07-F23E-4593-A439-EC2D6C97A2E5}"/>
                    </a:ext>
                  </a:extLst>
                </p:cNvPr>
                <p:cNvSpPr/>
                <p:nvPr/>
              </p:nvSpPr>
              <p:spPr>
                <a:xfrm>
                  <a:off x="5385000" y="4460625"/>
                  <a:ext cx="288290" cy="177800"/>
                </a:xfrm>
                <a:custGeom>
                  <a:avLst/>
                  <a:gdLst/>
                  <a:ahLst/>
                  <a:cxnLst/>
                  <a:rect l="l" t="t" r="r" b="b"/>
                  <a:pathLst>
                    <a:path w="288289" h="177800">
                      <a:moveTo>
                        <a:pt x="0" y="177698"/>
                      </a:moveTo>
                      <a:lnTo>
                        <a:pt x="287997" y="177698"/>
                      </a:lnTo>
                      <a:lnTo>
                        <a:pt x="287997" y="0"/>
                      </a:lnTo>
                      <a:lnTo>
                        <a:pt x="0" y="0"/>
                      </a:lnTo>
                      <a:lnTo>
                        <a:pt x="0" y="177698"/>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6" name="bk object 59">
                  <a:extLst>
                    <a:ext uri="{FF2B5EF4-FFF2-40B4-BE49-F238E27FC236}">
                      <a16:creationId xmlns:a16="http://schemas.microsoft.com/office/drawing/2014/main" id="{1E8342AA-A9BD-4C6E-97EF-98A7DE94567D}"/>
                    </a:ext>
                  </a:extLst>
                </p:cNvPr>
                <p:cNvSpPr/>
                <p:nvPr/>
              </p:nvSpPr>
              <p:spPr>
                <a:xfrm>
                  <a:off x="5385000" y="3981720"/>
                  <a:ext cx="288290" cy="479425"/>
                </a:xfrm>
                <a:custGeom>
                  <a:avLst/>
                  <a:gdLst/>
                  <a:ahLst/>
                  <a:cxnLst/>
                  <a:rect l="l" t="t" r="r" b="b"/>
                  <a:pathLst>
                    <a:path w="288289" h="479425">
                      <a:moveTo>
                        <a:pt x="0" y="0"/>
                      </a:moveTo>
                      <a:lnTo>
                        <a:pt x="287997" y="0"/>
                      </a:lnTo>
                      <a:lnTo>
                        <a:pt x="287997" y="478904"/>
                      </a:lnTo>
                      <a:lnTo>
                        <a:pt x="0" y="478904"/>
                      </a:lnTo>
                      <a:lnTo>
                        <a:pt x="0" y="0"/>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7" name="bk object 60">
                  <a:extLst>
                    <a:ext uri="{FF2B5EF4-FFF2-40B4-BE49-F238E27FC236}">
                      <a16:creationId xmlns:a16="http://schemas.microsoft.com/office/drawing/2014/main" id="{C5B5237D-133F-4E69-894E-BEA93856267A}"/>
                    </a:ext>
                  </a:extLst>
                </p:cNvPr>
                <p:cNvSpPr/>
                <p:nvPr/>
              </p:nvSpPr>
              <p:spPr>
                <a:xfrm>
                  <a:off x="5385000" y="3783892"/>
                  <a:ext cx="288290" cy="198120"/>
                </a:xfrm>
                <a:custGeom>
                  <a:avLst/>
                  <a:gdLst/>
                  <a:ahLst/>
                  <a:cxnLst/>
                  <a:rect l="l" t="t" r="r" b="b"/>
                  <a:pathLst>
                    <a:path w="288289" h="198120">
                      <a:moveTo>
                        <a:pt x="0" y="0"/>
                      </a:moveTo>
                      <a:lnTo>
                        <a:pt x="287997" y="0"/>
                      </a:lnTo>
                      <a:lnTo>
                        <a:pt x="287997" y="197827"/>
                      </a:lnTo>
                      <a:lnTo>
                        <a:pt x="0" y="197827"/>
                      </a:lnTo>
                      <a:lnTo>
                        <a:pt x="0"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8" name="bk object 61">
                  <a:extLst>
                    <a:ext uri="{FF2B5EF4-FFF2-40B4-BE49-F238E27FC236}">
                      <a16:creationId xmlns:a16="http://schemas.microsoft.com/office/drawing/2014/main" id="{9798EF71-B342-48F1-BC5B-C36CB7E5039F}"/>
                    </a:ext>
                  </a:extLst>
                </p:cNvPr>
                <p:cNvSpPr/>
                <p:nvPr/>
              </p:nvSpPr>
              <p:spPr>
                <a:xfrm>
                  <a:off x="5385000" y="3471549"/>
                  <a:ext cx="288290" cy="301625"/>
                </a:xfrm>
                <a:custGeom>
                  <a:avLst/>
                  <a:gdLst/>
                  <a:ahLst/>
                  <a:cxnLst/>
                  <a:rect l="l" t="t" r="r" b="b"/>
                  <a:pathLst>
                    <a:path w="288289" h="301625">
                      <a:moveTo>
                        <a:pt x="0" y="0"/>
                      </a:moveTo>
                      <a:lnTo>
                        <a:pt x="287997" y="0"/>
                      </a:lnTo>
                      <a:lnTo>
                        <a:pt x="287997" y="301078"/>
                      </a:lnTo>
                      <a:lnTo>
                        <a:pt x="0" y="301078"/>
                      </a:lnTo>
                      <a:lnTo>
                        <a:pt x="0"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9" name="bk object 62">
                  <a:extLst>
                    <a:ext uri="{FF2B5EF4-FFF2-40B4-BE49-F238E27FC236}">
                      <a16:creationId xmlns:a16="http://schemas.microsoft.com/office/drawing/2014/main" id="{A3E37D51-BA36-4B29-892D-B8C6654CF1E8}"/>
                    </a:ext>
                  </a:extLst>
                </p:cNvPr>
                <p:cNvSpPr/>
                <p:nvPr/>
              </p:nvSpPr>
              <p:spPr>
                <a:xfrm>
                  <a:off x="5385000" y="3772628"/>
                  <a:ext cx="288290" cy="12700"/>
                </a:xfrm>
                <a:custGeom>
                  <a:avLst/>
                  <a:gdLst/>
                  <a:ahLst/>
                  <a:cxnLst/>
                  <a:rect l="l" t="t" r="r" b="b"/>
                  <a:pathLst>
                    <a:path w="288289" h="12700">
                      <a:moveTo>
                        <a:pt x="0" y="12115"/>
                      </a:moveTo>
                      <a:lnTo>
                        <a:pt x="287997" y="12115"/>
                      </a:lnTo>
                      <a:lnTo>
                        <a:pt x="287997" y="0"/>
                      </a:lnTo>
                      <a:lnTo>
                        <a:pt x="0" y="0"/>
                      </a:lnTo>
                      <a:lnTo>
                        <a:pt x="0" y="12115"/>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0" name="bk object 63">
                  <a:extLst>
                    <a:ext uri="{FF2B5EF4-FFF2-40B4-BE49-F238E27FC236}">
                      <a16:creationId xmlns:a16="http://schemas.microsoft.com/office/drawing/2014/main" id="{C336EABA-6D16-4426-9F19-E066C6398322}"/>
                    </a:ext>
                  </a:extLst>
                </p:cNvPr>
                <p:cNvSpPr/>
                <p:nvPr/>
              </p:nvSpPr>
              <p:spPr>
                <a:xfrm>
                  <a:off x="5385000" y="3398676"/>
                  <a:ext cx="288290" cy="73025"/>
                </a:xfrm>
                <a:custGeom>
                  <a:avLst/>
                  <a:gdLst/>
                  <a:ahLst/>
                  <a:cxnLst/>
                  <a:rect l="l" t="t" r="r" b="b"/>
                  <a:pathLst>
                    <a:path w="288289" h="73025">
                      <a:moveTo>
                        <a:pt x="0" y="72872"/>
                      </a:moveTo>
                      <a:lnTo>
                        <a:pt x="287997" y="72872"/>
                      </a:lnTo>
                      <a:lnTo>
                        <a:pt x="287997" y="0"/>
                      </a:lnTo>
                      <a:lnTo>
                        <a:pt x="0" y="0"/>
                      </a:lnTo>
                      <a:lnTo>
                        <a:pt x="0" y="72872"/>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1" name="bk object 64">
                  <a:extLst>
                    <a:ext uri="{FF2B5EF4-FFF2-40B4-BE49-F238E27FC236}">
                      <a16:creationId xmlns:a16="http://schemas.microsoft.com/office/drawing/2014/main" id="{AF394D5A-C9D9-495C-B862-7B855D7A3B2B}"/>
                    </a:ext>
                  </a:extLst>
                </p:cNvPr>
                <p:cNvSpPr/>
                <p:nvPr/>
              </p:nvSpPr>
              <p:spPr>
                <a:xfrm>
                  <a:off x="5385000" y="3117574"/>
                  <a:ext cx="288290" cy="20955"/>
                </a:xfrm>
                <a:custGeom>
                  <a:avLst/>
                  <a:gdLst/>
                  <a:ahLst/>
                  <a:cxnLst/>
                  <a:rect l="l" t="t" r="r" b="b"/>
                  <a:pathLst>
                    <a:path w="288289" h="20955">
                      <a:moveTo>
                        <a:pt x="0" y="20827"/>
                      </a:moveTo>
                      <a:lnTo>
                        <a:pt x="287997" y="20827"/>
                      </a:lnTo>
                      <a:lnTo>
                        <a:pt x="287997" y="0"/>
                      </a:lnTo>
                      <a:lnTo>
                        <a:pt x="0" y="0"/>
                      </a:lnTo>
                      <a:lnTo>
                        <a:pt x="0" y="2082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2" name="bk object 65">
                  <a:extLst>
                    <a:ext uri="{FF2B5EF4-FFF2-40B4-BE49-F238E27FC236}">
                      <a16:creationId xmlns:a16="http://schemas.microsoft.com/office/drawing/2014/main" id="{52544048-D30B-40F5-ABDE-21790E1406CC}"/>
                    </a:ext>
                  </a:extLst>
                </p:cNvPr>
                <p:cNvSpPr/>
                <p:nvPr/>
              </p:nvSpPr>
              <p:spPr>
                <a:xfrm>
                  <a:off x="5385000" y="3315377"/>
                  <a:ext cx="288290" cy="83820"/>
                </a:xfrm>
                <a:custGeom>
                  <a:avLst/>
                  <a:gdLst/>
                  <a:ahLst/>
                  <a:cxnLst/>
                  <a:rect l="l" t="t" r="r" b="b"/>
                  <a:pathLst>
                    <a:path w="288289" h="83819">
                      <a:moveTo>
                        <a:pt x="0" y="83286"/>
                      </a:moveTo>
                      <a:lnTo>
                        <a:pt x="287997" y="83286"/>
                      </a:lnTo>
                      <a:lnTo>
                        <a:pt x="287997" y="0"/>
                      </a:lnTo>
                      <a:lnTo>
                        <a:pt x="0" y="0"/>
                      </a:lnTo>
                      <a:lnTo>
                        <a:pt x="0" y="83286"/>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3" name="bk object 66">
                  <a:extLst>
                    <a:ext uri="{FF2B5EF4-FFF2-40B4-BE49-F238E27FC236}">
                      <a16:creationId xmlns:a16="http://schemas.microsoft.com/office/drawing/2014/main" id="{2F483559-98DD-4BEF-B3CB-3B6EECB72DD4}"/>
                    </a:ext>
                  </a:extLst>
                </p:cNvPr>
                <p:cNvSpPr/>
                <p:nvPr/>
              </p:nvSpPr>
              <p:spPr>
                <a:xfrm>
                  <a:off x="5385000" y="3284147"/>
                  <a:ext cx="288290" cy="31115"/>
                </a:xfrm>
                <a:custGeom>
                  <a:avLst/>
                  <a:gdLst/>
                  <a:ahLst/>
                  <a:cxnLst/>
                  <a:rect l="l" t="t" r="r" b="b"/>
                  <a:pathLst>
                    <a:path w="288289" h="31114">
                      <a:moveTo>
                        <a:pt x="0" y="30975"/>
                      </a:moveTo>
                      <a:lnTo>
                        <a:pt x="287997" y="30975"/>
                      </a:lnTo>
                      <a:lnTo>
                        <a:pt x="287997" y="0"/>
                      </a:lnTo>
                      <a:lnTo>
                        <a:pt x="0" y="0"/>
                      </a:lnTo>
                      <a:lnTo>
                        <a:pt x="0" y="30975"/>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4" name="bk object 67">
                  <a:extLst>
                    <a:ext uri="{FF2B5EF4-FFF2-40B4-BE49-F238E27FC236}">
                      <a16:creationId xmlns:a16="http://schemas.microsoft.com/office/drawing/2014/main" id="{6964025C-83D7-4D47-B9CE-30C6420318B3}"/>
                    </a:ext>
                  </a:extLst>
                </p:cNvPr>
                <p:cNvSpPr/>
                <p:nvPr/>
              </p:nvSpPr>
              <p:spPr>
                <a:xfrm>
                  <a:off x="5385000" y="3263307"/>
                  <a:ext cx="288290" cy="22225"/>
                </a:xfrm>
                <a:custGeom>
                  <a:avLst/>
                  <a:gdLst/>
                  <a:ahLst/>
                  <a:cxnLst/>
                  <a:rect l="l" t="t" r="r" b="b"/>
                  <a:pathLst>
                    <a:path w="288289" h="22225">
                      <a:moveTo>
                        <a:pt x="0" y="21907"/>
                      </a:moveTo>
                      <a:lnTo>
                        <a:pt x="287997" y="21907"/>
                      </a:lnTo>
                      <a:lnTo>
                        <a:pt x="287997" y="0"/>
                      </a:lnTo>
                      <a:lnTo>
                        <a:pt x="0" y="0"/>
                      </a:lnTo>
                      <a:lnTo>
                        <a:pt x="0" y="21907"/>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5" name="bk object 68">
                  <a:extLst>
                    <a:ext uri="{FF2B5EF4-FFF2-40B4-BE49-F238E27FC236}">
                      <a16:creationId xmlns:a16="http://schemas.microsoft.com/office/drawing/2014/main" id="{F41D2119-911B-4BC4-8968-8899491B0592}"/>
                    </a:ext>
                  </a:extLst>
                </p:cNvPr>
                <p:cNvSpPr/>
                <p:nvPr/>
              </p:nvSpPr>
              <p:spPr>
                <a:xfrm>
                  <a:off x="5385000" y="3148804"/>
                  <a:ext cx="288290" cy="114935"/>
                </a:xfrm>
                <a:custGeom>
                  <a:avLst/>
                  <a:gdLst/>
                  <a:ahLst/>
                  <a:cxnLst/>
                  <a:rect l="l" t="t" r="r" b="b"/>
                  <a:pathLst>
                    <a:path w="288289" h="114935">
                      <a:moveTo>
                        <a:pt x="0" y="0"/>
                      </a:moveTo>
                      <a:lnTo>
                        <a:pt x="287997" y="0"/>
                      </a:lnTo>
                      <a:lnTo>
                        <a:pt x="287997" y="114503"/>
                      </a:lnTo>
                      <a:lnTo>
                        <a:pt x="0" y="114503"/>
                      </a:lnTo>
                      <a:lnTo>
                        <a:pt x="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6" name="bk object 69">
                  <a:extLst>
                    <a:ext uri="{FF2B5EF4-FFF2-40B4-BE49-F238E27FC236}">
                      <a16:creationId xmlns:a16="http://schemas.microsoft.com/office/drawing/2014/main" id="{7B370FAC-AF80-4CAB-820A-1E7BDB6C8711}"/>
                    </a:ext>
                  </a:extLst>
                </p:cNvPr>
                <p:cNvSpPr/>
                <p:nvPr/>
              </p:nvSpPr>
              <p:spPr>
                <a:xfrm>
                  <a:off x="5385000" y="3138377"/>
                  <a:ext cx="288290" cy="10795"/>
                </a:xfrm>
                <a:custGeom>
                  <a:avLst/>
                  <a:gdLst/>
                  <a:ahLst/>
                  <a:cxnLst/>
                  <a:rect l="l" t="t" r="r" b="b"/>
                  <a:pathLst>
                    <a:path w="288289" h="10794">
                      <a:moveTo>
                        <a:pt x="0" y="10452"/>
                      </a:moveTo>
                      <a:lnTo>
                        <a:pt x="287997" y="10452"/>
                      </a:lnTo>
                      <a:lnTo>
                        <a:pt x="287997" y="0"/>
                      </a:lnTo>
                      <a:lnTo>
                        <a:pt x="0" y="0"/>
                      </a:lnTo>
                      <a:lnTo>
                        <a:pt x="0" y="10452"/>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29" name="Group 228">
                <a:extLst>
                  <a:ext uri="{FF2B5EF4-FFF2-40B4-BE49-F238E27FC236}">
                    <a16:creationId xmlns:a16="http://schemas.microsoft.com/office/drawing/2014/main" id="{9EAB2290-F60A-45A4-B02C-98A240B733AE}"/>
                  </a:ext>
                </a:extLst>
              </p:cNvPr>
              <p:cNvGrpSpPr/>
              <p:nvPr/>
            </p:nvGrpSpPr>
            <p:grpSpPr>
              <a:xfrm>
                <a:off x="0" y="180000"/>
                <a:ext cx="9907200" cy="6320055"/>
                <a:chOff x="0" y="180000"/>
                <a:chExt cx="9907200" cy="6320055"/>
              </a:xfrm>
            </p:grpSpPr>
            <p:sp>
              <p:nvSpPr>
                <p:cNvPr id="125" name="object 41">
                  <a:extLst>
                    <a:ext uri="{FF2B5EF4-FFF2-40B4-BE49-F238E27FC236}">
                      <a16:creationId xmlns:a16="http://schemas.microsoft.com/office/drawing/2014/main" id="{EC3CFD8D-686D-4903-B150-07194E57B5B9}"/>
                    </a:ext>
                  </a:extLst>
                </p:cNvPr>
                <p:cNvSpPr txBox="1"/>
                <p:nvPr/>
              </p:nvSpPr>
              <p:spPr>
                <a:xfrm>
                  <a:off x="2448472"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6" name="object 42">
                  <a:extLst>
                    <a:ext uri="{FF2B5EF4-FFF2-40B4-BE49-F238E27FC236}">
                      <a16:creationId xmlns:a16="http://schemas.microsoft.com/office/drawing/2014/main" id="{2CDE39EB-A1A2-460E-B331-10D610D1895E}"/>
                    </a:ext>
                  </a:extLst>
                </p:cNvPr>
                <p:cNvSpPr txBox="1"/>
                <p:nvPr/>
              </p:nvSpPr>
              <p:spPr>
                <a:xfrm>
                  <a:off x="3036635"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7" name="object 43">
                  <a:extLst>
                    <a:ext uri="{FF2B5EF4-FFF2-40B4-BE49-F238E27FC236}">
                      <a16:creationId xmlns:a16="http://schemas.microsoft.com/office/drawing/2014/main" id="{49F1638F-EEB9-4A5C-9448-5C0C91D11EFF}"/>
                    </a:ext>
                  </a:extLst>
                </p:cNvPr>
                <p:cNvSpPr txBox="1"/>
                <p:nvPr/>
              </p:nvSpPr>
              <p:spPr>
                <a:xfrm>
                  <a:off x="3624886"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8" name="object 44">
                  <a:extLst>
                    <a:ext uri="{FF2B5EF4-FFF2-40B4-BE49-F238E27FC236}">
                      <a16:creationId xmlns:a16="http://schemas.microsoft.com/office/drawing/2014/main" id="{05F5C06E-49C4-4DEA-B601-8528B9E5FE2D}"/>
                    </a:ext>
                  </a:extLst>
                </p:cNvPr>
                <p:cNvSpPr txBox="1"/>
                <p:nvPr/>
              </p:nvSpPr>
              <p:spPr>
                <a:xfrm>
                  <a:off x="4213049"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9" name="object 45">
                  <a:extLst>
                    <a:ext uri="{FF2B5EF4-FFF2-40B4-BE49-F238E27FC236}">
                      <a16:creationId xmlns:a16="http://schemas.microsoft.com/office/drawing/2014/main" id="{0921E81A-E31B-418A-BE2D-3C964EFB0ADB}"/>
                    </a:ext>
                  </a:extLst>
                </p:cNvPr>
                <p:cNvSpPr txBox="1"/>
                <p:nvPr/>
              </p:nvSpPr>
              <p:spPr>
                <a:xfrm>
                  <a:off x="4801300"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0" name="object 46">
                  <a:extLst>
                    <a:ext uri="{FF2B5EF4-FFF2-40B4-BE49-F238E27FC236}">
                      <a16:creationId xmlns:a16="http://schemas.microsoft.com/office/drawing/2014/main" id="{F18A865B-2137-40E2-926F-E25C96DFBAE1}"/>
                    </a:ext>
                  </a:extLst>
                </p:cNvPr>
                <p:cNvSpPr txBox="1"/>
                <p:nvPr/>
              </p:nvSpPr>
              <p:spPr>
                <a:xfrm>
                  <a:off x="5389551"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1" name="object 47">
                  <a:extLst>
                    <a:ext uri="{FF2B5EF4-FFF2-40B4-BE49-F238E27FC236}">
                      <a16:creationId xmlns:a16="http://schemas.microsoft.com/office/drawing/2014/main" id="{7F783572-5950-47AE-A30A-698E100C6F02}"/>
                    </a:ext>
                  </a:extLst>
                </p:cNvPr>
                <p:cNvSpPr txBox="1"/>
                <p:nvPr/>
              </p:nvSpPr>
              <p:spPr>
                <a:xfrm>
                  <a:off x="5977713"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2" name="object 48">
                  <a:extLst>
                    <a:ext uri="{FF2B5EF4-FFF2-40B4-BE49-F238E27FC236}">
                      <a16:creationId xmlns:a16="http://schemas.microsoft.com/office/drawing/2014/main" id="{B78008DA-80D5-4867-8164-B39D2079C23A}"/>
                    </a:ext>
                  </a:extLst>
                </p:cNvPr>
                <p:cNvSpPr txBox="1"/>
                <p:nvPr/>
              </p:nvSpPr>
              <p:spPr>
                <a:xfrm>
                  <a:off x="6565965"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3" name="object 49">
                  <a:extLst>
                    <a:ext uri="{FF2B5EF4-FFF2-40B4-BE49-F238E27FC236}">
                      <a16:creationId xmlns:a16="http://schemas.microsoft.com/office/drawing/2014/main" id="{808E3491-11B5-45F1-9FBD-24B566C3E53F}"/>
                    </a:ext>
                  </a:extLst>
                </p:cNvPr>
                <p:cNvSpPr txBox="1"/>
                <p:nvPr/>
              </p:nvSpPr>
              <p:spPr>
                <a:xfrm>
                  <a:off x="7154216"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4" name="object 50">
                  <a:extLst>
                    <a:ext uri="{FF2B5EF4-FFF2-40B4-BE49-F238E27FC236}">
                      <a16:creationId xmlns:a16="http://schemas.microsoft.com/office/drawing/2014/main" id="{ADAD2BA8-6A49-41D8-8422-B7DA7E25E752}"/>
                    </a:ext>
                  </a:extLst>
                </p:cNvPr>
                <p:cNvSpPr txBox="1"/>
                <p:nvPr/>
              </p:nvSpPr>
              <p:spPr>
                <a:xfrm>
                  <a:off x="7742467" y="4767585"/>
                  <a:ext cx="30653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228" name="Group 227">
                  <a:extLst>
                    <a:ext uri="{FF2B5EF4-FFF2-40B4-BE49-F238E27FC236}">
                      <a16:creationId xmlns:a16="http://schemas.microsoft.com/office/drawing/2014/main" id="{313B4979-42E7-4938-A439-2E8248B408FD}"/>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Global AIDS Monitoring</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Annual number of voluntary medical male circumcisions, 14 priority countries, 2008–2017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6C1D16B5-8A56-453C-9831-D8C81DB74485}"/>
                      </a:ext>
                    </a:extLst>
                  </p:cNvPr>
                  <p:cNvSpPr/>
                  <p:nvPr/>
                </p:nvSpPr>
                <p:spPr>
                  <a:xfrm>
                    <a:off x="0" y="612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*South Sudan was added in 2016–17 as a priority country for VMMC and has not yet started to report data.</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24" name="object 40">
                    <a:extLst>
                      <a:ext uri="{FF2B5EF4-FFF2-40B4-BE49-F238E27FC236}">
                        <a16:creationId xmlns:a16="http://schemas.microsoft.com/office/drawing/2014/main" id="{C2293828-8819-407E-9701-4B15047B966A}"/>
                      </a:ext>
                    </a:extLst>
                  </p:cNvPr>
                  <p:cNvSpPr txBox="1"/>
                  <p:nvPr/>
                </p:nvSpPr>
                <p:spPr>
                  <a:xfrm>
                    <a:off x="1718548" y="1957716"/>
                    <a:ext cx="562246" cy="284898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4 500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4 000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3 500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3 000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2 500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2 000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1 500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ctr" defTabSz="914400" rtl="0" eaLnBrk="1" fontAlgn="auto" latinLnBrk="0" hangingPunct="1">
                      <a:lnSpc>
                        <a:spcPct val="100000"/>
                      </a:lnSpc>
                      <a:spcBef>
                        <a:spcPts val="5"/>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69215" marR="0" lvl="0" indent="0" algn="ct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500</a:t>
                    </a:r>
                    <a:r>
                      <a:rPr kumimoji="0" sz="97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97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7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5" name="object 51">
                    <a:extLst>
                      <a:ext uri="{FF2B5EF4-FFF2-40B4-BE49-F238E27FC236}">
                        <a16:creationId xmlns:a16="http://schemas.microsoft.com/office/drawing/2014/main" id="{D99DEC9C-A917-4F6D-9BE2-FAD52A224681}"/>
                      </a:ext>
                    </a:extLst>
                  </p:cNvPr>
                  <p:cNvSpPr txBox="1"/>
                  <p:nvPr/>
                </p:nvSpPr>
                <p:spPr>
                  <a:xfrm>
                    <a:off x="1281000" y="2575793"/>
                    <a:ext cx="307777" cy="1593265"/>
                  </a:xfrm>
                  <a:prstGeom prst="rect">
                    <a:avLst/>
                  </a:prstGeom>
                </p:spPr>
                <p:txBody>
                  <a:bodyPr vert="vert270" wrap="square" lIns="0" tIns="12700" rIns="0" bIns="0" rtlCol="0">
                    <a:spAutoFit/>
                  </a:bodyPr>
                  <a:lstStyle/>
                  <a:p>
                    <a:pPr marL="12700" marR="5080" lvl="0" indent="127635"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Number </a:t>
                    </a:r>
                    <a:r>
                      <a:rPr kumimoji="0" sz="10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voluntary  medical male</a:t>
                    </a:r>
                    <a:r>
                      <a:rPr kumimoji="0"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circumcisions</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225" name="Group 224">
                    <a:extLst>
                      <a:ext uri="{FF2B5EF4-FFF2-40B4-BE49-F238E27FC236}">
                        <a16:creationId xmlns:a16="http://schemas.microsoft.com/office/drawing/2014/main" id="{B4322340-57A0-41E1-ADE9-21A1F15D5F9F}"/>
                      </a:ext>
                    </a:extLst>
                  </p:cNvPr>
                  <p:cNvGrpSpPr/>
                  <p:nvPr/>
                </p:nvGrpSpPr>
                <p:grpSpPr>
                  <a:xfrm>
                    <a:off x="7857730" y="5186307"/>
                    <a:ext cx="802021" cy="151323"/>
                    <a:chOff x="7857730" y="5186307"/>
                    <a:chExt cx="802021" cy="151323"/>
                  </a:xfrm>
                </p:grpSpPr>
                <p:sp>
                  <p:nvSpPr>
                    <p:cNvPr id="139" name="object 55">
                      <a:extLst>
                        <a:ext uri="{FF2B5EF4-FFF2-40B4-BE49-F238E27FC236}">
                          <a16:creationId xmlns:a16="http://schemas.microsoft.com/office/drawing/2014/main" id="{79260284-0D0F-465B-B02E-24DB2643FAB4}"/>
                        </a:ext>
                      </a:extLst>
                    </p:cNvPr>
                    <p:cNvSpPr txBox="1"/>
                    <p:nvPr/>
                  </p:nvSpPr>
                  <p:spPr>
                    <a:xfrm>
                      <a:off x="7977988" y="5186307"/>
                      <a:ext cx="68176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South</a:t>
                      </a:r>
                      <a:r>
                        <a:rPr kumimoji="0" sz="900" b="0" i="0" u="none" strike="noStrike" kern="1200" cap="none" spc="-6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0" name="object 56">
                      <a:extLst>
                        <a:ext uri="{FF2B5EF4-FFF2-40B4-BE49-F238E27FC236}">
                          <a16:creationId xmlns:a16="http://schemas.microsoft.com/office/drawing/2014/main" id="{29829D2F-7925-4148-9A29-F99CF2F9AED6}"/>
                        </a:ext>
                      </a:extLst>
                    </p:cNvPr>
                    <p:cNvSpPr/>
                    <p:nvPr/>
                  </p:nvSpPr>
                  <p:spPr>
                    <a:xfrm>
                      <a:off x="7857730" y="5239349"/>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07BC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26" name="Group 225">
                    <a:extLst>
                      <a:ext uri="{FF2B5EF4-FFF2-40B4-BE49-F238E27FC236}">
                        <a16:creationId xmlns:a16="http://schemas.microsoft.com/office/drawing/2014/main" id="{9F3A6E5B-0033-4D9A-9F70-6328E9E330AA}"/>
                      </a:ext>
                    </a:extLst>
                  </p:cNvPr>
                  <p:cNvGrpSpPr/>
                  <p:nvPr/>
                </p:nvGrpSpPr>
                <p:grpSpPr>
                  <a:xfrm>
                    <a:off x="1744052" y="5377438"/>
                    <a:ext cx="583147" cy="151323"/>
                    <a:chOff x="1744052" y="5377438"/>
                    <a:chExt cx="583147" cy="151323"/>
                  </a:xfrm>
                </p:grpSpPr>
                <p:sp>
                  <p:nvSpPr>
                    <p:cNvPr id="141" name="object 57">
                      <a:extLst>
                        <a:ext uri="{FF2B5EF4-FFF2-40B4-BE49-F238E27FC236}">
                          <a16:creationId xmlns:a16="http://schemas.microsoft.com/office/drawing/2014/main" id="{F541E3B7-18D7-4F9D-8FB3-A6719D0064BD}"/>
                        </a:ext>
                      </a:extLst>
                    </p:cNvPr>
                    <p:cNvSpPr txBox="1"/>
                    <p:nvPr/>
                  </p:nvSpPr>
                  <p:spPr>
                    <a:xfrm>
                      <a:off x="1864252" y="5377438"/>
                      <a:ext cx="4629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Eswatini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2" name="object 58">
                      <a:extLst>
                        <a:ext uri="{FF2B5EF4-FFF2-40B4-BE49-F238E27FC236}">
                          <a16:creationId xmlns:a16="http://schemas.microsoft.com/office/drawing/2014/main" id="{DBC6DBC6-26EC-4060-AC4D-1FF3CA0FD1B6}"/>
                        </a:ext>
                      </a:extLst>
                    </p:cNvPr>
                    <p:cNvSpPr/>
                    <p:nvPr/>
                  </p:nvSpPr>
                  <p:spPr>
                    <a:xfrm>
                      <a:off x="1744052" y="5411765"/>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9FD9D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8" name="Group 27">
                    <a:extLst>
                      <a:ext uri="{FF2B5EF4-FFF2-40B4-BE49-F238E27FC236}">
                        <a16:creationId xmlns:a16="http://schemas.microsoft.com/office/drawing/2014/main" id="{BB5D1897-18D0-4167-9498-6DBF0E289FEA}"/>
                      </a:ext>
                    </a:extLst>
                  </p:cNvPr>
                  <p:cNvGrpSpPr/>
                  <p:nvPr/>
                </p:nvGrpSpPr>
                <p:grpSpPr>
                  <a:xfrm>
                    <a:off x="6445967" y="5184005"/>
                    <a:ext cx="573144" cy="151323"/>
                    <a:chOff x="6445967" y="5184005"/>
                    <a:chExt cx="573144" cy="151323"/>
                  </a:xfrm>
                </p:grpSpPr>
                <p:sp>
                  <p:nvSpPr>
                    <p:cNvPr id="146" name="object 62">
                      <a:extLst>
                        <a:ext uri="{FF2B5EF4-FFF2-40B4-BE49-F238E27FC236}">
                          <a16:creationId xmlns:a16="http://schemas.microsoft.com/office/drawing/2014/main" id="{4A4AE9B0-4042-4A78-914E-F765D5248465}"/>
                        </a:ext>
                      </a:extLst>
                    </p:cNvPr>
                    <p:cNvSpPr txBox="1"/>
                    <p:nvPr/>
                  </p:nvSpPr>
                  <p:spPr>
                    <a:xfrm>
                      <a:off x="6574858" y="5184005"/>
                      <a:ext cx="44425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Namibia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7" name="object 63">
                      <a:extLst>
                        <a:ext uri="{FF2B5EF4-FFF2-40B4-BE49-F238E27FC236}">
                          <a16:creationId xmlns:a16="http://schemas.microsoft.com/office/drawing/2014/main" id="{DF47E5B1-BC93-49C5-B462-2E50DD5CAD60}"/>
                        </a:ext>
                      </a:extLst>
                    </p:cNvPr>
                    <p:cNvSpPr/>
                    <p:nvPr/>
                  </p:nvSpPr>
                  <p:spPr>
                    <a:xfrm>
                      <a:off x="6445967" y="5231392"/>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78E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31" name="Group 30">
                    <a:extLst>
                      <a:ext uri="{FF2B5EF4-FFF2-40B4-BE49-F238E27FC236}">
                        <a16:creationId xmlns:a16="http://schemas.microsoft.com/office/drawing/2014/main" id="{FB8605A8-7476-47C2-81DC-E0A10757F860}"/>
                      </a:ext>
                    </a:extLst>
                  </p:cNvPr>
                  <p:cNvGrpSpPr/>
                  <p:nvPr/>
                </p:nvGrpSpPr>
                <p:grpSpPr>
                  <a:xfrm>
                    <a:off x="7181616" y="5179645"/>
                    <a:ext cx="588165" cy="151323"/>
                    <a:chOff x="7181616" y="5179645"/>
                    <a:chExt cx="588165" cy="151323"/>
                  </a:xfrm>
                </p:grpSpPr>
                <p:sp>
                  <p:nvSpPr>
                    <p:cNvPr id="148" name="object 64">
                      <a:extLst>
                        <a:ext uri="{FF2B5EF4-FFF2-40B4-BE49-F238E27FC236}">
                          <a16:creationId xmlns:a16="http://schemas.microsoft.com/office/drawing/2014/main" id="{4BDBEE4E-C4CB-429B-BB18-628B6B495736}"/>
                        </a:ext>
                      </a:extLst>
                    </p:cNvPr>
                    <p:cNvSpPr txBox="1"/>
                    <p:nvPr/>
                  </p:nvSpPr>
                  <p:spPr>
                    <a:xfrm>
                      <a:off x="7306834" y="5179645"/>
                      <a:ext cx="4629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Rwanda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9" name="object 65">
                      <a:extLst>
                        <a:ext uri="{FF2B5EF4-FFF2-40B4-BE49-F238E27FC236}">
                          <a16:creationId xmlns:a16="http://schemas.microsoft.com/office/drawing/2014/main" id="{8D7F81AF-797A-4CFB-94C3-886CD92596EE}"/>
                        </a:ext>
                      </a:extLst>
                    </p:cNvPr>
                    <p:cNvSpPr/>
                    <p:nvPr/>
                  </p:nvSpPr>
                  <p:spPr>
                    <a:xfrm>
                      <a:off x="7181616" y="5221932"/>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DC3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0" name="Group 19">
                    <a:extLst>
                      <a:ext uri="{FF2B5EF4-FFF2-40B4-BE49-F238E27FC236}">
                        <a16:creationId xmlns:a16="http://schemas.microsoft.com/office/drawing/2014/main" id="{02EC20F4-D547-4753-87EC-B2E0C903B112}"/>
                      </a:ext>
                    </a:extLst>
                  </p:cNvPr>
                  <p:cNvGrpSpPr/>
                  <p:nvPr/>
                </p:nvGrpSpPr>
                <p:grpSpPr>
                  <a:xfrm>
                    <a:off x="2505000" y="5396374"/>
                    <a:ext cx="1524275" cy="151323"/>
                    <a:chOff x="2505000" y="5396374"/>
                    <a:chExt cx="1524275" cy="151323"/>
                  </a:xfrm>
                </p:grpSpPr>
                <p:sp>
                  <p:nvSpPr>
                    <p:cNvPr id="150" name="object 66">
                      <a:extLst>
                        <a:ext uri="{FF2B5EF4-FFF2-40B4-BE49-F238E27FC236}">
                          <a16:creationId xmlns:a16="http://schemas.microsoft.com/office/drawing/2014/main" id="{E49F0AAF-0CED-4FBF-8B0F-266B12C6B427}"/>
                        </a:ext>
                      </a:extLst>
                    </p:cNvPr>
                    <p:cNvSpPr txBox="1"/>
                    <p:nvPr/>
                  </p:nvSpPr>
                  <p:spPr>
                    <a:xfrm>
                      <a:off x="2605729" y="5396374"/>
                      <a:ext cx="142354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7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United Republic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Tanzania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1" name="object 67">
                      <a:extLst>
                        <a:ext uri="{FF2B5EF4-FFF2-40B4-BE49-F238E27FC236}">
                          <a16:creationId xmlns:a16="http://schemas.microsoft.com/office/drawing/2014/main" id="{6EDE32E3-E868-4543-8869-78E6515FE1BC}"/>
                        </a:ext>
                      </a:extLst>
                    </p:cNvPr>
                    <p:cNvSpPr/>
                    <p:nvPr/>
                  </p:nvSpPr>
                  <p:spPr>
                    <a:xfrm>
                      <a:off x="2505000" y="5435524"/>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CDC98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1" name="Group 20">
                    <a:extLst>
                      <a:ext uri="{FF2B5EF4-FFF2-40B4-BE49-F238E27FC236}">
                        <a16:creationId xmlns:a16="http://schemas.microsoft.com/office/drawing/2014/main" id="{AEDE3553-6E3F-4C47-944C-78C8D7A3A8C8}"/>
                      </a:ext>
                    </a:extLst>
                  </p:cNvPr>
                  <p:cNvGrpSpPr/>
                  <p:nvPr/>
                </p:nvGrpSpPr>
                <p:grpSpPr>
                  <a:xfrm>
                    <a:off x="4161000" y="5387007"/>
                    <a:ext cx="656170" cy="151323"/>
                    <a:chOff x="4161000" y="5387007"/>
                    <a:chExt cx="656170" cy="151323"/>
                  </a:xfrm>
                </p:grpSpPr>
                <p:sp>
                  <p:nvSpPr>
                    <p:cNvPr id="152" name="object 68">
                      <a:extLst>
                        <a:ext uri="{FF2B5EF4-FFF2-40B4-BE49-F238E27FC236}">
                          <a16:creationId xmlns:a16="http://schemas.microsoft.com/office/drawing/2014/main" id="{6B862B6D-C61B-4281-A11A-3A9913CDEE6C}"/>
                        </a:ext>
                      </a:extLst>
                    </p:cNvPr>
                    <p:cNvSpPr txBox="1"/>
                    <p:nvPr/>
                  </p:nvSpPr>
                  <p:spPr>
                    <a:xfrm>
                      <a:off x="4275146" y="5387007"/>
                      <a:ext cx="542024"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Uganda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3" name="object 69">
                      <a:extLst>
                        <a:ext uri="{FF2B5EF4-FFF2-40B4-BE49-F238E27FC236}">
                          <a16:creationId xmlns:a16="http://schemas.microsoft.com/office/drawing/2014/main" id="{0E41111F-DD4C-42EB-8E52-C7EE27E3DF03}"/>
                        </a:ext>
                      </a:extLst>
                    </p:cNvPr>
                    <p:cNvSpPr/>
                    <p:nvPr/>
                  </p:nvSpPr>
                  <p:spPr>
                    <a:xfrm>
                      <a:off x="4161000" y="5435524"/>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E3DFB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23" name="Group 22">
                    <a:extLst>
                      <a:ext uri="{FF2B5EF4-FFF2-40B4-BE49-F238E27FC236}">
                        <a16:creationId xmlns:a16="http://schemas.microsoft.com/office/drawing/2014/main" id="{F5DB404A-F569-47D1-BE3B-3C29A4899D56}"/>
                      </a:ext>
                    </a:extLst>
                  </p:cNvPr>
                  <p:cNvGrpSpPr/>
                  <p:nvPr/>
                </p:nvGrpSpPr>
                <p:grpSpPr>
                  <a:xfrm>
                    <a:off x="3948574" y="5184005"/>
                    <a:ext cx="650360" cy="151323"/>
                    <a:chOff x="3948574" y="5184005"/>
                    <a:chExt cx="650360" cy="151323"/>
                  </a:xfrm>
                </p:grpSpPr>
                <p:sp>
                  <p:nvSpPr>
                    <p:cNvPr id="144" name="object 60">
                      <a:extLst>
                        <a:ext uri="{FF2B5EF4-FFF2-40B4-BE49-F238E27FC236}">
                          <a16:creationId xmlns:a16="http://schemas.microsoft.com/office/drawing/2014/main" id="{B31777D1-0BB0-455B-9DC9-CECEB9DADA94}"/>
                        </a:ext>
                      </a:extLst>
                    </p:cNvPr>
                    <p:cNvSpPr/>
                    <p:nvPr/>
                  </p:nvSpPr>
                  <p:spPr>
                    <a:xfrm>
                      <a:off x="3948574" y="5235549"/>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4C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4" name="object 70">
                      <a:extLst>
                        <a:ext uri="{FF2B5EF4-FFF2-40B4-BE49-F238E27FC236}">
                          <a16:creationId xmlns:a16="http://schemas.microsoft.com/office/drawing/2014/main" id="{E96CEEE3-125C-43C0-9BA1-800090376F47}"/>
                        </a:ext>
                      </a:extLst>
                    </p:cNvPr>
                    <p:cNvSpPr txBox="1"/>
                    <p:nvPr/>
                  </p:nvSpPr>
                  <p:spPr>
                    <a:xfrm>
                      <a:off x="4070757" y="5184005"/>
                      <a:ext cx="52817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Lesotho</a:t>
                      </a:r>
                      <a:endParaRPr kumimoji="0" lang="en-US"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p:txBody>
                </p:sp>
              </p:grpSp>
              <p:grpSp>
                <p:nvGrpSpPr>
                  <p:cNvPr id="25" name="Group 24">
                    <a:extLst>
                      <a:ext uri="{FF2B5EF4-FFF2-40B4-BE49-F238E27FC236}">
                        <a16:creationId xmlns:a16="http://schemas.microsoft.com/office/drawing/2014/main" id="{D0A681F1-2361-428F-A47C-A8075DB6CCE2}"/>
                      </a:ext>
                    </a:extLst>
                  </p:cNvPr>
                  <p:cNvGrpSpPr/>
                  <p:nvPr/>
                </p:nvGrpSpPr>
                <p:grpSpPr>
                  <a:xfrm>
                    <a:off x="4754991" y="5172155"/>
                    <a:ext cx="630009" cy="151323"/>
                    <a:chOff x="4754991" y="5172155"/>
                    <a:chExt cx="630009" cy="151323"/>
                  </a:xfrm>
                </p:grpSpPr>
                <p:sp>
                  <p:nvSpPr>
                    <p:cNvPr id="145" name="object 61">
                      <a:extLst>
                        <a:ext uri="{FF2B5EF4-FFF2-40B4-BE49-F238E27FC236}">
                          <a16:creationId xmlns:a16="http://schemas.microsoft.com/office/drawing/2014/main" id="{3311D64C-D7B4-4172-AC85-C25C824058A3}"/>
                        </a:ext>
                      </a:extLst>
                    </p:cNvPr>
                    <p:cNvSpPr/>
                    <p:nvPr/>
                  </p:nvSpPr>
                  <p:spPr>
                    <a:xfrm>
                      <a:off x="4754991" y="522907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6" name="object 72">
                      <a:extLst>
                        <a:ext uri="{FF2B5EF4-FFF2-40B4-BE49-F238E27FC236}">
                          <a16:creationId xmlns:a16="http://schemas.microsoft.com/office/drawing/2014/main" id="{21445B5D-87E6-4BA2-B4D7-2FB1EB25A256}"/>
                        </a:ext>
                      </a:extLst>
                    </p:cNvPr>
                    <p:cNvSpPr txBox="1"/>
                    <p:nvPr/>
                  </p:nvSpPr>
                  <p:spPr>
                    <a:xfrm>
                      <a:off x="4856823" y="5172155"/>
                      <a:ext cx="52817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556895" algn="l"/>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Malaw</a:t>
                      </a: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i</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227" name="Group 226">
                    <a:extLst>
                      <a:ext uri="{FF2B5EF4-FFF2-40B4-BE49-F238E27FC236}">
                        <a16:creationId xmlns:a16="http://schemas.microsoft.com/office/drawing/2014/main" id="{60D514FF-7D0B-4B95-A2B4-12919575274D}"/>
                      </a:ext>
                    </a:extLst>
                  </p:cNvPr>
                  <p:cNvGrpSpPr/>
                  <p:nvPr/>
                </p:nvGrpSpPr>
                <p:grpSpPr>
                  <a:xfrm>
                    <a:off x="1746733" y="5177204"/>
                    <a:ext cx="693840" cy="151462"/>
                    <a:chOff x="1746733" y="5177204"/>
                    <a:chExt cx="693840" cy="151462"/>
                  </a:xfrm>
                </p:grpSpPr>
                <p:sp>
                  <p:nvSpPr>
                    <p:cNvPr id="143" name="object 59">
                      <a:extLst>
                        <a:ext uri="{FF2B5EF4-FFF2-40B4-BE49-F238E27FC236}">
                          <a16:creationId xmlns:a16="http://schemas.microsoft.com/office/drawing/2014/main" id="{A4C57025-221D-4D72-AA57-19918554BD33}"/>
                        </a:ext>
                      </a:extLst>
                    </p:cNvPr>
                    <p:cNvSpPr/>
                    <p:nvPr/>
                  </p:nvSpPr>
                  <p:spPr>
                    <a:xfrm>
                      <a:off x="1746733" y="522907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9" name="object 66">
                      <a:extLst>
                        <a:ext uri="{FF2B5EF4-FFF2-40B4-BE49-F238E27FC236}">
                          <a16:creationId xmlns:a16="http://schemas.microsoft.com/office/drawing/2014/main" id="{4FDDF571-12DD-4017-8739-051E5D4A31EA}"/>
                        </a:ext>
                      </a:extLst>
                    </p:cNvPr>
                    <p:cNvSpPr txBox="1"/>
                    <p:nvPr/>
                  </p:nvSpPr>
                  <p:spPr>
                    <a:xfrm>
                      <a:off x="1848753" y="5177204"/>
                      <a:ext cx="591820" cy="15146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07060" algn="l"/>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Botswana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19" name="Group 18">
                    <a:extLst>
                      <a:ext uri="{FF2B5EF4-FFF2-40B4-BE49-F238E27FC236}">
                        <a16:creationId xmlns:a16="http://schemas.microsoft.com/office/drawing/2014/main" id="{FEE6BBE0-E878-43F8-894A-4EE1962F1443}"/>
                      </a:ext>
                    </a:extLst>
                  </p:cNvPr>
                  <p:cNvGrpSpPr/>
                  <p:nvPr/>
                </p:nvGrpSpPr>
                <p:grpSpPr>
                  <a:xfrm>
                    <a:off x="2505000" y="5182032"/>
                    <a:ext cx="703672" cy="151323"/>
                    <a:chOff x="2505000" y="5182032"/>
                    <a:chExt cx="703672" cy="151323"/>
                  </a:xfrm>
                </p:grpSpPr>
                <p:sp>
                  <p:nvSpPr>
                    <p:cNvPr id="136" name="object 52">
                      <a:extLst>
                        <a:ext uri="{FF2B5EF4-FFF2-40B4-BE49-F238E27FC236}">
                          <a16:creationId xmlns:a16="http://schemas.microsoft.com/office/drawing/2014/main" id="{C0706CBC-68CE-49A7-AD03-007E118BA024}"/>
                        </a:ext>
                      </a:extLst>
                    </p:cNvPr>
                    <p:cNvSpPr/>
                    <p:nvPr/>
                  </p:nvSpPr>
                  <p:spPr>
                    <a:xfrm>
                      <a:off x="2505000" y="522907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0" name="object 66">
                      <a:extLst>
                        <a:ext uri="{FF2B5EF4-FFF2-40B4-BE49-F238E27FC236}">
                          <a16:creationId xmlns:a16="http://schemas.microsoft.com/office/drawing/2014/main" id="{827FC9C0-2ABC-4DBE-939B-8C67A007A10B}"/>
                        </a:ext>
                      </a:extLst>
                    </p:cNvPr>
                    <p:cNvSpPr txBox="1"/>
                    <p:nvPr/>
                  </p:nvSpPr>
                  <p:spPr>
                    <a:xfrm>
                      <a:off x="2632142" y="5182032"/>
                      <a:ext cx="57653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607060" algn="l"/>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Ethiopia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22" name="Group 21">
                    <a:extLst>
                      <a:ext uri="{FF2B5EF4-FFF2-40B4-BE49-F238E27FC236}">
                        <a16:creationId xmlns:a16="http://schemas.microsoft.com/office/drawing/2014/main" id="{04AF1BE8-6252-4CB6-B6A3-68EEBEED364C}"/>
                      </a:ext>
                    </a:extLst>
                  </p:cNvPr>
                  <p:cNvGrpSpPr/>
                  <p:nvPr/>
                </p:nvGrpSpPr>
                <p:grpSpPr>
                  <a:xfrm>
                    <a:off x="3297000" y="5189734"/>
                    <a:ext cx="548458" cy="151323"/>
                    <a:chOff x="3297000" y="5189734"/>
                    <a:chExt cx="548458" cy="151323"/>
                  </a:xfrm>
                </p:grpSpPr>
                <p:sp>
                  <p:nvSpPr>
                    <p:cNvPr id="137" name="object 53">
                      <a:extLst>
                        <a:ext uri="{FF2B5EF4-FFF2-40B4-BE49-F238E27FC236}">
                          <a16:creationId xmlns:a16="http://schemas.microsoft.com/office/drawing/2014/main" id="{C6B8CB8A-DCC5-4DCF-83AE-899C4CB84A36}"/>
                        </a:ext>
                      </a:extLst>
                    </p:cNvPr>
                    <p:cNvSpPr/>
                    <p:nvPr/>
                  </p:nvSpPr>
                  <p:spPr>
                    <a:xfrm>
                      <a:off x="3297000" y="5229076"/>
                      <a:ext cx="73025" cy="73025"/>
                    </a:xfrm>
                    <a:custGeom>
                      <a:avLst/>
                      <a:gdLst/>
                      <a:ahLst/>
                      <a:cxnLst/>
                      <a:rect l="l" t="t" r="r" b="b"/>
                      <a:pathLst>
                        <a:path w="73025" h="73025">
                          <a:moveTo>
                            <a:pt x="72732" y="0"/>
                          </a:moveTo>
                          <a:lnTo>
                            <a:pt x="0" y="0"/>
                          </a:lnTo>
                          <a:lnTo>
                            <a:pt x="0" y="72745"/>
                          </a:lnTo>
                          <a:lnTo>
                            <a:pt x="72732" y="72745"/>
                          </a:lnTo>
                          <a:lnTo>
                            <a:pt x="72732"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1" name="object 68">
                      <a:extLst>
                        <a:ext uri="{FF2B5EF4-FFF2-40B4-BE49-F238E27FC236}">
                          <a16:creationId xmlns:a16="http://schemas.microsoft.com/office/drawing/2014/main" id="{10730E13-FAC4-47ED-B5E7-49DB1B645D68}"/>
                        </a:ext>
                      </a:extLst>
                    </p:cNvPr>
                    <p:cNvSpPr txBox="1"/>
                    <p:nvPr/>
                  </p:nvSpPr>
                  <p:spPr>
                    <a:xfrm>
                      <a:off x="3424635" y="5189734"/>
                      <a:ext cx="42082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Kenya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24" name="Group 23">
                    <a:extLst>
                      <a:ext uri="{FF2B5EF4-FFF2-40B4-BE49-F238E27FC236}">
                        <a16:creationId xmlns:a16="http://schemas.microsoft.com/office/drawing/2014/main" id="{0059BC94-F5CB-4958-BB0C-00F88AF323B1}"/>
                      </a:ext>
                    </a:extLst>
                  </p:cNvPr>
                  <p:cNvGrpSpPr/>
                  <p:nvPr/>
                </p:nvGrpSpPr>
                <p:grpSpPr>
                  <a:xfrm>
                    <a:off x="4911354" y="5358168"/>
                    <a:ext cx="584749" cy="230832"/>
                    <a:chOff x="4911354" y="5358168"/>
                    <a:chExt cx="584749" cy="230832"/>
                  </a:xfrm>
                </p:grpSpPr>
                <p:sp>
                  <p:nvSpPr>
                    <p:cNvPr id="155" name="object 71">
                      <a:extLst>
                        <a:ext uri="{FF2B5EF4-FFF2-40B4-BE49-F238E27FC236}">
                          <a16:creationId xmlns:a16="http://schemas.microsoft.com/office/drawing/2014/main" id="{A83F9883-8DFA-4EB0-970F-892652E1ABC3}"/>
                        </a:ext>
                      </a:extLst>
                    </p:cNvPr>
                    <p:cNvSpPr/>
                    <p:nvPr/>
                  </p:nvSpPr>
                  <p:spPr>
                    <a:xfrm>
                      <a:off x="4911354" y="5426946"/>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62CDF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 name="Rectangle 10">
                      <a:extLst>
                        <a:ext uri="{FF2B5EF4-FFF2-40B4-BE49-F238E27FC236}">
                          <a16:creationId xmlns:a16="http://schemas.microsoft.com/office/drawing/2014/main" id="{18B177C8-1E5D-431F-8E45-97B5ED6BB157}"/>
                        </a:ext>
                      </a:extLst>
                    </p:cNvPr>
                    <p:cNvSpPr/>
                    <p:nvPr/>
                  </p:nvSpPr>
                  <p:spPr>
                    <a:xfrm>
                      <a:off x="5033156" y="5358168"/>
                      <a:ext cx="462947" cy="230832"/>
                    </a:xfrm>
                    <a:prstGeom prst="rect">
                      <a:avLst/>
                    </a:prstGeom>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Zambia</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D0F5B880-C60C-4FF1-A0BF-FEE146E47203}"/>
                      </a:ext>
                    </a:extLst>
                  </p:cNvPr>
                  <p:cNvGrpSpPr/>
                  <p:nvPr/>
                </p:nvGrpSpPr>
                <p:grpSpPr>
                  <a:xfrm>
                    <a:off x="5580705" y="5380461"/>
                    <a:ext cx="883362" cy="151323"/>
                    <a:chOff x="5580705" y="5380461"/>
                    <a:chExt cx="883362" cy="151323"/>
                  </a:xfrm>
                </p:grpSpPr>
                <p:sp>
                  <p:nvSpPr>
                    <p:cNvPr id="157" name="object 73">
                      <a:extLst>
                        <a:ext uri="{FF2B5EF4-FFF2-40B4-BE49-F238E27FC236}">
                          <a16:creationId xmlns:a16="http://schemas.microsoft.com/office/drawing/2014/main" id="{5B4C08A5-C199-4C02-9CAA-04596102BF5E}"/>
                        </a:ext>
                      </a:extLst>
                    </p:cNvPr>
                    <p:cNvSpPr/>
                    <p:nvPr/>
                  </p:nvSpPr>
                  <p:spPr>
                    <a:xfrm>
                      <a:off x="5580705" y="5433665"/>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5E4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2" name="object 72">
                      <a:extLst>
                        <a:ext uri="{FF2B5EF4-FFF2-40B4-BE49-F238E27FC236}">
                          <a16:creationId xmlns:a16="http://schemas.microsoft.com/office/drawing/2014/main" id="{012F433D-F064-4327-9C20-981A8B95B057}"/>
                        </a:ext>
                      </a:extLst>
                    </p:cNvPr>
                    <p:cNvSpPr txBox="1"/>
                    <p:nvPr/>
                  </p:nvSpPr>
                  <p:spPr>
                    <a:xfrm>
                      <a:off x="5635042" y="5380461"/>
                      <a:ext cx="829025" cy="151323"/>
                    </a:xfrm>
                    <a:prstGeom prst="rect">
                      <a:avLst/>
                    </a:prstGeom>
                  </p:spPr>
                  <p:txBody>
                    <a:bodyPr vert="horz" wrap="square" lIns="0" tIns="12700" rIns="0" bIns="0" rtlCol="0">
                      <a:spAutoFit/>
                    </a:bodyPr>
                    <a:lstStyle/>
                    <a:p>
                      <a:pPr marL="70485" marR="0" lvl="0" indent="0" algn="l" defTabSz="914400" rtl="0" eaLnBrk="1" fontAlgn="auto" latinLnBrk="0" hangingPunct="1">
                        <a:lnSpc>
                          <a:spcPct val="100000"/>
                        </a:lnSpc>
                        <a:spcBef>
                          <a:spcPts val="7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Zimbabwe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nvGrpSpPr>
                  <p:cNvPr id="27" name="Group 26">
                    <a:extLst>
                      <a:ext uri="{FF2B5EF4-FFF2-40B4-BE49-F238E27FC236}">
                        <a16:creationId xmlns:a16="http://schemas.microsoft.com/office/drawing/2014/main" id="{2336B82F-2AF7-4078-8346-DB6335728CAA}"/>
                      </a:ext>
                    </a:extLst>
                  </p:cNvPr>
                  <p:cNvGrpSpPr/>
                  <p:nvPr/>
                </p:nvGrpSpPr>
                <p:grpSpPr>
                  <a:xfrm>
                    <a:off x="5475361" y="5169325"/>
                    <a:ext cx="849464" cy="151323"/>
                    <a:chOff x="5475361" y="5169325"/>
                    <a:chExt cx="849464" cy="151323"/>
                  </a:xfrm>
                </p:grpSpPr>
                <p:sp>
                  <p:nvSpPr>
                    <p:cNvPr id="223" name="object 72">
                      <a:extLst>
                        <a:ext uri="{FF2B5EF4-FFF2-40B4-BE49-F238E27FC236}">
                          <a16:creationId xmlns:a16="http://schemas.microsoft.com/office/drawing/2014/main" id="{7FACBA09-8ADC-49F9-97A9-4764B8911761}"/>
                        </a:ext>
                      </a:extLst>
                    </p:cNvPr>
                    <p:cNvSpPr txBox="1"/>
                    <p:nvPr/>
                  </p:nvSpPr>
                  <p:spPr>
                    <a:xfrm>
                      <a:off x="5593791" y="5169325"/>
                      <a:ext cx="731034"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556895" algn="l"/>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Mozambique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24" name="object 3">
                      <a:extLst>
                        <a:ext uri="{FF2B5EF4-FFF2-40B4-BE49-F238E27FC236}">
                          <a16:creationId xmlns:a16="http://schemas.microsoft.com/office/drawing/2014/main" id="{31979516-2460-4921-A193-D4CB85CDE8EE}"/>
                        </a:ext>
                      </a:extLst>
                    </p:cNvPr>
                    <p:cNvSpPr/>
                    <p:nvPr/>
                  </p:nvSpPr>
                  <p:spPr>
                    <a:xfrm>
                      <a:off x="5475361" y="5230409"/>
                      <a:ext cx="73152" cy="70978"/>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6D0C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8" name="TextBox 217">
                    <a:extLst>
                      <a:ext uri="{FF2B5EF4-FFF2-40B4-BE49-F238E27FC236}">
                        <a16:creationId xmlns:a16="http://schemas.microsoft.com/office/drawing/2014/main" id="{71F9DFAE-010A-4578-B914-DFD8B4DF5990}"/>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VMMC performance has rebounded…</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grpSp>
          </p:grpSp>
        </p:grpSp>
      </p:grpSp>
    </p:spTree>
    <p:extLst>
      <p:ext uri="{BB962C8B-B14F-4D97-AF65-F5344CB8AC3E}">
        <p14:creationId xmlns:p14="http://schemas.microsoft.com/office/powerpoint/2010/main" val="3605769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156894-352E-4257-A042-9F16ACCB8B18}"/>
              </a:ext>
            </a:extLst>
          </p:cNvPr>
          <p:cNvSpPr/>
          <p:nvPr/>
        </p:nvSpPr>
        <p:spPr>
          <a:xfrm>
            <a:off x="10358" y="6300127"/>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Population-based surveys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2005–2016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…but prevalence of circumcision still low in places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84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Prevalence of male circumcision (aged 15–49 years), 14 priority countries, 2005–2016</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83" name="Group 182">
            <a:extLst>
              <a:ext uri="{FF2B5EF4-FFF2-40B4-BE49-F238E27FC236}">
                <a16:creationId xmlns:a16="http://schemas.microsoft.com/office/drawing/2014/main" id="{E2B9D48D-8D59-4F5F-B376-361767BE629D}"/>
              </a:ext>
            </a:extLst>
          </p:cNvPr>
          <p:cNvGrpSpPr/>
          <p:nvPr/>
        </p:nvGrpSpPr>
        <p:grpSpPr>
          <a:xfrm>
            <a:off x="1080000" y="5310000"/>
            <a:ext cx="7843881" cy="351935"/>
            <a:chOff x="1440000" y="5418000"/>
            <a:chExt cx="7843881" cy="351935"/>
          </a:xfrm>
        </p:grpSpPr>
        <p:grpSp>
          <p:nvGrpSpPr>
            <p:cNvPr id="178" name="Group 177">
              <a:extLst>
                <a:ext uri="{FF2B5EF4-FFF2-40B4-BE49-F238E27FC236}">
                  <a16:creationId xmlns:a16="http://schemas.microsoft.com/office/drawing/2014/main" id="{5DC7E3B8-3E5B-4874-9E6F-C152464BF577}"/>
                </a:ext>
              </a:extLst>
            </p:cNvPr>
            <p:cNvGrpSpPr/>
            <p:nvPr/>
          </p:nvGrpSpPr>
          <p:grpSpPr>
            <a:xfrm>
              <a:off x="3060000" y="5425200"/>
              <a:ext cx="607158" cy="135935"/>
              <a:chOff x="3240000" y="5425200"/>
              <a:chExt cx="607158" cy="135935"/>
            </a:xfrm>
          </p:grpSpPr>
          <p:sp>
            <p:nvSpPr>
              <p:cNvPr id="128" name="object 18">
                <a:extLst>
                  <a:ext uri="{FF2B5EF4-FFF2-40B4-BE49-F238E27FC236}">
                    <a16:creationId xmlns:a16="http://schemas.microsoft.com/office/drawing/2014/main" id="{A83BFADF-D76C-4B9E-B881-20DF9971B294}"/>
                  </a:ext>
                </a:extLst>
              </p:cNvPr>
              <p:cNvSpPr txBox="1"/>
              <p:nvPr/>
            </p:nvSpPr>
            <p:spPr>
              <a:xfrm>
                <a:off x="3456000" y="5425200"/>
                <a:ext cx="391158"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Ethiopia</a:t>
                </a:r>
                <a:endParaRPr sz="800" dirty="0">
                  <a:latin typeface="Arial Nova" panose="020B0504020202020204" pitchFamily="34" charset="0"/>
                  <a:cs typeface="Calibri"/>
                </a:endParaRPr>
              </a:p>
            </p:txBody>
          </p:sp>
          <p:sp>
            <p:nvSpPr>
              <p:cNvPr id="129" name="object 19">
                <a:extLst>
                  <a:ext uri="{FF2B5EF4-FFF2-40B4-BE49-F238E27FC236}">
                    <a16:creationId xmlns:a16="http://schemas.microsoft.com/office/drawing/2014/main" id="{A5AB2D3F-A23A-45D1-84D4-6A2DE8A85046}"/>
                  </a:ext>
                </a:extLst>
              </p:cNvPr>
              <p:cNvSpPr/>
              <p:nvPr/>
            </p:nvSpPr>
            <p:spPr>
              <a:xfrm>
                <a:off x="3240000" y="5490000"/>
                <a:ext cx="180000" cy="0"/>
              </a:xfrm>
              <a:custGeom>
                <a:avLst/>
                <a:gdLst/>
                <a:ahLst/>
                <a:cxnLst/>
                <a:rect l="l" t="t" r="r" b="b"/>
                <a:pathLst>
                  <a:path w="73025">
                    <a:moveTo>
                      <a:pt x="72745" y="0"/>
                    </a:moveTo>
                    <a:lnTo>
                      <a:pt x="0" y="0"/>
                    </a:lnTo>
                  </a:path>
                </a:pathLst>
              </a:custGeom>
              <a:ln w="25400">
                <a:solidFill>
                  <a:srgbClr val="F9AA8F"/>
                </a:solidFill>
              </a:ln>
            </p:spPr>
            <p:txBody>
              <a:bodyPr wrap="square" lIns="0" tIns="0" rIns="0" bIns="0" rtlCol="0"/>
              <a:lstStyle/>
              <a:p>
                <a:endParaRPr/>
              </a:p>
            </p:txBody>
          </p:sp>
        </p:grpSp>
        <p:grpSp>
          <p:nvGrpSpPr>
            <p:cNvPr id="5" name="Group 4">
              <a:extLst>
                <a:ext uri="{FF2B5EF4-FFF2-40B4-BE49-F238E27FC236}">
                  <a16:creationId xmlns:a16="http://schemas.microsoft.com/office/drawing/2014/main" id="{09ED66CF-8AE6-47D0-BA06-1F72BE577A85}"/>
                </a:ext>
              </a:extLst>
            </p:cNvPr>
            <p:cNvGrpSpPr/>
            <p:nvPr/>
          </p:nvGrpSpPr>
          <p:grpSpPr>
            <a:xfrm>
              <a:off x="8460000" y="5425200"/>
              <a:ext cx="823881" cy="135935"/>
              <a:chOff x="9288000" y="5425200"/>
              <a:chExt cx="823881" cy="135935"/>
            </a:xfrm>
          </p:grpSpPr>
          <p:sp>
            <p:nvSpPr>
              <p:cNvPr id="126" name="object 16">
                <a:extLst>
                  <a:ext uri="{FF2B5EF4-FFF2-40B4-BE49-F238E27FC236}">
                    <a16:creationId xmlns:a16="http://schemas.microsoft.com/office/drawing/2014/main" id="{8B0BCE08-71D1-4D25-AF42-C91245810475}"/>
                  </a:ext>
                </a:extLst>
              </p:cNvPr>
              <p:cNvSpPr txBox="1"/>
              <p:nvPr/>
            </p:nvSpPr>
            <p:spPr>
              <a:xfrm>
                <a:off x="9504000" y="5425200"/>
                <a:ext cx="607881"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Mozambique</a:t>
                </a:r>
                <a:endParaRPr sz="800" dirty="0">
                  <a:latin typeface="Arial Nova" panose="020B0504020202020204" pitchFamily="34" charset="0"/>
                  <a:cs typeface="Calibri"/>
                </a:endParaRPr>
              </a:p>
            </p:txBody>
          </p:sp>
          <p:sp>
            <p:nvSpPr>
              <p:cNvPr id="135" name="object 25">
                <a:extLst>
                  <a:ext uri="{FF2B5EF4-FFF2-40B4-BE49-F238E27FC236}">
                    <a16:creationId xmlns:a16="http://schemas.microsoft.com/office/drawing/2014/main" id="{D190EB96-67E1-4DE2-A1B7-202FCF4BD9BE}"/>
                  </a:ext>
                </a:extLst>
              </p:cNvPr>
              <p:cNvSpPr/>
              <p:nvPr/>
            </p:nvSpPr>
            <p:spPr>
              <a:xfrm>
                <a:off x="9288000" y="5490000"/>
                <a:ext cx="180000" cy="0"/>
              </a:xfrm>
              <a:custGeom>
                <a:avLst/>
                <a:gdLst/>
                <a:ahLst/>
                <a:cxnLst/>
                <a:rect l="l" t="t" r="r" b="b"/>
                <a:pathLst>
                  <a:path w="73025">
                    <a:moveTo>
                      <a:pt x="72745" y="0"/>
                    </a:moveTo>
                    <a:lnTo>
                      <a:pt x="0" y="0"/>
                    </a:lnTo>
                  </a:path>
                </a:pathLst>
              </a:custGeom>
              <a:ln w="25400">
                <a:solidFill>
                  <a:srgbClr val="FCC389"/>
                </a:solidFill>
              </a:ln>
            </p:spPr>
            <p:txBody>
              <a:bodyPr wrap="square" lIns="0" tIns="0" rIns="0" bIns="0" rtlCol="0"/>
              <a:lstStyle/>
              <a:p>
                <a:endParaRPr/>
              </a:p>
            </p:txBody>
          </p:sp>
        </p:grpSp>
        <p:grpSp>
          <p:nvGrpSpPr>
            <p:cNvPr id="182" name="Group 181">
              <a:extLst>
                <a:ext uri="{FF2B5EF4-FFF2-40B4-BE49-F238E27FC236}">
                  <a16:creationId xmlns:a16="http://schemas.microsoft.com/office/drawing/2014/main" id="{50FF4A83-6D4A-467F-A11A-16ECA52737C4}"/>
                </a:ext>
              </a:extLst>
            </p:cNvPr>
            <p:cNvGrpSpPr/>
            <p:nvPr/>
          </p:nvGrpSpPr>
          <p:grpSpPr>
            <a:xfrm>
              <a:off x="1440000" y="5418000"/>
              <a:ext cx="674113" cy="135935"/>
              <a:chOff x="1440000" y="5418000"/>
              <a:chExt cx="674113" cy="135935"/>
            </a:xfrm>
          </p:grpSpPr>
          <p:sp>
            <p:nvSpPr>
              <p:cNvPr id="127" name="object 17">
                <a:extLst>
                  <a:ext uri="{FF2B5EF4-FFF2-40B4-BE49-F238E27FC236}">
                    <a16:creationId xmlns:a16="http://schemas.microsoft.com/office/drawing/2014/main" id="{D8742F9B-6ADC-4C47-9570-61570D54CC55}"/>
                  </a:ext>
                </a:extLst>
              </p:cNvPr>
              <p:cNvSpPr txBox="1"/>
              <p:nvPr/>
            </p:nvSpPr>
            <p:spPr>
              <a:xfrm>
                <a:off x="1656000" y="5418000"/>
                <a:ext cx="458113"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Botswana</a:t>
                </a:r>
                <a:endParaRPr sz="800" dirty="0">
                  <a:latin typeface="Arial Nova" panose="020B0504020202020204" pitchFamily="34" charset="0"/>
                  <a:cs typeface="Calibri"/>
                </a:endParaRPr>
              </a:p>
            </p:txBody>
          </p:sp>
          <p:sp>
            <p:nvSpPr>
              <p:cNvPr id="136" name="object 26">
                <a:extLst>
                  <a:ext uri="{FF2B5EF4-FFF2-40B4-BE49-F238E27FC236}">
                    <a16:creationId xmlns:a16="http://schemas.microsoft.com/office/drawing/2014/main" id="{1B154D9E-4A81-4D0F-95A5-9C0938FBCA21}"/>
                  </a:ext>
                </a:extLst>
              </p:cNvPr>
              <p:cNvSpPr/>
              <p:nvPr/>
            </p:nvSpPr>
            <p:spPr>
              <a:xfrm>
                <a:off x="1440000" y="5490000"/>
                <a:ext cx="180000" cy="0"/>
              </a:xfrm>
              <a:custGeom>
                <a:avLst/>
                <a:gdLst/>
                <a:ahLst/>
                <a:cxnLst/>
                <a:rect l="l" t="t" r="r" b="b"/>
                <a:pathLst>
                  <a:path w="73025">
                    <a:moveTo>
                      <a:pt x="72745" y="0"/>
                    </a:moveTo>
                    <a:lnTo>
                      <a:pt x="0" y="0"/>
                    </a:lnTo>
                  </a:path>
                </a:pathLst>
              </a:custGeom>
              <a:ln w="25400">
                <a:solidFill>
                  <a:srgbClr val="F15B40"/>
                </a:solidFill>
              </a:ln>
            </p:spPr>
            <p:txBody>
              <a:bodyPr wrap="square" lIns="0" tIns="0" rIns="0" bIns="0" rtlCol="0"/>
              <a:lstStyle/>
              <a:p>
                <a:endParaRPr/>
              </a:p>
            </p:txBody>
          </p:sp>
        </p:grpSp>
        <p:grpSp>
          <p:nvGrpSpPr>
            <p:cNvPr id="176" name="Group 175">
              <a:extLst>
                <a:ext uri="{FF2B5EF4-FFF2-40B4-BE49-F238E27FC236}">
                  <a16:creationId xmlns:a16="http://schemas.microsoft.com/office/drawing/2014/main" id="{15F2E234-02C9-4E5C-BA08-D38C6A2BFD6F}"/>
                </a:ext>
              </a:extLst>
            </p:cNvPr>
            <p:cNvGrpSpPr/>
            <p:nvPr/>
          </p:nvGrpSpPr>
          <p:grpSpPr>
            <a:xfrm>
              <a:off x="3960000" y="5425200"/>
              <a:ext cx="1099629" cy="135935"/>
              <a:chOff x="4140000" y="5425200"/>
              <a:chExt cx="1099629" cy="135935"/>
            </a:xfrm>
          </p:grpSpPr>
          <p:sp>
            <p:nvSpPr>
              <p:cNvPr id="130" name="object 20">
                <a:extLst>
                  <a:ext uri="{FF2B5EF4-FFF2-40B4-BE49-F238E27FC236}">
                    <a16:creationId xmlns:a16="http://schemas.microsoft.com/office/drawing/2014/main" id="{E0FF7C58-1C97-40B6-BD96-57DBBC4CF6F3}"/>
                  </a:ext>
                </a:extLst>
              </p:cNvPr>
              <p:cNvSpPr/>
              <p:nvPr/>
            </p:nvSpPr>
            <p:spPr>
              <a:xfrm>
                <a:off x="4140000" y="5490000"/>
                <a:ext cx="180000" cy="0"/>
              </a:xfrm>
              <a:custGeom>
                <a:avLst/>
                <a:gdLst/>
                <a:ahLst/>
                <a:cxnLst/>
                <a:rect l="l" t="t" r="r" b="b"/>
                <a:pathLst>
                  <a:path w="73025">
                    <a:moveTo>
                      <a:pt x="72745" y="0"/>
                    </a:moveTo>
                    <a:lnTo>
                      <a:pt x="0" y="0"/>
                    </a:lnTo>
                  </a:path>
                </a:pathLst>
              </a:custGeom>
              <a:ln w="25400">
                <a:solidFill>
                  <a:srgbClr val="78A7B7"/>
                </a:solidFill>
              </a:ln>
            </p:spPr>
            <p:txBody>
              <a:bodyPr wrap="square" lIns="0" tIns="0" rIns="0" bIns="0" rtlCol="0"/>
              <a:lstStyle/>
              <a:p>
                <a:endParaRPr/>
              </a:p>
            </p:txBody>
          </p:sp>
          <p:sp>
            <p:nvSpPr>
              <p:cNvPr id="144" name="object 34">
                <a:extLst>
                  <a:ext uri="{FF2B5EF4-FFF2-40B4-BE49-F238E27FC236}">
                    <a16:creationId xmlns:a16="http://schemas.microsoft.com/office/drawing/2014/main" id="{DD30934D-D6CA-4727-A700-28FF3BE7260D}"/>
                  </a:ext>
                </a:extLst>
              </p:cNvPr>
              <p:cNvSpPr txBox="1"/>
              <p:nvPr/>
            </p:nvSpPr>
            <p:spPr>
              <a:xfrm>
                <a:off x="4356000" y="5425200"/>
                <a:ext cx="883629"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Gambella</a:t>
                </a:r>
                <a:r>
                  <a:rPr sz="800" spc="-35" dirty="0">
                    <a:solidFill>
                      <a:srgbClr val="231F20"/>
                    </a:solidFill>
                    <a:latin typeface="Arial Nova" panose="020B0504020202020204" pitchFamily="34" charset="0"/>
                    <a:cs typeface="Calibri"/>
                  </a:rPr>
                  <a:t> </a:t>
                </a:r>
                <a:r>
                  <a:rPr sz="800" spc="-10" dirty="0">
                    <a:solidFill>
                      <a:srgbClr val="231F20"/>
                    </a:solidFill>
                    <a:latin typeface="Arial Nova" panose="020B0504020202020204" pitchFamily="34" charset="0"/>
                    <a:cs typeface="Calibri"/>
                  </a:rPr>
                  <a:t>(Ethiopia)</a:t>
                </a:r>
                <a:endParaRPr sz="800" dirty="0">
                  <a:latin typeface="Arial Nova" panose="020B0504020202020204" pitchFamily="34" charset="0"/>
                  <a:cs typeface="Calibri"/>
                </a:endParaRPr>
              </a:p>
            </p:txBody>
          </p:sp>
        </p:grpSp>
        <p:grpSp>
          <p:nvGrpSpPr>
            <p:cNvPr id="174" name="Group 173">
              <a:extLst>
                <a:ext uri="{FF2B5EF4-FFF2-40B4-BE49-F238E27FC236}">
                  <a16:creationId xmlns:a16="http://schemas.microsoft.com/office/drawing/2014/main" id="{2ABB3F2F-2C9C-4241-BAA3-D74874DF3F24}"/>
                </a:ext>
              </a:extLst>
            </p:cNvPr>
            <p:cNvGrpSpPr/>
            <p:nvPr/>
          </p:nvGrpSpPr>
          <p:grpSpPr>
            <a:xfrm>
              <a:off x="5220000" y="5425200"/>
              <a:ext cx="516416" cy="135935"/>
              <a:chOff x="5400000" y="5425200"/>
              <a:chExt cx="516416" cy="135935"/>
            </a:xfrm>
          </p:grpSpPr>
          <p:sp>
            <p:nvSpPr>
              <p:cNvPr id="131" name="object 21">
                <a:extLst>
                  <a:ext uri="{FF2B5EF4-FFF2-40B4-BE49-F238E27FC236}">
                    <a16:creationId xmlns:a16="http://schemas.microsoft.com/office/drawing/2014/main" id="{D68BEEC7-F22F-4630-A6DC-A26AC77FADAE}"/>
                  </a:ext>
                </a:extLst>
              </p:cNvPr>
              <p:cNvSpPr/>
              <p:nvPr/>
            </p:nvSpPr>
            <p:spPr>
              <a:xfrm>
                <a:off x="5400000" y="5490000"/>
                <a:ext cx="180000" cy="0"/>
              </a:xfrm>
              <a:custGeom>
                <a:avLst/>
                <a:gdLst/>
                <a:ahLst/>
                <a:cxnLst/>
                <a:rect l="l" t="t" r="r" b="b"/>
                <a:pathLst>
                  <a:path w="73025">
                    <a:moveTo>
                      <a:pt x="72745" y="0"/>
                    </a:moveTo>
                    <a:lnTo>
                      <a:pt x="0" y="0"/>
                    </a:lnTo>
                  </a:path>
                </a:pathLst>
              </a:custGeom>
              <a:ln w="25400">
                <a:solidFill>
                  <a:srgbClr val="B4CED8"/>
                </a:solidFill>
              </a:ln>
            </p:spPr>
            <p:txBody>
              <a:bodyPr wrap="square" lIns="0" tIns="0" rIns="0" bIns="0" rtlCol="0"/>
              <a:lstStyle/>
              <a:p>
                <a:endParaRPr/>
              </a:p>
            </p:txBody>
          </p:sp>
          <p:sp>
            <p:nvSpPr>
              <p:cNvPr id="145" name="object 35">
                <a:extLst>
                  <a:ext uri="{FF2B5EF4-FFF2-40B4-BE49-F238E27FC236}">
                    <a16:creationId xmlns:a16="http://schemas.microsoft.com/office/drawing/2014/main" id="{D7E95B83-BA7B-4A2E-84AC-B35E22D8EF48}"/>
                  </a:ext>
                </a:extLst>
              </p:cNvPr>
              <p:cNvSpPr txBox="1"/>
              <p:nvPr/>
            </p:nvSpPr>
            <p:spPr>
              <a:xfrm>
                <a:off x="5616000" y="5425200"/>
                <a:ext cx="300416"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Kenya</a:t>
                </a:r>
                <a:endParaRPr sz="800" dirty="0">
                  <a:latin typeface="Arial Nova" panose="020B0504020202020204" pitchFamily="34" charset="0"/>
                  <a:cs typeface="Calibri"/>
                </a:endParaRPr>
              </a:p>
            </p:txBody>
          </p:sp>
        </p:grpSp>
        <p:grpSp>
          <p:nvGrpSpPr>
            <p:cNvPr id="170" name="Group 169">
              <a:extLst>
                <a:ext uri="{FF2B5EF4-FFF2-40B4-BE49-F238E27FC236}">
                  <a16:creationId xmlns:a16="http://schemas.microsoft.com/office/drawing/2014/main" id="{FFB493D8-820D-451C-864C-C15EF39EB270}"/>
                </a:ext>
              </a:extLst>
            </p:cNvPr>
            <p:cNvGrpSpPr/>
            <p:nvPr/>
          </p:nvGrpSpPr>
          <p:grpSpPr>
            <a:xfrm>
              <a:off x="6930000" y="5425200"/>
              <a:ext cx="598348" cy="135935"/>
              <a:chOff x="7488000" y="5425200"/>
              <a:chExt cx="598348" cy="135935"/>
            </a:xfrm>
          </p:grpSpPr>
          <p:sp>
            <p:nvSpPr>
              <p:cNvPr id="133" name="object 23">
                <a:extLst>
                  <a:ext uri="{FF2B5EF4-FFF2-40B4-BE49-F238E27FC236}">
                    <a16:creationId xmlns:a16="http://schemas.microsoft.com/office/drawing/2014/main" id="{81BC95C2-9338-47FE-8FAF-98192FE2D943}"/>
                  </a:ext>
                </a:extLst>
              </p:cNvPr>
              <p:cNvSpPr/>
              <p:nvPr/>
            </p:nvSpPr>
            <p:spPr>
              <a:xfrm>
                <a:off x="7488000" y="5490000"/>
                <a:ext cx="180000" cy="0"/>
              </a:xfrm>
              <a:custGeom>
                <a:avLst/>
                <a:gdLst/>
                <a:ahLst/>
                <a:cxnLst/>
                <a:rect l="l" t="t" r="r" b="b"/>
                <a:pathLst>
                  <a:path w="73025">
                    <a:moveTo>
                      <a:pt x="72745" y="0"/>
                    </a:moveTo>
                    <a:lnTo>
                      <a:pt x="0" y="0"/>
                    </a:lnTo>
                  </a:path>
                </a:pathLst>
              </a:custGeom>
              <a:ln w="25400">
                <a:solidFill>
                  <a:srgbClr val="D6D0CD"/>
                </a:solidFill>
              </a:ln>
            </p:spPr>
            <p:txBody>
              <a:bodyPr wrap="square" lIns="0" tIns="0" rIns="0" bIns="0" rtlCol="0"/>
              <a:lstStyle/>
              <a:p>
                <a:endParaRPr/>
              </a:p>
            </p:txBody>
          </p:sp>
          <p:sp>
            <p:nvSpPr>
              <p:cNvPr id="146" name="object 36">
                <a:extLst>
                  <a:ext uri="{FF2B5EF4-FFF2-40B4-BE49-F238E27FC236}">
                    <a16:creationId xmlns:a16="http://schemas.microsoft.com/office/drawing/2014/main" id="{C26A64EC-E8C4-48A4-8F91-D98879E2E0A4}"/>
                  </a:ext>
                </a:extLst>
              </p:cNvPr>
              <p:cNvSpPr txBox="1"/>
              <p:nvPr/>
            </p:nvSpPr>
            <p:spPr>
              <a:xfrm>
                <a:off x="7704000" y="5425200"/>
                <a:ext cx="382348"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ova" panose="020B0504020202020204" pitchFamily="34" charset="0"/>
                    <a:cs typeface="Calibri"/>
                  </a:rPr>
                  <a:t>Lesotho</a:t>
                </a:r>
                <a:endParaRPr sz="800" dirty="0">
                  <a:latin typeface="Arial Nova" panose="020B0504020202020204" pitchFamily="34" charset="0"/>
                  <a:cs typeface="Calibri"/>
                </a:endParaRPr>
              </a:p>
            </p:txBody>
          </p:sp>
        </p:grpSp>
        <p:grpSp>
          <p:nvGrpSpPr>
            <p:cNvPr id="74" name="Group 73">
              <a:extLst>
                <a:ext uri="{FF2B5EF4-FFF2-40B4-BE49-F238E27FC236}">
                  <a16:creationId xmlns:a16="http://schemas.microsoft.com/office/drawing/2014/main" id="{6912838B-6611-4058-969C-C90970711199}"/>
                </a:ext>
              </a:extLst>
            </p:cNvPr>
            <p:cNvGrpSpPr/>
            <p:nvPr/>
          </p:nvGrpSpPr>
          <p:grpSpPr>
            <a:xfrm>
              <a:off x="7740000" y="5425200"/>
              <a:ext cx="559585" cy="135935"/>
              <a:chOff x="8388000" y="5425200"/>
              <a:chExt cx="559585" cy="135935"/>
            </a:xfrm>
          </p:grpSpPr>
          <p:sp>
            <p:nvSpPr>
              <p:cNvPr id="134" name="object 24">
                <a:extLst>
                  <a:ext uri="{FF2B5EF4-FFF2-40B4-BE49-F238E27FC236}">
                    <a16:creationId xmlns:a16="http://schemas.microsoft.com/office/drawing/2014/main" id="{79CCC38E-9FEE-403D-BBF0-FF4606E76AD1}"/>
                  </a:ext>
                </a:extLst>
              </p:cNvPr>
              <p:cNvSpPr/>
              <p:nvPr/>
            </p:nvSpPr>
            <p:spPr>
              <a:xfrm>
                <a:off x="8388000" y="5490000"/>
                <a:ext cx="180000" cy="0"/>
              </a:xfrm>
              <a:custGeom>
                <a:avLst/>
                <a:gdLst/>
                <a:ahLst/>
                <a:cxnLst/>
                <a:rect l="l" t="t" r="r" b="b"/>
                <a:pathLst>
                  <a:path w="73025">
                    <a:moveTo>
                      <a:pt x="72745" y="0"/>
                    </a:moveTo>
                    <a:lnTo>
                      <a:pt x="0" y="0"/>
                    </a:lnTo>
                  </a:path>
                </a:pathLst>
              </a:custGeom>
              <a:ln w="25400">
                <a:solidFill>
                  <a:srgbClr val="F78F20"/>
                </a:solidFill>
              </a:ln>
            </p:spPr>
            <p:txBody>
              <a:bodyPr wrap="square" lIns="0" tIns="0" rIns="0" bIns="0" rtlCol="0"/>
              <a:lstStyle/>
              <a:p>
                <a:endParaRPr/>
              </a:p>
            </p:txBody>
          </p:sp>
          <p:sp>
            <p:nvSpPr>
              <p:cNvPr id="147" name="object 37">
                <a:extLst>
                  <a:ext uri="{FF2B5EF4-FFF2-40B4-BE49-F238E27FC236}">
                    <a16:creationId xmlns:a16="http://schemas.microsoft.com/office/drawing/2014/main" id="{50BA320A-8BF0-428F-A239-D6BE3354E03B}"/>
                  </a:ext>
                </a:extLst>
              </p:cNvPr>
              <p:cNvSpPr txBox="1"/>
              <p:nvPr/>
            </p:nvSpPr>
            <p:spPr>
              <a:xfrm>
                <a:off x="8604000" y="5425200"/>
                <a:ext cx="343585" cy="135935"/>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231F20"/>
                    </a:solidFill>
                    <a:latin typeface="Arial Nova" panose="020B0504020202020204" pitchFamily="34" charset="0"/>
                    <a:cs typeface="Calibri"/>
                  </a:rPr>
                  <a:t>Malawi</a:t>
                </a:r>
                <a:endParaRPr sz="800" dirty="0">
                  <a:latin typeface="Arial Nova" panose="020B0504020202020204" pitchFamily="34" charset="0"/>
                  <a:cs typeface="Calibri"/>
                </a:endParaRPr>
              </a:p>
            </p:txBody>
          </p:sp>
        </p:grpSp>
        <p:grpSp>
          <p:nvGrpSpPr>
            <p:cNvPr id="82" name="Group 81">
              <a:extLst>
                <a:ext uri="{FF2B5EF4-FFF2-40B4-BE49-F238E27FC236}">
                  <a16:creationId xmlns:a16="http://schemas.microsoft.com/office/drawing/2014/main" id="{105C640B-182C-4DAA-8904-9AEF5A23C261}"/>
                </a:ext>
              </a:extLst>
            </p:cNvPr>
            <p:cNvGrpSpPr/>
            <p:nvPr/>
          </p:nvGrpSpPr>
          <p:grpSpPr>
            <a:xfrm>
              <a:off x="7290000" y="5634000"/>
              <a:ext cx="716400" cy="135935"/>
              <a:chOff x="8388000" y="5634000"/>
              <a:chExt cx="716400" cy="135935"/>
            </a:xfrm>
          </p:grpSpPr>
          <p:sp>
            <p:nvSpPr>
              <p:cNvPr id="142" name="object 32">
                <a:extLst>
                  <a:ext uri="{FF2B5EF4-FFF2-40B4-BE49-F238E27FC236}">
                    <a16:creationId xmlns:a16="http://schemas.microsoft.com/office/drawing/2014/main" id="{723250B9-1D87-4492-90CC-2015C8FF3EFA}"/>
                  </a:ext>
                </a:extLst>
              </p:cNvPr>
              <p:cNvSpPr/>
              <p:nvPr/>
            </p:nvSpPr>
            <p:spPr>
              <a:xfrm>
                <a:off x="8388000" y="5706000"/>
                <a:ext cx="180000" cy="0"/>
              </a:xfrm>
              <a:custGeom>
                <a:avLst/>
                <a:gdLst/>
                <a:ahLst/>
                <a:cxnLst/>
                <a:rect l="l" t="t" r="r" b="b"/>
                <a:pathLst>
                  <a:path w="73025">
                    <a:moveTo>
                      <a:pt x="72745" y="0"/>
                    </a:moveTo>
                    <a:lnTo>
                      <a:pt x="0" y="0"/>
                    </a:lnTo>
                  </a:path>
                </a:pathLst>
              </a:custGeom>
              <a:ln w="25400">
                <a:solidFill>
                  <a:srgbClr val="F09384"/>
                </a:solidFill>
              </a:ln>
            </p:spPr>
            <p:txBody>
              <a:bodyPr wrap="square" lIns="0" tIns="0" rIns="0" bIns="0" rtlCol="0"/>
              <a:lstStyle/>
              <a:p>
                <a:endParaRPr/>
              </a:p>
            </p:txBody>
          </p:sp>
          <p:sp>
            <p:nvSpPr>
              <p:cNvPr id="148" name="object 38">
                <a:extLst>
                  <a:ext uri="{FF2B5EF4-FFF2-40B4-BE49-F238E27FC236}">
                    <a16:creationId xmlns:a16="http://schemas.microsoft.com/office/drawing/2014/main" id="{8CBFECE8-074E-4082-AD04-6568A10519EF}"/>
                  </a:ext>
                </a:extLst>
              </p:cNvPr>
              <p:cNvSpPr txBox="1"/>
              <p:nvPr/>
            </p:nvSpPr>
            <p:spPr>
              <a:xfrm>
                <a:off x="8604000" y="5634000"/>
                <a:ext cx="500400" cy="135935"/>
              </a:xfrm>
              <a:prstGeom prst="rect">
                <a:avLst/>
              </a:prstGeom>
            </p:spPr>
            <p:txBody>
              <a:bodyPr vert="horz" wrap="square" lIns="0" tIns="12700" rIns="0" bIns="0" rtlCol="0">
                <a:spAutoFit/>
              </a:bodyPr>
              <a:lstStyle/>
              <a:p>
                <a:pPr marL="12700">
                  <a:lnSpc>
                    <a:spcPct val="100000"/>
                  </a:lnSpc>
                  <a:spcBef>
                    <a:spcPts val="100"/>
                  </a:spcBef>
                </a:pPr>
                <a:r>
                  <a:rPr sz="800" spc="0" dirty="0">
                    <a:solidFill>
                      <a:srgbClr val="231F20"/>
                    </a:solidFill>
                    <a:latin typeface="Arial Nova" panose="020B0504020202020204" pitchFamily="34" charset="0"/>
                    <a:cs typeface="Calibri"/>
                  </a:rPr>
                  <a:t>Zimbabwe</a:t>
                </a:r>
                <a:endParaRPr sz="800" dirty="0">
                  <a:latin typeface="Arial Nova" panose="020B0504020202020204" pitchFamily="34" charset="0"/>
                  <a:cs typeface="Calibri"/>
                </a:endParaRPr>
              </a:p>
            </p:txBody>
          </p:sp>
        </p:grpSp>
        <p:grpSp>
          <p:nvGrpSpPr>
            <p:cNvPr id="181" name="Group 180">
              <a:extLst>
                <a:ext uri="{FF2B5EF4-FFF2-40B4-BE49-F238E27FC236}">
                  <a16:creationId xmlns:a16="http://schemas.microsoft.com/office/drawing/2014/main" id="{425D6579-A9A1-4B36-8C2A-D0FA3A643534}"/>
                </a:ext>
              </a:extLst>
            </p:cNvPr>
            <p:cNvGrpSpPr/>
            <p:nvPr/>
          </p:nvGrpSpPr>
          <p:grpSpPr>
            <a:xfrm>
              <a:off x="1440000" y="5634000"/>
              <a:ext cx="613325" cy="135935"/>
              <a:chOff x="1440000" y="5634000"/>
              <a:chExt cx="613325" cy="135935"/>
            </a:xfrm>
          </p:grpSpPr>
          <p:sp>
            <p:nvSpPr>
              <p:cNvPr id="143" name="object 33">
                <a:extLst>
                  <a:ext uri="{FF2B5EF4-FFF2-40B4-BE49-F238E27FC236}">
                    <a16:creationId xmlns:a16="http://schemas.microsoft.com/office/drawing/2014/main" id="{0C951079-9FCD-414B-885D-E081179C6336}"/>
                  </a:ext>
                </a:extLst>
              </p:cNvPr>
              <p:cNvSpPr/>
              <p:nvPr/>
            </p:nvSpPr>
            <p:spPr>
              <a:xfrm>
                <a:off x="1440000" y="5706000"/>
                <a:ext cx="180000" cy="0"/>
              </a:xfrm>
              <a:custGeom>
                <a:avLst/>
                <a:gdLst/>
                <a:ahLst/>
                <a:cxnLst/>
                <a:rect l="l" t="t" r="r" b="b"/>
                <a:pathLst>
                  <a:path w="73025">
                    <a:moveTo>
                      <a:pt x="72745" y="0"/>
                    </a:moveTo>
                    <a:lnTo>
                      <a:pt x="0" y="0"/>
                    </a:lnTo>
                  </a:path>
                </a:pathLst>
              </a:custGeom>
              <a:ln w="25400">
                <a:solidFill>
                  <a:srgbClr val="08BCC1"/>
                </a:solidFill>
              </a:ln>
            </p:spPr>
            <p:txBody>
              <a:bodyPr wrap="square" lIns="0" tIns="0" rIns="0" bIns="0" rtlCol="0"/>
              <a:lstStyle/>
              <a:p>
                <a:endParaRPr/>
              </a:p>
            </p:txBody>
          </p:sp>
          <p:sp>
            <p:nvSpPr>
              <p:cNvPr id="149" name="object 39">
                <a:extLst>
                  <a:ext uri="{FF2B5EF4-FFF2-40B4-BE49-F238E27FC236}">
                    <a16:creationId xmlns:a16="http://schemas.microsoft.com/office/drawing/2014/main" id="{0972B6BE-16B7-45A9-AB21-8BE6A7F4DB11}"/>
                  </a:ext>
                </a:extLst>
              </p:cNvPr>
              <p:cNvSpPr txBox="1"/>
              <p:nvPr/>
            </p:nvSpPr>
            <p:spPr>
              <a:xfrm>
                <a:off x="1656000" y="5634000"/>
                <a:ext cx="397325"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Namibia</a:t>
                </a:r>
                <a:endParaRPr sz="800" dirty="0">
                  <a:latin typeface="Arial Nova" panose="020B0504020202020204" pitchFamily="34" charset="0"/>
                  <a:cs typeface="Calibri"/>
                </a:endParaRPr>
              </a:p>
            </p:txBody>
          </p:sp>
        </p:grpSp>
        <p:grpSp>
          <p:nvGrpSpPr>
            <p:cNvPr id="177" name="Group 176">
              <a:extLst>
                <a:ext uri="{FF2B5EF4-FFF2-40B4-BE49-F238E27FC236}">
                  <a16:creationId xmlns:a16="http://schemas.microsoft.com/office/drawing/2014/main" id="{2D76D00C-C573-4540-A6A5-77F4B0E0DE60}"/>
                </a:ext>
              </a:extLst>
            </p:cNvPr>
            <p:cNvGrpSpPr/>
            <p:nvPr/>
          </p:nvGrpSpPr>
          <p:grpSpPr>
            <a:xfrm>
              <a:off x="3060000" y="5634000"/>
              <a:ext cx="776307" cy="135935"/>
              <a:chOff x="3240000" y="5634000"/>
              <a:chExt cx="776307" cy="135935"/>
            </a:xfrm>
          </p:grpSpPr>
          <p:sp>
            <p:nvSpPr>
              <p:cNvPr id="138" name="object 28">
                <a:extLst>
                  <a:ext uri="{FF2B5EF4-FFF2-40B4-BE49-F238E27FC236}">
                    <a16:creationId xmlns:a16="http://schemas.microsoft.com/office/drawing/2014/main" id="{C25D8AE2-3C49-45F0-BC8F-5F3110A753CF}"/>
                  </a:ext>
                </a:extLst>
              </p:cNvPr>
              <p:cNvSpPr/>
              <p:nvPr/>
            </p:nvSpPr>
            <p:spPr>
              <a:xfrm>
                <a:off x="3240000" y="5706000"/>
                <a:ext cx="180000" cy="0"/>
              </a:xfrm>
              <a:custGeom>
                <a:avLst/>
                <a:gdLst/>
                <a:ahLst/>
                <a:cxnLst/>
                <a:rect l="l" t="t" r="r" b="b"/>
                <a:pathLst>
                  <a:path w="73025">
                    <a:moveTo>
                      <a:pt x="72745" y="0"/>
                    </a:moveTo>
                    <a:lnTo>
                      <a:pt x="0" y="0"/>
                    </a:lnTo>
                  </a:path>
                </a:pathLst>
              </a:custGeom>
              <a:ln w="25400">
                <a:solidFill>
                  <a:srgbClr val="CEC984"/>
                </a:solidFill>
              </a:ln>
            </p:spPr>
            <p:txBody>
              <a:bodyPr wrap="square" lIns="0" tIns="0" rIns="0" bIns="0" rtlCol="0"/>
              <a:lstStyle/>
              <a:p>
                <a:endParaRPr/>
              </a:p>
            </p:txBody>
          </p:sp>
          <p:sp>
            <p:nvSpPr>
              <p:cNvPr id="150" name="object 40">
                <a:extLst>
                  <a:ext uri="{FF2B5EF4-FFF2-40B4-BE49-F238E27FC236}">
                    <a16:creationId xmlns:a16="http://schemas.microsoft.com/office/drawing/2014/main" id="{AEE9E311-81D0-4BCD-B3B8-B25E4CB1C31E}"/>
                  </a:ext>
                </a:extLst>
              </p:cNvPr>
              <p:cNvSpPr txBox="1"/>
              <p:nvPr/>
            </p:nvSpPr>
            <p:spPr>
              <a:xfrm>
                <a:off x="3456000" y="5634000"/>
                <a:ext cx="560307"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231F20"/>
                    </a:solidFill>
                    <a:latin typeface="Arial Nova" panose="020B0504020202020204" pitchFamily="34" charset="0"/>
                    <a:cs typeface="Calibri"/>
                  </a:rPr>
                  <a:t>South</a:t>
                </a:r>
                <a:r>
                  <a:rPr sz="800" spc="-50" dirty="0">
                    <a:solidFill>
                      <a:srgbClr val="231F20"/>
                    </a:solidFill>
                    <a:latin typeface="Arial Nova" panose="020B0504020202020204" pitchFamily="34" charset="0"/>
                    <a:cs typeface="Calibri"/>
                  </a:rPr>
                  <a:t> </a:t>
                </a:r>
                <a:r>
                  <a:rPr sz="800" spc="-10" dirty="0">
                    <a:solidFill>
                      <a:srgbClr val="231F20"/>
                    </a:solidFill>
                    <a:latin typeface="Arial Nova" panose="020B0504020202020204" pitchFamily="34" charset="0"/>
                    <a:cs typeface="Calibri"/>
                  </a:rPr>
                  <a:t>Africa</a:t>
                </a:r>
                <a:endParaRPr sz="800" dirty="0">
                  <a:latin typeface="Arial Nova" panose="020B0504020202020204" pitchFamily="34" charset="0"/>
                  <a:cs typeface="Calibri"/>
                </a:endParaRPr>
              </a:p>
            </p:txBody>
          </p:sp>
        </p:grpSp>
        <p:grpSp>
          <p:nvGrpSpPr>
            <p:cNvPr id="175" name="Group 174">
              <a:extLst>
                <a:ext uri="{FF2B5EF4-FFF2-40B4-BE49-F238E27FC236}">
                  <a16:creationId xmlns:a16="http://schemas.microsoft.com/office/drawing/2014/main" id="{524EA9E1-A455-45A6-9B3C-819193DA4747}"/>
                </a:ext>
              </a:extLst>
            </p:cNvPr>
            <p:cNvGrpSpPr/>
            <p:nvPr/>
          </p:nvGrpSpPr>
          <p:grpSpPr>
            <a:xfrm>
              <a:off x="3960000" y="5634000"/>
              <a:ext cx="1515874" cy="135935"/>
              <a:chOff x="4140000" y="5634000"/>
              <a:chExt cx="1515874" cy="135935"/>
            </a:xfrm>
          </p:grpSpPr>
          <p:sp>
            <p:nvSpPr>
              <p:cNvPr id="139" name="object 29">
                <a:extLst>
                  <a:ext uri="{FF2B5EF4-FFF2-40B4-BE49-F238E27FC236}">
                    <a16:creationId xmlns:a16="http://schemas.microsoft.com/office/drawing/2014/main" id="{1A0A9BFF-BAB3-4E52-9A62-02A9C51280CE}"/>
                  </a:ext>
                </a:extLst>
              </p:cNvPr>
              <p:cNvSpPr/>
              <p:nvPr/>
            </p:nvSpPr>
            <p:spPr>
              <a:xfrm>
                <a:off x="4140000" y="5706000"/>
                <a:ext cx="180000" cy="0"/>
              </a:xfrm>
              <a:custGeom>
                <a:avLst/>
                <a:gdLst/>
                <a:ahLst/>
                <a:cxnLst/>
                <a:rect l="l" t="t" r="r" b="b"/>
                <a:pathLst>
                  <a:path w="73025">
                    <a:moveTo>
                      <a:pt x="72745" y="0"/>
                    </a:moveTo>
                    <a:lnTo>
                      <a:pt x="0" y="0"/>
                    </a:lnTo>
                  </a:path>
                </a:pathLst>
              </a:custGeom>
              <a:ln w="25400">
                <a:solidFill>
                  <a:srgbClr val="62CDF6"/>
                </a:solidFill>
              </a:ln>
            </p:spPr>
            <p:txBody>
              <a:bodyPr wrap="square" lIns="0" tIns="0" rIns="0" bIns="0" rtlCol="0"/>
              <a:lstStyle/>
              <a:p>
                <a:endParaRPr/>
              </a:p>
            </p:txBody>
          </p:sp>
          <p:sp>
            <p:nvSpPr>
              <p:cNvPr id="151" name="object 41">
                <a:extLst>
                  <a:ext uri="{FF2B5EF4-FFF2-40B4-BE49-F238E27FC236}">
                    <a16:creationId xmlns:a16="http://schemas.microsoft.com/office/drawing/2014/main" id="{145A2C6D-521F-4E04-8ED3-A81149691642}"/>
                  </a:ext>
                </a:extLst>
              </p:cNvPr>
              <p:cNvSpPr txBox="1"/>
              <p:nvPr/>
            </p:nvSpPr>
            <p:spPr>
              <a:xfrm>
                <a:off x="4355213" y="5634000"/>
                <a:ext cx="1300661" cy="13593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231F20"/>
                    </a:solidFill>
                    <a:latin typeface="Arial Nova" panose="020B0504020202020204" pitchFamily="34" charset="0"/>
                    <a:cs typeface="Calibri"/>
                  </a:rPr>
                  <a:t>United </a:t>
                </a:r>
                <a:r>
                  <a:rPr sz="800" dirty="0">
                    <a:solidFill>
                      <a:srgbClr val="231F20"/>
                    </a:solidFill>
                    <a:latin typeface="Arial Nova" panose="020B0504020202020204" pitchFamily="34" charset="0"/>
                    <a:cs typeface="Calibri"/>
                  </a:rPr>
                  <a:t>Republic </a:t>
                </a:r>
                <a:r>
                  <a:rPr sz="800" spc="-5" dirty="0">
                    <a:solidFill>
                      <a:srgbClr val="231F20"/>
                    </a:solidFill>
                    <a:latin typeface="Arial Nova" panose="020B0504020202020204" pitchFamily="34" charset="0"/>
                    <a:cs typeface="Calibri"/>
                  </a:rPr>
                  <a:t>of</a:t>
                </a:r>
                <a:r>
                  <a:rPr sz="800" spc="-85" dirty="0">
                    <a:solidFill>
                      <a:srgbClr val="231F20"/>
                    </a:solidFill>
                    <a:latin typeface="Arial Nova" panose="020B0504020202020204" pitchFamily="34" charset="0"/>
                    <a:cs typeface="Calibri"/>
                  </a:rPr>
                  <a:t> </a:t>
                </a:r>
                <a:r>
                  <a:rPr sz="800" spc="-5" dirty="0">
                    <a:solidFill>
                      <a:srgbClr val="231F20"/>
                    </a:solidFill>
                    <a:latin typeface="Arial Nova" panose="020B0504020202020204" pitchFamily="34" charset="0"/>
                    <a:cs typeface="Calibri"/>
                  </a:rPr>
                  <a:t>Tanzania</a:t>
                </a:r>
                <a:endParaRPr sz="800" dirty="0">
                  <a:latin typeface="Arial Nova" panose="020B0504020202020204" pitchFamily="34" charset="0"/>
                  <a:cs typeface="Calibri"/>
                </a:endParaRPr>
              </a:p>
            </p:txBody>
          </p:sp>
        </p:grpSp>
        <p:grpSp>
          <p:nvGrpSpPr>
            <p:cNvPr id="173" name="Group 172">
              <a:extLst>
                <a:ext uri="{FF2B5EF4-FFF2-40B4-BE49-F238E27FC236}">
                  <a16:creationId xmlns:a16="http://schemas.microsoft.com/office/drawing/2014/main" id="{03328186-E534-4C91-926D-C73B009F271F}"/>
                </a:ext>
              </a:extLst>
            </p:cNvPr>
            <p:cNvGrpSpPr/>
            <p:nvPr/>
          </p:nvGrpSpPr>
          <p:grpSpPr>
            <a:xfrm>
              <a:off x="5850000" y="5425200"/>
              <a:ext cx="934652" cy="135935"/>
              <a:chOff x="6262532" y="5425200"/>
              <a:chExt cx="934652" cy="135935"/>
            </a:xfrm>
          </p:grpSpPr>
          <p:sp>
            <p:nvSpPr>
              <p:cNvPr id="132" name="object 22">
                <a:extLst>
                  <a:ext uri="{FF2B5EF4-FFF2-40B4-BE49-F238E27FC236}">
                    <a16:creationId xmlns:a16="http://schemas.microsoft.com/office/drawing/2014/main" id="{2D1FB61C-E74F-4C6B-9B2E-036526CE8FFA}"/>
                  </a:ext>
                </a:extLst>
              </p:cNvPr>
              <p:cNvSpPr/>
              <p:nvPr/>
            </p:nvSpPr>
            <p:spPr>
              <a:xfrm>
                <a:off x="6262532" y="5490000"/>
                <a:ext cx="180000" cy="0"/>
              </a:xfrm>
              <a:custGeom>
                <a:avLst/>
                <a:gdLst/>
                <a:ahLst/>
                <a:cxnLst/>
                <a:rect l="l" t="t" r="r" b="b"/>
                <a:pathLst>
                  <a:path w="73025">
                    <a:moveTo>
                      <a:pt x="72732" y="0"/>
                    </a:moveTo>
                    <a:lnTo>
                      <a:pt x="0" y="0"/>
                    </a:lnTo>
                  </a:path>
                </a:pathLst>
              </a:custGeom>
              <a:ln w="25400">
                <a:solidFill>
                  <a:srgbClr val="B6AEA7"/>
                </a:solidFill>
              </a:ln>
            </p:spPr>
            <p:txBody>
              <a:bodyPr wrap="square" lIns="0" tIns="0" rIns="0" bIns="0" rtlCol="0"/>
              <a:lstStyle/>
              <a:p>
                <a:endParaRPr/>
              </a:p>
            </p:txBody>
          </p:sp>
          <p:sp>
            <p:nvSpPr>
              <p:cNvPr id="152" name="object 42">
                <a:extLst>
                  <a:ext uri="{FF2B5EF4-FFF2-40B4-BE49-F238E27FC236}">
                    <a16:creationId xmlns:a16="http://schemas.microsoft.com/office/drawing/2014/main" id="{9691AFD6-93DA-472F-9F74-D6349D3275D6}"/>
                  </a:ext>
                </a:extLst>
              </p:cNvPr>
              <p:cNvSpPr txBox="1"/>
              <p:nvPr/>
            </p:nvSpPr>
            <p:spPr>
              <a:xfrm>
                <a:off x="6480000" y="5425200"/>
                <a:ext cx="717184" cy="135935"/>
              </a:xfrm>
              <a:prstGeom prst="rect">
                <a:avLst/>
              </a:prstGeom>
            </p:spPr>
            <p:txBody>
              <a:bodyPr vert="horz" wrap="non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dirty="0"/>
                  <a:t>Nyanza (Kenya)</a:t>
                </a:r>
              </a:p>
            </p:txBody>
          </p:sp>
        </p:grpSp>
        <p:grpSp>
          <p:nvGrpSpPr>
            <p:cNvPr id="179" name="Group 178">
              <a:extLst>
                <a:ext uri="{FF2B5EF4-FFF2-40B4-BE49-F238E27FC236}">
                  <a16:creationId xmlns:a16="http://schemas.microsoft.com/office/drawing/2014/main" id="{81785F62-58D6-45D4-AB00-F995B5CF23B3}"/>
                </a:ext>
              </a:extLst>
            </p:cNvPr>
            <p:cNvGrpSpPr/>
            <p:nvPr/>
          </p:nvGrpSpPr>
          <p:grpSpPr>
            <a:xfrm>
              <a:off x="2250000" y="5425200"/>
              <a:ext cx="673232" cy="135935"/>
              <a:chOff x="2340000" y="5425200"/>
              <a:chExt cx="673232" cy="135935"/>
            </a:xfrm>
          </p:grpSpPr>
          <p:sp>
            <p:nvSpPr>
              <p:cNvPr id="153" name="object 60">
                <a:extLst>
                  <a:ext uri="{FF2B5EF4-FFF2-40B4-BE49-F238E27FC236}">
                    <a16:creationId xmlns:a16="http://schemas.microsoft.com/office/drawing/2014/main" id="{A3D9FD75-E230-4542-B7F6-B484BF700982}"/>
                  </a:ext>
                </a:extLst>
              </p:cNvPr>
              <p:cNvSpPr/>
              <p:nvPr/>
            </p:nvSpPr>
            <p:spPr>
              <a:xfrm>
                <a:off x="2340000" y="5490000"/>
                <a:ext cx="180000" cy="0"/>
              </a:xfrm>
              <a:custGeom>
                <a:avLst/>
                <a:gdLst/>
                <a:ahLst/>
                <a:cxnLst/>
                <a:rect l="l" t="t" r="r" b="b"/>
                <a:pathLst>
                  <a:path w="73025">
                    <a:moveTo>
                      <a:pt x="72745" y="0"/>
                    </a:moveTo>
                    <a:lnTo>
                      <a:pt x="0" y="0"/>
                    </a:lnTo>
                  </a:path>
                </a:pathLst>
              </a:custGeom>
              <a:ln w="25400">
                <a:solidFill>
                  <a:srgbClr val="E3DFBC"/>
                </a:solidFill>
              </a:ln>
            </p:spPr>
            <p:txBody>
              <a:bodyPr wrap="square" lIns="0" tIns="0" rIns="0" bIns="0" rtlCol="0"/>
              <a:lstStyle/>
              <a:p>
                <a:endParaRPr/>
              </a:p>
            </p:txBody>
          </p:sp>
          <p:sp>
            <p:nvSpPr>
              <p:cNvPr id="154" name="object 61">
                <a:extLst>
                  <a:ext uri="{FF2B5EF4-FFF2-40B4-BE49-F238E27FC236}">
                    <a16:creationId xmlns:a16="http://schemas.microsoft.com/office/drawing/2014/main" id="{DA9672AD-2B6C-4734-9D9A-B4CBF58255FA}"/>
                  </a:ext>
                </a:extLst>
              </p:cNvPr>
              <p:cNvSpPr txBox="1"/>
              <p:nvPr/>
            </p:nvSpPr>
            <p:spPr>
              <a:xfrm>
                <a:off x="2556000" y="5425200"/>
                <a:ext cx="457232" cy="135935"/>
              </a:xfrm>
              <a:prstGeom prst="rect">
                <a:avLst/>
              </a:prstGeom>
            </p:spPr>
            <p:txBody>
              <a:bodyPr vert="horz" wrap="squar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dirty="0" err="1"/>
                  <a:t>Eswatini</a:t>
                </a:r>
                <a:endParaRPr dirty="0"/>
              </a:p>
            </p:txBody>
          </p:sp>
        </p:grpSp>
        <p:grpSp>
          <p:nvGrpSpPr>
            <p:cNvPr id="180" name="Group 179">
              <a:extLst>
                <a:ext uri="{FF2B5EF4-FFF2-40B4-BE49-F238E27FC236}">
                  <a16:creationId xmlns:a16="http://schemas.microsoft.com/office/drawing/2014/main" id="{68EC59A9-E594-424B-89B0-4582CFD0D1AE}"/>
                </a:ext>
              </a:extLst>
            </p:cNvPr>
            <p:cNvGrpSpPr/>
            <p:nvPr/>
          </p:nvGrpSpPr>
          <p:grpSpPr>
            <a:xfrm>
              <a:off x="2250000" y="5634000"/>
              <a:ext cx="673232" cy="135935"/>
              <a:chOff x="2340000" y="5634000"/>
              <a:chExt cx="673232" cy="135935"/>
            </a:xfrm>
          </p:grpSpPr>
          <p:sp>
            <p:nvSpPr>
              <p:cNvPr id="137" name="object 27">
                <a:extLst>
                  <a:ext uri="{FF2B5EF4-FFF2-40B4-BE49-F238E27FC236}">
                    <a16:creationId xmlns:a16="http://schemas.microsoft.com/office/drawing/2014/main" id="{0ACA3508-F388-4B83-B188-7EFD8B7E4A02}"/>
                  </a:ext>
                </a:extLst>
              </p:cNvPr>
              <p:cNvSpPr/>
              <p:nvPr/>
            </p:nvSpPr>
            <p:spPr>
              <a:xfrm>
                <a:off x="2340000" y="5706000"/>
                <a:ext cx="180000" cy="0"/>
              </a:xfrm>
              <a:custGeom>
                <a:avLst/>
                <a:gdLst/>
                <a:ahLst/>
                <a:cxnLst/>
                <a:rect l="l" t="t" r="r" b="b"/>
                <a:pathLst>
                  <a:path w="73025">
                    <a:moveTo>
                      <a:pt x="72732" y="0"/>
                    </a:moveTo>
                    <a:lnTo>
                      <a:pt x="0" y="0"/>
                    </a:lnTo>
                  </a:path>
                </a:pathLst>
              </a:custGeom>
              <a:ln w="25400">
                <a:solidFill>
                  <a:srgbClr val="9FD9DD"/>
                </a:solidFill>
              </a:ln>
            </p:spPr>
            <p:txBody>
              <a:bodyPr wrap="square" lIns="0" tIns="0" rIns="0" bIns="0" rtlCol="0"/>
              <a:lstStyle/>
              <a:p>
                <a:endParaRPr/>
              </a:p>
            </p:txBody>
          </p:sp>
          <p:sp>
            <p:nvSpPr>
              <p:cNvPr id="167" name="object 61">
                <a:extLst>
                  <a:ext uri="{FF2B5EF4-FFF2-40B4-BE49-F238E27FC236}">
                    <a16:creationId xmlns:a16="http://schemas.microsoft.com/office/drawing/2014/main" id="{6BC10184-11A9-4832-935B-F828C43133CE}"/>
                  </a:ext>
                </a:extLst>
              </p:cNvPr>
              <p:cNvSpPr txBox="1"/>
              <p:nvPr/>
            </p:nvSpPr>
            <p:spPr>
              <a:xfrm>
                <a:off x="2556000" y="5634000"/>
                <a:ext cx="457232" cy="135935"/>
              </a:xfrm>
              <a:prstGeom prst="rect">
                <a:avLst/>
              </a:prstGeom>
            </p:spPr>
            <p:txBody>
              <a:bodyPr vert="horz" wrap="squar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dirty="0"/>
                  <a:t>Rwanda</a:t>
                </a:r>
              </a:p>
            </p:txBody>
          </p:sp>
        </p:grpSp>
        <p:grpSp>
          <p:nvGrpSpPr>
            <p:cNvPr id="172" name="Group 171">
              <a:extLst>
                <a:ext uri="{FF2B5EF4-FFF2-40B4-BE49-F238E27FC236}">
                  <a16:creationId xmlns:a16="http://schemas.microsoft.com/office/drawing/2014/main" id="{6D79D3B1-C7BB-41E2-BDFC-7C7C4F1BA518}"/>
                </a:ext>
              </a:extLst>
            </p:cNvPr>
            <p:cNvGrpSpPr/>
            <p:nvPr/>
          </p:nvGrpSpPr>
          <p:grpSpPr>
            <a:xfrm>
              <a:off x="5670000" y="5634000"/>
              <a:ext cx="569943" cy="135935"/>
              <a:chOff x="6264000" y="5634000"/>
              <a:chExt cx="569943" cy="135935"/>
            </a:xfrm>
          </p:grpSpPr>
          <p:sp>
            <p:nvSpPr>
              <p:cNvPr id="140" name="object 30">
                <a:extLst>
                  <a:ext uri="{FF2B5EF4-FFF2-40B4-BE49-F238E27FC236}">
                    <a16:creationId xmlns:a16="http://schemas.microsoft.com/office/drawing/2014/main" id="{79F6EF75-3408-48C9-A848-CCC4D0A594D6}"/>
                  </a:ext>
                </a:extLst>
              </p:cNvPr>
              <p:cNvSpPr/>
              <p:nvPr/>
            </p:nvSpPr>
            <p:spPr>
              <a:xfrm>
                <a:off x="6264000" y="5706000"/>
                <a:ext cx="180000" cy="0"/>
              </a:xfrm>
              <a:custGeom>
                <a:avLst/>
                <a:gdLst/>
                <a:ahLst/>
                <a:cxnLst/>
                <a:rect l="l" t="t" r="r" b="b"/>
                <a:pathLst>
                  <a:path w="73025">
                    <a:moveTo>
                      <a:pt x="72745" y="0"/>
                    </a:moveTo>
                    <a:lnTo>
                      <a:pt x="0" y="0"/>
                    </a:lnTo>
                  </a:path>
                </a:pathLst>
              </a:custGeom>
              <a:ln w="25400">
                <a:solidFill>
                  <a:srgbClr val="B5E4FA"/>
                </a:solidFill>
              </a:ln>
            </p:spPr>
            <p:txBody>
              <a:bodyPr wrap="square" lIns="0" tIns="0" rIns="0" bIns="0" rtlCol="0"/>
              <a:lstStyle/>
              <a:p>
                <a:endParaRPr/>
              </a:p>
            </p:txBody>
          </p:sp>
          <p:sp>
            <p:nvSpPr>
              <p:cNvPr id="168" name="object 42">
                <a:extLst>
                  <a:ext uri="{FF2B5EF4-FFF2-40B4-BE49-F238E27FC236}">
                    <a16:creationId xmlns:a16="http://schemas.microsoft.com/office/drawing/2014/main" id="{311A0C1B-C0D2-4AD1-9E74-F7C4263B7A64}"/>
                  </a:ext>
                </a:extLst>
              </p:cNvPr>
              <p:cNvSpPr txBox="1"/>
              <p:nvPr/>
            </p:nvSpPr>
            <p:spPr>
              <a:xfrm>
                <a:off x="6480000" y="5634000"/>
                <a:ext cx="353943" cy="135935"/>
              </a:xfrm>
              <a:prstGeom prst="rect">
                <a:avLst/>
              </a:prstGeom>
            </p:spPr>
            <p:txBody>
              <a:bodyPr vert="horz" wrap="none" lIns="0" tIns="12700" rIns="0" bIns="0" rtlCol="0">
                <a:spAutoFit/>
              </a:bodyPr>
              <a:lstStyle/>
              <a:p>
                <a:pPr>
                  <a:lnSpc>
                    <a:spcPct val="100000"/>
                  </a:lnSpc>
                  <a:tabLst>
                    <a:tab pos="542925" algn="l"/>
                  </a:tabLst>
                </a:pPr>
                <a:r>
                  <a:rPr sz="800" spc="0" dirty="0">
                    <a:solidFill>
                      <a:srgbClr val="231F20"/>
                    </a:solidFill>
                    <a:latin typeface="Arial Nova" panose="020B0504020202020204" pitchFamily="34" charset="0"/>
                    <a:cs typeface="Calibri"/>
                  </a:rPr>
                  <a:t>Ugand</a:t>
                </a:r>
                <a:r>
                  <a:rPr sz="800" spc="10" dirty="0">
                    <a:solidFill>
                      <a:srgbClr val="231F20"/>
                    </a:solidFill>
                    <a:latin typeface="Arial Nova" panose="020B0504020202020204" pitchFamily="34" charset="0"/>
                    <a:cs typeface="Calibri"/>
                  </a:rPr>
                  <a:t>a</a:t>
                </a:r>
                <a:endParaRPr sz="800" dirty="0">
                  <a:latin typeface="Arial Nova" panose="020B0504020202020204" pitchFamily="34" charset="0"/>
                  <a:cs typeface="Calibri"/>
                </a:endParaRPr>
              </a:p>
            </p:txBody>
          </p:sp>
        </p:grpSp>
        <p:grpSp>
          <p:nvGrpSpPr>
            <p:cNvPr id="171" name="Group 170">
              <a:extLst>
                <a:ext uri="{FF2B5EF4-FFF2-40B4-BE49-F238E27FC236}">
                  <a16:creationId xmlns:a16="http://schemas.microsoft.com/office/drawing/2014/main" id="{8FA2AF05-517F-421A-8CDC-08BB7F8D0BA4}"/>
                </a:ext>
              </a:extLst>
            </p:cNvPr>
            <p:cNvGrpSpPr/>
            <p:nvPr/>
          </p:nvGrpSpPr>
          <p:grpSpPr>
            <a:xfrm>
              <a:off x="6480000" y="5634000"/>
              <a:ext cx="572829" cy="135935"/>
              <a:chOff x="7488000" y="5634000"/>
              <a:chExt cx="572829" cy="135935"/>
            </a:xfrm>
          </p:grpSpPr>
          <p:sp>
            <p:nvSpPr>
              <p:cNvPr id="141" name="object 31">
                <a:extLst>
                  <a:ext uri="{FF2B5EF4-FFF2-40B4-BE49-F238E27FC236}">
                    <a16:creationId xmlns:a16="http://schemas.microsoft.com/office/drawing/2014/main" id="{D43DD51F-A8C5-4F2E-BFD7-0A0B396A0E89}"/>
                  </a:ext>
                </a:extLst>
              </p:cNvPr>
              <p:cNvSpPr/>
              <p:nvPr/>
            </p:nvSpPr>
            <p:spPr>
              <a:xfrm>
                <a:off x="7488000" y="5706000"/>
                <a:ext cx="180000" cy="0"/>
              </a:xfrm>
              <a:custGeom>
                <a:avLst/>
                <a:gdLst/>
                <a:ahLst/>
                <a:cxnLst/>
                <a:rect l="l" t="t" r="r" b="b"/>
                <a:pathLst>
                  <a:path w="73025">
                    <a:moveTo>
                      <a:pt x="72745" y="0"/>
                    </a:moveTo>
                    <a:lnTo>
                      <a:pt x="0" y="0"/>
                    </a:lnTo>
                  </a:path>
                </a:pathLst>
              </a:custGeom>
              <a:ln w="25400">
                <a:solidFill>
                  <a:srgbClr val="E31837"/>
                </a:solidFill>
              </a:ln>
            </p:spPr>
            <p:txBody>
              <a:bodyPr wrap="square" lIns="0" tIns="0" rIns="0" bIns="0" rtlCol="0"/>
              <a:lstStyle/>
              <a:p>
                <a:endParaRPr/>
              </a:p>
            </p:txBody>
          </p:sp>
          <p:sp>
            <p:nvSpPr>
              <p:cNvPr id="169" name="object 42">
                <a:extLst>
                  <a:ext uri="{FF2B5EF4-FFF2-40B4-BE49-F238E27FC236}">
                    <a16:creationId xmlns:a16="http://schemas.microsoft.com/office/drawing/2014/main" id="{8B92D28D-F62E-44A6-A970-F54D69AEE222}"/>
                  </a:ext>
                </a:extLst>
              </p:cNvPr>
              <p:cNvSpPr txBox="1"/>
              <p:nvPr/>
            </p:nvSpPr>
            <p:spPr>
              <a:xfrm>
                <a:off x="7704000" y="5634000"/>
                <a:ext cx="356829" cy="135935"/>
              </a:xfrm>
              <a:prstGeom prst="rect">
                <a:avLst/>
              </a:prstGeom>
            </p:spPr>
            <p:txBody>
              <a:bodyPr vert="horz" wrap="none" lIns="0" tIns="12700" rIns="0" bIns="0" rtlCol="0">
                <a:spAutoFit/>
              </a:bodyPr>
              <a:lstStyle/>
              <a:p>
                <a:pPr marR="21590">
                  <a:lnSpc>
                    <a:spcPct val="100000"/>
                  </a:lnSpc>
                  <a:spcBef>
                    <a:spcPts val="100"/>
                  </a:spcBef>
                </a:pPr>
                <a:r>
                  <a:rPr sz="800" spc="0" dirty="0">
                    <a:solidFill>
                      <a:srgbClr val="231F20"/>
                    </a:solidFill>
                    <a:latin typeface="Arial Nova" panose="020B0504020202020204" pitchFamily="34" charset="0"/>
                    <a:cs typeface="Calibri"/>
                  </a:rPr>
                  <a:t>Zambia</a:t>
                </a:r>
                <a:endParaRPr sz="800" dirty="0">
                  <a:latin typeface="Arial Nova" panose="020B0504020202020204" pitchFamily="34" charset="0"/>
                  <a:cs typeface="Calibri"/>
                </a:endParaRPr>
              </a:p>
            </p:txBody>
          </p:sp>
        </p:grpSp>
      </p:grpSp>
      <p:grpSp>
        <p:nvGrpSpPr>
          <p:cNvPr id="185" name="Group 184">
            <a:extLst>
              <a:ext uri="{FF2B5EF4-FFF2-40B4-BE49-F238E27FC236}">
                <a16:creationId xmlns:a16="http://schemas.microsoft.com/office/drawing/2014/main" id="{29E81CF9-143A-4AF7-84E7-D90D05FEFC8B}"/>
              </a:ext>
            </a:extLst>
          </p:cNvPr>
          <p:cNvGrpSpPr/>
          <p:nvPr/>
        </p:nvGrpSpPr>
        <p:grpSpPr>
          <a:xfrm>
            <a:off x="1496616" y="2024844"/>
            <a:ext cx="6645372" cy="2980312"/>
            <a:chOff x="738429" y="2254211"/>
            <a:chExt cx="6645372" cy="2980312"/>
          </a:xfrm>
        </p:grpSpPr>
        <p:sp>
          <p:nvSpPr>
            <p:cNvPr id="86" name="object 3">
              <a:extLst>
                <a:ext uri="{FF2B5EF4-FFF2-40B4-BE49-F238E27FC236}">
                  <a16:creationId xmlns:a16="http://schemas.microsoft.com/office/drawing/2014/main" id="{687EFBCB-42EE-4F67-BB5A-3F055FB46734}"/>
                </a:ext>
              </a:extLst>
            </p:cNvPr>
            <p:cNvSpPr txBox="1"/>
            <p:nvPr/>
          </p:nvSpPr>
          <p:spPr>
            <a:xfrm>
              <a:off x="1132074"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2005</a:t>
              </a:r>
              <a:endParaRPr sz="900" dirty="0">
                <a:latin typeface="Arial Nova" panose="020B0504020202020204" pitchFamily="34" charset="0"/>
                <a:cs typeface="Calibri"/>
              </a:endParaRPr>
            </a:p>
          </p:txBody>
        </p:sp>
        <p:sp>
          <p:nvSpPr>
            <p:cNvPr id="87" name="object 4">
              <a:extLst>
                <a:ext uri="{FF2B5EF4-FFF2-40B4-BE49-F238E27FC236}">
                  <a16:creationId xmlns:a16="http://schemas.microsoft.com/office/drawing/2014/main" id="{1A29D38B-AC79-4CD2-841A-6CA989507BA2}"/>
                </a:ext>
              </a:extLst>
            </p:cNvPr>
            <p:cNvSpPr txBox="1"/>
            <p:nvPr/>
          </p:nvSpPr>
          <p:spPr>
            <a:xfrm>
              <a:off x="1670453"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2006</a:t>
              </a:r>
              <a:endParaRPr sz="900">
                <a:latin typeface="Arial Nova" panose="020B0504020202020204" pitchFamily="34" charset="0"/>
                <a:cs typeface="Calibri"/>
              </a:endParaRPr>
            </a:p>
          </p:txBody>
        </p:sp>
        <p:sp>
          <p:nvSpPr>
            <p:cNvPr id="88" name="object 5">
              <a:extLst>
                <a:ext uri="{FF2B5EF4-FFF2-40B4-BE49-F238E27FC236}">
                  <a16:creationId xmlns:a16="http://schemas.microsoft.com/office/drawing/2014/main" id="{4CD3D173-882B-45BB-93D0-D4615928ECEC}"/>
                </a:ext>
              </a:extLst>
            </p:cNvPr>
            <p:cNvSpPr txBox="1"/>
            <p:nvPr/>
          </p:nvSpPr>
          <p:spPr>
            <a:xfrm>
              <a:off x="2208831"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2007</a:t>
              </a:r>
              <a:endParaRPr sz="900">
                <a:latin typeface="Arial Nova" panose="020B0504020202020204" pitchFamily="34" charset="0"/>
                <a:cs typeface="Calibri"/>
              </a:endParaRPr>
            </a:p>
          </p:txBody>
        </p:sp>
        <p:sp>
          <p:nvSpPr>
            <p:cNvPr id="89" name="object 6">
              <a:extLst>
                <a:ext uri="{FF2B5EF4-FFF2-40B4-BE49-F238E27FC236}">
                  <a16:creationId xmlns:a16="http://schemas.microsoft.com/office/drawing/2014/main" id="{0B95E53B-4F46-4EB6-83EF-AB69F5D9DFE6}"/>
                </a:ext>
              </a:extLst>
            </p:cNvPr>
            <p:cNvSpPr txBox="1"/>
            <p:nvPr/>
          </p:nvSpPr>
          <p:spPr>
            <a:xfrm>
              <a:off x="2747209"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2008</a:t>
              </a:r>
              <a:endParaRPr sz="900">
                <a:latin typeface="Arial Nova" panose="020B0504020202020204" pitchFamily="34" charset="0"/>
                <a:cs typeface="Calibri"/>
              </a:endParaRPr>
            </a:p>
          </p:txBody>
        </p:sp>
        <p:sp>
          <p:nvSpPr>
            <p:cNvPr id="90" name="object 7">
              <a:extLst>
                <a:ext uri="{FF2B5EF4-FFF2-40B4-BE49-F238E27FC236}">
                  <a16:creationId xmlns:a16="http://schemas.microsoft.com/office/drawing/2014/main" id="{65A0C60C-D7E0-4A1E-9467-5AA0E1118B6D}"/>
                </a:ext>
              </a:extLst>
            </p:cNvPr>
            <p:cNvSpPr txBox="1"/>
            <p:nvPr/>
          </p:nvSpPr>
          <p:spPr>
            <a:xfrm>
              <a:off x="3285588"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2009</a:t>
              </a:r>
              <a:endParaRPr sz="900">
                <a:latin typeface="Arial Nova" panose="020B0504020202020204" pitchFamily="34" charset="0"/>
                <a:cs typeface="Calibri"/>
              </a:endParaRPr>
            </a:p>
          </p:txBody>
        </p:sp>
        <p:sp>
          <p:nvSpPr>
            <p:cNvPr id="91" name="object 8">
              <a:extLst>
                <a:ext uri="{FF2B5EF4-FFF2-40B4-BE49-F238E27FC236}">
                  <a16:creationId xmlns:a16="http://schemas.microsoft.com/office/drawing/2014/main" id="{E80EAE5C-C679-4914-9009-379DA6F27FC0}"/>
                </a:ext>
              </a:extLst>
            </p:cNvPr>
            <p:cNvSpPr txBox="1"/>
            <p:nvPr/>
          </p:nvSpPr>
          <p:spPr>
            <a:xfrm>
              <a:off x="3823966"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2010</a:t>
              </a:r>
              <a:endParaRPr sz="900">
                <a:latin typeface="Arial Nova" panose="020B0504020202020204" pitchFamily="34" charset="0"/>
                <a:cs typeface="Calibri"/>
              </a:endParaRPr>
            </a:p>
          </p:txBody>
        </p:sp>
        <p:sp>
          <p:nvSpPr>
            <p:cNvPr id="92" name="object 9">
              <a:extLst>
                <a:ext uri="{FF2B5EF4-FFF2-40B4-BE49-F238E27FC236}">
                  <a16:creationId xmlns:a16="http://schemas.microsoft.com/office/drawing/2014/main" id="{AA5D5150-3799-4172-9DEF-EAC5F2513D8A}"/>
                </a:ext>
              </a:extLst>
            </p:cNvPr>
            <p:cNvSpPr txBox="1"/>
            <p:nvPr/>
          </p:nvSpPr>
          <p:spPr>
            <a:xfrm>
              <a:off x="4362345"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2011</a:t>
              </a:r>
              <a:endParaRPr sz="900" dirty="0">
                <a:latin typeface="Arial Nova" panose="020B0504020202020204" pitchFamily="34" charset="0"/>
                <a:cs typeface="Calibri"/>
              </a:endParaRPr>
            </a:p>
          </p:txBody>
        </p:sp>
        <p:sp>
          <p:nvSpPr>
            <p:cNvPr id="93" name="object 10">
              <a:extLst>
                <a:ext uri="{FF2B5EF4-FFF2-40B4-BE49-F238E27FC236}">
                  <a16:creationId xmlns:a16="http://schemas.microsoft.com/office/drawing/2014/main" id="{B00AED3D-3D0B-4DA6-B862-6E1283D88056}"/>
                </a:ext>
              </a:extLst>
            </p:cNvPr>
            <p:cNvSpPr txBox="1"/>
            <p:nvPr/>
          </p:nvSpPr>
          <p:spPr>
            <a:xfrm>
              <a:off x="4900723"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2012</a:t>
              </a:r>
              <a:endParaRPr sz="900">
                <a:latin typeface="Arial Nova" panose="020B0504020202020204" pitchFamily="34" charset="0"/>
                <a:cs typeface="Calibri"/>
              </a:endParaRPr>
            </a:p>
          </p:txBody>
        </p:sp>
        <p:sp>
          <p:nvSpPr>
            <p:cNvPr id="94" name="object 11">
              <a:extLst>
                <a:ext uri="{FF2B5EF4-FFF2-40B4-BE49-F238E27FC236}">
                  <a16:creationId xmlns:a16="http://schemas.microsoft.com/office/drawing/2014/main" id="{E5C2D55A-B8CA-44A6-B96F-85B49363B727}"/>
                </a:ext>
              </a:extLst>
            </p:cNvPr>
            <p:cNvSpPr txBox="1"/>
            <p:nvPr/>
          </p:nvSpPr>
          <p:spPr>
            <a:xfrm>
              <a:off x="5439101"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2013</a:t>
              </a:r>
              <a:endParaRPr sz="900">
                <a:latin typeface="Arial Nova" panose="020B0504020202020204" pitchFamily="34" charset="0"/>
                <a:cs typeface="Calibri"/>
              </a:endParaRPr>
            </a:p>
          </p:txBody>
        </p:sp>
        <p:sp>
          <p:nvSpPr>
            <p:cNvPr id="95" name="object 12">
              <a:extLst>
                <a:ext uri="{FF2B5EF4-FFF2-40B4-BE49-F238E27FC236}">
                  <a16:creationId xmlns:a16="http://schemas.microsoft.com/office/drawing/2014/main" id="{CF102E55-E40C-40B3-9C93-DF7206A2204C}"/>
                </a:ext>
              </a:extLst>
            </p:cNvPr>
            <p:cNvSpPr txBox="1"/>
            <p:nvPr/>
          </p:nvSpPr>
          <p:spPr>
            <a:xfrm>
              <a:off x="5977480"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2014</a:t>
              </a:r>
              <a:endParaRPr sz="900">
                <a:latin typeface="Arial Nova" panose="020B0504020202020204" pitchFamily="34" charset="0"/>
                <a:cs typeface="Calibri"/>
              </a:endParaRPr>
            </a:p>
          </p:txBody>
        </p:sp>
        <p:sp>
          <p:nvSpPr>
            <p:cNvPr id="96" name="object 13">
              <a:extLst>
                <a:ext uri="{FF2B5EF4-FFF2-40B4-BE49-F238E27FC236}">
                  <a16:creationId xmlns:a16="http://schemas.microsoft.com/office/drawing/2014/main" id="{42366BF5-2C00-40AE-BFED-F1EFEE215CFD}"/>
                </a:ext>
              </a:extLst>
            </p:cNvPr>
            <p:cNvSpPr txBox="1"/>
            <p:nvPr/>
          </p:nvSpPr>
          <p:spPr>
            <a:xfrm>
              <a:off x="6515858"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2015</a:t>
              </a:r>
              <a:endParaRPr sz="900">
                <a:latin typeface="Arial Nova" panose="020B0504020202020204" pitchFamily="34" charset="0"/>
                <a:cs typeface="Calibri"/>
              </a:endParaRPr>
            </a:p>
          </p:txBody>
        </p:sp>
        <p:sp>
          <p:nvSpPr>
            <p:cNvPr id="97" name="object 14">
              <a:extLst>
                <a:ext uri="{FF2B5EF4-FFF2-40B4-BE49-F238E27FC236}">
                  <a16:creationId xmlns:a16="http://schemas.microsoft.com/office/drawing/2014/main" id="{30B91A2D-272F-48CA-9518-D25CE8C3B121}"/>
                </a:ext>
              </a:extLst>
            </p:cNvPr>
            <p:cNvSpPr txBox="1"/>
            <p:nvPr/>
          </p:nvSpPr>
          <p:spPr>
            <a:xfrm>
              <a:off x="7054236" y="5083200"/>
              <a:ext cx="329565" cy="151323"/>
            </a:xfrm>
            <a:prstGeom prst="rect">
              <a:avLst/>
            </a:prstGeom>
          </p:spPr>
          <p:txBody>
            <a:bodyPr vert="horz" wrap="square" lIns="0" tIns="12700" rIns="0" bIns="0" rtlCol="0">
              <a:spAutoFit/>
            </a:bodyPr>
            <a:lstStyle/>
            <a:p>
              <a:pPr marL="12700" algn="ctr">
                <a:lnSpc>
                  <a:spcPct val="100000"/>
                </a:lnSpc>
                <a:spcBef>
                  <a:spcPts val="100"/>
                </a:spcBef>
              </a:pPr>
              <a:r>
                <a:rPr sz="900" spc="-10" dirty="0">
                  <a:solidFill>
                    <a:srgbClr val="231F20"/>
                  </a:solidFill>
                  <a:latin typeface="Arial Nova" panose="020B0504020202020204" pitchFamily="34" charset="0"/>
                  <a:cs typeface="Calibri"/>
                </a:rPr>
                <a:t>2016</a:t>
              </a:r>
              <a:endParaRPr sz="900">
                <a:latin typeface="Arial Nova" panose="020B0504020202020204" pitchFamily="34" charset="0"/>
                <a:cs typeface="Calibri"/>
              </a:endParaRPr>
            </a:p>
          </p:txBody>
        </p:sp>
        <p:sp>
          <p:nvSpPr>
            <p:cNvPr id="98" name="object 43">
              <a:extLst>
                <a:ext uri="{FF2B5EF4-FFF2-40B4-BE49-F238E27FC236}">
                  <a16:creationId xmlns:a16="http://schemas.microsoft.com/office/drawing/2014/main" id="{0DB93900-8568-46BC-81F9-02454E7B8F7E}"/>
                </a:ext>
              </a:extLst>
            </p:cNvPr>
            <p:cNvSpPr/>
            <p:nvPr/>
          </p:nvSpPr>
          <p:spPr>
            <a:xfrm>
              <a:off x="1204131" y="2329873"/>
              <a:ext cx="6144895" cy="2696845"/>
            </a:xfrm>
            <a:custGeom>
              <a:avLst/>
              <a:gdLst/>
              <a:ahLst/>
              <a:cxnLst/>
              <a:rect l="l" t="t" r="r" b="b"/>
              <a:pathLst>
                <a:path w="6144895" h="2696845">
                  <a:moveTo>
                    <a:pt x="0" y="0"/>
                  </a:moveTo>
                  <a:lnTo>
                    <a:pt x="0" y="2696222"/>
                  </a:lnTo>
                  <a:lnTo>
                    <a:pt x="6144488" y="2696222"/>
                  </a:lnTo>
                </a:path>
              </a:pathLst>
            </a:custGeom>
            <a:ln w="3175">
              <a:solidFill>
                <a:srgbClr val="231F20"/>
              </a:solidFill>
            </a:ln>
          </p:spPr>
          <p:txBody>
            <a:bodyPr wrap="square" lIns="0" tIns="0" rIns="0" bIns="0" rtlCol="0"/>
            <a:lstStyle/>
            <a:p>
              <a:endParaRPr/>
            </a:p>
          </p:txBody>
        </p:sp>
        <p:sp>
          <p:nvSpPr>
            <p:cNvPr id="99" name="object 44">
              <a:extLst>
                <a:ext uri="{FF2B5EF4-FFF2-40B4-BE49-F238E27FC236}">
                  <a16:creationId xmlns:a16="http://schemas.microsoft.com/office/drawing/2014/main" id="{607FE180-42E1-4C7A-A875-A041CF332162}"/>
                </a:ext>
              </a:extLst>
            </p:cNvPr>
            <p:cNvSpPr/>
            <p:nvPr/>
          </p:nvSpPr>
          <p:spPr>
            <a:xfrm>
              <a:off x="2931021" y="4414202"/>
              <a:ext cx="2691130" cy="374015"/>
            </a:xfrm>
            <a:custGeom>
              <a:avLst/>
              <a:gdLst/>
              <a:ahLst/>
              <a:cxnLst/>
              <a:rect l="l" t="t" r="r" b="b"/>
              <a:pathLst>
                <a:path w="2691129" h="374014">
                  <a:moveTo>
                    <a:pt x="0" y="373697"/>
                  </a:moveTo>
                  <a:lnTo>
                    <a:pt x="2152573" y="22644"/>
                  </a:lnTo>
                  <a:lnTo>
                    <a:pt x="2690710" y="0"/>
                  </a:lnTo>
                </a:path>
              </a:pathLst>
            </a:custGeom>
            <a:ln w="31750">
              <a:solidFill>
                <a:srgbClr val="F15B40"/>
              </a:solidFill>
            </a:ln>
          </p:spPr>
          <p:txBody>
            <a:bodyPr wrap="square" lIns="0" tIns="0" rIns="0" bIns="0" rtlCol="0"/>
            <a:lstStyle/>
            <a:p>
              <a:endParaRPr/>
            </a:p>
          </p:txBody>
        </p:sp>
        <p:sp>
          <p:nvSpPr>
            <p:cNvPr id="100" name="object 45">
              <a:extLst>
                <a:ext uri="{FF2B5EF4-FFF2-40B4-BE49-F238E27FC236}">
                  <a16:creationId xmlns:a16="http://schemas.microsoft.com/office/drawing/2014/main" id="{C202D5E1-52F6-4803-ABE6-AAB8ABCC8705}"/>
                </a:ext>
              </a:extLst>
            </p:cNvPr>
            <p:cNvSpPr/>
            <p:nvPr/>
          </p:nvSpPr>
          <p:spPr>
            <a:xfrm>
              <a:off x="1316596" y="2523070"/>
              <a:ext cx="5920105" cy="34290"/>
            </a:xfrm>
            <a:custGeom>
              <a:avLst/>
              <a:gdLst/>
              <a:ahLst/>
              <a:cxnLst/>
              <a:rect l="l" t="t" r="r" b="b"/>
              <a:pathLst>
                <a:path w="5920105" h="34289">
                  <a:moveTo>
                    <a:pt x="0" y="0"/>
                  </a:moveTo>
                  <a:lnTo>
                    <a:pt x="2690710" y="11328"/>
                  </a:lnTo>
                  <a:lnTo>
                    <a:pt x="3228860" y="11328"/>
                  </a:lnTo>
                  <a:lnTo>
                    <a:pt x="5919558" y="33972"/>
                  </a:lnTo>
                </a:path>
              </a:pathLst>
            </a:custGeom>
            <a:ln w="31750">
              <a:solidFill>
                <a:srgbClr val="F9AA8F"/>
              </a:solidFill>
            </a:ln>
          </p:spPr>
          <p:txBody>
            <a:bodyPr wrap="square" lIns="0" tIns="0" rIns="0" bIns="0" rtlCol="0"/>
            <a:lstStyle/>
            <a:p>
              <a:endParaRPr/>
            </a:p>
          </p:txBody>
        </p:sp>
        <p:sp>
          <p:nvSpPr>
            <p:cNvPr id="101" name="object 46">
              <a:extLst>
                <a:ext uri="{FF2B5EF4-FFF2-40B4-BE49-F238E27FC236}">
                  <a16:creationId xmlns:a16="http://schemas.microsoft.com/office/drawing/2014/main" id="{C527E7BE-84FC-4B14-98EF-EB01CA98EA3B}"/>
                </a:ext>
              </a:extLst>
            </p:cNvPr>
            <p:cNvSpPr/>
            <p:nvPr/>
          </p:nvSpPr>
          <p:spPr>
            <a:xfrm>
              <a:off x="1316596" y="2987352"/>
              <a:ext cx="5920105" cy="793115"/>
            </a:xfrm>
            <a:custGeom>
              <a:avLst/>
              <a:gdLst/>
              <a:ahLst/>
              <a:cxnLst/>
              <a:rect l="l" t="t" r="r" b="b"/>
              <a:pathLst>
                <a:path w="5920105" h="793115">
                  <a:moveTo>
                    <a:pt x="0" y="792695"/>
                  </a:moveTo>
                  <a:lnTo>
                    <a:pt x="3228860" y="0"/>
                  </a:lnTo>
                  <a:lnTo>
                    <a:pt x="5919558" y="113245"/>
                  </a:lnTo>
                </a:path>
              </a:pathLst>
            </a:custGeom>
            <a:ln w="31750">
              <a:solidFill>
                <a:srgbClr val="78A7B7"/>
              </a:solidFill>
            </a:ln>
          </p:spPr>
          <p:txBody>
            <a:bodyPr wrap="square" lIns="0" tIns="0" rIns="0" bIns="0" rtlCol="0"/>
            <a:lstStyle/>
            <a:p>
              <a:endParaRPr/>
            </a:p>
          </p:txBody>
        </p:sp>
        <p:sp>
          <p:nvSpPr>
            <p:cNvPr id="102" name="object 47">
              <a:extLst>
                <a:ext uri="{FF2B5EF4-FFF2-40B4-BE49-F238E27FC236}">
                  <a16:creationId xmlns:a16="http://schemas.microsoft.com/office/drawing/2014/main" id="{DC2248B0-6793-4485-BA92-F498BC712A95}"/>
                </a:ext>
              </a:extLst>
            </p:cNvPr>
            <p:cNvSpPr/>
            <p:nvPr/>
          </p:nvSpPr>
          <p:spPr>
            <a:xfrm>
              <a:off x="2392877" y="2511752"/>
              <a:ext cx="3767454" cy="215265"/>
            </a:xfrm>
            <a:custGeom>
              <a:avLst/>
              <a:gdLst/>
              <a:ahLst/>
              <a:cxnLst/>
              <a:rect l="l" t="t" r="r" b="b"/>
              <a:pathLst>
                <a:path w="3767454" h="215265">
                  <a:moveTo>
                    <a:pt x="0" y="215150"/>
                  </a:moveTo>
                  <a:lnTo>
                    <a:pt x="538149" y="192506"/>
                  </a:lnTo>
                  <a:lnTo>
                    <a:pt x="2690710" y="45288"/>
                  </a:lnTo>
                  <a:lnTo>
                    <a:pt x="3766997" y="0"/>
                  </a:lnTo>
                </a:path>
              </a:pathLst>
            </a:custGeom>
            <a:ln w="31750">
              <a:solidFill>
                <a:srgbClr val="B4CED8"/>
              </a:solidFill>
            </a:ln>
          </p:spPr>
          <p:txBody>
            <a:bodyPr wrap="square" lIns="0" tIns="0" rIns="0" bIns="0" rtlCol="0"/>
            <a:lstStyle/>
            <a:p>
              <a:endParaRPr/>
            </a:p>
          </p:txBody>
        </p:sp>
        <p:sp>
          <p:nvSpPr>
            <p:cNvPr id="103" name="object 48">
              <a:extLst>
                <a:ext uri="{FF2B5EF4-FFF2-40B4-BE49-F238E27FC236}">
                  <a16:creationId xmlns:a16="http://schemas.microsoft.com/office/drawing/2014/main" id="{3DA5A7DB-61C3-401C-AC54-AAF603BE7346}"/>
                </a:ext>
              </a:extLst>
            </p:cNvPr>
            <p:cNvSpPr/>
            <p:nvPr/>
          </p:nvSpPr>
          <p:spPr>
            <a:xfrm>
              <a:off x="2392877" y="3089275"/>
              <a:ext cx="3767454" cy="770255"/>
            </a:xfrm>
            <a:custGeom>
              <a:avLst/>
              <a:gdLst/>
              <a:ahLst/>
              <a:cxnLst/>
              <a:rect l="l" t="t" r="r" b="b"/>
              <a:pathLst>
                <a:path w="3767454" h="770255">
                  <a:moveTo>
                    <a:pt x="0" y="679450"/>
                  </a:moveTo>
                  <a:lnTo>
                    <a:pt x="538149" y="770039"/>
                  </a:lnTo>
                  <a:lnTo>
                    <a:pt x="2690710" y="169862"/>
                  </a:lnTo>
                  <a:lnTo>
                    <a:pt x="3766997" y="0"/>
                  </a:lnTo>
                </a:path>
              </a:pathLst>
            </a:custGeom>
            <a:ln w="31750">
              <a:solidFill>
                <a:srgbClr val="B6AEA7"/>
              </a:solidFill>
            </a:ln>
          </p:spPr>
          <p:txBody>
            <a:bodyPr wrap="square" lIns="0" tIns="0" rIns="0" bIns="0" rtlCol="0"/>
            <a:lstStyle/>
            <a:p>
              <a:endParaRPr/>
            </a:p>
          </p:txBody>
        </p:sp>
        <p:sp>
          <p:nvSpPr>
            <p:cNvPr id="104" name="object 49">
              <a:extLst>
                <a:ext uri="{FF2B5EF4-FFF2-40B4-BE49-F238E27FC236}">
                  <a16:creationId xmlns:a16="http://schemas.microsoft.com/office/drawing/2014/main" id="{72FEA631-1DC9-4328-9465-29B4DC6CD909}"/>
                </a:ext>
              </a:extLst>
            </p:cNvPr>
            <p:cNvSpPr/>
            <p:nvPr/>
          </p:nvSpPr>
          <p:spPr>
            <a:xfrm>
              <a:off x="1316596" y="3089275"/>
              <a:ext cx="4843780" cy="679450"/>
            </a:xfrm>
            <a:custGeom>
              <a:avLst/>
              <a:gdLst/>
              <a:ahLst/>
              <a:cxnLst/>
              <a:rect l="l" t="t" r="r" b="b"/>
              <a:pathLst>
                <a:path w="4843780" h="679450">
                  <a:moveTo>
                    <a:pt x="0" y="679450"/>
                  </a:moveTo>
                  <a:lnTo>
                    <a:pt x="2152573" y="577532"/>
                  </a:lnTo>
                  <a:lnTo>
                    <a:pt x="4843284" y="0"/>
                  </a:lnTo>
                </a:path>
              </a:pathLst>
            </a:custGeom>
            <a:ln w="31750">
              <a:solidFill>
                <a:srgbClr val="D6D0CD"/>
              </a:solidFill>
            </a:ln>
          </p:spPr>
          <p:txBody>
            <a:bodyPr wrap="square" lIns="0" tIns="0" rIns="0" bIns="0" rtlCol="0"/>
            <a:lstStyle/>
            <a:p>
              <a:endParaRPr/>
            </a:p>
          </p:txBody>
        </p:sp>
        <p:sp>
          <p:nvSpPr>
            <p:cNvPr id="105" name="object 50">
              <a:extLst>
                <a:ext uri="{FF2B5EF4-FFF2-40B4-BE49-F238E27FC236}">
                  <a16:creationId xmlns:a16="http://schemas.microsoft.com/office/drawing/2014/main" id="{D67D3C2E-F014-46D0-A7C2-9435AF9E02EC}"/>
                </a:ext>
              </a:extLst>
            </p:cNvPr>
            <p:cNvSpPr/>
            <p:nvPr/>
          </p:nvSpPr>
          <p:spPr>
            <a:xfrm>
              <a:off x="1316596" y="4346261"/>
              <a:ext cx="5381625" cy="193040"/>
            </a:xfrm>
            <a:custGeom>
              <a:avLst/>
              <a:gdLst/>
              <a:ahLst/>
              <a:cxnLst/>
              <a:rect l="l" t="t" r="r" b="b"/>
              <a:pathLst>
                <a:path w="5381625" h="193039">
                  <a:moveTo>
                    <a:pt x="0" y="192506"/>
                  </a:moveTo>
                  <a:lnTo>
                    <a:pt x="2690710" y="169862"/>
                  </a:lnTo>
                  <a:lnTo>
                    <a:pt x="4843284" y="0"/>
                  </a:lnTo>
                  <a:lnTo>
                    <a:pt x="5381421" y="0"/>
                  </a:lnTo>
                </a:path>
              </a:pathLst>
            </a:custGeom>
            <a:ln w="31750">
              <a:solidFill>
                <a:srgbClr val="F78F20"/>
              </a:solidFill>
            </a:ln>
          </p:spPr>
          <p:txBody>
            <a:bodyPr wrap="square" lIns="0" tIns="0" rIns="0" bIns="0" rtlCol="0"/>
            <a:lstStyle/>
            <a:p>
              <a:endParaRPr/>
            </a:p>
          </p:txBody>
        </p:sp>
        <p:sp>
          <p:nvSpPr>
            <p:cNvPr id="106" name="object 51">
              <a:extLst>
                <a:ext uri="{FF2B5EF4-FFF2-40B4-BE49-F238E27FC236}">
                  <a16:creationId xmlns:a16="http://schemas.microsoft.com/office/drawing/2014/main" id="{FBA0051B-5493-4A1A-8009-F48E0D1F7AC6}"/>
                </a:ext>
              </a:extLst>
            </p:cNvPr>
            <p:cNvSpPr/>
            <p:nvPr/>
          </p:nvSpPr>
          <p:spPr>
            <a:xfrm>
              <a:off x="3469164" y="3361051"/>
              <a:ext cx="3228975" cy="430530"/>
            </a:xfrm>
            <a:custGeom>
              <a:avLst/>
              <a:gdLst/>
              <a:ahLst/>
              <a:cxnLst/>
              <a:rect l="l" t="t" r="r" b="b"/>
              <a:pathLst>
                <a:path w="3228975" h="430530">
                  <a:moveTo>
                    <a:pt x="0" y="317080"/>
                  </a:moveTo>
                  <a:lnTo>
                    <a:pt x="1076286" y="430326"/>
                  </a:lnTo>
                  <a:lnTo>
                    <a:pt x="3228848" y="0"/>
                  </a:lnTo>
                </a:path>
              </a:pathLst>
            </a:custGeom>
            <a:ln w="31750">
              <a:solidFill>
                <a:srgbClr val="FCC389"/>
              </a:solidFill>
            </a:ln>
          </p:spPr>
          <p:txBody>
            <a:bodyPr wrap="square" lIns="0" tIns="0" rIns="0" bIns="0" rtlCol="0"/>
            <a:lstStyle/>
            <a:p>
              <a:endParaRPr/>
            </a:p>
          </p:txBody>
        </p:sp>
        <p:sp>
          <p:nvSpPr>
            <p:cNvPr id="107" name="object 52">
              <a:extLst>
                <a:ext uri="{FF2B5EF4-FFF2-40B4-BE49-F238E27FC236}">
                  <a16:creationId xmlns:a16="http://schemas.microsoft.com/office/drawing/2014/main" id="{60823E49-C5AB-4F6F-A080-785DF687CA5B}"/>
                </a:ext>
              </a:extLst>
            </p:cNvPr>
            <p:cNvSpPr/>
            <p:nvPr/>
          </p:nvSpPr>
          <p:spPr>
            <a:xfrm>
              <a:off x="1854739" y="4334932"/>
              <a:ext cx="3767454" cy="203835"/>
            </a:xfrm>
            <a:custGeom>
              <a:avLst/>
              <a:gdLst/>
              <a:ahLst/>
              <a:cxnLst/>
              <a:rect l="l" t="t" r="r" b="b"/>
              <a:pathLst>
                <a:path w="3767454" h="203835">
                  <a:moveTo>
                    <a:pt x="0" y="203834"/>
                  </a:moveTo>
                  <a:lnTo>
                    <a:pt x="1076286" y="0"/>
                  </a:lnTo>
                  <a:lnTo>
                    <a:pt x="3766985" y="67944"/>
                  </a:lnTo>
                </a:path>
              </a:pathLst>
            </a:custGeom>
            <a:ln w="31750">
              <a:solidFill>
                <a:srgbClr val="08BCC1"/>
              </a:solidFill>
            </a:ln>
          </p:spPr>
          <p:txBody>
            <a:bodyPr wrap="square" lIns="0" tIns="0" rIns="0" bIns="0" rtlCol="0"/>
            <a:lstStyle/>
            <a:p>
              <a:endParaRPr/>
            </a:p>
          </p:txBody>
        </p:sp>
        <p:sp>
          <p:nvSpPr>
            <p:cNvPr id="108" name="object 53">
              <a:extLst>
                <a:ext uri="{FF2B5EF4-FFF2-40B4-BE49-F238E27FC236}">
                  <a16:creationId xmlns:a16="http://schemas.microsoft.com/office/drawing/2014/main" id="{A582A84B-E3C6-4D9B-B399-5FCF23BFB79A}"/>
                </a:ext>
              </a:extLst>
            </p:cNvPr>
            <p:cNvSpPr/>
            <p:nvPr/>
          </p:nvSpPr>
          <p:spPr>
            <a:xfrm>
              <a:off x="1316596" y="4289642"/>
              <a:ext cx="4843780" cy="566420"/>
            </a:xfrm>
            <a:custGeom>
              <a:avLst/>
              <a:gdLst/>
              <a:ahLst/>
              <a:cxnLst/>
              <a:rect l="l" t="t" r="r" b="b"/>
              <a:pathLst>
                <a:path w="4843780" h="566419">
                  <a:moveTo>
                    <a:pt x="0" y="566204"/>
                  </a:moveTo>
                  <a:lnTo>
                    <a:pt x="1076286" y="475615"/>
                  </a:lnTo>
                  <a:lnTo>
                    <a:pt x="2690710" y="441629"/>
                  </a:lnTo>
                  <a:lnTo>
                    <a:pt x="4843284" y="0"/>
                  </a:lnTo>
                </a:path>
              </a:pathLst>
            </a:custGeom>
            <a:ln w="31750">
              <a:solidFill>
                <a:srgbClr val="9FD9DD"/>
              </a:solidFill>
            </a:ln>
          </p:spPr>
          <p:txBody>
            <a:bodyPr wrap="square" lIns="0" tIns="0" rIns="0" bIns="0" rtlCol="0"/>
            <a:lstStyle/>
            <a:p>
              <a:endParaRPr/>
            </a:p>
          </p:txBody>
        </p:sp>
        <p:sp>
          <p:nvSpPr>
            <p:cNvPr id="109" name="object 54">
              <a:extLst>
                <a:ext uri="{FF2B5EF4-FFF2-40B4-BE49-F238E27FC236}">
                  <a16:creationId xmlns:a16="http://schemas.microsoft.com/office/drawing/2014/main" id="{F892975E-E711-4FFA-8612-04CF76A9C1A8}"/>
                </a:ext>
              </a:extLst>
            </p:cNvPr>
            <p:cNvSpPr/>
            <p:nvPr/>
          </p:nvSpPr>
          <p:spPr>
            <a:xfrm>
              <a:off x="1854739" y="4368900"/>
              <a:ext cx="5381625" cy="521334"/>
            </a:xfrm>
            <a:custGeom>
              <a:avLst/>
              <a:gdLst/>
              <a:ahLst/>
              <a:cxnLst/>
              <a:rect l="l" t="t" r="r" b="b"/>
              <a:pathLst>
                <a:path w="5381625" h="521335">
                  <a:moveTo>
                    <a:pt x="0" y="520915"/>
                  </a:moveTo>
                  <a:lnTo>
                    <a:pt x="3228848" y="305765"/>
                  </a:lnTo>
                  <a:lnTo>
                    <a:pt x="4305134" y="67945"/>
                  </a:lnTo>
                  <a:lnTo>
                    <a:pt x="5381409" y="0"/>
                  </a:lnTo>
                </a:path>
              </a:pathLst>
            </a:custGeom>
            <a:ln w="31750">
              <a:solidFill>
                <a:srgbClr val="E3DFBC"/>
              </a:solidFill>
            </a:ln>
          </p:spPr>
          <p:txBody>
            <a:bodyPr wrap="square" lIns="0" tIns="0" rIns="0" bIns="0" rtlCol="0"/>
            <a:lstStyle/>
            <a:p>
              <a:endParaRPr/>
            </a:p>
          </p:txBody>
        </p:sp>
        <p:sp>
          <p:nvSpPr>
            <p:cNvPr id="110" name="object 55">
              <a:extLst>
                <a:ext uri="{FF2B5EF4-FFF2-40B4-BE49-F238E27FC236}">
                  <a16:creationId xmlns:a16="http://schemas.microsoft.com/office/drawing/2014/main" id="{14396086-C26B-4794-A623-43855CE0F8C0}"/>
                </a:ext>
              </a:extLst>
            </p:cNvPr>
            <p:cNvSpPr/>
            <p:nvPr/>
          </p:nvSpPr>
          <p:spPr>
            <a:xfrm>
              <a:off x="1316596" y="2862793"/>
              <a:ext cx="5381625" cy="385445"/>
            </a:xfrm>
            <a:custGeom>
              <a:avLst/>
              <a:gdLst/>
              <a:ahLst/>
              <a:cxnLst/>
              <a:rect l="l" t="t" r="r" b="b"/>
              <a:pathLst>
                <a:path w="5381625" h="385444">
                  <a:moveTo>
                    <a:pt x="0" y="373697"/>
                  </a:moveTo>
                  <a:lnTo>
                    <a:pt x="1076286" y="385025"/>
                  </a:lnTo>
                  <a:lnTo>
                    <a:pt x="2690710" y="226479"/>
                  </a:lnTo>
                  <a:lnTo>
                    <a:pt x="3228860" y="237807"/>
                  </a:lnTo>
                  <a:lnTo>
                    <a:pt x="5381421" y="0"/>
                  </a:lnTo>
                </a:path>
              </a:pathLst>
            </a:custGeom>
            <a:ln w="31750">
              <a:solidFill>
                <a:srgbClr val="62CDF6"/>
              </a:solidFill>
            </a:ln>
          </p:spPr>
          <p:txBody>
            <a:bodyPr wrap="square" lIns="0" tIns="0" rIns="0" bIns="0" rtlCol="0"/>
            <a:lstStyle/>
            <a:p>
              <a:endParaRPr/>
            </a:p>
          </p:txBody>
        </p:sp>
        <p:sp>
          <p:nvSpPr>
            <p:cNvPr id="111" name="object 56">
              <a:extLst>
                <a:ext uri="{FF2B5EF4-FFF2-40B4-BE49-F238E27FC236}">
                  <a16:creationId xmlns:a16="http://schemas.microsoft.com/office/drawing/2014/main" id="{450E3B65-7435-48E1-9C92-3EC667BD47A3}"/>
                </a:ext>
              </a:extLst>
            </p:cNvPr>
            <p:cNvSpPr/>
            <p:nvPr/>
          </p:nvSpPr>
          <p:spPr>
            <a:xfrm>
              <a:off x="1316596" y="3836675"/>
              <a:ext cx="5920105" cy="600710"/>
            </a:xfrm>
            <a:custGeom>
              <a:avLst/>
              <a:gdLst/>
              <a:ahLst/>
              <a:cxnLst/>
              <a:rect l="l" t="t" r="r" b="b"/>
              <a:pathLst>
                <a:path w="5920105" h="600710">
                  <a:moveTo>
                    <a:pt x="0" y="600176"/>
                  </a:moveTo>
                  <a:lnTo>
                    <a:pt x="2690710" y="532231"/>
                  </a:lnTo>
                  <a:lnTo>
                    <a:pt x="5919558" y="0"/>
                  </a:lnTo>
                </a:path>
              </a:pathLst>
            </a:custGeom>
            <a:ln w="31750">
              <a:solidFill>
                <a:srgbClr val="B5E4FA"/>
              </a:solidFill>
            </a:ln>
          </p:spPr>
          <p:txBody>
            <a:bodyPr wrap="square" lIns="0" tIns="0" rIns="0" bIns="0" rtlCol="0"/>
            <a:lstStyle/>
            <a:p>
              <a:endParaRPr/>
            </a:p>
          </p:txBody>
        </p:sp>
        <p:sp>
          <p:nvSpPr>
            <p:cNvPr id="112" name="object 57">
              <a:extLst>
                <a:ext uri="{FF2B5EF4-FFF2-40B4-BE49-F238E27FC236}">
                  <a16:creationId xmlns:a16="http://schemas.microsoft.com/office/drawing/2014/main" id="{ED22FC4D-F811-4898-8BD8-439362737E08}"/>
                </a:ext>
              </a:extLst>
            </p:cNvPr>
            <p:cNvSpPr/>
            <p:nvPr/>
          </p:nvSpPr>
          <p:spPr>
            <a:xfrm>
              <a:off x="2392877" y="4504801"/>
              <a:ext cx="3767454" cy="260985"/>
            </a:xfrm>
            <a:custGeom>
              <a:avLst/>
              <a:gdLst/>
              <a:ahLst/>
              <a:cxnLst/>
              <a:rect l="l" t="t" r="r" b="b"/>
              <a:pathLst>
                <a:path w="3767454" h="260985">
                  <a:moveTo>
                    <a:pt x="0" y="260451"/>
                  </a:moveTo>
                  <a:lnTo>
                    <a:pt x="2690710" y="135877"/>
                  </a:lnTo>
                  <a:lnTo>
                    <a:pt x="3766997" y="0"/>
                  </a:lnTo>
                </a:path>
              </a:pathLst>
            </a:custGeom>
            <a:ln w="31750">
              <a:solidFill>
                <a:srgbClr val="E31837"/>
              </a:solidFill>
            </a:ln>
          </p:spPr>
          <p:txBody>
            <a:bodyPr wrap="square" lIns="0" tIns="0" rIns="0" bIns="0" rtlCol="0"/>
            <a:lstStyle/>
            <a:p>
              <a:endParaRPr/>
            </a:p>
          </p:txBody>
        </p:sp>
        <p:sp>
          <p:nvSpPr>
            <p:cNvPr id="113" name="object 58">
              <a:extLst>
                <a:ext uri="{FF2B5EF4-FFF2-40B4-BE49-F238E27FC236}">
                  <a16:creationId xmlns:a16="http://schemas.microsoft.com/office/drawing/2014/main" id="{A978C38A-5F46-4B5D-9F87-A6953E0B2023}"/>
                </a:ext>
              </a:extLst>
            </p:cNvPr>
            <p:cNvSpPr/>
            <p:nvPr/>
          </p:nvSpPr>
          <p:spPr>
            <a:xfrm>
              <a:off x="1316596" y="4719947"/>
              <a:ext cx="5381625" cy="147320"/>
            </a:xfrm>
            <a:custGeom>
              <a:avLst/>
              <a:gdLst/>
              <a:ahLst/>
              <a:cxnLst/>
              <a:rect l="l" t="t" r="r" b="b"/>
              <a:pathLst>
                <a:path w="5381625" h="147319">
                  <a:moveTo>
                    <a:pt x="0" y="113245"/>
                  </a:moveTo>
                  <a:lnTo>
                    <a:pt x="3228860" y="147218"/>
                  </a:lnTo>
                  <a:lnTo>
                    <a:pt x="4843284" y="90601"/>
                  </a:lnTo>
                  <a:lnTo>
                    <a:pt x="5381421" y="0"/>
                  </a:lnTo>
                </a:path>
              </a:pathLst>
            </a:custGeom>
            <a:ln w="31750">
              <a:solidFill>
                <a:srgbClr val="F09384"/>
              </a:solidFill>
            </a:ln>
          </p:spPr>
          <p:txBody>
            <a:bodyPr wrap="square" lIns="0" tIns="0" rIns="0" bIns="0" rtlCol="0"/>
            <a:lstStyle/>
            <a:p>
              <a:endParaRPr/>
            </a:p>
          </p:txBody>
        </p:sp>
        <p:sp>
          <p:nvSpPr>
            <p:cNvPr id="114" name="object 59">
              <a:extLst>
                <a:ext uri="{FF2B5EF4-FFF2-40B4-BE49-F238E27FC236}">
                  <a16:creationId xmlns:a16="http://schemas.microsoft.com/office/drawing/2014/main" id="{06AB6E17-063C-4443-AEBC-01E46FCE7C47}"/>
                </a:ext>
              </a:extLst>
            </p:cNvPr>
            <p:cNvSpPr/>
            <p:nvPr/>
          </p:nvSpPr>
          <p:spPr>
            <a:xfrm>
              <a:off x="1876970" y="3815420"/>
              <a:ext cx="3161665" cy="304165"/>
            </a:xfrm>
            <a:custGeom>
              <a:avLst/>
              <a:gdLst/>
              <a:ahLst/>
              <a:cxnLst/>
              <a:rect l="l" t="t" r="r" b="b"/>
              <a:pathLst>
                <a:path w="3161665" h="304164">
                  <a:moveTo>
                    <a:pt x="0" y="303758"/>
                  </a:moveTo>
                  <a:lnTo>
                    <a:pt x="1115199" y="238671"/>
                  </a:lnTo>
                  <a:lnTo>
                    <a:pt x="3161550" y="0"/>
                  </a:lnTo>
                </a:path>
              </a:pathLst>
            </a:custGeom>
            <a:ln w="31750">
              <a:solidFill>
                <a:srgbClr val="CEC984"/>
              </a:solidFill>
            </a:ln>
          </p:spPr>
          <p:txBody>
            <a:bodyPr wrap="square" lIns="0" tIns="0" rIns="0" bIns="0" rtlCol="0"/>
            <a:lstStyle/>
            <a:p>
              <a:endParaRPr/>
            </a:p>
          </p:txBody>
        </p:sp>
        <p:sp>
          <p:nvSpPr>
            <p:cNvPr id="115" name="object 3">
              <a:extLst>
                <a:ext uri="{FF2B5EF4-FFF2-40B4-BE49-F238E27FC236}">
                  <a16:creationId xmlns:a16="http://schemas.microsoft.com/office/drawing/2014/main" id="{ED6F8204-FFA4-4699-B7C3-9330E23CD9D0}"/>
                </a:ext>
              </a:extLst>
            </p:cNvPr>
            <p:cNvSpPr txBox="1"/>
            <p:nvPr/>
          </p:nvSpPr>
          <p:spPr>
            <a:xfrm>
              <a:off x="792000" y="2254211"/>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100</a:t>
              </a:r>
              <a:endParaRPr sz="900" dirty="0">
                <a:latin typeface="Arial Nova" panose="020B0504020202020204" pitchFamily="34" charset="0"/>
                <a:cs typeface="Calibri"/>
              </a:endParaRPr>
            </a:p>
          </p:txBody>
        </p:sp>
        <p:sp>
          <p:nvSpPr>
            <p:cNvPr id="116" name="object 3">
              <a:extLst>
                <a:ext uri="{FF2B5EF4-FFF2-40B4-BE49-F238E27FC236}">
                  <a16:creationId xmlns:a16="http://schemas.microsoft.com/office/drawing/2014/main" id="{C3F9FE11-8964-4C7D-8481-873B2855AC4D}"/>
                </a:ext>
              </a:extLst>
            </p:cNvPr>
            <p:cNvSpPr txBox="1"/>
            <p:nvPr/>
          </p:nvSpPr>
          <p:spPr>
            <a:xfrm>
              <a:off x="792000" y="4951056"/>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0</a:t>
              </a:r>
              <a:endParaRPr sz="900" dirty="0">
                <a:latin typeface="Arial Nova" panose="020B0504020202020204" pitchFamily="34" charset="0"/>
                <a:cs typeface="Calibri"/>
              </a:endParaRPr>
            </a:p>
          </p:txBody>
        </p:sp>
        <p:sp>
          <p:nvSpPr>
            <p:cNvPr id="117" name="object 3">
              <a:extLst>
                <a:ext uri="{FF2B5EF4-FFF2-40B4-BE49-F238E27FC236}">
                  <a16:creationId xmlns:a16="http://schemas.microsoft.com/office/drawing/2014/main" id="{DCA4F47A-14EA-483E-8049-EB90795CBF17}"/>
                </a:ext>
              </a:extLst>
            </p:cNvPr>
            <p:cNvSpPr txBox="1"/>
            <p:nvPr/>
          </p:nvSpPr>
          <p:spPr>
            <a:xfrm>
              <a:off x="792000" y="25236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90</a:t>
              </a:r>
              <a:endParaRPr sz="900" dirty="0">
                <a:latin typeface="Arial Nova" panose="020B0504020202020204" pitchFamily="34" charset="0"/>
                <a:cs typeface="Calibri"/>
              </a:endParaRPr>
            </a:p>
          </p:txBody>
        </p:sp>
        <p:sp>
          <p:nvSpPr>
            <p:cNvPr id="118" name="object 3">
              <a:extLst>
                <a:ext uri="{FF2B5EF4-FFF2-40B4-BE49-F238E27FC236}">
                  <a16:creationId xmlns:a16="http://schemas.microsoft.com/office/drawing/2014/main" id="{FE23348D-1304-4CD0-8E73-033FF84186F0}"/>
                </a:ext>
              </a:extLst>
            </p:cNvPr>
            <p:cNvSpPr txBox="1"/>
            <p:nvPr/>
          </p:nvSpPr>
          <p:spPr>
            <a:xfrm>
              <a:off x="792000" y="27936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80</a:t>
              </a:r>
              <a:endParaRPr sz="900" dirty="0">
                <a:latin typeface="Arial Nova" panose="020B0504020202020204" pitchFamily="34" charset="0"/>
                <a:cs typeface="Calibri"/>
              </a:endParaRPr>
            </a:p>
          </p:txBody>
        </p:sp>
        <p:sp>
          <p:nvSpPr>
            <p:cNvPr id="119" name="object 3">
              <a:extLst>
                <a:ext uri="{FF2B5EF4-FFF2-40B4-BE49-F238E27FC236}">
                  <a16:creationId xmlns:a16="http://schemas.microsoft.com/office/drawing/2014/main" id="{248DF990-F518-4B9D-AF90-EAE2E3B01D11}"/>
                </a:ext>
              </a:extLst>
            </p:cNvPr>
            <p:cNvSpPr txBox="1"/>
            <p:nvPr/>
          </p:nvSpPr>
          <p:spPr>
            <a:xfrm>
              <a:off x="792000" y="30636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70</a:t>
              </a:r>
              <a:endParaRPr sz="900" dirty="0">
                <a:latin typeface="Arial Nova" panose="020B0504020202020204" pitchFamily="34" charset="0"/>
                <a:cs typeface="Calibri"/>
              </a:endParaRPr>
            </a:p>
          </p:txBody>
        </p:sp>
        <p:sp>
          <p:nvSpPr>
            <p:cNvPr id="120" name="object 3">
              <a:extLst>
                <a:ext uri="{FF2B5EF4-FFF2-40B4-BE49-F238E27FC236}">
                  <a16:creationId xmlns:a16="http://schemas.microsoft.com/office/drawing/2014/main" id="{6342DAC8-271D-4F1E-A280-6E11A2913B9C}"/>
                </a:ext>
              </a:extLst>
            </p:cNvPr>
            <p:cNvSpPr txBox="1"/>
            <p:nvPr/>
          </p:nvSpPr>
          <p:spPr>
            <a:xfrm>
              <a:off x="792000" y="33336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60</a:t>
              </a:r>
              <a:endParaRPr sz="900" dirty="0">
                <a:latin typeface="Arial Nova" panose="020B0504020202020204" pitchFamily="34" charset="0"/>
                <a:cs typeface="Calibri"/>
              </a:endParaRPr>
            </a:p>
          </p:txBody>
        </p:sp>
        <p:sp>
          <p:nvSpPr>
            <p:cNvPr id="121" name="object 3">
              <a:extLst>
                <a:ext uri="{FF2B5EF4-FFF2-40B4-BE49-F238E27FC236}">
                  <a16:creationId xmlns:a16="http://schemas.microsoft.com/office/drawing/2014/main" id="{AFDBFA50-93AF-4E64-BF0A-7A64482797A8}"/>
                </a:ext>
              </a:extLst>
            </p:cNvPr>
            <p:cNvSpPr txBox="1"/>
            <p:nvPr/>
          </p:nvSpPr>
          <p:spPr>
            <a:xfrm>
              <a:off x="792000" y="36036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50</a:t>
              </a:r>
              <a:endParaRPr sz="900" dirty="0">
                <a:latin typeface="Arial Nova" panose="020B0504020202020204" pitchFamily="34" charset="0"/>
                <a:cs typeface="Calibri"/>
              </a:endParaRPr>
            </a:p>
          </p:txBody>
        </p:sp>
        <p:sp>
          <p:nvSpPr>
            <p:cNvPr id="122" name="object 3">
              <a:extLst>
                <a:ext uri="{FF2B5EF4-FFF2-40B4-BE49-F238E27FC236}">
                  <a16:creationId xmlns:a16="http://schemas.microsoft.com/office/drawing/2014/main" id="{7E8C206F-4B43-4504-95D2-1644F7D2D7C2}"/>
                </a:ext>
              </a:extLst>
            </p:cNvPr>
            <p:cNvSpPr txBox="1"/>
            <p:nvPr/>
          </p:nvSpPr>
          <p:spPr>
            <a:xfrm>
              <a:off x="792000" y="38700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40</a:t>
              </a:r>
              <a:endParaRPr sz="900" dirty="0">
                <a:latin typeface="Arial Nova" panose="020B0504020202020204" pitchFamily="34" charset="0"/>
                <a:cs typeface="Calibri"/>
              </a:endParaRPr>
            </a:p>
          </p:txBody>
        </p:sp>
        <p:sp>
          <p:nvSpPr>
            <p:cNvPr id="123" name="object 3">
              <a:extLst>
                <a:ext uri="{FF2B5EF4-FFF2-40B4-BE49-F238E27FC236}">
                  <a16:creationId xmlns:a16="http://schemas.microsoft.com/office/drawing/2014/main" id="{7FC75E43-9901-4A1E-985D-1A1076971E74}"/>
                </a:ext>
              </a:extLst>
            </p:cNvPr>
            <p:cNvSpPr txBox="1"/>
            <p:nvPr/>
          </p:nvSpPr>
          <p:spPr>
            <a:xfrm>
              <a:off x="792000" y="41400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30</a:t>
              </a:r>
              <a:endParaRPr sz="900" dirty="0">
                <a:latin typeface="Arial Nova" panose="020B0504020202020204" pitchFamily="34" charset="0"/>
                <a:cs typeface="Calibri"/>
              </a:endParaRPr>
            </a:p>
          </p:txBody>
        </p:sp>
        <p:sp>
          <p:nvSpPr>
            <p:cNvPr id="124" name="object 3">
              <a:extLst>
                <a:ext uri="{FF2B5EF4-FFF2-40B4-BE49-F238E27FC236}">
                  <a16:creationId xmlns:a16="http://schemas.microsoft.com/office/drawing/2014/main" id="{1C059650-23BF-4677-A2B7-9746C3B06263}"/>
                </a:ext>
              </a:extLst>
            </p:cNvPr>
            <p:cNvSpPr txBox="1"/>
            <p:nvPr/>
          </p:nvSpPr>
          <p:spPr>
            <a:xfrm>
              <a:off x="792000" y="46800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10</a:t>
              </a:r>
              <a:endParaRPr sz="900" dirty="0">
                <a:latin typeface="Arial Nova" panose="020B0504020202020204" pitchFamily="34" charset="0"/>
                <a:cs typeface="Calibri"/>
              </a:endParaRPr>
            </a:p>
          </p:txBody>
        </p:sp>
        <p:sp>
          <p:nvSpPr>
            <p:cNvPr id="125" name="object 3">
              <a:extLst>
                <a:ext uri="{FF2B5EF4-FFF2-40B4-BE49-F238E27FC236}">
                  <a16:creationId xmlns:a16="http://schemas.microsoft.com/office/drawing/2014/main" id="{4AAB6F21-1644-41F4-ABE0-8C9868C9D434}"/>
                </a:ext>
              </a:extLst>
            </p:cNvPr>
            <p:cNvSpPr txBox="1"/>
            <p:nvPr/>
          </p:nvSpPr>
          <p:spPr>
            <a:xfrm>
              <a:off x="792000" y="4410000"/>
              <a:ext cx="329565" cy="151323"/>
            </a:xfrm>
            <a:prstGeom prst="rect">
              <a:avLst/>
            </a:prstGeom>
          </p:spPr>
          <p:txBody>
            <a:bodyPr vert="horz" wrap="square" lIns="0" tIns="12700" rIns="0" bIns="0" rtlCol="0">
              <a:spAutoFit/>
            </a:bodyPr>
            <a:lstStyle/>
            <a:p>
              <a:pPr marL="12700" algn="r">
                <a:lnSpc>
                  <a:spcPct val="100000"/>
                </a:lnSpc>
                <a:spcBef>
                  <a:spcPts val="100"/>
                </a:spcBef>
              </a:pPr>
              <a:r>
                <a:rPr lang="en-GB" sz="900" spc="-10" dirty="0">
                  <a:solidFill>
                    <a:srgbClr val="231F20"/>
                  </a:solidFill>
                  <a:latin typeface="Arial Nova" panose="020B0504020202020204" pitchFamily="34" charset="0"/>
                  <a:cs typeface="Calibri"/>
                </a:rPr>
                <a:t>20</a:t>
              </a:r>
              <a:endParaRPr sz="900" dirty="0">
                <a:latin typeface="Arial Nova" panose="020B0504020202020204" pitchFamily="34" charset="0"/>
                <a:cs typeface="Calibri"/>
              </a:endParaRPr>
            </a:p>
          </p:txBody>
        </p:sp>
        <p:sp>
          <p:nvSpPr>
            <p:cNvPr id="184" name="object 15">
              <a:extLst>
                <a:ext uri="{FF2B5EF4-FFF2-40B4-BE49-F238E27FC236}">
                  <a16:creationId xmlns:a16="http://schemas.microsoft.com/office/drawing/2014/main" id="{D1664116-1A99-4CBB-821C-7B23208BB37D}"/>
                </a:ext>
              </a:extLst>
            </p:cNvPr>
            <p:cNvSpPr txBox="1"/>
            <p:nvPr/>
          </p:nvSpPr>
          <p:spPr>
            <a:xfrm>
              <a:off x="738429" y="3472107"/>
              <a:ext cx="138499" cy="450061"/>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9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Tree>
    <p:extLst>
      <p:ext uri="{BB962C8B-B14F-4D97-AF65-F5344CB8AC3E}">
        <p14:creationId xmlns:p14="http://schemas.microsoft.com/office/powerpoint/2010/main" val="239524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A3BB9E-0321-4567-AC5B-4266883D98FE}"/>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Gay men in Brazil are using </a:t>
              </a:r>
              <a:r>
                <a:rPr kumimoji="0" lang="en-US" sz="2800" b="1" i="0" u="none" strike="noStrike" kern="1200" cap="none" spc="0" normalizeH="0" baseline="0" noProof="0" dirty="0" err="1">
                  <a:ln>
                    <a:noFill/>
                  </a:ln>
                  <a:solidFill>
                    <a:prstClr val="white"/>
                  </a:solidFill>
                  <a:effectLst/>
                  <a:uLnTx/>
                  <a:uFillTx/>
                  <a:latin typeface="Arial"/>
                  <a:ea typeface="+mn-ea"/>
                  <a:cs typeface="+mn-cs"/>
                </a:rPr>
                <a:t>PrEP</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err="1">
                  <a:ln>
                    <a:noFill/>
                  </a:ln>
                  <a:effectLst/>
                  <a:uLnTx/>
                  <a:uFillTx/>
                  <a:latin typeface="Arial Nova Light" panose="020B0304020202020204" pitchFamily="34" charset="0"/>
                  <a:ea typeface="+mn-ea"/>
                  <a:cs typeface="+mn-cs"/>
                </a:rPr>
                <a:t>PrEP</a:t>
              </a: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 users by population, Brazil, January–March 2018</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44" name="Group 43">
              <a:extLst>
                <a:ext uri="{FF2B5EF4-FFF2-40B4-BE49-F238E27FC236}">
                  <a16:creationId xmlns:a16="http://schemas.microsoft.com/office/drawing/2014/main" id="{E0FBF8A9-0EA3-4B39-A664-BCEA9717D81C}"/>
                </a:ext>
              </a:extLst>
            </p:cNvPr>
            <p:cNvGrpSpPr/>
            <p:nvPr/>
          </p:nvGrpSpPr>
          <p:grpSpPr>
            <a:xfrm>
              <a:off x="3236570" y="1844824"/>
              <a:ext cx="3432859" cy="3316910"/>
              <a:chOff x="2897989" y="1921626"/>
              <a:chExt cx="3432859" cy="3316910"/>
            </a:xfrm>
          </p:grpSpPr>
          <p:grpSp>
            <p:nvGrpSpPr>
              <p:cNvPr id="28" name="Group 27">
                <a:extLst>
                  <a:ext uri="{FF2B5EF4-FFF2-40B4-BE49-F238E27FC236}">
                    <a16:creationId xmlns:a16="http://schemas.microsoft.com/office/drawing/2014/main" id="{F786631B-34C9-4DBF-8187-2BF81A7D4C4B}"/>
                  </a:ext>
                </a:extLst>
              </p:cNvPr>
              <p:cNvGrpSpPr>
                <a:grpSpLocks noChangeAspect="1"/>
              </p:cNvGrpSpPr>
              <p:nvPr/>
            </p:nvGrpSpPr>
            <p:grpSpPr>
              <a:xfrm>
                <a:off x="2897989" y="1921626"/>
                <a:ext cx="3432859" cy="3316910"/>
                <a:chOff x="3755906" y="2902815"/>
                <a:chExt cx="1713065" cy="1655204"/>
              </a:xfrm>
            </p:grpSpPr>
            <p:sp>
              <p:nvSpPr>
                <p:cNvPr id="7" name="AutoShape 21">
                  <a:extLst>
                    <a:ext uri="{FF2B5EF4-FFF2-40B4-BE49-F238E27FC236}">
                      <a16:creationId xmlns:a16="http://schemas.microsoft.com/office/drawing/2014/main" id="{370B0E56-D969-4B2C-8E5A-639BCDECE486}"/>
                    </a:ext>
                  </a:extLst>
                </p:cNvPr>
                <p:cNvSpPr>
                  <a:spLocks noChangeAspect="1"/>
                </p:cNvSpPr>
                <p:nvPr/>
              </p:nvSpPr>
              <p:spPr bwMode="auto">
                <a:xfrm>
                  <a:off x="3822904" y="2914802"/>
                  <a:ext cx="1646067" cy="1643217"/>
                </a:xfrm>
                <a:custGeom>
                  <a:avLst/>
                  <a:gdLst>
                    <a:gd name="T0" fmla="+- 0 2282 2167"/>
                    <a:gd name="T1" fmla="*/ T0 w 2592"/>
                    <a:gd name="T2" fmla="+- 0 12638 11877"/>
                    <a:gd name="T3" fmla="*/ 12638 h 2592"/>
                    <a:gd name="T4" fmla="+- 0 2225 2167"/>
                    <a:gd name="T5" fmla="*/ T4 w 2592"/>
                    <a:gd name="T6" fmla="+- 0 12785 11877"/>
                    <a:gd name="T7" fmla="*/ 12785 h 2592"/>
                    <a:gd name="T8" fmla="+- 0 2188 2167"/>
                    <a:gd name="T9" fmla="*/ T8 w 2592"/>
                    <a:gd name="T10" fmla="+- 0 12934 11877"/>
                    <a:gd name="T11" fmla="*/ 12934 h 2592"/>
                    <a:gd name="T12" fmla="+- 0 2170 2167"/>
                    <a:gd name="T13" fmla="*/ T12 w 2592"/>
                    <a:gd name="T14" fmla="+- 0 13091 11877"/>
                    <a:gd name="T15" fmla="*/ 13091 h 2592"/>
                    <a:gd name="T16" fmla="+- 0 2169 2167"/>
                    <a:gd name="T17" fmla="*/ T16 w 2592"/>
                    <a:gd name="T18" fmla="+- 0 13248 11877"/>
                    <a:gd name="T19" fmla="*/ 13248 h 2592"/>
                    <a:gd name="T20" fmla="+- 0 2186 2167"/>
                    <a:gd name="T21" fmla="*/ T20 w 2592"/>
                    <a:gd name="T22" fmla="+- 0 13393 11877"/>
                    <a:gd name="T23" fmla="*/ 13393 h 2592"/>
                    <a:gd name="T24" fmla="+- 0 2218 2167"/>
                    <a:gd name="T25" fmla="*/ T24 w 2592"/>
                    <a:gd name="T26" fmla="+- 0 13534 11877"/>
                    <a:gd name="T27" fmla="*/ 13534 h 2592"/>
                    <a:gd name="T28" fmla="+- 0 2265 2167"/>
                    <a:gd name="T29" fmla="*/ T28 w 2592"/>
                    <a:gd name="T30" fmla="+- 0 13668 11877"/>
                    <a:gd name="T31" fmla="*/ 13668 h 2592"/>
                    <a:gd name="T32" fmla="+- 0 2326 2167"/>
                    <a:gd name="T33" fmla="*/ T32 w 2592"/>
                    <a:gd name="T34" fmla="+- 0 13795 11877"/>
                    <a:gd name="T35" fmla="*/ 13795 h 2592"/>
                    <a:gd name="T36" fmla="+- 0 2400 2167"/>
                    <a:gd name="T37" fmla="*/ T36 w 2592"/>
                    <a:gd name="T38" fmla="+- 0 13914 11877"/>
                    <a:gd name="T39" fmla="*/ 13914 h 2592"/>
                    <a:gd name="T40" fmla="+- 0 2485 2167"/>
                    <a:gd name="T41" fmla="*/ T40 w 2592"/>
                    <a:gd name="T42" fmla="+- 0 14024 11877"/>
                    <a:gd name="T43" fmla="*/ 14024 h 2592"/>
                    <a:gd name="T44" fmla="+- 0 2582 2167"/>
                    <a:gd name="T45" fmla="*/ T44 w 2592"/>
                    <a:gd name="T46" fmla="+- 0 14123 11877"/>
                    <a:gd name="T47" fmla="*/ 14123 h 2592"/>
                    <a:gd name="T48" fmla="+- 0 2689 2167"/>
                    <a:gd name="T49" fmla="*/ T48 w 2592"/>
                    <a:gd name="T50" fmla="+- 0 14213 11877"/>
                    <a:gd name="T51" fmla="*/ 14213 h 2592"/>
                    <a:gd name="T52" fmla="+- 0 2806 2167"/>
                    <a:gd name="T53" fmla="*/ T52 w 2592"/>
                    <a:gd name="T54" fmla="+- 0 14290 11877"/>
                    <a:gd name="T55" fmla="*/ 14290 h 2592"/>
                    <a:gd name="T56" fmla="+- 0 2930 2167"/>
                    <a:gd name="T57" fmla="*/ T56 w 2592"/>
                    <a:gd name="T58" fmla="+- 0 14355 11877"/>
                    <a:gd name="T59" fmla="*/ 14355 h 2592"/>
                    <a:gd name="T60" fmla="+- 0 3063 2167"/>
                    <a:gd name="T61" fmla="*/ T60 w 2592"/>
                    <a:gd name="T62" fmla="+- 0 14406 11877"/>
                    <a:gd name="T63" fmla="*/ 14406 h 2592"/>
                    <a:gd name="T64" fmla="+- 0 3201 2167"/>
                    <a:gd name="T65" fmla="*/ T64 w 2592"/>
                    <a:gd name="T66" fmla="+- 0 14442 11877"/>
                    <a:gd name="T67" fmla="*/ 14442 h 2592"/>
                    <a:gd name="T68" fmla="+- 0 3345 2167"/>
                    <a:gd name="T69" fmla="*/ T68 w 2592"/>
                    <a:gd name="T70" fmla="+- 0 14464 11877"/>
                    <a:gd name="T71" fmla="*/ 14464 h 2592"/>
                    <a:gd name="T72" fmla="+- 0 3494 2167"/>
                    <a:gd name="T73" fmla="*/ T72 w 2592"/>
                    <a:gd name="T74" fmla="+- 0 14468 11877"/>
                    <a:gd name="T75" fmla="*/ 14468 h 2592"/>
                    <a:gd name="T76" fmla="+- 0 3645 2167"/>
                    <a:gd name="T77" fmla="*/ T76 w 2592"/>
                    <a:gd name="T78" fmla="+- 0 14456 11877"/>
                    <a:gd name="T79" fmla="*/ 14456 h 2592"/>
                    <a:gd name="T80" fmla="+- 0 3790 2167"/>
                    <a:gd name="T81" fmla="*/ T80 w 2592"/>
                    <a:gd name="T82" fmla="+- 0 14427 11877"/>
                    <a:gd name="T83" fmla="*/ 14427 h 2592"/>
                    <a:gd name="T84" fmla="+- 0 3929 2167"/>
                    <a:gd name="T85" fmla="*/ T84 w 2592"/>
                    <a:gd name="T86" fmla="+- 0 14382 11877"/>
                    <a:gd name="T87" fmla="*/ 14382 h 2592"/>
                    <a:gd name="T88" fmla="+- 0 4061 2167"/>
                    <a:gd name="T89" fmla="*/ T88 w 2592"/>
                    <a:gd name="T90" fmla="+- 0 14322 11877"/>
                    <a:gd name="T91" fmla="*/ 14322 h 2592"/>
                    <a:gd name="T92" fmla="+- 0 4185 2167"/>
                    <a:gd name="T93" fmla="*/ T92 w 2592"/>
                    <a:gd name="T94" fmla="+- 0 14248 11877"/>
                    <a:gd name="T95" fmla="*/ 14248 h 2592"/>
                    <a:gd name="T96" fmla="+- 0 4299 2167"/>
                    <a:gd name="T97" fmla="*/ T96 w 2592"/>
                    <a:gd name="T98" fmla="+- 0 14161 11877"/>
                    <a:gd name="T99" fmla="*/ 14161 h 2592"/>
                    <a:gd name="T100" fmla="+- 0 4403 2167"/>
                    <a:gd name="T101" fmla="*/ T100 w 2592"/>
                    <a:gd name="T102" fmla="+- 0 14062 11877"/>
                    <a:gd name="T103" fmla="*/ 14062 h 2592"/>
                    <a:gd name="T104" fmla="+- 0 4496 2167"/>
                    <a:gd name="T105" fmla="*/ T104 w 2592"/>
                    <a:gd name="T106" fmla="+- 0 13953 11877"/>
                    <a:gd name="T107" fmla="*/ 13953 h 2592"/>
                    <a:gd name="T108" fmla="+- 0 4577 2167"/>
                    <a:gd name="T109" fmla="*/ T108 w 2592"/>
                    <a:gd name="T110" fmla="+- 0 13834 11877"/>
                    <a:gd name="T111" fmla="*/ 13834 h 2592"/>
                    <a:gd name="T112" fmla="+- 0 4644 2167"/>
                    <a:gd name="T113" fmla="*/ T112 w 2592"/>
                    <a:gd name="T114" fmla="+- 0 13706 11877"/>
                    <a:gd name="T115" fmla="*/ 13706 h 2592"/>
                    <a:gd name="T116" fmla="+- 0 4696 2167"/>
                    <a:gd name="T117" fmla="*/ T116 w 2592"/>
                    <a:gd name="T118" fmla="+- 0 13570 11877"/>
                    <a:gd name="T119" fmla="*/ 13570 h 2592"/>
                    <a:gd name="T120" fmla="+- 0 4734 2167"/>
                    <a:gd name="T121" fmla="*/ T120 w 2592"/>
                    <a:gd name="T122" fmla="+- 0 13428 11877"/>
                    <a:gd name="T123" fmla="*/ 13428 h 2592"/>
                    <a:gd name="T124" fmla="+- 0 4755 2167"/>
                    <a:gd name="T125" fmla="*/ T124 w 2592"/>
                    <a:gd name="T126" fmla="+- 0 13280 11877"/>
                    <a:gd name="T127" fmla="*/ 13280 h 2592"/>
                    <a:gd name="T128" fmla="+- 0 4759 2167"/>
                    <a:gd name="T129" fmla="*/ T128 w 2592"/>
                    <a:gd name="T130" fmla="+- 0 13173 11877"/>
                    <a:gd name="T131" fmla="*/ 13173 h 2592"/>
                    <a:gd name="T132" fmla="+- 0 2319 2167"/>
                    <a:gd name="T133" fmla="*/ T132 w 2592"/>
                    <a:gd name="T134" fmla="+- 0 12565 11877"/>
                    <a:gd name="T135" fmla="*/ 12565 h 2592"/>
                    <a:gd name="T136" fmla="+- 0 3463 2167"/>
                    <a:gd name="T137" fmla="*/ T136 w 2592"/>
                    <a:gd name="T138" fmla="+- 0 13173 11877"/>
                    <a:gd name="T139" fmla="*/ 13173 h 2592"/>
                    <a:gd name="T140" fmla="+- 0 4758 2167"/>
                    <a:gd name="T141" fmla="*/ T140 w 2592"/>
                    <a:gd name="T142" fmla="+- 0 13129 11877"/>
                    <a:gd name="T143" fmla="*/ 13129 h 2592"/>
                    <a:gd name="T144" fmla="+- 0 4745 2167"/>
                    <a:gd name="T145" fmla="*/ T144 w 2592"/>
                    <a:gd name="T146" fmla="+- 0 12982 11877"/>
                    <a:gd name="T147" fmla="*/ 12982 h 2592"/>
                    <a:gd name="T148" fmla="+- 0 4716 2167"/>
                    <a:gd name="T149" fmla="*/ T148 w 2592"/>
                    <a:gd name="T150" fmla="+- 0 12841 11877"/>
                    <a:gd name="T151" fmla="*/ 12841 h 2592"/>
                    <a:gd name="T152" fmla="+- 0 4672 2167"/>
                    <a:gd name="T153" fmla="*/ T152 w 2592"/>
                    <a:gd name="T154" fmla="+- 0 12705 11877"/>
                    <a:gd name="T155" fmla="*/ 12705 h 2592"/>
                    <a:gd name="T156" fmla="+- 0 4614 2167"/>
                    <a:gd name="T157" fmla="*/ T156 w 2592"/>
                    <a:gd name="T158" fmla="+- 0 12577 11877"/>
                    <a:gd name="T159" fmla="*/ 12577 h 2592"/>
                    <a:gd name="T160" fmla="+- 0 4543 2167"/>
                    <a:gd name="T161" fmla="*/ T160 w 2592"/>
                    <a:gd name="T162" fmla="+- 0 12456 11877"/>
                    <a:gd name="T163" fmla="*/ 12456 h 2592"/>
                    <a:gd name="T164" fmla="+- 0 4460 2167"/>
                    <a:gd name="T165" fmla="*/ T164 w 2592"/>
                    <a:gd name="T166" fmla="+- 0 12344 11877"/>
                    <a:gd name="T167" fmla="*/ 12344 h 2592"/>
                    <a:gd name="T168" fmla="+- 0 4365 2167"/>
                    <a:gd name="T169" fmla="*/ T168 w 2592"/>
                    <a:gd name="T170" fmla="+- 0 12242 11877"/>
                    <a:gd name="T171" fmla="*/ 12242 h 2592"/>
                    <a:gd name="T172" fmla="+- 0 4260 2167"/>
                    <a:gd name="T173" fmla="*/ T172 w 2592"/>
                    <a:gd name="T174" fmla="+- 0 12151 11877"/>
                    <a:gd name="T175" fmla="*/ 12151 h 2592"/>
                    <a:gd name="T176" fmla="+- 0 4146 2167"/>
                    <a:gd name="T177" fmla="*/ T176 w 2592"/>
                    <a:gd name="T178" fmla="+- 0 12071 11877"/>
                    <a:gd name="T179" fmla="*/ 12071 h 2592"/>
                    <a:gd name="T180" fmla="+- 0 4023 2167"/>
                    <a:gd name="T181" fmla="*/ T180 w 2592"/>
                    <a:gd name="T182" fmla="+- 0 12004 11877"/>
                    <a:gd name="T183" fmla="*/ 12004 h 2592"/>
                    <a:gd name="T184" fmla="+- 0 3892 2167"/>
                    <a:gd name="T185" fmla="*/ T184 w 2592"/>
                    <a:gd name="T186" fmla="+- 0 11950 11877"/>
                    <a:gd name="T187" fmla="*/ 11950 h 2592"/>
                    <a:gd name="T188" fmla="+- 0 3755 2167"/>
                    <a:gd name="T189" fmla="*/ T188 w 2592"/>
                    <a:gd name="T190" fmla="+- 0 11910 11877"/>
                    <a:gd name="T191" fmla="*/ 11910 h 2592"/>
                    <a:gd name="T192" fmla="+- 0 3611 2167"/>
                    <a:gd name="T193" fmla="*/ T192 w 2592"/>
                    <a:gd name="T194" fmla="+- 0 11885 11877"/>
                    <a:gd name="T195" fmla="*/ 11885 h 2592"/>
                    <a:gd name="T196" fmla="+- 0 3463 2167"/>
                    <a:gd name="T197" fmla="*/ T196 w 2592"/>
                    <a:gd name="T198" fmla="+- 0 11877 11877"/>
                    <a:gd name="T199" fmla="*/ 11877 h 25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592" h="2592">
                      <a:moveTo>
                        <a:pt x="152" y="688"/>
                      </a:moveTo>
                      <a:lnTo>
                        <a:pt x="115" y="761"/>
                      </a:lnTo>
                      <a:lnTo>
                        <a:pt x="84" y="835"/>
                      </a:lnTo>
                      <a:lnTo>
                        <a:pt x="58" y="908"/>
                      </a:lnTo>
                      <a:lnTo>
                        <a:pt x="37" y="982"/>
                      </a:lnTo>
                      <a:lnTo>
                        <a:pt x="21" y="1057"/>
                      </a:lnTo>
                      <a:lnTo>
                        <a:pt x="9" y="1134"/>
                      </a:lnTo>
                      <a:lnTo>
                        <a:pt x="3" y="1214"/>
                      </a:lnTo>
                      <a:lnTo>
                        <a:pt x="0" y="1296"/>
                      </a:lnTo>
                      <a:lnTo>
                        <a:pt x="2" y="1371"/>
                      </a:lnTo>
                      <a:lnTo>
                        <a:pt x="9" y="1444"/>
                      </a:lnTo>
                      <a:lnTo>
                        <a:pt x="19" y="1516"/>
                      </a:lnTo>
                      <a:lnTo>
                        <a:pt x="33" y="1587"/>
                      </a:lnTo>
                      <a:lnTo>
                        <a:pt x="51" y="1657"/>
                      </a:lnTo>
                      <a:lnTo>
                        <a:pt x="73" y="1725"/>
                      </a:lnTo>
                      <a:lnTo>
                        <a:pt x="98" y="1791"/>
                      </a:lnTo>
                      <a:lnTo>
                        <a:pt x="127" y="1855"/>
                      </a:lnTo>
                      <a:lnTo>
                        <a:pt x="159" y="1918"/>
                      </a:lnTo>
                      <a:lnTo>
                        <a:pt x="194" y="1978"/>
                      </a:lnTo>
                      <a:lnTo>
                        <a:pt x="233" y="2037"/>
                      </a:lnTo>
                      <a:lnTo>
                        <a:pt x="274" y="2093"/>
                      </a:lnTo>
                      <a:lnTo>
                        <a:pt x="318" y="2147"/>
                      </a:lnTo>
                      <a:lnTo>
                        <a:pt x="366" y="2198"/>
                      </a:lnTo>
                      <a:lnTo>
                        <a:pt x="415" y="2246"/>
                      </a:lnTo>
                      <a:lnTo>
                        <a:pt x="468" y="2292"/>
                      </a:lnTo>
                      <a:lnTo>
                        <a:pt x="522" y="2336"/>
                      </a:lnTo>
                      <a:lnTo>
                        <a:pt x="579" y="2376"/>
                      </a:lnTo>
                      <a:lnTo>
                        <a:pt x="639" y="2413"/>
                      </a:lnTo>
                      <a:lnTo>
                        <a:pt x="700" y="2447"/>
                      </a:lnTo>
                      <a:lnTo>
                        <a:pt x="763" y="2478"/>
                      </a:lnTo>
                      <a:lnTo>
                        <a:pt x="829" y="2505"/>
                      </a:lnTo>
                      <a:lnTo>
                        <a:pt x="896" y="2529"/>
                      </a:lnTo>
                      <a:lnTo>
                        <a:pt x="964" y="2549"/>
                      </a:lnTo>
                      <a:lnTo>
                        <a:pt x="1034" y="2565"/>
                      </a:lnTo>
                      <a:lnTo>
                        <a:pt x="1106" y="2578"/>
                      </a:lnTo>
                      <a:lnTo>
                        <a:pt x="1178" y="2587"/>
                      </a:lnTo>
                      <a:lnTo>
                        <a:pt x="1252" y="2591"/>
                      </a:lnTo>
                      <a:lnTo>
                        <a:pt x="1327" y="2591"/>
                      </a:lnTo>
                      <a:lnTo>
                        <a:pt x="1403" y="2587"/>
                      </a:lnTo>
                      <a:lnTo>
                        <a:pt x="1478" y="2579"/>
                      </a:lnTo>
                      <a:lnTo>
                        <a:pt x="1551" y="2567"/>
                      </a:lnTo>
                      <a:lnTo>
                        <a:pt x="1623" y="2550"/>
                      </a:lnTo>
                      <a:lnTo>
                        <a:pt x="1694" y="2529"/>
                      </a:lnTo>
                      <a:lnTo>
                        <a:pt x="1762" y="2505"/>
                      </a:lnTo>
                      <a:lnTo>
                        <a:pt x="1829" y="2476"/>
                      </a:lnTo>
                      <a:lnTo>
                        <a:pt x="1894" y="2445"/>
                      </a:lnTo>
                      <a:lnTo>
                        <a:pt x="1957" y="2409"/>
                      </a:lnTo>
                      <a:lnTo>
                        <a:pt x="2018" y="2371"/>
                      </a:lnTo>
                      <a:lnTo>
                        <a:pt x="2076" y="2329"/>
                      </a:lnTo>
                      <a:lnTo>
                        <a:pt x="2132" y="2284"/>
                      </a:lnTo>
                      <a:lnTo>
                        <a:pt x="2186" y="2236"/>
                      </a:lnTo>
                      <a:lnTo>
                        <a:pt x="2236" y="2185"/>
                      </a:lnTo>
                      <a:lnTo>
                        <a:pt x="2284" y="2132"/>
                      </a:lnTo>
                      <a:lnTo>
                        <a:pt x="2329" y="2076"/>
                      </a:lnTo>
                      <a:lnTo>
                        <a:pt x="2371" y="2018"/>
                      </a:lnTo>
                      <a:lnTo>
                        <a:pt x="2410" y="1957"/>
                      </a:lnTo>
                      <a:lnTo>
                        <a:pt x="2445" y="1894"/>
                      </a:lnTo>
                      <a:lnTo>
                        <a:pt x="2477" y="1829"/>
                      </a:lnTo>
                      <a:lnTo>
                        <a:pt x="2505" y="1762"/>
                      </a:lnTo>
                      <a:lnTo>
                        <a:pt x="2529" y="1693"/>
                      </a:lnTo>
                      <a:lnTo>
                        <a:pt x="2550" y="1623"/>
                      </a:lnTo>
                      <a:lnTo>
                        <a:pt x="2567" y="1551"/>
                      </a:lnTo>
                      <a:lnTo>
                        <a:pt x="2579" y="1478"/>
                      </a:lnTo>
                      <a:lnTo>
                        <a:pt x="2588" y="1403"/>
                      </a:lnTo>
                      <a:lnTo>
                        <a:pt x="2592" y="1327"/>
                      </a:lnTo>
                      <a:lnTo>
                        <a:pt x="2592" y="1296"/>
                      </a:lnTo>
                      <a:lnTo>
                        <a:pt x="1296" y="1296"/>
                      </a:lnTo>
                      <a:lnTo>
                        <a:pt x="152" y="688"/>
                      </a:lnTo>
                      <a:close/>
                      <a:moveTo>
                        <a:pt x="1296" y="0"/>
                      </a:moveTo>
                      <a:lnTo>
                        <a:pt x="1296" y="1296"/>
                      </a:lnTo>
                      <a:lnTo>
                        <a:pt x="2592" y="1296"/>
                      </a:lnTo>
                      <a:lnTo>
                        <a:pt x="2591" y="1252"/>
                      </a:lnTo>
                      <a:lnTo>
                        <a:pt x="2587" y="1178"/>
                      </a:lnTo>
                      <a:lnTo>
                        <a:pt x="2578" y="1105"/>
                      </a:lnTo>
                      <a:lnTo>
                        <a:pt x="2566" y="1034"/>
                      </a:lnTo>
                      <a:lnTo>
                        <a:pt x="2549" y="964"/>
                      </a:lnTo>
                      <a:lnTo>
                        <a:pt x="2529" y="895"/>
                      </a:lnTo>
                      <a:lnTo>
                        <a:pt x="2505" y="828"/>
                      </a:lnTo>
                      <a:lnTo>
                        <a:pt x="2478" y="763"/>
                      </a:lnTo>
                      <a:lnTo>
                        <a:pt x="2447" y="700"/>
                      </a:lnTo>
                      <a:lnTo>
                        <a:pt x="2413" y="638"/>
                      </a:lnTo>
                      <a:lnTo>
                        <a:pt x="2376" y="579"/>
                      </a:lnTo>
                      <a:lnTo>
                        <a:pt x="2336" y="522"/>
                      </a:lnTo>
                      <a:lnTo>
                        <a:pt x="2293" y="467"/>
                      </a:lnTo>
                      <a:lnTo>
                        <a:pt x="2247" y="415"/>
                      </a:lnTo>
                      <a:lnTo>
                        <a:pt x="2198" y="365"/>
                      </a:lnTo>
                      <a:lnTo>
                        <a:pt x="2147" y="318"/>
                      </a:lnTo>
                      <a:lnTo>
                        <a:pt x="2093" y="274"/>
                      </a:lnTo>
                      <a:lnTo>
                        <a:pt x="2037" y="232"/>
                      </a:lnTo>
                      <a:lnTo>
                        <a:pt x="1979" y="194"/>
                      </a:lnTo>
                      <a:lnTo>
                        <a:pt x="1918" y="159"/>
                      </a:lnTo>
                      <a:lnTo>
                        <a:pt x="1856" y="127"/>
                      </a:lnTo>
                      <a:lnTo>
                        <a:pt x="1791" y="98"/>
                      </a:lnTo>
                      <a:lnTo>
                        <a:pt x="1725" y="73"/>
                      </a:lnTo>
                      <a:lnTo>
                        <a:pt x="1657" y="51"/>
                      </a:lnTo>
                      <a:lnTo>
                        <a:pt x="1588" y="33"/>
                      </a:lnTo>
                      <a:lnTo>
                        <a:pt x="1517" y="19"/>
                      </a:lnTo>
                      <a:lnTo>
                        <a:pt x="1444" y="8"/>
                      </a:lnTo>
                      <a:lnTo>
                        <a:pt x="1371" y="2"/>
                      </a:lnTo>
                      <a:lnTo>
                        <a:pt x="1296" y="0"/>
                      </a:lnTo>
                      <a:close/>
                    </a:path>
                  </a:pathLst>
                </a:custGeom>
                <a:solidFill>
                  <a:srgbClr val="F15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20">
                  <a:extLst>
                    <a:ext uri="{FF2B5EF4-FFF2-40B4-BE49-F238E27FC236}">
                      <a16:creationId xmlns:a16="http://schemas.microsoft.com/office/drawing/2014/main" id="{076C7D05-00F2-403E-8A93-3093BA7EC56F}"/>
                    </a:ext>
                  </a:extLst>
                </p:cNvPr>
                <p:cNvSpPr>
                  <a:spLocks/>
                </p:cNvSpPr>
                <p:nvPr/>
              </p:nvSpPr>
              <p:spPr bwMode="auto">
                <a:xfrm>
                  <a:off x="4116936" y="2914802"/>
                  <a:ext cx="529002" cy="821608"/>
                </a:xfrm>
                <a:custGeom>
                  <a:avLst/>
                  <a:gdLst>
                    <a:gd name="T0" fmla="+- 0 3463 2630"/>
                    <a:gd name="T1" fmla="*/ T0 w 833"/>
                    <a:gd name="T2" fmla="+- 0 11877 11877"/>
                    <a:gd name="T3" fmla="*/ 11877 h 1296"/>
                    <a:gd name="T4" fmla="+- 0 3385 2630"/>
                    <a:gd name="T5" fmla="*/ T4 w 833"/>
                    <a:gd name="T6" fmla="+- 0 11879 11877"/>
                    <a:gd name="T7" fmla="*/ 11879 h 1296"/>
                    <a:gd name="T8" fmla="+- 0 3309 2630"/>
                    <a:gd name="T9" fmla="*/ T8 w 833"/>
                    <a:gd name="T10" fmla="+- 0 11885 11877"/>
                    <a:gd name="T11" fmla="*/ 11885 h 1296"/>
                    <a:gd name="T12" fmla="+- 0 3234 2630"/>
                    <a:gd name="T13" fmla="*/ T12 w 833"/>
                    <a:gd name="T14" fmla="+- 0 11896 11877"/>
                    <a:gd name="T15" fmla="*/ 11896 h 1296"/>
                    <a:gd name="T16" fmla="+- 0 3161 2630"/>
                    <a:gd name="T17" fmla="*/ T16 w 833"/>
                    <a:gd name="T18" fmla="+- 0 11911 11877"/>
                    <a:gd name="T19" fmla="*/ 11911 h 1296"/>
                    <a:gd name="T20" fmla="+- 0 3089 2630"/>
                    <a:gd name="T21" fmla="*/ T20 w 833"/>
                    <a:gd name="T22" fmla="+- 0 11930 11877"/>
                    <a:gd name="T23" fmla="*/ 11930 h 1296"/>
                    <a:gd name="T24" fmla="+- 0 3019 2630"/>
                    <a:gd name="T25" fmla="*/ T24 w 833"/>
                    <a:gd name="T26" fmla="+- 0 11953 11877"/>
                    <a:gd name="T27" fmla="*/ 11953 h 1296"/>
                    <a:gd name="T28" fmla="+- 0 2951 2630"/>
                    <a:gd name="T29" fmla="*/ T28 w 833"/>
                    <a:gd name="T30" fmla="+- 0 11980 11877"/>
                    <a:gd name="T31" fmla="*/ 11980 h 1296"/>
                    <a:gd name="T32" fmla="+- 0 2883 2630"/>
                    <a:gd name="T33" fmla="*/ T32 w 833"/>
                    <a:gd name="T34" fmla="+- 0 12012 11877"/>
                    <a:gd name="T35" fmla="*/ 12012 h 1296"/>
                    <a:gd name="T36" fmla="+- 0 2818 2630"/>
                    <a:gd name="T37" fmla="*/ T36 w 833"/>
                    <a:gd name="T38" fmla="+- 0 12048 11877"/>
                    <a:gd name="T39" fmla="*/ 12048 h 1296"/>
                    <a:gd name="T40" fmla="+- 0 2754 2630"/>
                    <a:gd name="T41" fmla="*/ T40 w 833"/>
                    <a:gd name="T42" fmla="+- 0 12088 11877"/>
                    <a:gd name="T43" fmla="*/ 12088 h 1296"/>
                    <a:gd name="T44" fmla="+- 0 2691 2630"/>
                    <a:gd name="T45" fmla="*/ T44 w 833"/>
                    <a:gd name="T46" fmla="+- 0 12132 11877"/>
                    <a:gd name="T47" fmla="*/ 12132 h 1296"/>
                    <a:gd name="T48" fmla="+- 0 2630 2630"/>
                    <a:gd name="T49" fmla="*/ T48 w 833"/>
                    <a:gd name="T50" fmla="+- 0 12180 11877"/>
                    <a:gd name="T51" fmla="*/ 12180 h 1296"/>
                    <a:gd name="T52" fmla="+- 0 3463 2630"/>
                    <a:gd name="T53" fmla="*/ T52 w 833"/>
                    <a:gd name="T54" fmla="+- 0 13173 11877"/>
                    <a:gd name="T55" fmla="*/ 13173 h 1296"/>
                    <a:gd name="T56" fmla="+- 0 3463 2630"/>
                    <a:gd name="T57" fmla="*/ T56 w 833"/>
                    <a:gd name="T58" fmla="+- 0 11877 11877"/>
                    <a:gd name="T59" fmla="*/ 11877 h 12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833" h="1296">
                      <a:moveTo>
                        <a:pt x="833" y="0"/>
                      </a:moveTo>
                      <a:lnTo>
                        <a:pt x="755" y="2"/>
                      </a:lnTo>
                      <a:lnTo>
                        <a:pt x="679" y="8"/>
                      </a:lnTo>
                      <a:lnTo>
                        <a:pt x="604" y="19"/>
                      </a:lnTo>
                      <a:lnTo>
                        <a:pt x="531" y="34"/>
                      </a:lnTo>
                      <a:lnTo>
                        <a:pt x="459" y="53"/>
                      </a:lnTo>
                      <a:lnTo>
                        <a:pt x="389" y="76"/>
                      </a:lnTo>
                      <a:lnTo>
                        <a:pt x="321" y="103"/>
                      </a:lnTo>
                      <a:lnTo>
                        <a:pt x="253" y="135"/>
                      </a:lnTo>
                      <a:lnTo>
                        <a:pt x="188" y="171"/>
                      </a:lnTo>
                      <a:lnTo>
                        <a:pt x="124" y="211"/>
                      </a:lnTo>
                      <a:lnTo>
                        <a:pt x="61" y="255"/>
                      </a:lnTo>
                      <a:lnTo>
                        <a:pt x="0" y="303"/>
                      </a:lnTo>
                      <a:lnTo>
                        <a:pt x="833" y="1296"/>
                      </a:lnTo>
                      <a:lnTo>
                        <a:pt x="833" y="0"/>
                      </a:lnTo>
                      <a:close/>
                    </a:path>
                  </a:pathLst>
                </a:custGeom>
                <a:solidFill>
                  <a:srgbClr val="07BC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19">
                  <a:extLst>
                    <a:ext uri="{FF2B5EF4-FFF2-40B4-BE49-F238E27FC236}">
                      <a16:creationId xmlns:a16="http://schemas.microsoft.com/office/drawing/2014/main" id="{FBD55A18-29C7-4C51-856D-9236461582E1}"/>
                    </a:ext>
                  </a:extLst>
                </p:cNvPr>
                <p:cNvSpPr>
                  <a:spLocks/>
                </p:cNvSpPr>
                <p:nvPr/>
              </p:nvSpPr>
              <p:spPr bwMode="auto">
                <a:xfrm>
                  <a:off x="3948011" y="3107525"/>
                  <a:ext cx="698562" cy="629519"/>
                </a:xfrm>
                <a:custGeom>
                  <a:avLst/>
                  <a:gdLst>
                    <a:gd name="T0" fmla="+- 0 2630 2364"/>
                    <a:gd name="T1" fmla="*/ T0 w 1100"/>
                    <a:gd name="T2" fmla="+- 0 12180 12180"/>
                    <a:gd name="T3" fmla="*/ 12180 h 993"/>
                    <a:gd name="T4" fmla="+- 0 2568 2364"/>
                    <a:gd name="T5" fmla="*/ T4 w 1100"/>
                    <a:gd name="T6" fmla="+- 0 12236 12180"/>
                    <a:gd name="T7" fmla="*/ 12236 h 993"/>
                    <a:gd name="T8" fmla="+- 0 2511 2364"/>
                    <a:gd name="T9" fmla="*/ T8 w 1100"/>
                    <a:gd name="T10" fmla="+- 0 12293 12180"/>
                    <a:gd name="T11" fmla="*/ 12293 h 993"/>
                    <a:gd name="T12" fmla="+- 0 2459 2364"/>
                    <a:gd name="T13" fmla="*/ T12 w 1100"/>
                    <a:gd name="T14" fmla="+- 0 12353 12180"/>
                    <a:gd name="T15" fmla="*/ 12353 h 993"/>
                    <a:gd name="T16" fmla="+- 0 2410 2364"/>
                    <a:gd name="T17" fmla="*/ T16 w 1100"/>
                    <a:gd name="T18" fmla="+- 0 12417 12180"/>
                    <a:gd name="T19" fmla="*/ 12417 h 993"/>
                    <a:gd name="T20" fmla="+- 0 2364 2364"/>
                    <a:gd name="T21" fmla="*/ T20 w 1100"/>
                    <a:gd name="T22" fmla="+- 0 12486 12180"/>
                    <a:gd name="T23" fmla="*/ 12486 h 993"/>
                    <a:gd name="T24" fmla="+- 0 3463 2364"/>
                    <a:gd name="T25" fmla="*/ T24 w 1100"/>
                    <a:gd name="T26" fmla="+- 0 13173 12180"/>
                    <a:gd name="T27" fmla="*/ 13173 h 993"/>
                    <a:gd name="T28" fmla="+- 0 2630 2364"/>
                    <a:gd name="T29" fmla="*/ T28 w 1100"/>
                    <a:gd name="T30" fmla="+- 0 12180 12180"/>
                    <a:gd name="T31" fmla="*/ 12180 h 99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100" h="993">
                      <a:moveTo>
                        <a:pt x="266" y="0"/>
                      </a:moveTo>
                      <a:lnTo>
                        <a:pt x="204" y="56"/>
                      </a:lnTo>
                      <a:lnTo>
                        <a:pt x="147" y="113"/>
                      </a:lnTo>
                      <a:lnTo>
                        <a:pt x="95" y="173"/>
                      </a:lnTo>
                      <a:lnTo>
                        <a:pt x="46" y="237"/>
                      </a:lnTo>
                      <a:lnTo>
                        <a:pt x="0" y="306"/>
                      </a:lnTo>
                      <a:lnTo>
                        <a:pt x="1099" y="993"/>
                      </a:lnTo>
                      <a:lnTo>
                        <a:pt x="266" y="0"/>
                      </a:lnTo>
                      <a:close/>
                    </a:path>
                  </a:pathLst>
                </a:custGeom>
                <a:solidFill>
                  <a:srgbClr val="F78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a:extLst>
                    <a:ext uri="{FF2B5EF4-FFF2-40B4-BE49-F238E27FC236}">
                      <a16:creationId xmlns:a16="http://schemas.microsoft.com/office/drawing/2014/main" id="{43CA9617-E2EA-4F40-A292-32127C4A6C73}"/>
                    </a:ext>
                  </a:extLst>
                </p:cNvPr>
                <p:cNvSpPr>
                  <a:spLocks/>
                </p:cNvSpPr>
                <p:nvPr/>
              </p:nvSpPr>
              <p:spPr bwMode="auto">
                <a:xfrm>
                  <a:off x="3919433" y="3301516"/>
                  <a:ext cx="727140" cy="435529"/>
                </a:xfrm>
                <a:custGeom>
                  <a:avLst/>
                  <a:gdLst>
                    <a:gd name="T0" fmla="+- 0 2364 2319"/>
                    <a:gd name="T1" fmla="*/ T0 w 1145"/>
                    <a:gd name="T2" fmla="+- 0 12486 12486"/>
                    <a:gd name="T3" fmla="*/ 12486 h 687"/>
                    <a:gd name="T4" fmla="+- 0 2353 2319"/>
                    <a:gd name="T5" fmla="*/ T4 w 1145"/>
                    <a:gd name="T6" fmla="+- 0 12505 12486"/>
                    <a:gd name="T7" fmla="*/ 12505 h 687"/>
                    <a:gd name="T8" fmla="+- 0 2341 2319"/>
                    <a:gd name="T9" fmla="*/ T8 w 1145"/>
                    <a:gd name="T10" fmla="+- 0 12525 12486"/>
                    <a:gd name="T11" fmla="*/ 12525 h 687"/>
                    <a:gd name="T12" fmla="+- 0 2330 2319"/>
                    <a:gd name="T13" fmla="*/ T12 w 1145"/>
                    <a:gd name="T14" fmla="+- 0 12545 12486"/>
                    <a:gd name="T15" fmla="*/ 12545 h 687"/>
                    <a:gd name="T16" fmla="+- 0 2319 2319"/>
                    <a:gd name="T17" fmla="*/ T16 w 1145"/>
                    <a:gd name="T18" fmla="+- 0 12565 12486"/>
                    <a:gd name="T19" fmla="*/ 12565 h 687"/>
                    <a:gd name="T20" fmla="+- 0 3463 2319"/>
                    <a:gd name="T21" fmla="*/ T20 w 1145"/>
                    <a:gd name="T22" fmla="+- 0 13173 12486"/>
                    <a:gd name="T23" fmla="*/ 13173 h 687"/>
                    <a:gd name="T24" fmla="+- 0 2364 2319"/>
                    <a:gd name="T25" fmla="*/ T24 w 1145"/>
                    <a:gd name="T26" fmla="+- 0 12486 12486"/>
                    <a:gd name="T27" fmla="*/ 12486 h 687"/>
                  </a:gdLst>
                  <a:ahLst/>
                  <a:cxnLst>
                    <a:cxn ang="0">
                      <a:pos x="T1" y="T3"/>
                    </a:cxn>
                    <a:cxn ang="0">
                      <a:pos x="T5" y="T7"/>
                    </a:cxn>
                    <a:cxn ang="0">
                      <a:pos x="T9" y="T11"/>
                    </a:cxn>
                    <a:cxn ang="0">
                      <a:pos x="T13" y="T15"/>
                    </a:cxn>
                    <a:cxn ang="0">
                      <a:pos x="T17" y="T19"/>
                    </a:cxn>
                    <a:cxn ang="0">
                      <a:pos x="T21" y="T23"/>
                    </a:cxn>
                    <a:cxn ang="0">
                      <a:pos x="T25" y="T27"/>
                    </a:cxn>
                  </a:cxnLst>
                  <a:rect l="0" t="0" r="r" b="b"/>
                  <a:pathLst>
                    <a:path w="1145" h="687">
                      <a:moveTo>
                        <a:pt x="45" y="0"/>
                      </a:moveTo>
                      <a:lnTo>
                        <a:pt x="34" y="19"/>
                      </a:lnTo>
                      <a:lnTo>
                        <a:pt x="22" y="39"/>
                      </a:lnTo>
                      <a:lnTo>
                        <a:pt x="11" y="59"/>
                      </a:lnTo>
                      <a:lnTo>
                        <a:pt x="0" y="79"/>
                      </a:lnTo>
                      <a:lnTo>
                        <a:pt x="1144" y="687"/>
                      </a:lnTo>
                      <a:lnTo>
                        <a:pt x="45" y="0"/>
                      </a:lnTo>
                      <a:close/>
                    </a:path>
                  </a:pathLst>
                </a:custGeom>
                <a:solidFill>
                  <a:srgbClr val="B6A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2">
                  <a:extLst>
                    <a:ext uri="{FF2B5EF4-FFF2-40B4-BE49-F238E27FC236}">
                      <a16:creationId xmlns:a16="http://schemas.microsoft.com/office/drawing/2014/main" id="{1D6CCE0A-11A5-4C15-873A-67A0C550B92F}"/>
                    </a:ext>
                  </a:extLst>
                </p:cNvPr>
                <p:cNvSpPr>
                  <a:spLocks/>
                </p:cNvSpPr>
                <p:nvPr/>
              </p:nvSpPr>
              <p:spPr bwMode="auto">
                <a:xfrm>
                  <a:off x="3906097" y="3350965"/>
                  <a:ext cx="739841" cy="386080"/>
                </a:xfrm>
                <a:custGeom>
                  <a:avLst/>
                  <a:gdLst>
                    <a:gd name="T0" fmla="+- 0 2319 2298"/>
                    <a:gd name="T1" fmla="*/ T0 w 1165"/>
                    <a:gd name="T2" fmla="+- 0 12565 12565"/>
                    <a:gd name="T3" fmla="*/ 12565 h 609"/>
                    <a:gd name="T4" fmla="+- 0 2314 2298"/>
                    <a:gd name="T5" fmla="*/ T4 w 1165"/>
                    <a:gd name="T6" fmla="+- 0 12575 12565"/>
                    <a:gd name="T7" fmla="*/ 12575 h 609"/>
                    <a:gd name="T8" fmla="+- 0 2308 2298"/>
                    <a:gd name="T9" fmla="*/ T8 w 1165"/>
                    <a:gd name="T10" fmla="+- 0 12585 12565"/>
                    <a:gd name="T11" fmla="*/ 12585 h 609"/>
                    <a:gd name="T12" fmla="+- 0 2303 2298"/>
                    <a:gd name="T13" fmla="*/ T12 w 1165"/>
                    <a:gd name="T14" fmla="+- 0 12595 12565"/>
                    <a:gd name="T15" fmla="*/ 12595 h 609"/>
                    <a:gd name="T16" fmla="+- 0 2298 2298"/>
                    <a:gd name="T17" fmla="*/ T16 w 1165"/>
                    <a:gd name="T18" fmla="+- 0 12605 12565"/>
                    <a:gd name="T19" fmla="*/ 12605 h 609"/>
                    <a:gd name="T20" fmla="+- 0 3463 2298"/>
                    <a:gd name="T21" fmla="*/ T20 w 1165"/>
                    <a:gd name="T22" fmla="+- 0 13173 12565"/>
                    <a:gd name="T23" fmla="*/ 13173 h 609"/>
                    <a:gd name="T24" fmla="+- 0 2319 2298"/>
                    <a:gd name="T25" fmla="*/ T24 w 1165"/>
                    <a:gd name="T26" fmla="+- 0 12565 12565"/>
                    <a:gd name="T27" fmla="*/ 12565 h 609"/>
                  </a:gdLst>
                  <a:ahLst/>
                  <a:cxnLst>
                    <a:cxn ang="0">
                      <a:pos x="T1" y="T3"/>
                    </a:cxn>
                    <a:cxn ang="0">
                      <a:pos x="T5" y="T7"/>
                    </a:cxn>
                    <a:cxn ang="0">
                      <a:pos x="T9" y="T11"/>
                    </a:cxn>
                    <a:cxn ang="0">
                      <a:pos x="T13" y="T15"/>
                    </a:cxn>
                    <a:cxn ang="0">
                      <a:pos x="T17" y="T19"/>
                    </a:cxn>
                    <a:cxn ang="0">
                      <a:pos x="T21" y="T23"/>
                    </a:cxn>
                    <a:cxn ang="0">
                      <a:pos x="T25" y="T27"/>
                    </a:cxn>
                  </a:cxnLst>
                  <a:rect l="0" t="0" r="r" b="b"/>
                  <a:pathLst>
                    <a:path w="1165" h="609">
                      <a:moveTo>
                        <a:pt x="21" y="0"/>
                      </a:moveTo>
                      <a:lnTo>
                        <a:pt x="16" y="10"/>
                      </a:lnTo>
                      <a:lnTo>
                        <a:pt x="10" y="20"/>
                      </a:lnTo>
                      <a:lnTo>
                        <a:pt x="5" y="30"/>
                      </a:lnTo>
                      <a:lnTo>
                        <a:pt x="0" y="40"/>
                      </a:lnTo>
                      <a:lnTo>
                        <a:pt x="1165" y="608"/>
                      </a:lnTo>
                      <a:lnTo>
                        <a:pt x="21" y="0"/>
                      </a:lnTo>
                      <a:close/>
                    </a:path>
                  </a:pathLst>
                </a:custGeom>
                <a:solidFill>
                  <a:srgbClr val="78A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1">
                  <a:extLst>
                    <a:ext uri="{FF2B5EF4-FFF2-40B4-BE49-F238E27FC236}">
                      <a16:creationId xmlns:a16="http://schemas.microsoft.com/office/drawing/2014/main" id="{DA467930-668C-4035-953C-6715AE77BB57}"/>
                    </a:ext>
                  </a:extLst>
                </p:cNvPr>
                <p:cNvSpPr>
                  <a:spLocks/>
                </p:cNvSpPr>
                <p:nvPr/>
              </p:nvSpPr>
              <p:spPr bwMode="auto">
                <a:xfrm>
                  <a:off x="4235056" y="3326874"/>
                  <a:ext cx="821128" cy="819707"/>
                </a:xfrm>
                <a:custGeom>
                  <a:avLst/>
                  <a:gdLst>
                    <a:gd name="T0" fmla="+- 0 3463 2817"/>
                    <a:gd name="T1" fmla="*/ T0 w 1293"/>
                    <a:gd name="T2" fmla="+- 0 12526 12526"/>
                    <a:gd name="T3" fmla="*/ 12526 h 1293"/>
                    <a:gd name="T4" fmla="+- 0 3388 2817"/>
                    <a:gd name="T5" fmla="*/ T4 w 1293"/>
                    <a:gd name="T6" fmla="+- 0 12531 12526"/>
                    <a:gd name="T7" fmla="*/ 12531 h 1293"/>
                    <a:gd name="T8" fmla="+- 0 3315 2817"/>
                    <a:gd name="T9" fmla="*/ T8 w 1293"/>
                    <a:gd name="T10" fmla="+- 0 12544 12526"/>
                    <a:gd name="T11" fmla="*/ 12544 h 1293"/>
                    <a:gd name="T12" fmla="+- 0 3245 2817"/>
                    <a:gd name="T13" fmla="*/ T12 w 1293"/>
                    <a:gd name="T14" fmla="+- 0 12564 12526"/>
                    <a:gd name="T15" fmla="*/ 12564 h 1293"/>
                    <a:gd name="T16" fmla="+- 0 3179 2817"/>
                    <a:gd name="T17" fmla="*/ T16 w 1293"/>
                    <a:gd name="T18" fmla="+- 0 12592 12526"/>
                    <a:gd name="T19" fmla="*/ 12592 h 1293"/>
                    <a:gd name="T20" fmla="+- 0 3117 2817"/>
                    <a:gd name="T21" fmla="*/ T20 w 1293"/>
                    <a:gd name="T22" fmla="+- 0 12627 12526"/>
                    <a:gd name="T23" fmla="*/ 12627 h 1293"/>
                    <a:gd name="T24" fmla="+- 0 3059 2817"/>
                    <a:gd name="T25" fmla="*/ T24 w 1293"/>
                    <a:gd name="T26" fmla="+- 0 12668 12526"/>
                    <a:gd name="T27" fmla="*/ 12668 h 1293"/>
                    <a:gd name="T28" fmla="+- 0 3006 2817"/>
                    <a:gd name="T29" fmla="*/ T28 w 1293"/>
                    <a:gd name="T30" fmla="+- 0 12716 12526"/>
                    <a:gd name="T31" fmla="*/ 12716 h 1293"/>
                    <a:gd name="T32" fmla="+- 0 2959 2817"/>
                    <a:gd name="T33" fmla="*/ T32 w 1293"/>
                    <a:gd name="T34" fmla="+- 0 12769 12526"/>
                    <a:gd name="T35" fmla="*/ 12769 h 1293"/>
                    <a:gd name="T36" fmla="+- 0 2917 2817"/>
                    <a:gd name="T37" fmla="*/ T36 w 1293"/>
                    <a:gd name="T38" fmla="+- 0 12826 12526"/>
                    <a:gd name="T39" fmla="*/ 12826 h 1293"/>
                    <a:gd name="T40" fmla="+- 0 2883 2817"/>
                    <a:gd name="T41" fmla="*/ T40 w 1293"/>
                    <a:gd name="T42" fmla="+- 0 12889 12526"/>
                    <a:gd name="T43" fmla="*/ 12889 h 1293"/>
                    <a:gd name="T44" fmla="+- 0 2854 2817"/>
                    <a:gd name="T45" fmla="*/ T44 w 1293"/>
                    <a:gd name="T46" fmla="+- 0 12955 12526"/>
                    <a:gd name="T47" fmla="*/ 12955 h 1293"/>
                    <a:gd name="T48" fmla="+- 0 2834 2817"/>
                    <a:gd name="T49" fmla="*/ T48 w 1293"/>
                    <a:gd name="T50" fmla="+- 0 13025 12526"/>
                    <a:gd name="T51" fmla="*/ 13025 h 1293"/>
                    <a:gd name="T52" fmla="+- 0 2821 2817"/>
                    <a:gd name="T53" fmla="*/ T52 w 1293"/>
                    <a:gd name="T54" fmla="+- 0 13098 12526"/>
                    <a:gd name="T55" fmla="*/ 13098 h 1293"/>
                    <a:gd name="T56" fmla="+- 0 2817 2817"/>
                    <a:gd name="T57" fmla="*/ T56 w 1293"/>
                    <a:gd name="T58" fmla="+- 0 13173 12526"/>
                    <a:gd name="T59" fmla="*/ 13173 h 1293"/>
                    <a:gd name="T60" fmla="+- 0 2821 2817"/>
                    <a:gd name="T61" fmla="*/ T60 w 1293"/>
                    <a:gd name="T62" fmla="+- 0 13248 12526"/>
                    <a:gd name="T63" fmla="*/ 13248 h 1293"/>
                    <a:gd name="T64" fmla="+- 0 2834 2817"/>
                    <a:gd name="T65" fmla="*/ T64 w 1293"/>
                    <a:gd name="T66" fmla="+- 0 13321 12526"/>
                    <a:gd name="T67" fmla="*/ 13321 h 1293"/>
                    <a:gd name="T68" fmla="+- 0 2854 2817"/>
                    <a:gd name="T69" fmla="*/ T68 w 1293"/>
                    <a:gd name="T70" fmla="+- 0 13391 12526"/>
                    <a:gd name="T71" fmla="*/ 13391 h 1293"/>
                    <a:gd name="T72" fmla="+- 0 2883 2817"/>
                    <a:gd name="T73" fmla="*/ T72 w 1293"/>
                    <a:gd name="T74" fmla="+- 0 13457 12526"/>
                    <a:gd name="T75" fmla="*/ 13457 h 1293"/>
                    <a:gd name="T76" fmla="+- 0 2917 2817"/>
                    <a:gd name="T77" fmla="*/ T76 w 1293"/>
                    <a:gd name="T78" fmla="+- 0 13519 12526"/>
                    <a:gd name="T79" fmla="*/ 13519 h 1293"/>
                    <a:gd name="T80" fmla="+- 0 2959 2817"/>
                    <a:gd name="T81" fmla="*/ T80 w 1293"/>
                    <a:gd name="T82" fmla="+- 0 13577 12526"/>
                    <a:gd name="T83" fmla="*/ 13577 h 1293"/>
                    <a:gd name="T84" fmla="+- 0 3006 2817"/>
                    <a:gd name="T85" fmla="*/ T84 w 1293"/>
                    <a:gd name="T86" fmla="+- 0 13630 12526"/>
                    <a:gd name="T87" fmla="*/ 13630 h 1293"/>
                    <a:gd name="T88" fmla="+- 0 3059 2817"/>
                    <a:gd name="T89" fmla="*/ T88 w 1293"/>
                    <a:gd name="T90" fmla="+- 0 13677 12526"/>
                    <a:gd name="T91" fmla="*/ 13677 h 1293"/>
                    <a:gd name="T92" fmla="+- 0 3117 2817"/>
                    <a:gd name="T93" fmla="*/ T92 w 1293"/>
                    <a:gd name="T94" fmla="+- 0 13719 12526"/>
                    <a:gd name="T95" fmla="*/ 13719 h 1293"/>
                    <a:gd name="T96" fmla="+- 0 3179 2817"/>
                    <a:gd name="T97" fmla="*/ T96 w 1293"/>
                    <a:gd name="T98" fmla="+- 0 13754 12526"/>
                    <a:gd name="T99" fmla="*/ 13754 h 1293"/>
                    <a:gd name="T100" fmla="+- 0 3245 2817"/>
                    <a:gd name="T101" fmla="*/ T100 w 1293"/>
                    <a:gd name="T102" fmla="+- 0 13782 12526"/>
                    <a:gd name="T103" fmla="*/ 13782 h 1293"/>
                    <a:gd name="T104" fmla="+- 0 3315 2817"/>
                    <a:gd name="T105" fmla="*/ T104 w 1293"/>
                    <a:gd name="T106" fmla="+- 0 13802 12526"/>
                    <a:gd name="T107" fmla="*/ 13802 h 1293"/>
                    <a:gd name="T108" fmla="+- 0 3388 2817"/>
                    <a:gd name="T109" fmla="*/ T108 w 1293"/>
                    <a:gd name="T110" fmla="+- 0 13815 12526"/>
                    <a:gd name="T111" fmla="*/ 13815 h 1293"/>
                    <a:gd name="T112" fmla="+- 0 3463 2817"/>
                    <a:gd name="T113" fmla="*/ T112 w 1293"/>
                    <a:gd name="T114" fmla="+- 0 13819 12526"/>
                    <a:gd name="T115" fmla="*/ 13819 h 1293"/>
                    <a:gd name="T116" fmla="+- 0 3539 2817"/>
                    <a:gd name="T117" fmla="*/ T116 w 1293"/>
                    <a:gd name="T118" fmla="+- 0 13815 12526"/>
                    <a:gd name="T119" fmla="*/ 13815 h 1293"/>
                    <a:gd name="T120" fmla="+- 0 3611 2817"/>
                    <a:gd name="T121" fmla="*/ T120 w 1293"/>
                    <a:gd name="T122" fmla="+- 0 13802 12526"/>
                    <a:gd name="T123" fmla="*/ 13802 h 1293"/>
                    <a:gd name="T124" fmla="+- 0 3681 2817"/>
                    <a:gd name="T125" fmla="*/ T124 w 1293"/>
                    <a:gd name="T126" fmla="+- 0 13782 12526"/>
                    <a:gd name="T127" fmla="*/ 13782 h 1293"/>
                    <a:gd name="T128" fmla="+- 0 3748 2817"/>
                    <a:gd name="T129" fmla="*/ T128 w 1293"/>
                    <a:gd name="T130" fmla="+- 0 13754 12526"/>
                    <a:gd name="T131" fmla="*/ 13754 h 1293"/>
                    <a:gd name="T132" fmla="+- 0 3810 2817"/>
                    <a:gd name="T133" fmla="*/ T132 w 1293"/>
                    <a:gd name="T134" fmla="+- 0 13719 12526"/>
                    <a:gd name="T135" fmla="*/ 13719 h 1293"/>
                    <a:gd name="T136" fmla="+- 0 3868 2817"/>
                    <a:gd name="T137" fmla="*/ T136 w 1293"/>
                    <a:gd name="T138" fmla="+- 0 13677 12526"/>
                    <a:gd name="T139" fmla="*/ 13677 h 1293"/>
                    <a:gd name="T140" fmla="+- 0 3920 2817"/>
                    <a:gd name="T141" fmla="*/ T140 w 1293"/>
                    <a:gd name="T142" fmla="+- 0 13630 12526"/>
                    <a:gd name="T143" fmla="*/ 13630 h 1293"/>
                    <a:gd name="T144" fmla="+- 0 3968 2817"/>
                    <a:gd name="T145" fmla="*/ T144 w 1293"/>
                    <a:gd name="T146" fmla="+- 0 13577 12526"/>
                    <a:gd name="T147" fmla="*/ 13577 h 1293"/>
                    <a:gd name="T148" fmla="+- 0 4009 2817"/>
                    <a:gd name="T149" fmla="*/ T148 w 1293"/>
                    <a:gd name="T150" fmla="+- 0 13519 12526"/>
                    <a:gd name="T151" fmla="*/ 13519 h 1293"/>
                    <a:gd name="T152" fmla="+- 0 4044 2817"/>
                    <a:gd name="T153" fmla="*/ T152 w 1293"/>
                    <a:gd name="T154" fmla="+- 0 13457 12526"/>
                    <a:gd name="T155" fmla="*/ 13457 h 1293"/>
                    <a:gd name="T156" fmla="+- 0 4072 2817"/>
                    <a:gd name="T157" fmla="*/ T156 w 1293"/>
                    <a:gd name="T158" fmla="+- 0 13391 12526"/>
                    <a:gd name="T159" fmla="*/ 13391 h 1293"/>
                    <a:gd name="T160" fmla="+- 0 4093 2817"/>
                    <a:gd name="T161" fmla="*/ T160 w 1293"/>
                    <a:gd name="T162" fmla="+- 0 13321 12526"/>
                    <a:gd name="T163" fmla="*/ 13321 h 1293"/>
                    <a:gd name="T164" fmla="+- 0 4105 2817"/>
                    <a:gd name="T165" fmla="*/ T164 w 1293"/>
                    <a:gd name="T166" fmla="+- 0 13248 12526"/>
                    <a:gd name="T167" fmla="*/ 13248 h 1293"/>
                    <a:gd name="T168" fmla="+- 0 4110 2817"/>
                    <a:gd name="T169" fmla="*/ T168 w 1293"/>
                    <a:gd name="T170" fmla="+- 0 13173 12526"/>
                    <a:gd name="T171" fmla="*/ 13173 h 1293"/>
                    <a:gd name="T172" fmla="+- 0 4105 2817"/>
                    <a:gd name="T173" fmla="*/ T172 w 1293"/>
                    <a:gd name="T174" fmla="+- 0 13098 12526"/>
                    <a:gd name="T175" fmla="*/ 13098 h 1293"/>
                    <a:gd name="T176" fmla="+- 0 4093 2817"/>
                    <a:gd name="T177" fmla="*/ T176 w 1293"/>
                    <a:gd name="T178" fmla="+- 0 13025 12526"/>
                    <a:gd name="T179" fmla="*/ 13025 h 1293"/>
                    <a:gd name="T180" fmla="+- 0 4072 2817"/>
                    <a:gd name="T181" fmla="*/ T180 w 1293"/>
                    <a:gd name="T182" fmla="+- 0 12955 12526"/>
                    <a:gd name="T183" fmla="*/ 12955 h 1293"/>
                    <a:gd name="T184" fmla="+- 0 4044 2817"/>
                    <a:gd name="T185" fmla="*/ T184 w 1293"/>
                    <a:gd name="T186" fmla="+- 0 12889 12526"/>
                    <a:gd name="T187" fmla="*/ 12889 h 1293"/>
                    <a:gd name="T188" fmla="+- 0 4009 2817"/>
                    <a:gd name="T189" fmla="*/ T188 w 1293"/>
                    <a:gd name="T190" fmla="+- 0 12826 12526"/>
                    <a:gd name="T191" fmla="*/ 12826 h 1293"/>
                    <a:gd name="T192" fmla="+- 0 3968 2817"/>
                    <a:gd name="T193" fmla="*/ T192 w 1293"/>
                    <a:gd name="T194" fmla="+- 0 12769 12526"/>
                    <a:gd name="T195" fmla="*/ 12769 h 1293"/>
                    <a:gd name="T196" fmla="+- 0 3920 2817"/>
                    <a:gd name="T197" fmla="*/ T196 w 1293"/>
                    <a:gd name="T198" fmla="+- 0 12716 12526"/>
                    <a:gd name="T199" fmla="*/ 12716 h 1293"/>
                    <a:gd name="T200" fmla="+- 0 3868 2817"/>
                    <a:gd name="T201" fmla="*/ T200 w 1293"/>
                    <a:gd name="T202" fmla="+- 0 12668 12526"/>
                    <a:gd name="T203" fmla="*/ 12668 h 1293"/>
                    <a:gd name="T204" fmla="+- 0 3810 2817"/>
                    <a:gd name="T205" fmla="*/ T204 w 1293"/>
                    <a:gd name="T206" fmla="+- 0 12627 12526"/>
                    <a:gd name="T207" fmla="*/ 12627 h 1293"/>
                    <a:gd name="T208" fmla="+- 0 3748 2817"/>
                    <a:gd name="T209" fmla="*/ T208 w 1293"/>
                    <a:gd name="T210" fmla="+- 0 12592 12526"/>
                    <a:gd name="T211" fmla="*/ 12592 h 1293"/>
                    <a:gd name="T212" fmla="+- 0 3681 2817"/>
                    <a:gd name="T213" fmla="*/ T212 w 1293"/>
                    <a:gd name="T214" fmla="+- 0 12564 12526"/>
                    <a:gd name="T215" fmla="*/ 12564 h 1293"/>
                    <a:gd name="T216" fmla="+- 0 3611 2817"/>
                    <a:gd name="T217" fmla="*/ T216 w 1293"/>
                    <a:gd name="T218" fmla="+- 0 12544 12526"/>
                    <a:gd name="T219" fmla="*/ 12544 h 1293"/>
                    <a:gd name="T220" fmla="+- 0 3539 2817"/>
                    <a:gd name="T221" fmla="*/ T220 w 1293"/>
                    <a:gd name="T222" fmla="+- 0 12531 12526"/>
                    <a:gd name="T223" fmla="*/ 12531 h 1293"/>
                    <a:gd name="T224" fmla="+- 0 3463 2817"/>
                    <a:gd name="T225" fmla="*/ T224 w 1293"/>
                    <a:gd name="T226" fmla="+- 0 12526 12526"/>
                    <a:gd name="T227" fmla="*/ 12526 h 12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293" h="1293">
                      <a:moveTo>
                        <a:pt x="646" y="0"/>
                      </a:moveTo>
                      <a:lnTo>
                        <a:pt x="571" y="5"/>
                      </a:lnTo>
                      <a:lnTo>
                        <a:pt x="498" y="18"/>
                      </a:lnTo>
                      <a:lnTo>
                        <a:pt x="428" y="38"/>
                      </a:lnTo>
                      <a:lnTo>
                        <a:pt x="362" y="66"/>
                      </a:lnTo>
                      <a:lnTo>
                        <a:pt x="300" y="101"/>
                      </a:lnTo>
                      <a:lnTo>
                        <a:pt x="242" y="142"/>
                      </a:lnTo>
                      <a:lnTo>
                        <a:pt x="189" y="190"/>
                      </a:lnTo>
                      <a:lnTo>
                        <a:pt x="142" y="243"/>
                      </a:lnTo>
                      <a:lnTo>
                        <a:pt x="100" y="300"/>
                      </a:lnTo>
                      <a:lnTo>
                        <a:pt x="66" y="363"/>
                      </a:lnTo>
                      <a:lnTo>
                        <a:pt x="37" y="429"/>
                      </a:lnTo>
                      <a:lnTo>
                        <a:pt x="17" y="499"/>
                      </a:lnTo>
                      <a:lnTo>
                        <a:pt x="4" y="572"/>
                      </a:lnTo>
                      <a:lnTo>
                        <a:pt x="0" y="647"/>
                      </a:lnTo>
                      <a:lnTo>
                        <a:pt x="4" y="722"/>
                      </a:lnTo>
                      <a:lnTo>
                        <a:pt x="17" y="795"/>
                      </a:lnTo>
                      <a:lnTo>
                        <a:pt x="37" y="865"/>
                      </a:lnTo>
                      <a:lnTo>
                        <a:pt x="66" y="931"/>
                      </a:lnTo>
                      <a:lnTo>
                        <a:pt x="100" y="993"/>
                      </a:lnTo>
                      <a:lnTo>
                        <a:pt x="142" y="1051"/>
                      </a:lnTo>
                      <a:lnTo>
                        <a:pt x="189" y="1104"/>
                      </a:lnTo>
                      <a:lnTo>
                        <a:pt x="242" y="1151"/>
                      </a:lnTo>
                      <a:lnTo>
                        <a:pt x="300" y="1193"/>
                      </a:lnTo>
                      <a:lnTo>
                        <a:pt x="362" y="1228"/>
                      </a:lnTo>
                      <a:lnTo>
                        <a:pt x="428" y="1256"/>
                      </a:lnTo>
                      <a:lnTo>
                        <a:pt x="498" y="1276"/>
                      </a:lnTo>
                      <a:lnTo>
                        <a:pt x="571" y="1289"/>
                      </a:lnTo>
                      <a:lnTo>
                        <a:pt x="646" y="1293"/>
                      </a:lnTo>
                      <a:lnTo>
                        <a:pt x="722" y="1289"/>
                      </a:lnTo>
                      <a:lnTo>
                        <a:pt x="794" y="1276"/>
                      </a:lnTo>
                      <a:lnTo>
                        <a:pt x="864" y="1256"/>
                      </a:lnTo>
                      <a:lnTo>
                        <a:pt x="931" y="1228"/>
                      </a:lnTo>
                      <a:lnTo>
                        <a:pt x="993" y="1193"/>
                      </a:lnTo>
                      <a:lnTo>
                        <a:pt x="1051" y="1151"/>
                      </a:lnTo>
                      <a:lnTo>
                        <a:pt x="1103" y="1104"/>
                      </a:lnTo>
                      <a:lnTo>
                        <a:pt x="1151" y="1051"/>
                      </a:lnTo>
                      <a:lnTo>
                        <a:pt x="1192" y="993"/>
                      </a:lnTo>
                      <a:lnTo>
                        <a:pt x="1227" y="931"/>
                      </a:lnTo>
                      <a:lnTo>
                        <a:pt x="1255" y="865"/>
                      </a:lnTo>
                      <a:lnTo>
                        <a:pt x="1276" y="795"/>
                      </a:lnTo>
                      <a:lnTo>
                        <a:pt x="1288" y="722"/>
                      </a:lnTo>
                      <a:lnTo>
                        <a:pt x="1293" y="647"/>
                      </a:lnTo>
                      <a:lnTo>
                        <a:pt x="1288" y="572"/>
                      </a:lnTo>
                      <a:lnTo>
                        <a:pt x="1276" y="499"/>
                      </a:lnTo>
                      <a:lnTo>
                        <a:pt x="1255" y="429"/>
                      </a:lnTo>
                      <a:lnTo>
                        <a:pt x="1227" y="363"/>
                      </a:lnTo>
                      <a:lnTo>
                        <a:pt x="1192" y="300"/>
                      </a:lnTo>
                      <a:lnTo>
                        <a:pt x="1151" y="243"/>
                      </a:lnTo>
                      <a:lnTo>
                        <a:pt x="1103" y="190"/>
                      </a:lnTo>
                      <a:lnTo>
                        <a:pt x="1051" y="142"/>
                      </a:lnTo>
                      <a:lnTo>
                        <a:pt x="993" y="101"/>
                      </a:lnTo>
                      <a:lnTo>
                        <a:pt x="931" y="66"/>
                      </a:lnTo>
                      <a:lnTo>
                        <a:pt x="864" y="38"/>
                      </a:lnTo>
                      <a:lnTo>
                        <a:pt x="794" y="18"/>
                      </a:lnTo>
                      <a:lnTo>
                        <a:pt x="722" y="5"/>
                      </a:lnTo>
                      <a:lnTo>
                        <a:pt x="64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Text Box 9">
                  <a:extLst>
                    <a:ext uri="{FF2B5EF4-FFF2-40B4-BE49-F238E27FC236}">
                      <a16:creationId xmlns:a16="http://schemas.microsoft.com/office/drawing/2014/main" id="{2A101B1A-0CDD-4D71-B561-FF3494D75709}"/>
                    </a:ext>
                  </a:extLst>
                </p:cNvPr>
                <p:cNvSpPr txBox="1">
                  <a:spLocks noChangeArrowheads="1"/>
                </p:cNvSpPr>
                <p:nvPr/>
              </p:nvSpPr>
              <p:spPr bwMode="auto">
                <a:xfrm>
                  <a:off x="4166281" y="2902815"/>
                  <a:ext cx="156859" cy="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1"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11%</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0" name="Text Box 8">
                  <a:extLst>
                    <a:ext uri="{FF2B5EF4-FFF2-40B4-BE49-F238E27FC236}">
                      <a16:creationId xmlns:a16="http://schemas.microsoft.com/office/drawing/2014/main" id="{71C5F3B1-9551-4E6B-8ABF-493F768E2A0E}"/>
                    </a:ext>
                  </a:extLst>
                </p:cNvPr>
                <p:cNvSpPr txBox="1">
                  <a:spLocks noChangeArrowheads="1"/>
                </p:cNvSpPr>
                <p:nvPr/>
              </p:nvSpPr>
              <p:spPr bwMode="auto">
                <a:xfrm>
                  <a:off x="3755906" y="3337255"/>
                  <a:ext cx="156859" cy="11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1"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0.2%</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1" name="Text Box 7">
                  <a:extLst>
                    <a:ext uri="{FF2B5EF4-FFF2-40B4-BE49-F238E27FC236}">
                      <a16:creationId xmlns:a16="http://schemas.microsoft.com/office/drawing/2014/main" id="{B7C5EAC4-6117-4C5F-BE34-385D4B97C259}"/>
                    </a:ext>
                  </a:extLst>
                </p:cNvPr>
                <p:cNvSpPr txBox="1">
                  <a:spLocks noChangeArrowheads="1"/>
                </p:cNvSpPr>
                <p:nvPr/>
              </p:nvSpPr>
              <p:spPr bwMode="auto">
                <a:xfrm>
                  <a:off x="5144458" y="4400798"/>
                  <a:ext cx="156859" cy="9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1" i="0" u="none" strike="noStrike" kern="1200" cap="none" spc="0" normalizeH="0" baseline="0" noProof="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83%</a:t>
                  </a:r>
                  <a:endParaRPr kumimoji="0" lang="it-IT" altLang="en-US" sz="9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43" name="Group 42">
                <a:extLst>
                  <a:ext uri="{FF2B5EF4-FFF2-40B4-BE49-F238E27FC236}">
                    <a16:creationId xmlns:a16="http://schemas.microsoft.com/office/drawing/2014/main" id="{BAB6894D-FF67-4655-8904-F3D5A6B604BB}"/>
                  </a:ext>
                </a:extLst>
              </p:cNvPr>
              <p:cNvGrpSpPr/>
              <p:nvPr/>
            </p:nvGrpSpPr>
            <p:grpSpPr>
              <a:xfrm>
                <a:off x="3075616" y="2314724"/>
                <a:ext cx="432726" cy="492952"/>
                <a:chOff x="3075616" y="2314724"/>
                <a:chExt cx="432726" cy="492952"/>
              </a:xfrm>
            </p:grpSpPr>
            <p:sp>
              <p:nvSpPr>
                <p:cNvPr id="31" name="TextBox 30">
                  <a:extLst>
                    <a:ext uri="{FF2B5EF4-FFF2-40B4-BE49-F238E27FC236}">
                      <a16:creationId xmlns:a16="http://schemas.microsoft.com/office/drawing/2014/main" id="{A08002F8-D706-4E0E-ABED-3C168D8156C9}"/>
                    </a:ext>
                  </a:extLst>
                </p:cNvPr>
                <p:cNvSpPr txBox="1"/>
                <p:nvPr/>
              </p:nvSpPr>
              <p:spPr>
                <a:xfrm>
                  <a:off x="3148342" y="2314724"/>
                  <a:ext cx="3600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5%</a:t>
                  </a:r>
                </a:p>
              </p:txBody>
            </p:sp>
            <p:sp>
              <p:nvSpPr>
                <p:cNvPr id="33" name="Text Box 9">
                  <a:extLst>
                    <a:ext uri="{FF2B5EF4-FFF2-40B4-BE49-F238E27FC236}">
                      <a16:creationId xmlns:a16="http://schemas.microsoft.com/office/drawing/2014/main" id="{58E72B1B-28D0-47B6-B998-F89D42679C0B}"/>
                    </a:ext>
                  </a:extLst>
                </p:cNvPr>
                <p:cNvSpPr txBox="1">
                  <a:spLocks noChangeArrowheads="1"/>
                </p:cNvSpPr>
                <p:nvPr/>
              </p:nvSpPr>
              <p:spPr bwMode="auto">
                <a:xfrm>
                  <a:off x="3075616" y="2617114"/>
                  <a:ext cx="314334" cy="1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1"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1%</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nvGrpSpPr>
            <p:cNvPr id="42" name="Group 41">
              <a:extLst>
                <a:ext uri="{FF2B5EF4-FFF2-40B4-BE49-F238E27FC236}">
                  <a16:creationId xmlns:a16="http://schemas.microsoft.com/office/drawing/2014/main" id="{27BD9057-672C-465C-8758-4A17AE8CFD6F}"/>
                </a:ext>
              </a:extLst>
            </p:cNvPr>
            <p:cNvGrpSpPr/>
            <p:nvPr/>
          </p:nvGrpSpPr>
          <p:grpSpPr>
            <a:xfrm>
              <a:off x="2751209" y="5468806"/>
              <a:ext cx="4536566" cy="632014"/>
              <a:chOff x="2144592" y="5409601"/>
              <a:chExt cx="4536566" cy="632014"/>
            </a:xfrm>
          </p:grpSpPr>
          <p:grpSp>
            <p:nvGrpSpPr>
              <p:cNvPr id="37" name="Group 36">
                <a:extLst>
                  <a:ext uri="{FF2B5EF4-FFF2-40B4-BE49-F238E27FC236}">
                    <a16:creationId xmlns:a16="http://schemas.microsoft.com/office/drawing/2014/main" id="{FEB5DCAA-6767-4C7C-BEDF-F83027DAD473}"/>
                  </a:ext>
                </a:extLst>
              </p:cNvPr>
              <p:cNvGrpSpPr/>
              <p:nvPr/>
            </p:nvGrpSpPr>
            <p:grpSpPr>
              <a:xfrm>
                <a:off x="2144592" y="5746191"/>
                <a:ext cx="1108220" cy="295424"/>
                <a:chOff x="2040122" y="6039890"/>
                <a:chExt cx="1108220" cy="295424"/>
              </a:xfrm>
            </p:grpSpPr>
            <p:sp>
              <p:nvSpPr>
                <p:cNvPr id="14" name="Rectangle 14">
                  <a:extLst>
                    <a:ext uri="{FF2B5EF4-FFF2-40B4-BE49-F238E27FC236}">
                      <a16:creationId xmlns:a16="http://schemas.microsoft.com/office/drawing/2014/main" id="{6517D32B-CFCB-4F9C-952E-BCD789B86FC0}"/>
                    </a:ext>
                  </a:extLst>
                </p:cNvPr>
                <p:cNvSpPr>
                  <a:spLocks noChangeArrowheads="1"/>
                </p:cNvSpPr>
                <p:nvPr/>
              </p:nvSpPr>
              <p:spPr bwMode="auto">
                <a:xfrm>
                  <a:off x="2040122" y="6087935"/>
                  <a:ext cx="66681" cy="66566"/>
                </a:xfrm>
                <a:prstGeom prst="rect">
                  <a:avLst/>
                </a:prstGeom>
                <a:solidFill>
                  <a:srgbClr val="78A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Text Box 6">
                  <a:extLst>
                    <a:ext uri="{FF2B5EF4-FFF2-40B4-BE49-F238E27FC236}">
                      <a16:creationId xmlns:a16="http://schemas.microsoft.com/office/drawing/2014/main" id="{CA1313C2-C5FB-452E-B8DC-DC161F28F42A}"/>
                    </a:ext>
                  </a:extLst>
                </p:cNvPr>
                <p:cNvSpPr txBox="1">
                  <a:spLocks noChangeArrowheads="1"/>
                </p:cNvSpPr>
                <p:nvPr/>
              </p:nvSpPr>
              <p:spPr bwMode="auto">
                <a:xfrm>
                  <a:off x="2147987" y="6039890"/>
                  <a:ext cx="1000355" cy="29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0"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Transgender men</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nvGrpSpPr>
              <p:cNvPr id="41" name="Group 40">
                <a:extLst>
                  <a:ext uri="{FF2B5EF4-FFF2-40B4-BE49-F238E27FC236}">
                    <a16:creationId xmlns:a16="http://schemas.microsoft.com/office/drawing/2014/main" id="{7F7FE33D-1234-4A48-9B65-B4F878FF56D6}"/>
                  </a:ext>
                </a:extLst>
              </p:cNvPr>
              <p:cNvGrpSpPr/>
              <p:nvPr/>
            </p:nvGrpSpPr>
            <p:grpSpPr>
              <a:xfrm>
                <a:off x="2144592" y="5409601"/>
                <a:ext cx="4536566" cy="560194"/>
                <a:chOff x="2144592" y="5409601"/>
                <a:chExt cx="4536566" cy="560194"/>
              </a:xfrm>
            </p:grpSpPr>
            <p:grpSp>
              <p:nvGrpSpPr>
                <p:cNvPr id="32" name="Group 31">
                  <a:extLst>
                    <a:ext uri="{FF2B5EF4-FFF2-40B4-BE49-F238E27FC236}">
                      <a16:creationId xmlns:a16="http://schemas.microsoft.com/office/drawing/2014/main" id="{640912AB-0CE3-4295-A2F7-B4353D201E8E}"/>
                    </a:ext>
                  </a:extLst>
                </p:cNvPr>
                <p:cNvGrpSpPr/>
                <p:nvPr/>
              </p:nvGrpSpPr>
              <p:grpSpPr>
                <a:xfrm>
                  <a:off x="2144592" y="5409601"/>
                  <a:ext cx="1440298" cy="295424"/>
                  <a:chOff x="2594386" y="5732742"/>
                  <a:chExt cx="1440298" cy="295424"/>
                </a:xfrm>
              </p:grpSpPr>
              <p:sp>
                <p:nvSpPr>
                  <p:cNvPr id="10" name="Rectangle 18">
                    <a:extLst>
                      <a:ext uri="{FF2B5EF4-FFF2-40B4-BE49-F238E27FC236}">
                        <a16:creationId xmlns:a16="http://schemas.microsoft.com/office/drawing/2014/main" id="{11E08F7D-CADF-48DF-B61D-57D05FB159E3}"/>
                      </a:ext>
                    </a:extLst>
                  </p:cNvPr>
                  <p:cNvSpPr>
                    <a:spLocks noChangeArrowheads="1"/>
                  </p:cNvSpPr>
                  <p:nvPr/>
                </p:nvSpPr>
                <p:spPr bwMode="auto">
                  <a:xfrm>
                    <a:off x="2594386" y="5786949"/>
                    <a:ext cx="66681" cy="66566"/>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 Box 6">
                    <a:extLst>
                      <a:ext uri="{FF2B5EF4-FFF2-40B4-BE49-F238E27FC236}">
                        <a16:creationId xmlns:a16="http://schemas.microsoft.com/office/drawing/2014/main" id="{B04E8F9C-C819-4F94-937C-8C015F29441F}"/>
                      </a:ext>
                    </a:extLst>
                  </p:cNvPr>
                  <p:cNvSpPr txBox="1">
                    <a:spLocks noChangeArrowheads="1"/>
                  </p:cNvSpPr>
                  <p:nvPr/>
                </p:nvSpPr>
                <p:spPr bwMode="auto">
                  <a:xfrm>
                    <a:off x="2709649" y="5732742"/>
                    <a:ext cx="1325035" cy="29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0"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Gay men and other men who have sex with men</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nvGrpSpPr>
                <p:cNvPr id="38" name="Group 37">
                  <a:extLst>
                    <a:ext uri="{FF2B5EF4-FFF2-40B4-BE49-F238E27FC236}">
                      <a16:creationId xmlns:a16="http://schemas.microsoft.com/office/drawing/2014/main" id="{1AD85C7E-07BB-4EDD-AEB1-D4781BA34BBC}"/>
                    </a:ext>
                  </a:extLst>
                </p:cNvPr>
                <p:cNvGrpSpPr/>
                <p:nvPr/>
              </p:nvGrpSpPr>
              <p:grpSpPr>
                <a:xfrm>
                  <a:off x="3868127" y="5442883"/>
                  <a:ext cx="1367354" cy="228859"/>
                  <a:chOff x="3877519" y="5717834"/>
                  <a:chExt cx="1367354" cy="228859"/>
                </a:xfrm>
              </p:grpSpPr>
              <p:sp>
                <p:nvSpPr>
                  <p:cNvPr id="11" name="Rectangle 17">
                    <a:extLst>
                      <a:ext uri="{FF2B5EF4-FFF2-40B4-BE49-F238E27FC236}">
                        <a16:creationId xmlns:a16="http://schemas.microsoft.com/office/drawing/2014/main" id="{7D8523E5-0E41-42A3-8046-E81A7539CD96}"/>
                      </a:ext>
                    </a:extLst>
                  </p:cNvPr>
                  <p:cNvSpPr>
                    <a:spLocks noChangeArrowheads="1"/>
                  </p:cNvSpPr>
                  <p:nvPr/>
                </p:nvSpPr>
                <p:spPr bwMode="auto">
                  <a:xfrm>
                    <a:off x="3877519" y="5766976"/>
                    <a:ext cx="66681" cy="66566"/>
                  </a:xfrm>
                  <a:prstGeom prst="rect">
                    <a:avLst/>
                  </a:prstGeom>
                  <a:solidFill>
                    <a:srgbClr val="B6AE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Text Box 5">
                    <a:extLst>
                      <a:ext uri="{FF2B5EF4-FFF2-40B4-BE49-F238E27FC236}">
                        <a16:creationId xmlns:a16="http://schemas.microsoft.com/office/drawing/2014/main" id="{650AD599-8F97-48DB-813D-46916DA4691D}"/>
                      </a:ext>
                    </a:extLst>
                  </p:cNvPr>
                  <p:cNvSpPr txBox="1">
                    <a:spLocks noChangeArrowheads="1"/>
                  </p:cNvSpPr>
                  <p:nvPr/>
                </p:nvSpPr>
                <p:spPr bwMode="auto">
                  <a:xfrm>
                    <a:off x="4003958" y="5717834"/>
                    <a:ext cx="1240915" cy="2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0"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Transgender women</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nvGrpSpPr>
                <p:cNvPr id="40" name="Group 39">
                  <a:extLst>
                    <a:ext uri="{FF2B5EF4-FFF2-40B4-BE49-F238E27FC236}">
                      <a16:creationId xmlns:a16="http://schemas.microsoft.com/office/drawing/2014/main" id="{2DDC201A-D4E7-41F4-B9D0-0F44FD38D0CD}"/>
                    </a:ext>
                  </a:extLst>
                </p:cNvPr>
                <p:cNvGrpSpPr/>
                <p:nvPr/>
              </p:nvGrpSpPr>
              <p:grpSpPr>
                <a:xfrm>
                  <a:off x="5504252" y="5442433"/>
                  <a:ext cx="1176906" cy="169611"/>
                  <a:chOff x="5202140" y="5795053"/>
                  <a:chExt cx="1176906" cy="169611"/>
                </a:xfrm>
              </p:grpSpPr>
              <p:sp>
                <p:nvSpPr>
                  <p:cNvPr id="12" name="Rectangle 16">
                    <a:extLst>
                      <a:ext uri="{FF2B5EF4-FFF2-40B4-BE49-F238E27FC236}">
                        <a16:creationId xmlns:a16="http://schemas.microsoft.com/office/drawing/2014/main" id="{77A0E992-13E7-4AC4-A5D3-7C31A6F6E0D9}"/>
                      </a:ext>
                    </a:extLst>
                  </p:cNvPr>
                  <p:cNvSpPr>
                    <a:spLocks noChangeArrowheads="1"/>
                  </p:cNvSpPr>
                  <p:nvPr/>
                </p:nvSpPr>
                <p:spPr bwMode="auto">
                  <a:xfrm>
                    <a:off x="5202140" y="5827337"/>
                    <a:ext cx="66681" cy="66566"/>
                  </a:xfrm>
                  <a:prstGeom prst="rect">
                    <a:avLst/>
                  </a:prstGeom>
                  <a:solidFill>
                    <a:srgbClr val="07BC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 Box 4">
                    <a:extLst>
                      <a:ext uri="{FF2B5EF4-FFF2-40B4-BE49-F238E27FC236}">
                        <a16:creationId xmlns:a16="http://schemas.microsoft.com/office/drawing/2014/main" id="{4A481A25-6F1F-4FB5-9320-A427C8F77EA4}"/>
                      </a:ext>
                    </a:extLst>
                  </p:cNvPr>
                  <p:cNvSpPr txBox="1">
                    <a:spLocks noChangeArrowheads="1"/>
                  </p:cNvSpPr>
                  <p:nvPr/>
                </p:nvSpPr>
                <p:spPr bwMode="auto">
                  <a:xfrm>
                    <a:off x="5303908" y="5795053"/>
                    <a:ext cx="1075138" cy="1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0"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Heterosexual women</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nvGrpSpPr>
                <p:cNvPr id="39" name="Group 38">
                  <a:extLst>
                    <a:ext uri="{FF2B5EF4-FFF2-40B4-BE49-F238E27FC236}">
                      <a16:creationId xmlns:a16="http://schemas.microsoft.com/office/drawing/2014/main" id="{9C28A300-8B9A-48FB-86AC-5BE17340AE94}"/>
                    </a:ext>
                  </a:extLst>
                </p:cNvPr>
                <p:cNvGrpSpPr/>
                <p:nvPr/>
              </p:nvGrpSpPr>
              <p:grpSpPr>
                <a:xfrm>
                  <a:off x="3858168" y="5740936"/>
                  <a:ext cx="1180507" cy="228859"/>
                  <a:chOff x="3877519" y="5863971"/>
                  <a:chExt cx="1180507" cy="228859"/>
                </a:xfrm>
              </p:grpSpPr>
              <p:sp>
                <p:nvSpPr>
                  <p:cNvPr id="13" name="Rectangle 15">
                    <a:extLst>
                      <a:ext uri="{FF2B5EF4-FFF2-40B4-BE49-F238E27FC236}">
                        <a16:creationId xmlns:a16="http://schemas.microsoft.com/office/drawing/2014/main" id="{58A35DF9-3F50-4FF9-A3EF-8E8E596CFF07}"/>
                      </a:ext>
                    </a:extLst>
                  </p:cNvPr>
                  <p:cNvSpPr>
                    <a:spLocks noChangeArrowheads="1"/>
                  </p:cNvSpPr>
                  <p:nvPr/>
                </p:nvSpPr>
                <p:spPr bwMode="auto">
                  <a:xfrm>
                    <a:off x="3877519" y="5900107"/>
                    <a:ext cx="66681" cy="66566"/>
                  </a:xfrm>
                  <a:prstGeom prst="rect">
                    <a:avLst/>
                  </a:prstGeom>
                  <a:solidFill>
                    <a:srgbClr val="F78E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Text Box 5">
                    <a:extLst>
                      <a:ext uri="{FF2B5EF4-FFF2-40B4-BE49-F238E27FC236}">
                        <a16:creationId xmlns:a16="http://schemas.microsoft.com/office/drawing/2014/main" id="{71050989-855F-49DA-8EA5-1C7D0859C13B}"/>
                      </a:ext>
                    </a:extLst>
                  </p:cNvPr>
                  <p:cNvSpPr txBox="1">
                    <a:spLocks noChangeArrowheads="1"/>
                  </p:cNvSpPr>
                  <p:nvPr/>
                </p:nvSpPr>
                <p:spPr bwMode="auto">
                  <a:xfrm>
                    <a:off x="3982888" y="5863971"/>
                    <a:ext cx="1075138" cy="2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900" b="0" i="0" u="none" strike="noStrike" kern="1200" cap="none" spc="0" normalizeH="0" baseline="0" noProof="0" dirty="0">
                        <a:ln>
                          <a:noFill/>
                        </a:ln>
                        <a:solidFill>
                          <a:srgbClr val="231F20"/>
                        </a:solidFill>
                        <a:effectLst/>
                        <a:uLnTx/>
                        <a:uFillTx/>
                        <a:latin typeface="Arial Nova" panose="020B0504020202020204" pitchFamily="34" charset="0"/>
                        <a:ea typeface="Times New Roman" panose="02020603050405020304" pitchFamily="18" charset="0"/>
                        <a:cs typeface="Arial" panose="020B0604020202020204" pitchFamily="34" charset="0"/>
                      </a:rPr>
                      <a:t>Heterosexual men</a:t>
                    </a:r>
                    <a:endParaRPr kumimoji="0" lang="it-IT" alt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sp>
          <p:nvSpPr>
            <p:cNvPr id="45" name="Rectangle 44">
              <a:extLst>
                <a:ext uri="{FF2B5EF4-FFF2-40B4-BE49-F238E27FC236}">
                  <a16:creationId xmlns:a16="http://schemas.microsoft.com/office/drawing/2014/main" id="{30917D1E-BCB6-4E56-B672-A862D8F8A3E1}"/>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Department of Surveillance, Prevention and Control of Sexually Transmitted Infections, HIV/AIDS and Viral Hepatitis, Ministry of Health, Brazil</a:t>
              </a:r>
              <a:r>
                <a:rPr lang="en-US" sz="700">
                  <a:solidFill>
                    <a:prstClr val="black"/>
                  </a:solidFill>
                  <a:latin typeface="Arial Nova" panose="020B0504020202020204" pitchFamily="34" charset="0"/>
                </a:rPr>
                <a:t>,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2906382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GB" sz="4000" dirty="0">
                <a:solidFill>
                  <a:schemeClr val="bg1"/>
                </a:solidFill>
                <a:latin typeface="Avenir LT 65 Medium" panose="020B0603020000020003" pitchFamily="34" charset="0"/>
              </a:rPr>
              <a:t>4. </a:t>
            </a:r>
            <a:r>
              <a:rPr lang="en-GB" sz="4000" dirty="0">
                <a:solidFill>
                  <a:schemeClr val="bg1"/>
                </a:solidFill>
                <a:latin typeface="Avenir LT Std 65 Medium" panose="020B0803020203020204" pitchFamily="34" charset="0"/>
              </a:rPr>
              <a:t>90–90–90</a:t>
            </a:r>
          </a:p>
        </p:txBody>
      </p:sp>
    </p:spTree>
    <p:extLst>
      <p:ext uri="{BB962C8B-B14F-4D97-AF65-F5344CB8AC3E}">
        <p14:creationId xmlns:p14="http://schemas.microsoft.com/office/powerpoint/2010/main" val="173901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53A7AC0D-1A56-4FE0-8041-795D3330ED22}"/>
              </a:ext>
            </a:extLst>
          </p:cNvPr>
          <p:cNvGrpSpPr/>
          <p:nvPr/>
        </p:nvGrpSpPr>
        <p:grpSpPr>
          <a:xfrm>
            <a:off x="0" y="180000"/>
            <a:ext cx="9907200" cy="6566276"/>
            <a:chOff x="0" y="180000"/>
            <a:chExt cx="9907200" cy="6566276"/>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446276"/>
            </a:xfrm>
            <a:prstGeom prst="rect">
              <a:avLst/>
            </a:prstGeom>
          </p:spPr>
          <p:txBody>
            <a:bodyPr lIns="1080000" rIns="36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Sources: </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Grabowski MK, Serwadda DM, Gray RH, Nakigozi G, Kigozi G, Kagaayi J et al. HIV prevention efforts and incidence of HIV in Uganda. N Engl J Med</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2017;377:2154–66</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Uganda Demographic and Health Survey</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2006, 2011, 2016</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Vandormael A, Akullian AN, Dobra A, de Oliveira T, Tanser F. Sharp decline in male HIV incidence in a rural South African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population (2004–2015</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Abstract 46. Conference on Retroviruses and Opportunistic Infections (CROI), Boston (MA), 4–7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March 2018</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Vandormael A. Personal Communications.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May 2018</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South African National HIV Prevalence, HIV Incidence, Behaviour and Communication Survey</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2005, 2008</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South African National HIV Prevalence, Incidence and Behaviour Survey</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2012</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Nkambule R, Nuwagaba-Biribonwoha H, Mnisi Z, Ao, TT, Ginindza C, Duong YT et al. Substantial progress in confronting the HIV epidemic in Swaziland: first evidence of national impact.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Abstract MOAX0204LB</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International AIDS Society Conference, Paris, 23–26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July 2017</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Swaziland HIV Incidence Measurement Survey, descriptive data tables</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2014</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Justman J, Reed JB,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Bicego</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 Donnell D, Li K, Bock N et al. Swaziland HIV Incidence Measurement Survey (SHIMS): a prospective national cohort study. Lancet HIV</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 </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Feb;4(2):e83–92; Swaziland HIV Incidence Measurement Surveys</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preliminary findings; Multiple Indicator Cluster Survey</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2010, 2014</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Borgdorff</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MW,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Kwaro</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D,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Obor</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D, Otieno G,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Kamire</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V,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Odongo</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 et al. HIV incidence in western Kenya during scale-up of antiretroviral therapy and voluntary medical male circumcision: a </a:t>
              </a:r>
              <a:r>
                <a:rPr kumimoji="0" lang="en-GB" sz="4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populationbased</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cohort analysis. Lancet HIV</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2018;5(5</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):e241–9; Kenya Demographic and Health Survey</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2008–2009</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and</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2014</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National AIDS Control Council, Kenya HIV country profiles</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t>
              </a:r>
              <a:r>
                <a:rPr kumimoji="0" lang="en-GB" sz="4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Spectrum 2018</a:t>
              </a:r>
              <a:r>
                <a:rPr kumimoji="0" lang="en-GB"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endParaRPr kumimoji="0" lang="en-US" sz="4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Men getting the short-term benefit of combination prevention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Coverage of HIV services and HIV incidence, by sex, four locations in eastern and southern Africa, 2006–2017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83" name="Group 182">
              <a:extLst>
                <a:ext uri="{FF2B5EF4-FFF2-40B4-BE49-F238E27FC236}">
                  <a16:creationId xmlns:a16="http://schemas.microsoft.com/office/drawing/2014/main" id="{18457B84-DF1B-4AC5-8C35-D10C3E739B7E}"/>
                </a:ext>
              </a:extLst>
            </p:cNvPr>
            <p:cNvGrpSpPr/>
            <p:nvPr/>
          </p:nvGrpSpPr>
          <p:grpSpPr>
            <a:xfrm>
              <a:off x="1156274" y="1836000"/>
              <a:ext cx="7067134" cy="1746078"/>
              <a:chOff x="1156274" y="1854000"/>
              <a:chExt cx="7067134" cy="1746078"/>
            </a:xfrm>
          </p:grpSpPr>
          <p:sp>
            <p:nvSpPr>
              <p:cNvPr id="91" name="object 85">
                <a:extLst>
                  <a:ext uri="{FF2B5EF4-FFF2-40B4-BE49-F238E27FC236}">
                    <a16:creationId xmlns:a16="http://schemas.microsoft.com/office/drawing/2014/main" id="{364ABEAE-8488-422C-BC63-A000094315B8}"/>
                  </a:ext>
                </a:extLst>
              </p:cNvPr>
              <p:cNvSpPr txBox="1"/>
              <p:nvPr/>
            </p:nvSpPr>
            <p:spPr>
              <a:xfrm>
                <a:off x="5376143" y="1854000"/>
                <a:ext cx="2423795"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25" normalizeH="0" baseline="0" noProof="0" dirty="0">
                    <a:ln>
                      <a:noFill/>
                    </a:ln>
                    <a:solidFill>
                      <a:prstClr val="black"/>
                    </a:solidFill>
                    <a:effectLst/>
                    <a:uLnTx/>
                    <a:uFillTx/>
                    <a:latin typeface="Arial Nova" panose="020B0504020202020204" pitchFamily="34" charset="0"/>
                    <a:ea typeface="+mn-ea"/>
                    <a:cs typeface="Avenir LT 65 Medium"/>
                  </a:rPr>
                  <a:t>S</a:t>
                </a:r>
                <a:r>
                  <a:rPr kumimoji="0" lang="en-GB" sz="1000" b="0" i="0" u="none" strike="noStrike" kern="1200" cap="none" spc="-25" normalizeH="0" baseline="0" noProof="0" dirty="0" err="1">
                    <a:ln>
                      <a:noFill/>
                    </a:ln>
                    <a:solidFill>
                      <a:prstClr val="black"/>
                    </a:solidFill>
                    <a:effectLst/>
                    <a:uLnTx/>
                    <a:uFillTx/>
                    <a:latin typeface="Arial Nova" panose="020B0504020202020204" pitchFamily="34" charset="0"/>
                    <a:ea typeface="+mn-ea"/>
                    <a:cs typeface="Avenir LT 65 Medium"/>
                  </a:rPr>
                  <a:t>iaya</a:t>
                </a:r>
                <a:r>
                  <a:rPr kumimoji="0" lang="en-GB" sz="1000" b="0" i="0" u="none" strike="noStrike" kern="1200" cap="none" spc="-25" normalizeH="0" baseline="0" noProof="0" dirty="0">
                    <a:ln>
                      <a:noFill/>
                    </a:ln>
                    <a:solidFill>
                      <a:prstClr val="black"/>
                    </a:solidFill>
                    <a:effectLst/>
                    <a:uLnTx/>
                    <a:uFillTx/>
                    <a:latin typeface="Arial Nova" panose="020B0504020202020204" pitchFamily="34" charset="0"/>
                    <a:ea typeface="+mn-ea"/>
                    <a:cs typeface="Avenir LT 65 Medium"/>
                  </a:rPr>
                  <a:t> County</a:t>
                </a:r>
                <a:r>
                  <a:rPr kumimoji="0" sz="10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a:t>
                </a:r>
                <a:r>
                  <a:rPr kumimoji="0" sz="1000" b="0" i="0" u="none" strike="noStrike" kern="1200" cap="none" spc="-3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10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K</a:t>
                </a:r>
                <a:r>
                  <a:rPr kumimoji="0" lang="en-GB" sz="1000" b="0" i="0" u="none" strike="noStrike" kern="1200" cap="none" spc="-15" normalizeH="0" baseline="0" noProof="0" dirty="0" err="1">
                    <a:ln>
                      <a:noFill/>
                    </a:ln>
                    <a:solidFill>
                      <a:prstClr val="black"/>
                    </a:solidFill>
                    <a:effectLst/>
                    <a:uLnTx/>
                    <a:uFillTx/>
                    <a:latin typeface="Arial Nova" panose="020B0504020202020204" pitchFamily="34" charset="0"/>
                    <a:ea typeface="+mn-ea"/>
                    <a:cs typeface="Avenir LT 65 Medium"/>
                  </a:rPr>
                  <a:t>enya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92" name="object 86">
                <a:extLst>
                  <a:ext uri="{FF2B5EF4-FFF2-40B4-BE49-F238E27FC236}">
                    <a16:creationId xmlns:a16="http://schemas.microsoft.com/office/drawing/2014/main" id="{6A8AF745-A9CE-4B1D-B935-939476171252}"/>
                  </a:ext>
                </a:extLst>
              </p:cNvPr>
              <p:cNvSpPr/>
              <p:nvPr/>
            </p:nvSpPr>
            <p:spPr>
              <a:xfrm>
                <a:off x="6705880" y="2516169"/>
                <a:ext cx="506730" cy="655320"/>
              </a:xfrm>
              <a:custGeom>
                <a:avLst/>
                <a:gdLst/>
                <a:ahLst/>
                <a:cxnLst/>
                <a:rect l="l" t="t" r="r" b="b"/>
                <a:pathLst>
                  <a:path w="506729" h="655320">
                    <a:moveTo>
                      <a:pt x="12" y="0"/>
                    </a:moveTo>
                    <a:lnTo>
                      <a:pt x="0" y="215785"/>
                    </a:lnTo>
                    <a:lnTo>
                      <a:pt x="506234" y="655320"/>
                    </a:lnTo>
                    <a:lnTo>
                      <a:pt x="506234" y="452005"/>
                    </a:lnTo>
                    <a:lnTo>
                      <a:pt x="12" y="0"/>
                    </a:lnTo>
                    <a:close/>
                  </a:path>
                </a:pathLst>
              </a:custGeom>
              <a:solidFill>
                <a:srgbClr val="8BAFBE">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object 87">
                <a:extLst>
                  <a:ext uri="{FF2B5EF4-FFF2-40B4-BE49-F238E27FC236}">
                    <a16:creationId xmlns:a16="http://schemas.microsoft.com/office/drawing/2014/main" id="{0C38EE76-B0F6-4D92-952D-AD252B440966}"/>
                  </a:ext>
                </a:extLst>
              </p:cNvPr>
              <p:cNvSpPr/>
              <p:nvPr/>
            </p:nvSpPr>
            <p:spPr>
              <a:xfrm>
                <a:off x="6705880" y="2568587"/>
                <a:ext cx="506730" cy="383540"/>
              </a:xfrm>
              <a:custGeom>
                <a:avLst/>
                <a:gdLst/>
                <a:ahLst/>
                <a:cxnLst/>
                <a:rect l="l" t="t" r="r" b="b"/>
                <a:pathLst>
                  <a:path w="506729" h="383539">
                    <a:moveTo>
                      <a:pt x="0" y="0"/>
                    </a:moveTo>
                    <a:lnTo>
                      <a:pt x="0" y="215798"/>
                    </a:lnTo>
                    <a:lnTo>
                      <a:pt x="506234" y="382993"/>
                    </a:lnTo>
                    <a:lnTo>
                      <a:pt x="506234" y="254254"/>
                    </a:lnTo>
                    <a:lnTo>
                      <a:pt x="0" y="0"/>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bject 88">
                <a:extLst>
                  <a:ext uri="{FF2B5EF4-FFF2-40B4-BE49-F238E27FC236}">
                    <a16:creationId xmlns:a16="http://schemas.microsoft.com/office/drawing/2014/main" id="{A022B306-6909-4339-BBD1-38B88D982FDC}"/>
                  </a:ext>
                </a:extLst>
              </p:cNvPr>
              <p:cNvSpPr txBox="1"/>
              <p:nvPr/>
            </p:nvSpPr>
            <p:spPr>
              <a:xfrm>
                <a:off x="5209231" y="203982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95" name="object 89">
                <a:extLst>
                  <a:ext uri="{FF2B5EF4-FFF2-40B4-BE49-F238E27FC236}">
                    <a16:creationId xmlns:a16="http://schemas.microsoft.com/office/drawing/2014/main" id="{B64ABABF-2A0B-40C3-B937-5E8B772F987D}"/>
                  </a:ext>
                </a:extLst>
              </p:cNvPr>
              <p:cNvSpPr txBox="1"/>
              <p:nvPr/>
            </p:nvSpPr>
            <p:spPr>
              <a:xfrm>
                <a:off x="5209231" y="263037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96" name="object 90">
                <a:extLst>
                  <a:ext uri="{FF2B5EF4-FFF2-40B4-BE49-F238E27FC236}">
                    <a16:creationId xmlns:a16="http://schemas.microsoft.com/office/drawing/2014/main" id="{078D715D-815A-428D-BB8D-BB044857EC42}"/>
                  </a:ext>
                </a:extLst>
              </p:cNvPr>
              <p:cNvSpPr txBox="1"/>
              <p:nvPr/>
            </p:nvSpPr>
            <p:spPr>
              <a:xfrm>
                <a:off x="5209254" y="322126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97" name="object 91">
                <a:extLst>
                  <a:ext uri="{FF2B5EF4-FFF2-40B4-BE49-F238E27FC236}">
                    <a16:creationId xmlns:a16="http://schemas.microsoft.com/office/drawing/2014/main" id="{5C54703B-5162-4563-A292-97D927161DF9}"/>
                  </a:ext>
                </a:extLst>
              </p:cNvPr>
              <p:cNvSpPr txBox="1"/>
              <p:nvPr/>
            </p:nvSpPr>
            <p:spPr>
              <a:xfrm>
                <a:off x="7831968" y="2028393"/>
                <a:ext cx="164465" cy="1325245"/>
              </a:xfrm>
              <a:prstGeom prst="rect">
                <a:avLst/>
              </a:prstGeom>
            </p:spPr>
            <p:txBody>
              <a:bodyPr vert="horz" wrap="square" lIns="0" tIns="24130" rIns="0" bIns="0" rtlCol="0">
                <a:spAutoFit/>
              </a:bodyPr>
              <a:lstStyle/>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90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70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50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30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98" name="object 92">
                <a:extLst>
                  <a:ext uri="{FF2B5EF4-FFF2-40B4-BE49-F238E27FC236}">
                    <a16:creationId xmlns:a16="http://schemas.microsoft.com/office/drawing/2014/main" id="{696811A4-ABA8-4195-9289-E394A19230C0}"/>
                  </a:ext>
                </a:extLst>
              </p:cNvPr>
              <p:cNvSpPr txBox="1"/>
              <p:nvPr/>
            </p:nvSpPr>
            <p:spPr>
              <a:xfrm>
                <a:off x="5376409" y="3389246"/>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99" name="object 93">
                <a:extLst>
                  <a:ext uri="{FF2B5EF4-FFF2-40B4-BE49-F238E27FC236}">
                    <a16:creationId xmlns:a16="http://schemas.microsoft.com/office/drawing/2014/main" id="{0F9AB067-1283-4334-B447-BB5300762359}"/>
                  </a:ext>
                </a:extLst>
              </p:cNvPr>
              <p:cNvSpPr txBox="1"/>
              <p:nvPr/>
            </p:nvSpPr>
            <p:spPr>
              <a:xfrm>
                <a:off x="5604348" y="3389246"/>
                <a:ext cx="219837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2007</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2008</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2009</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2010</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2011</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2012</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2013</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2014</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2015</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2016</a:t>
                </a:r>
              </a:p>
            </p:txBody>
          </p:sp>
          <p:sp>
            <p:nvSpPr>
              <p:cNvPr id="100" name="object 94">
                <a:extLst>
                  <a:ext uri="{FF2B5EF4-FFF2-40B4-BE49-F238E27FC236}">
                    <a16:creationId xmlns:a16="http://schemas.microsoft.com/office/drawing/2014/main" id="{D577F788-A55B-45C2-AFAC-D7AB38701911}"/>
                  </a:ext>
                </a:extLst>
              </p:cNvPr>
              <p:cNvSpPr txBox="1"/>
              <p:nvPr/>
            </p:nvSpPr>
            <p:spPr>
              <a:xfrm>
                <a:off x="4939199" y="2070770"/>
                <a:ext cx="147320" cy="127698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Incidence (per 100</a:t>
                </a:r>
                <a:r>
                  <a:rPr kumimoji="0" sz="700" b="0" i="0" u="none" strike="noStrike" kern="1200" cap="none" spc="-7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person-years)</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01" name="object 95">
                <a:extLst>
                  <a:ext uri="{FF2B5EF4-FFF2-40B4-BE49-F238E27FC236}">
                    <a16:creationId xmlns:a16="http://schemas.microsoft.com/office/drawing/2014/main" id="{0D192791-DC4A-418A-9D9D-E370A799FF4D}"/>
                  </a:ext>
                </a:extLst>
              </p:cNvPr>
              <p:cNvSpPr txBox="1"/>
              <p:nvPr/>
            </p:nvSpPr>
            <p:spPr>
              <a:xfrm>
                <a:off x="8076088" y="2537385"/>
                <a:ext cx="147320" cy="34353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a:t>
                </a:r>
                <a:r>
                  <a:rPr kumimoji="0" sz="700" b="0" i="0" u="none" strike="noStrike" kern="1200" cap="none" spc="-7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cent</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02" name="object 96">
                <a:extLst>
                  <a:ext uri="{FF2B5EF4-FFF2-40B4-BE49-F238E27FC236}">
                    <a16:creationId xmlns:a16="http://schemas.microsoft.com/office/drawing/2014/main" id="{FE683E7B-5DAB-4A30-AD07-9948777DD624}"/>
                  </a:ext>
                </a:extLst>
              </p:cNvPr>
              <p:cNvSpPr/>
              <p:nvPr/>
            </p:nvSpPr>
            <p:spPr>
              <a:xfrm>
                <a:off x="5376166" y="2104319"/>
                <a:ext cx="2423795" cy="1192530"/>
              </a:xfrm>
              <a:custGeom>
                <a:avLst/>
                <a:gdLst/>
                <a:ahLst/>
                <a:cxnLst/>
                <a:rect l="l" t="t" r="r" b="b"/>
                <a:pathLst>
                  <a:path w="2423795" h="1192529">
                    <a:moveTo>
                      <a:pt x="0" y="0"/>
                    </a:moveTo>
                    <a:lnTo>
                      <a:pt x="0" y="1192276"/>
                    </a:lnTo>
                    <a:lnTo>
                      <a:pt x="2423325" y="1192276"/>
                    </a:lnTo>
                    <a:lnTo>
                      <a:pt x="242332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object 97">
                <a:extLst>
                  <a:ext uri="{FF2B5EF4-FFF2-40B4-BE49-F238E27FC236}">
                    <a16:creationId xmlns:a16="http://schemas.microsoft.com/office/drawing/2014/main" id="{8D97993E-D303-4B88-BCCA-C20FB2491186}"/>
                  </a:ext>
                </a:extLst>
              </p:cNvPr>
              <p:cNvSpPr/>
              <p:nvPr/>
            </p:nvSpPr>
            <p:spPr>
              <a:xfrm>
                <a:off x="6695695" y="2656769"/>
                <a:ext cx="519430" cy="255270"/>
              </a:xfrm>
              <a:custGeom>
                <a:avLst/>
                <a:gdLst/>
                <a:ahLst/>
                <a:cxnLst/>
                <a:rect l="l" t="t" r="r" b="b"/>
                <a:pathLst>
                  <a:path w="519429" h="255270">
                    <a:moveTo>
                      <a:pt x="0" y="0"/>
                    </a:moveTo>
                    <a:lnTo>
                      <a:pt x="519074" y="255244"/>
                    </a:lnTo>
                  </a:path>
                </a:pathLst>
              </a:custGeom>
              <a:ln w="3175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object 98">
                <a:extLst>
                  <a:ext uri="{FF2B5EF4-FFF2-40B4-BE49-F238E27FC236}">
                    <a16:creationId xmlns:a16="http://schemas.microsoft.com/office/drawing/2014/main" id="{C2E873AF-35B4-414F-9A71-9E0B9D635ED5}"/>
                  </a:ext>
                </a:extLst>
              </p:cNvPr>
              <p:cNvSpPr/>
              <p:nvPr/>
            </p:nvSpPr>
            <p:spPr>
              <a:xfrm>
                <a:off x="6955314" y="2534947"/>
                <a:ext cx="504190" cy="208279"/>
              </a:xfrm>
              <a:custGeom>
                <a:avLst/>
                <a:gdLst/>
                <a:ahLst/>
                <a:cxnLst/>
                <a:rect l="l" t="t" r="r" b="b"/>
                <a:pathLst>
                  <a:path w="504189" h="208279">
                    <a:moveTo>
                      <a:pt x="0" y="208114"/>
                    </a:moveTo>
                    <a:lnTo>
                      <a:pt x="504012" y="0"/>
                    </a:lnTo>
                  </a:path>
                </a:pathLst>
              </a:custGeom>
              <a:ln w="12699">
                <a:solidFill>
                  <a:srgbClr val="E94F35"/>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bject 99">
                <a:extLst>
                  <a:ext uri="{FF2B5EF4-FFF2-40B4-BE49-F238E27FC236}">
                    <a16:creationId xmlns:a16="http://schemas.microsoft.com/office/drawing/2014/main" id="{75F08E7C-F9A6-4251-AC62-3086BD9410C4}"/>
                  </a:ext>
                </a:extLst>
              </p:cNvPr>
              <p:cNvSpPr/>
              <p:nvPr/>
            </p:nvSpPr>
            <p:spPr>
              <a:xfrm>
                <a:off x="6960435" y="2851209"/>
                <a:ext cx="492759" cy="18415"/>
              </a:xfrm>
              <a:custGeom>
                <a:avLst/>
                <a:gdLst/>
                <a:ahLst/>
                <a:cxnLst/>
                <a:rect l="l" t="t" r="r" b="b"/>
                <a:pathLst>
                  <a:path w="492760" h="18414">
                    <a:moveTo>
                      <a:pt x="0" y="18059"/>
                    </a:moveTo>
                    <a:lnTo>
                      <a:pt x="492759" y="0"/>
                    </a:lnTo>
                  </a:path>
                </a:pathLst>
              </a:custGeom>
              <a:ln w="12700">
                <a:solidFill>
                  <a:srgbClr val="8BAFBE"/>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bject 100">
                <a:extLst>
                  <a:ext uri="{FF2B5EF4-FFF2-40B4-BE49-F238E27FC236}">
                    <a16:creationId xmlns:a16="http://schemas.microsoft.com/office/drawing/2014/main" id="{7F5540BE-BB73-44E6-A564-25E5ADD0E516}"/>
                  </a:ext>
                </a:extLst>
              </p:cNvPr>
              <p:cNvSpPr/>
              <p:nvPr/>
            </p:nvSpPr>
            <p:spPr>
              <a:xfrm>
                <a:off x="6705884" y="2625055"/>
                <a:ext cx="506730" cy="448945"/>
              </a:xfrm>
              <a:custGeom>
                <a:avLst/>
                <a:gdLst/>
                <a:ahLst/>
                <a:cxnLst/>
                <a:rect l="l" t="t" r="r" b="b"/>
                <a:pathLst>
                  <a:path w="506729" h="448945">
                    <a:moveTo>
                      <a:pt x="0" y="0"/>
                    </a:moveTo>
                    <a:lnTo>
                      <a:pt x="506234" y="448741"/>
                    </a:lnTo>
                  </a:path>
                </a:pathLst>
              </a:custGeom>
              <a:ln w="3175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object 101">
                <a:extLst>
                  <a:ext uri="{FF2B5EF4-FFF2-40B4-BE49-F238E27FC236}">
                    <a16:creationId xmlns:a16="http://schemas.microsoft.com/office/drawing/2014/main" id="{453FC7BD-AD3A-489D-8A28-435671487127}"/>
                  </a:ext>
                </a:extLst>
              </p:cNvPr>
              <p:cNvSpPr/>
              <p:nvPr/>
            </p:nvSpPr>
            <p:spPr>
              <a:xfrm>
                <a:off x="5678839" y="2441894"/>
                <a:ext cx="1536065" cy="323850"/>
              </a:xfrm>
              <a:custGeom>
                <a:avLst/>
                <a:gdLst/>
                <a:ahLst/>
                <a:cxnLst/>
                <a:rect l="l" t="t" r="r" b="b"/>
                <a:pathLst>
                  <a:path w="1536064" h="323850">
                    <a:moveTo>
                      <a:pt x="0" y="286943"/>
                    </a:moveTo>
                    <a:lnTo>
                      <a:pt x="523455" y="323583"/>
                    </a:lnTo>
                    <a:lnTo>
                      <a:pt x="1027049" y="73266"/>
                    </a:lnTo>
                    <a:lnTo>
                      <a:pt x="1535925"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object 102">
                <a:extLst>
                  <a:ext uri="{FF2B5EF4-FFF2-40B4-BE49-F238E27FC236}">
                    <a16:creationId xmlns:a16="http://schemas.microsoft.com/office/drawing/2014/main" id="{0D8D674E-176D-4340-A0C9-154D849A8340}"/>
                  </a:ext>
                </a:extLst>
              </p:cNvPr>
              <p:cNvSpPr/>
              <p:nvPr/>
            </p:nvSpPr>
            <p:spPr>
              <a:xfrm>
                <a:off x="7192726" y="2421479"/>
                <a:ext cx="36195" cy="36195"/>
              </a:xfrm>
              <a:custGeom>
                <a:avLst/>
                <a:gdLst/>
                <a:ahLst/>
                <a:cxnLst/>
                <a:rect l="l" t="t" r="r" b="b"/>
                <a:pathLst>
                  <a:path w="36195" h="36195">
                    <a:moveTo>
                      <a:pt x="20256" y="0"/>
                    </a:moveTo>
                    <a:lnTo>
                      <a:pt x="13121" y="462"/>
                    </a:lnTo>
                    <a:lnTo>
                      <a:pt x="6932" y="3517"/>
                    </a:lnTo>
                    <a:lnTo>
                      <a:pt x="2341" y="8668"/>
                    </a:lnTo>
                    <a:lnTo>
                      <a:pt x="0" y="15417"/>
                    </a:lnTo>
                    <a:lnTo>
                      <a:pt x="455" y="22553"/>
                    </a:lnTo>
                    <a:lnTo>
                      <a:pt x="3508" y="28741"/>
                    </a:lnTo>
                    <a:lnTo>
                      <a:pt x="8661" y="33332"/>
                    </a:lnTo>
                    <a:lnTo>
                      <a:pt x="15417" y="35674"/>
                    </a:lnTo>
                    <a:lnTo>
                      <a:pt x="22547" y="35213"/>
                    </a:lnTo>
                    <a:lnTo>
                      <a:pt x="28736" y="32161"/>
                    </a:lnTo>
                    <a:lnTo>
                      <a:pt x="33330" y="27010"/>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object 103">
                <a:extLst>
                  <a:ext uri="{FF2B5EF4-FFF2-40B4-BE49-F238E27FC236}">
                    <a16:creationId xmlns:a16="http://schemas.microsoft.com/office/drawing/2014/main" id="{DED0D1E4-7BFB-4CDA-BF6E-02B07FE48802}"/>
                  </a:ext>
                </a:extLst>
              </p:cNvPr>
              <p:cNvSpPr/>
              <p:nvPr/>
            </p:nvSpPr>
            <p:spPr>
              <a:xfrm>
                <a:off x="6688045" y="2495906"/>
                <a:ext cx="36195" cy="36195"/>
              </a:xfrm>
              <a:custGeom>
                <a:avLst/>
                <a:gdLst/>
                <a:ahLst/>
                <a:cxnLst/>
                <a:rect l="l" t="t" r="r" b="b"/>
                <a:pathLst>
                  <a:path w="36195" h="36195">
                    <a:moveTo>
                      <a:pt x="20256" y="0"/>
                    </a:moveTo>
                    <a:lnTo>
                      <a:pt x="13126" y="462"/>
                    </a:lnTo>
                    <a:lnTo>
                      <a:pt x="6937" y="3517"/>
                    </a:lnTo>
                    <a:lnTo>
                      <a:pt x="2343" y="8668"/>
                    </a:lnTo>
                    <a:lnTo>
                      <a:pt x="0" y="15417"/>
                    </a:lnTo>
                    <a:lnTo>
                      <a:pt x="460" y="22551"/>
                    </a:lnTo>
                    <a:lnTo>
                      <a:pt x="3513" y="28736"/>
                    </a:lnTo>
                    <a:lnTo>
                      <a:pt x="8663" y="33327"/>
                    </a:lnTo>
                    <a:lnTo>
                      <a:pt x="15417" y="35674"/>
                    </a:lnTo>
                    <a:lnTo>
                      <a:pt x="22553" y="35213"/>
                    </a:lnTo>
                    <a:lnTo>
                      <a:pt x="28741" y="32161"/>
                    </a:lnTo>
                    <a:lnTo>
                      <a:pt x="33332" y="27010"/>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object 104">
                <a:extLst>
                  <a:ext uri="{FF2B5EF4-FFF2-40B4-BE49-F238E27FC236}">
                    <a16:creationId xmlns:a16="http://schemas.microsoft.com/office/drawing/2014/main" id="{9DCDEA2D-AF27-460C-810F-603BE9AFD857}"/>
                  </a:ext>
                </a:extLst>
              </p:cNvPr>
              <p:cNvSpPr/>
              <p:nvPr/>
            </p:nvSpPr>
            <p:spPr>
              <a:xfrm>
                <a:off x="6184465" y="2746224"/>
                <a:ext cx="36195" cy="36195"/>
              </a:xfrm>
              <a:custGeom>
                <a:avLst/>
                <a:gdLst/>
                <a:ahLst/>
                <a:cxnLst/>
                <a:rect l="l" t="t" r="r" b="b"/>
                <a:pathLst>
                  <a:path w="36195" h="36195">
                    <a:moveTo>
                      <a:pt x="20256" y="0"/>
                    </a:moveTo>
                    <a:lnTo>
                      <a:pt x="13121" y="462"/>
                    </a:lnTo>
                    <a:lnTo>
                      <a:pt x="6932" y="3517"/>
                    </a:lnTo>
                    <a:lnTo>
                      <a:pt x="2341" y="8668"/>
                    </a:lnTo>
                    <a:lnTo>
                      <a:pt x="0" y="15417"/>
                    </a:lnTo>
                    <a:lnTo>
                      <a:pt x="455" y="22553"/>
                    </a:lnTo>
                    <a:lnTo>
                      <a:pt x="3508" y="28741"/>
                    </a:lnTo>
                    <a:lnTo>
                      <a:pt x="8661" y="33332"/>
                    </a:lnTo>
                    <a:lnTo>
                      <a:pt x="15417" y="35674"/>
                    </a:lnTo>
                    <a:lnTo>
                      <a:pt x="22547" y="35213"/>
                    </a:lnTo>
                    <a:lnTo>
                      <a:pt x="28736" y="32161"/>
                    </a:lnTo>
                    <a:lnTo>
                      <a:pt x="33330" y="27010"/>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object 105">
                <a:extLst>
                  <a:ext uri="{FF2B5EF4-FFF2-40B4-BE49-F238E27FC236}">
                    <a16:creationId xmlns:a16="http://schemas.microsoft.com/office/drawing/2014/main" id="{4BAB5AF1-0B05-4170-BF1C-8B3A1E4B4172}"/>
                  </a:ext>
                </a:extLst>
              </p:cNvPr>
              <p:cNvSpPr/>
              <p:nvPr/>
            </p:nvSpPr>
            <p:spPr>
              <a:xfrm>
                <a:off x="6184465" y="2831588"/>
                <a:ext cx="36195" cy="36195"/>
              </a:xfrm>
              <a:custGeom>
                <a:avLst/>
                <a:gdLst/>
                <a:ahLst/>
                <a:cxnLst/>
                <a:rect l="l" t="t" r="r" b="b"/>
                <a:pathLst>
                  <a:path w="36195" h="36195">
                    <a:moveTo>
                      <a:pt x="20256" y="0"/>
                    </a:moveTo>
                    <a:lnTo>
                      <a:pt x="13121" y="460"/>
                    </a:lnTo>
                    <a:lnTo>
                      <a:pt x="6932" y="3513"/>
                    </a:lnTo>
                    <a:lnTo>
                      <a:pt x="2341" y="8663"/>
                    </a:lnTo>
                    <a:lnTo>
                      <a:pt x="0" y="15417"/>
                    </a:lnTo>
                    <a:lnTo>
                      <a:pt x="455" y="22551"/>
                    </a:lnTo>
                    <a:lnTo>
                      <a:pt x="3508" y="28736"/>
                    </a:lnTo>
                    <a:lnTo>
                      <a:pt x="8661" y="33327"/>
                    </a:lnTo>
                    <a:lnTo>
                      <a:pt x="15417" y="35674"/>
                    </a:lnTo>
                    <a:lnTo>
                      <a:pt x="22547" y="35211"/>
                    </a:lnTo>
                    <a:lnTo>
                      <a:pt x="28736" y="32156"/>
                    </a:lnTo>
                    <a:lnTo>
                      <a:pt x="33330" y="27005"/>
                    </a:lnTo>
                    <a:lnTo>
                      <a:pt x="35674" y="20256"/>
                    </a:lnTo>
                    <a:lnTo>
                      <a:pt x="35213" y="13126"/>
                    </a:lnTo>
                    <a:lnTo>
                      <a:pt x="32161" y="6937"/>
                    </a:lnTo>
                    <a:lnTo>
                      <a:pt x="27010" y="2343"/>
                    </a:lnTo>
                    <a:lnTo>
                      <a:pt x="20256"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bject 106">
                <a:extLst>
                  <a:ext uri="{FF2B5EF4-FFF2-40B4-BE49-F238E27FC236}">
                    <a16:creationId xmlns:a16="http://schemas.microsoft.com/office/drawing/2014/main" id="{8AA6DE68-329D-46F5-BB7F-9D8362AA64AF}"/>
                  </a:ext>
                </a:extLst>
              </p:cNvPr>
              <p:cNvSpPr/>
              <p:nvPr/>
            </p:nvSpPr>
            <p:spPr>
              <a:xfrm>
                <a:off x="7189484" y="2523352"/>
                <a:ext cx="36195" cy="36195"/>
              </a:xfrm>
              <a:custGeom>
                <a:avLst/>
                <a:gdLst/>
                <a:ahLst/>
                <a:cxnLst/>
                <a:rect l="l" t="t" r="r" b="b"/>
                <a:pathLst>
                  <a:path w="36195" h="36195">
                    <a:moveTo>
                      <a:pt x="20256" y="0"/>
                    </a:moveTo>
                    <a:lnTo>
                      <a:pt x="13121" y="460"/>
                    </a:lnTo>
                    <a:lnTo>
                      <a:pt x="6932" y="3513"/>
                    </a:lnTo>
                    <a:lnTo>
                      <a:pt x="2341" y="8663"/>
                    </a:lnTo>
                    <a:lnTo>
                      <a:pt x="0" y="15417"/>
                    </a:lnTo>
                    <a:lnTo>
                      <a:pt x="455" y="22551"/>
                    </a:lnTo>
                    <a:lnTo>
                      <a:pt x="3508" y="28736"/>
                    </a:lnTo>
                    <a:lnTo>
                      <a:pt x="8661" y="33327"/>
                    </a:lnTo>
                    <a:lnTo>
                      <a:pt x="15417" y="35674"/>
                    </a:lnTo>
                    <a:lnTo>
                      <a:pt x="22547" y="35211"/>
                    </a:lnTo>
                    <a:lnTo>
                      <a:pt x="28736" y="32156"/>
                    </a:lnTo>
                    <a:lnTo>
                      <a:pt x="33330" y="27005"/>
                    </a:lnTo>
                    <a:lnTo>
                      <a:pt x="35674" y="20256"/>
                    </a:lnTo>
                    <a:lnTo>
                      <a:pt x="35213" y="13126"/>
                    </a:lnTo>
                    <a:lnTo>
                      <a:pt x="32161" y="6937"/>
                    </a:lnTo>
                    <a:lnTo>
                      <a:pt x="27010" y="2343"/>
                    </a:lnTo>
                    <a:lnTo>
                      <a:pt x="20256"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bject 107">
                <a:extLst>
                  <a:ext uri="{FF2B5EF4-FFF2-40B4-BE49-F238E27FC236}">
                    <a16:creationId xmlns:a16="http://schemas.microsoft.com/office/drawing/2014/main" id="{719EC84F-DD33-410D-9D01-D69AF3282312}"/>
                  </a:ext>
                </a:extLst>
              </p:cNvPr>
              <p:cNvSpPr/>
              <p:nvPr/>
            </p:nvSpPr>
            <p:spPr>
              <a:xfrm>
                <a:off x="7189484" y="2307849"/>
                <a:ext cx="36195" cy="36195"/>
              </a:xfrm>
              <a:custGeom>
                <a:avLst/>
                <a:gdLst/>
                <a:ahLst/>
                <a:cxnLst/>
                <a:rect l="l" t="t" r="r" b="b"/>
                <a:pathLst>
                  <a:path w="36195" h="36195">
                    <a:moveTo>
                      <a:pt x="20256" y="0"/>
                    </a:moveTo>
                    <a:lnTo>
                      <a:pt x="13121" y="460"/>
                    </a:lnTo>
                    <a:lnTo>
                      <a:pt x="6932" y="3513"/>
                    </a:lnTo>
                    <a:lnTo>
                      <a:pt x="2341" y="8663"/>
                    </a:lnTo>
                    <a:lnTo>
                      <a:pt x="0" y="15417"/>
                    </a:lnTo>
                    <a:lnTo>
                      <a:pt x="455" y="22551"/>
                    </a:lnTo>
                    <a:lnTo>
                      <a:pt x="3508" y="28736"/>
                    </a:lnTo>
                    <a:lnTo>
                      <a:pt x="8661" y="33327"/>
                    </a:lnTo>
                    <a:lnTo>
                      <a:pt x="15417" y="35674"/>
                    </a:lnTo>
                    <a:lnTo>
                      <a:pt x="22547" y="35211"/>
                    </a:lnTo>
                    <a:lnTo>
                      <a:pt x="28736" y="32156"/>
                    </a:lnTo>
                    <a:lnTo>
                      <a:pt x="33330" y="27005"/>
                    </a:lnTo>
                    <a:lnTo>
                      <a:pt x="35674" y="20256"/>
                    </a:lnTo>
                    <a:lnTo>
                      <a:pt x="35213" y="13126"/>
                    </a:lnTo>
                    <a:lnTo>
                      <a:pt x="32161" y="6937"/>
                    </a:lnTo>
                    <a:lnTo>
                      <a:pt x="27010" y="2343"/>
                    </a:lnTo>
                    <a:lnTo>
                      <a:pt x="20256"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bject 108">
                <a:extLst>
                  <a:ext uri="{FF2B5EF4-FFF2-40B4-BE49-F238E27FC236}">
                    <a16:creationId xmlns:a16="http://schemas.microsoft.com/office/drawing/2014/main" id="{AE0D69ED-9547-4179-9439-9B192AFCC2FA}"/>
                  </a:ext>
                </a:extLst>
              </p:cNvPr>
              <p:cNvSpPr/>
              <p:nvPr/>
            </p:nvSpPr>
            <p:spPr>
              <a:xfrm>
                <a:off x="6184465" y="2450241"/>
                <a:ext cx="36195" cy="36195"/>
              </a:xfrm>
              <a:custGeom>
                <a:avLst/>
                <a:gdLst/>
                <a:ahLst/>
                <a:cxnLst/>
                <a:rect l="l" t="t" r="r" b="b"/>
                <a:pathLst>
                  <a:path w="36195" h="36195">
                    <a:moveTo>
                      <a:pt x="20256" y="0"/>
                    </a:moveTo>
                    <a:lnTo>
                      <a:pt x="13121" y="460"/>
                    </a:lnTo>
                    <a:lnTo>
                      <a:pt x="6932" y="3513"/>
                    </a:lnTo>
                    <a:lnTo>
                      <a:pt x="2341" y="8663"/>
                    </a:lnTo>
                    <a:lnTo>
                      <a:pt x="0" y="15417"/>
                    </a:lnTo>
                    <a:lnTo>
                      <a:pt x="455" y="22551"/>
                    </a:lnTo>
                    <a:lnTo>
                      <a:pt x="3508" y="28736"/>
                    </a:lnTo>
                    <a:lnTo>
                      <a:pt x="8661" y="33327"/>
                    </a:lnTo>
                    <a:lnTo>
                      <a:pt x="15417" y="35674"/>
                    </a:lnTo>
                    <a:lnTo>
                      <a:pt x="22547" y="35211"/>
                    </a:lnTo>
                    <a:lnTo>
                      <a:pt x="28736" y="32156"/>
                    </a:lnTo>
                    <a:lnTo>
                      <a:pt x="33330" y="27005"/>
                    </a:lnTo>
                    <a:lnTo>
                      <a:pt x="35674" y="20256"/>
                    </a:lnTo>
                    <a:lnTo>
                      <a:pt x="35213" y="13126"/>
                    </a:lnTo>
                    <a:lnTo>
                      <a:pt x="32161" y="6937"/>
                    </a:lnTo>
                    <a:lnTo>
                      <a:pt x="27010" y="2343"/>
                    </a:lnTo>
                    <a:lnTo>
                      <a:pt x="20256"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109">
                <a:extLst>
                  <a:ext uri="{FF2B5EF4-FFF2-40B4-BE49-F238E27FC236}">
                    <a16:creationId xmlns:a16="http://schemas.microsoft.com/office/drawing/2014/main" id="{4925CD99-3999-45FB-8E27-66EAA569D534}"/>
                  </a:ext>
                </a:extLst>
              </p:cNvPr>
              <p:cNvSpPr/>
              <p:nvPr/>
            </p:nvSpPr>
            <p:spPr>
              <a:xfrm>
                <a:off x="5660876" y="2713994"/>
                <a:ext cx="36195" cy="36195"/>
              </a:xfrm>
              <a:custGeom>
                <a:avLst/>
                <a:gdLst/>
                <a:ahLst/>
                <a:cxnLst/>
                <a:rect l="l" t="t" r="r" b="b"/>
                <a:pathLst>
                  <a:path w="36195" h="36195">
                    <a:moveTo>
                      <a:pt x="16865" y="0"/>
                    </a:moveTo>
                    <a:lnTo>
                      <a:pt x="9954" y="1848"/>
                    </a:lnTo>
                    <a:lnTo>
                      <a:pt x="4479" y="6051"/>
                    </a:lnTo>
                    <a:lnTo>
                      <a:pt x="981" y="11997"/>
                    </a:lnTo>
                    <a:lnTo>
                      <a:pt x="0" y="19075"/>
                    </a:lnTo>
                    <a:lnTo>
                      <a:pt x="1840" y="25980"/>
                    </a:lnTo>
                    <a:lnTo>
                      <a:pt x="6040" y="31456"/>
                    </a:lnTo>
                    <a:lnTo>
                      <a:pt x="11985" y="34957"/>
                    </a:lnTo>
                    <a:lnTo>
                      <a:pt x="19062" y="35940"/>
                    </a:lnTo>
                    <a:lnTo>
                      <a:pt x="25973" y="34092"/>
                    </a:lnTo>
                    <a:lnTo>
                      <a:pt x="31448" y="29889"/>
                    </a:lnTo>
                    <a:lnTo>
                      <a:pt x="34946" y="23943"/>
                    </a:lnTo>
                    <a:lnTo>
                      <a:pt x="35928" y="16865"/>
                    </a:lnTo>
                    <a:lnTo>
                      <a:pt x="34087" y="9960"/>
                    </a:lnTo>
                    <a:lnTo>
                      <a:pt x="29887" y="4484"/>
                    </a:lnTo>
                    <a:lnTo>
                      <a:pt x="23942" y="983"/>
                    </a:lnTo>
                    <a:lnTo>
                      <a:pt x="1686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110">
                <a:extLst>
                  <a:ext uri="{FF2B5EF4-FFF2-40B4-BE49-F238E27FC236}">
                    <a16:creationId xmlns:a16="http://schemas.microsoft.com/office/drawing/2014/main" id="{DD5BA1FE-95CD-4582-B60B-C3447163731D}"/>
                  </a:ext>
                </a:extLst>
              </p:cNvPr>
              <p:cNvSpPr/>
              <p:nvPr/>
            </p:nvSpPr>
            <p:spPr>
              <a:xfrm>
                <a:off x="6202299" y="2325687"/>
                <a:ext cx="1005205" cy="142875"/>
              </a:xfrm>
              <a:custGeom>
                <a:avLst/>
                <a:gdLst/>
                <a:ahLst/>
                <a:cxnLst/>
                <a:rect l="l" t="t" r="r" b="b"/>
                <a:pathLst>
                  <a:path w="1005204" h="142875">
                    <a:moveTo>
                      <a:pt x="0" y="142392"/>
                    </a:moveTo>
                    <a:lnTo>
                      <a:pt x="1005014" y="0"/>
                    </a:lnTo>
                  </a:path>
                </a:pathLst>
              </a:custGeom>
              <a:ln w="12700">
                <a:solidFill>
                  <a:srgbClr val="8BAFBE"/>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object 111">
                <a:extLst>
                  <a:ext uri="{FF2B5EF4-FFF2-40B4-BE49-F238E27FC236}">
                    <a16:creationId xmlns:a16="http://schemas.microsoft.com/office/drawing/2014/main" id="{02EF09BC-6ACA-4114-A286-542EE4095FDE}"/>
                  </a:ext>
                </a:extLst>
              </p:cNvPr>
              <p:cNvSpPr/>
              <p:nvPr/>
            </p:nvSpPr>
            <p:spPr>
              <a:xfrm>
                <a:off x="6202299" y="2541183"/>
                <a:ext cx="1005205" cy="308610"/>
              </a:xfrm>
              <a:custGeom>
                <a:avLst/>
                <a:gdLst/>
                <a:ahLst/>
                <a:cxnLst/>
                <a:rect l="l" t="t" r="r" b="b"/>
                <a:pathLst>
                  <a:path w="1005204" h="308610">
                    <a:moveTo>
                      <a:pt x="0" y="308241"/>
                    </a:moveTo>
                    <a:lnTo>
                      <a:pt x="1005014" y="0"/>
                    </a:lnTo>
                  </a:path>
                </a:pathLst>
              </a:custGeom>
              <a:ln w="12700">
                <a:solidFill>
                  <a:srgbClr val="E94F35"/>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object 2">
                <a:extLst>
                  <a:ext uri="{FF2B5EF4-FFF2-40B4-BE49-F238E27FC236}">
                    <a16:creationId xmlns:a16="http://schemas.microsoft.com/office/drawing/2014/main" id="{4C4CA4DF-1E5A-4922-8A51-F646F90E32CD}"/>
                  </a:ext>
                </a:extLst>
              </p:cNvPr>
              <p:cNvSpPr txBox="1"/>
              <p:nvPr/>
            </p:nvSpPr>
            <p:spPr>
              <a:xfrm>
                <a:off x="1613309" y="1854000"/>
                <a:ext cx="2406968"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Rakai, Uganda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8" name="object 4">
                <a:extLst>
                  <a:ext uri="{FF2B5EF4-FFF2-40B4-BE49-F238E27FC236}">
                    <a16:creationId xmlns:a16="http://schemas.microsoft.com/office/drawing/2014/main" id="{18AC3A0A-408D-4753-9036-FC5045841A97}"/>
                  </a:ext>
                </a:extLst>
              </p:cNvPr>
              <p:cNvSpPr/>
              <p:nvPr/>
            </p:nvSpPr>
            <p:spPr>
              <a:xfrm>
                <a:off x="1665242" y="2337393"/>
                <a:ext cx="2279650" cy="772795"/>
              </a:xfrm>
              <a:custGeom>
                <a:avLst/>
                <a:gdLst/>
                <a:ahLst/>
                <a:cxnLst/>
                <a:rect l="l" t="t" r="r" b="b"/>
                <a:pathLst>
                  <a:path w="2279650" h="772795">
                    <a:moveTo>
                      <a:pt x="1464297" y="386435"/>
                    </a:moveTo>
                    <a:lnTo>
                      <a:pt x="688174" y="386435"/>
                    </a:lnTo>
                    <a:lnTo>
                      <a:pt x="1143952" y="534314"/>
                    </a:lnTo>
                    <a:lnTo>
                      <a:pt x="1368132" y="644055"/>
                    </a:lnTo>
                    <a:lnTo>
                      <a:pt x="1825028" y="739457"/>
                    </a:lnTo>
                    <a:lnTo>
                      <a:pt x="2279091" y="772198"/>
                    </a:lnTo>
                    <a:lnTo>
                      <a:pt x="2278672" y="567474"/>
                    </a:lnTo>
                    <a:lnTo>
                      <a:pt x="1825028" y="527164"/>
                    </a:lnTo>
                    <a:lnTo>
                      <a:pt x="1464297" y="386435"/>
                    </a:lnTo>
                    <a:close/>
                  </a:path>
                  <a:path w="2279650" h="772795">
                    <a:moveTo>
                      <a:pt x="0" y="88265"/>
                    </a:moveTo>
                    <a:lnTo>
                      <a:pt x="0" y="507136"/>
                    </a:lnTo>
                    <a:lnTo>
                      <a:pt x="232397" y="510463"/>
                    </a:lnTo>
                    <a:lnTo>
                      <a:pt x="688174" y="386435"/>
                    </a:lnTo>
                    <a:lnTo>
                      <a:pt x="1464297" y="386435"/>
                    </a:lnTo>
                    <a:lnTo>
                      <a:pt x="1368132" y="348919"/>
                    </a:lnTo>
                    <a:lnTo>
                      <a:pt x="1143952" y="187363"/>
                    </a:lnTo>
                    <a:lnTo>
                      <a:pt x="978330" y="119278"/>
                    </a:lnTo>
                    <a:lnTo>
                      <a:pt x="232397" y="119278"/>
                    </a:lnTo>
                    <a:lnTo>
                      <a:pt x="0" y="88265"/>
                    </a:lnTo>
                    <a:close/>
                  </a:path>
                  <a:path w="2279650" h="772795">
                    <a:moveTo>
                      <a:pt x="688174" y="0"/>
                    </a:moveTo>
                    <a:lnTo>
                      <a:pt x="232397" y="119278"/>
                    </a:lnTo>
                    <a:lnTo>
                      <a:pt x="978330" y="119278"/>
                    </a:lnTo>
                    <a:lnTo>
                      <a:pt x="688174" y="0"/>
                    </a:lnTo>
                    <a:close/>
                  </a:path>
                </a:pathLst>
              </a:custGeom>
              <a:solidFill>
                <a:srgbClr val="8BAFBE">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object 5">
                <a:extLst>
                  <a:ext uri="{FF2B5EF4-FFF2-40B4-BE49-F238E27FC236}">
                    <a16:creationId xmlns:a16="http://schemas.microsoft.com/office/drawing/2014/main" id="{B6F28A3C-44B5-4514-8AC2-5DDA4CA78838}"/>
                  </a:ext>
                </a:extLst>
              </p:cNvPr>
              <p:cNvSpPr/>
              <p:nvPr/>
            </p:nvSpPr>
            <p:spPr>
              <a:xfrm>
                <a:off x="1665236" y="2318304"/>
                <a:ext cx="2279650" cy="629920"/>
              </a:xfrm>
              <a:custGeom>
                <a:avLst/>
                <a:gdLst/>
                <a:ahLst/>
                <a:cxnLst/>
                <a:rect l="l" t="t" r="r" b="b"/>
                <a:pathLst>
                  <a:path w="2279650" h="629920">
                    <a:moveTo>
                      <a:pt x="1803442" y="376897"/>
                    </a:moveTo>
                    <a:lnTo>
                      <a:pt x="231927" y="376897"/>
                    </a:lnTo>
                    <a:lnTo>
                      <a:pt x="687793" y="429361"/>
                    </a:lnTo>
                    <a:lnTo>
                      <a:pt x="1141691" y="455193"/>
                    </a:lnTo>
                    <a:lnTo>
                      <a:pt x="1367828" y="582028"/>
                    </a:lnTo>
                    <a:lnTo>
                      <a:pt x="1824799" y="629729"/>
                    </a:lnTo>
                    <a:lnTo>
                      <a:pt x="2278672" y="586549"/>
                    </a:lnTo>
                    <a:lnTo>
                      <a:pt x="2279175" y="381698"/>
                    </a:lnTo>
                    <a:lnTo>
                      <a:pt x="1825421" y="381698"/>
                    </a:lnTo>
                    <a:lnTo>
                      <a:pt x="1803442" y="376897"/>
                    </a:lnTo>
                    <a:close/>
                  </a:path>
                  <a:path w="2279650" h="629920">
                    <a:moveTo>
                      <a:pt x="232867" y="0"/>
                    </a:moveTo>
                    <a:lnTo>
                      <a:pt x="0" y="187731"/>
                    </a:lnTo>
                    <a:lnTo>
                      <a:pt x="0" y="477380"/>
                    </a:lnTo>
                    <a:lnTo>
                      <a:pt x="231927" y="376897"/>
                    </a:lnTo>
                    <a:lnTo>
                      <a:pt x="1803442" y="376897"/>
                    </a:lnTo>
                    <a:lnTo>
                      <a:pt x="1368564" y="281914"/>
                    </a:lnTo>
                    <a:lnTo>
                      <a:pt x="1142542" y="112534"/>
                    </a:lnTo>
                    <a:lnTo>
                      <a:pt x="688644" y="86702"/>
                    </a:lnTo>
                    <a:lnTo>
                      <a:pt x="232867" y="0"/>
                    </a:lnTo>
                    <a:close/>
                  </a:path>
                  <a:path w="2279650" h="629920">
                    <a:moveTo>
                      <a:pt x="2279281" y="338543"/>
                    </a:moveTo>
                    <a:lnTo>
                      <a:pt x="1825421" y="381698"/>
                    </a:lnTo>
                    <a:lnTo>
                      <a:pt x="2279175" y="381698"/>
                    </a:lnTo>
                    <a:lnTo>
                      <a:pt x="2279281" y="338543"/>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object 6">
                <a:extLst>
                  <a:ext uri="{FF2B5EF4-FFF2-40B4-BE49-F238E27FC236}">
                    <a16:creationId xmlns:a16="http://schemas.microsoft.com/office/drawing/2014/main" id="{0E8A4EC5-DF31-4398-A253-7CE0F0808615}"/>
                  </a:ext>
                </a:extLst>
              </p:cNvPr>
              <p:cNvSpPr txBox="1"/>
              <p:nvPr/>
            </p:nvSpPr>
            <p:spPr>
              <a:xfrm>
                <a:off x="1426307" y="203982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1" name="object 7">
                <a:extLst>
                  <a:ext uri="{FF2B5EF4-FFF2-40B4-BE49-F238E27FC236}">
                    <a16:creationId xmlns:a16="http://schemas.microsoft.com/office/drawing/2014/main" id="{4821E647-6102-40DA-856D-129D9BF736E2}"/>
                  </a:ext>
                </a:extLst>
              </p:cNvPr>
              <p:cNvSpPr txBox="1"/>
              <p:nvPr/>
            </p:nvSpPr>
            <p:spPr>
              <a:xfrm>
                <a:off x="1426307" y="263037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 name="object 8">
                <a:extLst>
                  <a:ext uri="{FF2B5EF4-FFF2-40B4-BE49-F238E27FC236}">
                    <a16:creationId xmlns:a16="http://schemas.microsoft.com/office/drawing/2014/main" id="{360690CE-E358-4912-9228-4EF07E25E5B3}"/>
                  </a:ext>
                </a:extLst>
              </p:cNvPr>
              <p:cNvSpPr txBox="1"/>
              <p:nvPr/>
            </p:nvSpPr>
            <p:spPr>
              <a:xfrm>
                <a:off x="1426330" y="322126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3" name="object 9">
                <a:extLst>
                  <a:ext uri="{FF2B5EF4-FFF2-40B4-BE49-F238E27FC236}">
                    <a16:creationId xmlns:a16="http://schemas.microsoft.com/office/drawing/2014/main" id="{C7FF6438-00F1-4925-BC62-802B1F1ECF58}"/>
                  </a:ext>
                </a:extLst>
              </p:cNvPr>
              <p:cNvSpPr txBox="1"/>
              <p:nvPr/>
            </p:nvSpPr>
            <p:spPr>
              <a:xfrm>
                <a:off x="4041168" y="2028393"/>
                <a:ext cx="164465" cy="1325245"/>
              </a:xfrm>
              <a:prstGeom prst="rect">
                <a:avLst/>
              </a:prstGeom>
            </p:spPr>
            <p:txBody>
              <a:bodyPr vert="horz" wrap="square" lIns="0" tIns="24130" rIns="0" bIns="0" rtlCol="0">
                <a:spAutoFit/>
              </a:bodyPr>
              <a:lstStyle/>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90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70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50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30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14" name="object 10">
                <a:extLst>
                  <a:ext uri="{FF2B5EF4-FFF2-40B4-BE49-F238E27FC236}">
                    <a16:creationId xmlns:a16="http://schemas.microsoft.com/office/drawing/2014/main" id="{F580C2A5-2933-4920-A082-45BDA9AC38B1}"/>
                  </a:ext>
                </a:extLst>
              </p:cNvPr>
              <p:cNvSpPr txBox="1"/>
              <p:nvPr/>
            </p:nvSpPr>
            <p:spPr>
              <a:xfrm>
                <a:off x="1593485"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5" name="object 11">
                <a:extLst>
                  <a:ext uri="{FF2B5EF4-FFF2-40B4-BE49-F238E27FC236}">
                    <a16:creationId xmlns:a16="http://schemas.microsoft.com/office/drawing/2014/main" id="{1DC69ADB-8A58-4857-91C1-D7F818B9E537}"/>
                  </a:ext>
                </a:extLst>
              </p:cNvPr>
              <p:cNvSpPr txBox="1"/>
              <p:nvPr/>
            </p:nvSpPr>
            <p:spPr>
              <a:xfrm>
                <a:off x="1821424"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2007</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6" name="object 12">
                <a:extLst>
                  <a:ext uri="{FF2B5EF4-FFF2-40B4-BE49-F238E27FC236}">
                    <a16:creationId xmlns:a16="http://schemas.microsoft.com/office/drawing/2014/main" id="{975CA730-D5D8-42A1-B9ED-5EFE1A98FB06}"/>
                  </a:ext>
                </a:extLst>
              </p:cNvPr>
              <p:cNvSpPr txBox="1"/>
              <p:nvPr/>
            </p:nvSpPr>
            <p:spPr>
              <a:xfrm>
                <a:off x="2049364"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2008</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7" name="object 13">
                <a:extLst>
                  <a:ext uri="{FF2B5EF4-FFF2-40B4-BE49-F238E27FC236}">
                    <a16:creationId xmlns:a16="http://schemas.microsoft.com/office/drawing/2014/main" id="{2EE71419-0458-424B-9A6D-8403871BF60C}"/>
                  </a:ext>
                </a:extLst>
              </p:cNvPr>
              <p:cNvSpPr txBox="1"/>
              <p:nvPr/>
            </p:nvSpPr>
            <p:spPr>
              <a:xfrm>
                <a:off x="2277303"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2009</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8" name="object 14">
                <a:extLst>
                  <a:ext uri="{FF2B5EF4-FFF2-40B4-BE49-F238E27FC236}">
                    <a16:creationId xmlns:a16="http://schemas.microsoft.com/office/drawing/2014/main" id="{A4A1EA62-FAF7-469A-8129-055DE6DA475C}"/>
                  </a:ext>
                </a:extLst>
              </p:cNvPr>
              <p:cNvSpPr txBox="1"/>
              <p:nvPr/>
            </p:nvSpPr>
            <p:spPr>
              <a:xfrm>
                <a:off x="2505243"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9" name="object 15">
                <a:extLst>
                  <a:ext uri="{FF2B5EF4-FFF2-40B4-BE49-F238E27FC236}">
                    <a16:creationId xmlns:a16="http://schemas.microsoft.com/office/drawing/2014/main" id="{807A15B6-A7F6-44FC-B797-C3CF3336C654}"/>
                  </a:ext>
                </a:extLst>
              </p:cNvPr>
              <p:cNvSpPr txBox="1"/>
              <p:nvPr/>
            </p:nvSpPr>
            <p:spPr>
              <a:xfrm>
                <a:off x="2733183"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2011</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20" name="object 16">
                <a:extLst>
                  <a:ext uri="{FF2B5EF4-FFF2-40B4-BE49-F238E27FC236}">
                    <a16:creationId xmlns:a16="http://schemas.microsoft.com/office/drawing/2014/main" id="{326F17E9-1247-4028-8B2A-D3559A43CF55}"/>
                  </a:ext>
                </a:extLst>
              </p:cNvPr>
              <p:cNvSpPr txBox="1"/>
              <p:nvPr/>
            </p:nvSpPr>
            <p:spPr>
              <a:xfrm>
                <a:off x="2961122" y="3389258"/>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2012</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21" name="object 17">
                <a:extLst>
                  <a:ext uri="{FF2B5EF4-FFF2-40B4-BE49-F238E27FC236}">
                    <a16:creationId xmlns:a16="http://schemas.microsoft.com/office/drawing/2014/main" id="{11363F1B-DF77-46BB-83C7-557B289835C9}"/>
                  </a:ext>
                </a:extLst>
              </p:cNvPr>
              <p:cNvSpPr txBox="1"/>
              <p:nvPr/>
            </p:nvSpPr>
            <p:spPr>
              <a:xfrm>
                <a:off x="3189062" y="3389258"/>
                <a:ext cx="831215"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2013</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2014</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2015</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2016</a:t>
                </a:r>
              </a:p>
            </p:txBody>
          </p:sp>
          <p:sp>
            <p:nvSpPr>
              <p:cNvPr id="22" name="object 18">
                <a:extLst>
                  <a:ext uri="{FF2B5EF4-FFF2-40B4-BE49-F238E27FC236}">
                    <a16:creationId xmlns:a16="http://schemas.microsoft.com/office/drawing/2014/main" id="{4A048EC7-720E-4BC7-90E4-3C4D67F917E8}"/>
                  </a:ext>
                </a:extLst>
              </p:cNvPr>
              <p:cNvSpPr txBox="1"/>
              <p:nvPr/>
            </p:nvSpPr>
            <p:spPr>
              <a:xfrm>
                <a:off x="1156274" y="2070781"/>
                <a:ext cx="147320" cy="127698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Incidence (per 100</a:t>
                </a:r>
                <a:r>
                  <a:rPr kumimoji="0" sz="700" b="0" i="0" u="none" strike="noStrike" kern="1200" cap="none" spc="-7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person-years)</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23" name="object 19">
                <a:extLst>
                  <a:ext uri="{FF2B5EF4-FFF2-40B4-BE49-F238E27FC236}">
                    <a16:creationId xmlns:a16="http://schemas.microsoft.com/office/drawing/2014/main" id="{DD8B9957-AD7C-417C-B48F-4E77C3A8E5AE}"/>
                  </a:ext>
                </a:extLst>
              </p:cNvPr>
              <p:cNvSpPr txBox="1"/>
              <p:nvPr/>
            </p:nvSpPr>
            <p:spPr>
              <a:xfrm>
                <a:off x="4293164" y="2537385"/>
                <a:ext cx="147320" cy="34353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a:t>
                </a:r>
                <a:r>
                  <a:rPr kumimoji="0" sz="700" b="0" i="0" u="none" strike="noStrike" kern="1200" cap="none" spc="-7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cent</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24" name="object 20">
                <a:extLst>
                  <a:ext uri="{FF2B5EF4-FFF2-40B4-BE49-F238E27FC236}">
                    <a16:creationId xmlns:a16="http://schemas.microsoft.com/office/drawing/2014/main" id="{93733DA5-ABCD-45B4-8B1C-B88434FE50A1}"/>
                  </a:ext>
                </a:extLst>
              </p:cNvPr>
              <p:cNvSpPr/>
              <p:nvPr/>
            </p:nvSpPr>
            <p:spPr>
              <a:xfrm>
                <a:off x="1593242" y="2104313"/>
                <a:ext cx="2423795" cy="1192530"/>
              </a:xfrm>
              <a:custGeom>
                <a:avLst/>
                <a:gdLst/>
                <a:ahLst/>
                <a:cxnLst/>
                <a:rect l="l" t="t" r="r" b="b"/>
                <a:pathLst>
                  <a:path w="2423795" h="1192529">
                    <a:moveTo>
                      <a:pt x="0" y="0"/>
                    </a:moveTo>
                    <a:lnTo>
                      <a:pt x="0" y="1192276"/>
                    </a:lnTo>
                    <a:lnTo>
                      <a:pt x="2423325" y="1192276"/>
                    </a:lnTo>
                    <a:lnTo>
                      <a:pt x="242332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21">
                <a:extLst>
                  <a:ext uri="{FF2B5EF4-FFF2-40B4-BE49-F238E27FC236}">
                    <a16:creationId xmlns:a16="http://schemas.microsoft.com/office/drawing/2014/main" id="{6CE85E0C-02FD-4343-A3C6-8F04343D3E7D}"/>
                  </a:ext>
                </a:extLst>
              </p:cNvPr>
              <p:cNvSpPr/>
              <p:nvPr/>
            </p:nvSpPr>
            <p:spPr>
              <a:xfrm>
                <a:off x="1647248" y="2829863"/>
                <a:ext cx="36195" cy="36195"/>
              </a:xfrm>
              <a:custGeom>
                <a:avLst/>
                <a:gdLst/>
                <a:ahLst/>
                <a:cxnLst/>
                <a:rect l="l" t="t" r="r" b="b"/>
                <a:pathLst>
                  <a:path w="36194" h="36195">
                    <a:moveTo>
                      <a:pt x="17995" y="0"/>
                    </a:moveTo>
                    <a:lnTo>
                      <a:pt x="10988" y="1415"/>
                    </a:lnTo>
                    <a:lnTo>
                      <a:pt x="5268" y="5273"/>
                    </a:lnTo>
                    <a:lnTo>
                      <a:pt x="1413" y="10994"/>
                    </a:lnTo>
                    <a:lnTo>
                      <a:pt x="0" y="17995"/>
                    </a:lnTo>
                    <a:lnTo>
                      <a:pt x="1413" y="25002"/>
                    </a:lnTo>
                    <a:lnTo>
                      <a:pt x="5268" y="30722"/>
                    </a:lnTo>
                    <a:lnTo>
                      <a:pt x="10988" y="34578"/>
                    </a:lnTo>
                    <a:lnTo>
                      <a:pt x="17995" y="35991"/>
                    </a:lnTo>
                    <a:lnTo>
                      <a:pt x="24997" y="34578"/>
                    </a:lnTo>
                    <a:lnTo>
                      <a:pt x="30718" y="30722"/>
                    </a:lnTo>
                    <a:lnTo>
                      <a:pt x="34576" y="25002"/>
                    </a:lnTo>
                    <a:lnTo>
                      <a:pt x="35991" y="17995"/>
                    </a:lnTo>
                    <a:lnTo>
                      <a:pt x="34576" y="10994"/>
                    </a:lnTo>
                    <a:lnTo>
                      <a:pt x="30718" y="5273"/>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22">
                <a:extLst>
                  <a:ext uri="{FF2B5EF4-FFF2-40B4-BE49-F238E27FC236}">
                    <a16:creationId xmlns:a16="http://schemas.microsoft.com/office/drawing/2014/main" id="{38BB0AD2-0E40-47EB-B1B8-6A743426012F}"/>
                  </a:ext>
                </a:extLst>
              </p:cNvPr>
              <p:cNvSpPr/>
              <p:nvPr/>
            </p:nvSpPr>
            <p:spPr>
              <a:xfrm>
                <a:off x="1647248" y="3017833"/>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4997" y="34589"/>
                    </a:lnTo>
                    <a:lnTo>
                      <a:pt x="30718" y="30729"/>
                    </a:lnTo>
                    <a:lnTo>
                      <a:pt x="34576" y="25004"/>
                    </a:lnTo>
                    <a:lnTo>
                      <a:pt x="35991" y="17995"/>
                    </a:lnTo>
                    <a:lnTo>
                      <a:pt x="34576" y="10994"/>
                    </a:lnTo>
                    <a:lnTo>
                      <a:pt x="30718" y="5273"/>
                    </a:lnTo>
                    <a:lnTo>
                      <a:pt x="24997"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23">
                <a:extLst>
                  <a:ext uri="{FF2B5EF4-FFF2-40B4-BE49-F238E27FC236}">
                    <a16:creationId xmlns:a16="http://schemas.microsoft.com/office/drawing/2014/main" id="{9235B187-71E4-45D1-9730-156426FB6E94}"/>
                  </a:ext>
                </a:extLst>
              </p:cNvPr>
              <p:cNvSpPr/>
              <p:nvPr/>
            </p:nvSpPr>
            <p:spPr>
              <a:xfrm>
                <a:off x="1879637" y="2940814"/>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5002" y="34589"/>
                    </a:lnTo>
                    <a:lnTo>
                      <a:pt x="30722" y="30730"/>
                    </a:lnTo>
                    <a:lnTo>
                      <a:pt x="34578" y="25010"/>
                    </a:lnTo>
                    <a:lnTo>
                      <a:pt x="35991" y="18008"/>
                    </a:lnTo>
                    <a:lnTo>
                      <a:pt x="34578" y="10999"/>
                    </a:lnTo>
                    <a:lnTo>
                      <a:pt x="30722" y="5275"/>
                    </a:lnTo>
                    <a:lnTo>
                      <a:pt x="25002"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24">
                <a:extLst>
                  <a:ext uri="{FF2B5EF4-FFF2-40B4-BE49-F238E27FC236}">
                    <a16:creationId xmlns:a16="http://schemas.microsoft.com/office/drawing/2014/main" id="{68F770E6-3A57-4D19-A49B-0145D7D351A4}"/>
                  </a:ext>
                </a:extLst>
              </p:cNvPr>
              <p:cNvSpPr/>
              <p:nvPr/>
            </p:nvSpPr>
            <p:spPr>
              <a:xfrm>
                <a:off x="2335417" y="2882338"/>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5002" y="34589"/>
                    </a:lnTo>
                    <a:lnTo>
                      <a:pt x="30722" y="30729"/>
                    </a:lnTo>
                    <a:lnTo>
                      <a:pt x="34578" y="25004"/>
                    </a:lnTo>
                    <a:lnTo>
                      <a:pt x="35991" y="17995"/>
                    </a:lnTo>
                    <a:lnTo>
                      <a:pt x="34578" y="10994"/>
                    </a:lnTo>
                    <a:lnTo>
                      <a:pt x="30722" y="5273"/>
                    </a:lnTo>
                    <a:lnTo>
                      <a:pt x="25002"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5">
                <a:extLst>
                  <a:ext uri="{FF2B5EF4-FFF2-40B4-BE49-F238E27FC236}">
                    <a16:creationId xmlns:a16="http://schemas.microsoft.com/office/drawing/2014/main" id="{D146E9A8-C99B-4629-8F59-E083D8650D5A}"/>
                  </a:ext>
                </a:extLst>
              </p:cNvPr>
              <p:cNvSpPr/>
              <p:nvPr/>
            </p:nvSpPr>
            <p:spPr>
              <a:xfrm>
                <a:off x="2789368" y="2808519"/>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4997" y="34589"/>
                    </a:lnTo>
                    <a:lnTo>
                      <a:pt x="30718" y="30729"/>
                    </a:lnTo>
                    <a:lnTo>
                      <a:pt x="34576" y="25004"/>
                    </a:lnTo>
                    <a:lnTo>
                      <a:pt x="35991" y="17995"/>
                    </a:lnTo>
                    <a:lnTo>
                      <a:pt x="34576" y="10994"/>
                    </a:lnTo>
                    <a:lnTo>
                      <a:pt x="30718" y="5273"/>
                    </a:lnTo>
                    <a:lnTo>
                      <a:pt x="24997"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26">
                <a:extLst>
                  <a:ext uri="{FF2B5EF4-FFF2-40B4-BE49-F238E27FC236}">
                    <a16:creationId xmlns:a16="http://schemas.microsoft.com/office/drawing/2014/main" id="{1727BFD7-E8D6-4BCE-AE85-8D152F9BC07B}"/>
                  </a:ext>
                </a:extLst>
              </p:cNvPr>
              <p:cNvSpPr/>
              <p:nvPr/>
            </p:nvSpPr>
            <p:spPr>
              <a:xfrm>
                <a:off x="3015375" y="2762852"/>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5002" y="34589"/>
                    </a:lnTo>
                    <a:lnTo>
                      <a:pt x="30722" y="30730"/>
                    </a:lnTo>
                    <a:lnTo>
                      <a:pt x="34578" y="25010"/>
                    </a:lnTo>
                    <a:lnTo>
                      <a:pt x="35991" y="18008"/>
                    </a:lnTo>
                    <a:lnTo>
                      <a:pt x="34578" y="10999"/>
                    </a:lnTo>
                    <a:lnTo>
                      <a:pt x="30722" y="5275"/>
                    </a:lnTo>
                    <a:lnTo>
                      <a:pt x="25002"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7">
                <a:extLst>
                  <a:ext uri="{FF2B5EF4-FFF2-40B4-BE49-F238E27FC236}">
                    <a16:creationId xmlns:a16="http://schemas.microsoft.com/office/drawing/2014/main" id="{C47DEA0B-3611-4D5D-BAC8-E14AF5860D31}"/>
                  </a:ext>
                </a:extLst>
              </p:cNvPr>
              <p:cNvSpPr/>
              <p:nvPr/>
            </p:nvSpPr>
            <p:spPr>
              <a:xfrm>
                <a:off x="3474858" y="2660497"/>
                <a:ext cx="36195" cy="36195"/>
              </a:xfrm>
              <a:custGeom>
                <a:avLst/>
                <a:gdLst/>
                <a:ahLst/>
                <a:cxnLst/>
                <a:rect l="l" t="t" r="r" b="b"/>
                <a:pathLst>
                  <a:path w="36194" h="36195">
                    <a:moveTo>
                      <a:pt x="18008" y="0"/>
                    </a:moveTo>
                    <a:lnTo>
                      <a:pt x="10999" y="1415"/>
                    </a:lnTo>
                    <a:lnTo>
                      <a:pt x="5275" y="5275"/>
                    </a:lnTo>
                    <a:lnTo>
                      <a:pt x="1415" y="10999"/>
                    </a:lnTo>
                    <a:lnTo>
                      <a:pt x="0" y="18008"/>
                    </a:lnTo>
                    <a:lnTo>
                      <a:pt x="1415" y="25010"/>
                    </a:lnTo>
                    <a:lnTo>
                      <a:pt x="5275" y="30730"/>
                    </a:lnTo>
                    <a:lnTo>
                      <a:pt x="10999" y="34589"/>
                    </a:lnTo>
                    <a:lnTo>
                      <a:pt x="18008" y="36004"/>
                    </a:lnTo>
                    <a:lnTo>
                      <a:pt x="25010" y="34589"/>
                    </a:lnTo>
                    <a:lnTo>
                      <a:pt x="30730" y="30730"/>
                    </a:lnTo>
                    <a:lnTo>
                      <a:pt x="34589" y="25010"/>
                    </a:lnTo>
                    <a:lnTo>
                      <a:pt x="36004" y="18008"/>
                    </a:lnTo>
                    <a:lnTo>
                      <a:pt x="34589" y="10999"/>
                    </a:lnTo>
                    <a:lnTo>
                      <a:pt x="30730" y="5275"/>
                    </a:lnTo>
                    <a:lnTo>
                      <a:pt x="25010" y="1415"/>
                    </a:lnTo>
                    <a:lnTo>
                      <a:pt x="18008"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8">
                <a:extLst>
                  <a:ext uri="{FF2B5EF4-FFF2-40B4-BE49-F238E27FC236}">
                    <a16:creationId xmlns:a16="http://schemas.microsoft.com/office/drawing/2014/main" id="{BAC4DA8A-38D4-499B-B606-C49400EA3E37}"/>
                  </a:ext>
                </a:extLst>
              </p:cNvPr>
              <p:cNvSpPr/>
              <p:nvPr/>
            </p:nvSpPr>
            <p:spPr>
              <a:xfrm>
                <a:off x="3923636" y="2577588"/>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4997" y="34589"/>
                    </a:lnTo>
                    <a:lnTo>
                      <a:pt x="30718" y="30729"/>
                    </a:lnTo>
                    <a:lnTo>
                      <a:pt x="34576" y="25004"/>
                    </a:lnTo>
                    <a:lnTo>
                      <a:pt x="35991" y="17995"/>
                    </a:lnTo>
                    <a:lnTo>
                      <a:pt x="34576" y="10994"/>
                    </a:lnTo>
                    <a:lnTo>
                      <a:pt x="30718" y="5273"/>
                    </a:lnTo>
                    <a:lnTo>
                      <a:pt x="24997"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9">
                <a:extLst>
                  <a:ext uri="{FF2B5EF4-FFF2-40B4-BE49-F238E27FC236}">
                    <a16:creationId xmlns:a16="http://schemas.microsoft.com/office/drawing/2014/main" id="{B581E43E-1A30-48D7-B104-9C77A6545DCC}"/>
                  </a:ext>
                </a:extLst>
              </p:cNvPr>
              <p:cNvSpPr/>
              <p:nvPr/>
            </p:nvSpPr>
            <p:spPr>
              <a:xfrm>
                <a:off x="2789368" y="2681965"/>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4997" y="34589"/>
                    </a:lnTo>
                    <a:lnTo>
                      <a:pt x="30718" y="30730"/>
                    </a:lnTo>
                    <a:lnTo>
                      <a:pt x="34576" y="25010"/>
                    </a:lnTo>
                    <a:lnTo>
                      <a:pt x="35991" y="18008"/>
                    </a:lnTo>
                    <a:lnTo>
                      <a:pt x="34576" y="10999"/>
                    </a:lnTo>
                    <a:lnTo>
                      <a:pt x="30718" y="5275"/>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object 30">
                <a:extLst>
                  <a:ext uri="{FF2B5EF4-FFF2-40B4-BE49-F238E27FC236}">
                    <a16:creationId xmlns:a16="http://schemas.microsoft.com/office/drawing/2014/main" id="{E49498E5-2EB4-47C1-A15D-BBE8657B7D69}"/>
                  </a:ext>
                </a:extLst>
              </p:cNvPr>
              <p:cNvSpPr/>
              <p:nvPr/>
            </p:nvSpPr>
            <p:spPr>
              <a:xfrm>
                <a:off x="3923636" y="2774995"/>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4997" y="34589"/>
                    </a:lnTo>
                    <a:lnTo>
                      <a:pt x="30718" y="30730"/>
                    </a:lnTo>
                    <a:lnTo>
                      <a:pt x="34576" y="25010"/>
                    </a:lnTo>
                    <a:lnTo>
                      <a:pt x="35991" y="18008"/>
                    </a:lnTo>
                    <a:lnTo>
                      <a:pt x="34576" y="10999"/>
                    </a:lnTo>
                    <a:lnTo>
                      <a:pt x="30718" y="5275"/>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31">
                <a:extLst>
                  <a:ext uri="{FF2B5EF4-FFF2-40B4-BE49-F238E27FC236}">
                    <a16:creationId xmlns:a16="http://schemas.microsoft.com/office/drawing/2014/main" id="{51007271-9EF8-44A4-A296-A4ADA4C0CA1D}"/>
                  </a:ext>
                </a:extLst>
              </p:cNvPr>
              <p:cNvSpPr/>
              <p:nvPr/>
            </p:nvSpPr>
            <p:spPr>
              <a:xfrm>
                <a:off x="2789368" y="2390957"/>
                <a:ext cx="36195" cy="36195"/>
              </a:xfrm>
              <a:custGeom>
                <a:avLst/>
                <a:gdLst/>
                <a:ahLst/>
                <a:cxnLst/>
                <a:rect l="l" t="t" r="r" b="b"/>
                <a:pathLst>
                  <a:path w="36194" h="36195">
                    <a:moveTo>
                      <a:pt x="17995" y="0"/>
                    </a:moveTo>
                    <a:lnTo>
                      <a:pt x="10988" y="1413"/>
                    </a:lnTo>
                    <a:lnTo>
                      <a:pt x="5268" y="5268"/>
                    </a:lnTo>
                    <a:lnTo>
                      <a:pt x="1413" y="10988"/>
                    </a:lnTo>
                    <a:lnTo>
                      <a:pt x="0" y="17995"/>
                    </a:lnTo>
                    <a:lnTo>
                      <a:pt x="1413" y="24997"/>
                    </a:lnTo>
                    <a:lnTo>
                      <a:pt x="5268" y="30718"/>
                    </a:lnTo>
                    <a:lnTo>
                      <a:pt x="10988" y="34576"/>
                    </a:lnTo>
                    <a:lnTo>
                      <a:pt x="17995" y="35991"/>
                    </a:lnTo>
                    <a:lnTo>
                      <a:pt x="24997" y="34576"/>
                    </a:lnTo>
                    <a:lnTo>
                      <a:pt x="30718" y="30718"/>
                    </a:lnTo>
                    <a:lnTo>
                      <a:pt x="34576" y="24997"/>
                    </a:lnTo>
                    <a:lnTo>
                      <a:pt x="35991" y="17995"/>
                    </a:lnTo>
                    <a:lnTo>
                      <a:pt x="34576" y="10988"/>
                    </a:lnTo>
                    <a:lnTo>
                      <a:pt x="30718" y="5268"/>
                    </a:lnTo>
                    <a:lnTo>
                      <a:pt x="24997"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32">
                <a:extLst>
                  <a:ext uri="{FF2B5EF4-FFF2-40B4-BE49-F238E27FC236}">
                    <a16:creationId xmlns:a16="http://schemas.microsoft.com/office/drawing/2014/main" id="{314FEA0F-99DB-4579-8FB6-28B6B73C8708}"/>
                  </a:ext>
                </a:extLst>
              </p:cNvPr>
              <p:cNvSpPr/>
              <p:nvPr/>
            </p:nvSpPr>
            <p:spPr>
              <a:xfrm>
                <a:off x="1647248" y="2488028"/>
                <a:ext cx="36195" cy="36195"/>
              </a:xfrm>
              <a:custGeom>
                <a:avLst/>
                <a:gdLst/>
                <a:ahLst/>
                <a:cxnLst/>
                <a:rect l="l" t="t" r="r" b="b"/>
                <a:pathLst>
                  <a:path w="36194" h="36195">
                    <a:moveTo>
                      <a:pt x="17995" y="0"/>
                    </a:moveTo>
                    <a:lnTo>
                      <a:pt x="10988" y="1413"/>
                    </a:lnTo>
                    <a:lnTo>
                      <a:pt x="5268" y="5268"/>
                    </a:lnTo>
                    <a:lnTo>
                      <a:pt x="1413" y="10988"/>
                    </a:lnTo>
                    <a:lnTo>
                      <a:pt x="0" y="17995"/>
                    </a:lnTo>
                    <a:lnTo>
                      <a:pt x="1413" y="24997"/>
                    </a:lnTo>
                    <a:lnTo>
                      <a:pt x="5268" y="30718"/>
                    </a:lnTo>
                    <a:lnTo>
                      <a:pt x="10988" y="34576"/>
                    </a:lnTo>
                    <a:lnTo>
                      <a:pt x="17995" y="35991"/>
                    </a:lnTo>
                    <a:lnTo>
                      <a:pt x="24997" y="34576"/>
                    </a:lnTo>
                    <a:lnTo>
                      <a:pt x="30718" y="30718"/>
                    </a:lnTo>
                    <a:lnTo>
                      <a:pt x="34576" y="24997"/>
                    </a:lnTo>
                    <a:lnTo>
                      <a:pt x="35991" y="17995"/>
                    </a:lnTo>
                    <a:lnTo>
                      <a:pt x="34576" y="10988"/>
                    </a:lnTo>
                    <a:lnTo>
                      <a:pt x="30718" y="5268"/>
                    </a:lnTo>
                    <a:lnTo>
                      <a:pt x="24997"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3">
                <a:extLst>
                  <a:ext uri="{FF2B5EF4-FFF2-40B4-BE49-F238E27FC236}">
                    <a16:creationId xmlns:a16="http://schemas.microsoft.com/office/drawing/2014/main" id="{B236B216-4D24-492D-9432-1AFD1FB7A2AA}"/>
                  </a:ext>
                </a:extLst>
              </p:cNvPr>
              <p:cNvSpPr/>
              <p:nvPr/>
            </p:nvSpPr>
            <p:spPr>
              <a:xfrm>
                <a:off x="3923636" y="2559590"/>
                <a:ext cx="36195" cy="36195"/>
              </a:xfrm>
              <a:custGeom>
                <a:avLst/>
                <a:gdLst/>
                <a:ahLst/>
                <a:cxnLst/>
                <a:rect l="l" t="t" r="r" b="b"/>
                <a:pathLst>
                  <a:path w="36194" h="36195">
                    <a:moveTo>
                      <a:pt x="17995" y="0"/>
                    </a:moveTo>
                    <a:lnTo>
                      <a:pt x="10988" y="1413"/>
                    </a:lnTo>
                    <a:lnTo>
                      <a:pt x="5268" y="5268"/>
                    </a:lnTo>
                    <a:lnTo>
                      <a:pt x="1413" y="10988"/>
                    </a:lnTo>
                    <a:lnTo>
                      <a:pt x="0" y="17995"/>
                    </a:lnTo>
                    <a:lnTo>
                      <a:pt x="1413" y="24997"/>
                    </a:lnTo>
                    <a:lnTo>
                      <a:pt x="5268" y="30718"/>
                    </a:lnTo>
                    <a:lnTo>
                      <a:pt x="10988" y="34576"/>
                    </a:lnTo>
                    <a:lnTo>
                      <a:pt x="17995" y="35991"/>
                    </a:lnTo>
                    <a:lnTo>
                      <a:pt x="24997" y="34576"/>
                    </a:lnTo>
                    <a:lnTo>
                      <a:pt x="30718" y="30718"/>
                    </a:lnTo>
                    <a:lnTo>
                      <a:pt x="34576" y="24997"/>
                    </a:lnTo>
                    <a:lnTo>
                      <a:pt x="35991" y="17995"/>
                    </a:lnTo>
                    <a:lnTo>
                      <a:pt x="34576" y="10988"/>
                    </a:lnTo>
                    <a:lnTo>
                      <a:pt x="30718" y="5268"/>
                    </a:lnTo>
                    <a:lnTo>
                      <a:pt x="24997"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34">
                <a:extLst>
                  <a:ext uri="{FF2B5EF4-FFF2-40B4-BE49-F238E27FC236}">
                    <a16:creationId xmlns:a16="http://schemas.microsoft.com/office/drawing/2014/main" id="{9BF5F631-166C-4984-9CAA-0AFD344DF800}"/>
                  </a:ext>
                </a:extLst>
              </p:cNvPr>
              <p:cNvSpPr/>
              <p:nvPr/>
            </p:nvSpPr>
            <p:spPr>
              <a:xfrm>
                <a:off x="1665238" y="2521067"/>
                <a:ext cx="2280920" cy="314960"/>
              </a:xfrm>
              <a:custGeom>
                <a:avLst/>
                <a:gdLst/>
                <a:ahLst/>
                <a:cxnLst/>
                <a:rect l="l" t="t" r="r" b="b"/>
                <a:pathLst>
                  <a:path w="2280920" h="314960">
                    <a:moveTo>
                      <a:pt x="0" y="109092"/>
                    </a:moveTo>
                    <a:lnTo>
                      <a:pt x="234975" y="0"/>
                    </a:lnTo>
                    <a:lnTo>
                      <a:pt x="690765" y="71564"/>
                    </a:lnTo>
                    <a:lnTo>
                      <a:pt x="1141361" y="95415"/>
                    </a:lnTo>
                    <a:lnTo>
                      <a:pt x="1371841" y="250469"/>
                    </a:lnTo>
                    <a:lnTo>
                      <a:pt x="1825028" y="314858"/>
                    </a:lnTo>
                    <a:lnTo>
                      <a:pt x="2280805" y="271932"/>
                    </a:lnTo>
                  </a:path>
                </a:pathLst>
              </a:custGeom>
              <a:ln w="3175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5">
                <a:extLst>
                  <a:ext uri="{FF2B5EF4-FFF2-40B4-BE49-F238E27FC236}">
                    <a16:creationId xmlns:a16="http://schemas.microsoft.com/office/drawing/2014/main" id="{6B00676D-472B-4F58-813D-51718787B69A}"/>
                  </a:ext>
                </a:extLst>
              </p:cNvPr>
              <p:cNvSpPr/>
              <p:nvPr/>
            </p:nvSpPr>
            <p:spPr>
              <a:xfrm>
                <a:off x="1672333" y="2552076"/>
                <a:ext cx="2269490" cy="472440"/>
              </a:xfrm>
              <a:custGeom>
                <a:avLst/>
                <a:gdLst/>
                <a:ahLst/>
                <a:cxnLst/>
                <a:rect l="l" t="t" r="r" b="b"/>
                <a:pathLst>
                  <a:path w="2269490" h="472439">
                    <a:moveTo>
                      <a:pt x="0" y="107340"/>
                    </a:moveTo>
                    <a:lnTo>
                      <a:pt x="225297" y="119265"/>
                    </a:lnTo>
                    <a:lnTo>
                      <a:pt x="681075" y="0"/>
                    </a:lnTo>
                    <a:lnTo>
                      <a:pt x="1134275" y="164591"/>
                    </a:lnTo>
                    <a:lnTo>
                      <a:pt x="1364742" y="295783"/>
                    </a:lnTo>
                    <a:lnTo>
                      <a:pt x="1817941" y="431749"/>
                    </a:lnTo>
                    <a:lnTo>
                      <a:pt x="2269299" y="472300"/>
                    </a:lnTo>
                  </a:path>
                </a:pathLst>
              </a:custGeom>
              <a:ln w="3175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object 36">
                <a:extLst>
                  <a:ext uri="{FF2B5EF4-FFF2-40B4-BE49-F238E27FC236}">
                    <a16:creationId xmlns:a16="http://schemas.microsoft.com/office/drawing/2014/main" id="{1A4C0891-5E72-4D71-8CB7-9EF4A27F8DE1}"/>
                  </a:ext>
                </a:extLst>
              </p:cNvPr>
              <p:cNvSpPr/>
              <p:nvPr/>
            </p:nvSpPr>
            <p:spPr>
              <a:xfrm>
                <a:off x="1667907" y="2574561"/>
                <a:ext cx="2277110" cy="629920"/>
              </a:xfrm>
              <a:custGeom>
                <a:avLst/>
                <a:gdLst/>
                <a:ahLst/>
                <a:cxnLst/>
                <a:rect l="l" t="t" r="r" b="b"/>
                <a:pathLst>
                  <a:path w="2277110" h="629920">
                    <a:moveTo>
                      <a:pt x="2276665" y="0"/>
                    </a:moveTo>
                    <a:lnTo>
                      <a:pt x="1135938" y="467664"/>
                    </a:lnTo>
                    <a:lnTo>
                      <a:pt x="680415" y="486409"/>
                    </a:lnTo>
                    <a:lnTo>
                      <a:pt x="433387" y="512254"/>
                    </a:lnTo>
                    <a:lnTo>
                      <a:pt x="227545" y="533806"/>
                    </a:lnTo>
                    <a:lnTo>
                      <a:pt x="0" y="629843"/>
                    </a:lnTo>
                  </a:path>
                </a:pathLst>
              </a:custGeom>
              <a:ln w="12699">
                <a:solidFill>
                  <a:srgbClr val="8BAFBE"/>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37">
                <a:extLst>
                  <a:ext uri="{FF2B5EF4-FFF2-40B4-BE49-F238E27FC236}">
                    <a16:creationId xmlns:a16="http://schemas.microsoft.com/office/drawing/2014/main" id="{EC4E3FA8-3A64-495F-87F1-24CAB25D1EE8}"/>
                  </a:ext>
                </a:extLst>
              </p:cNvPr>
              <p:cNvSpPr/>
              <p:nvPr/>
            </p:nvSpPr>
            <p:spPr>
              <a:xfrm>
                <a:off x="1665238" y="2444738"/>
                <a:ext cx="2276475" cy="686435"/>
              </a:xfrm>
              <a:custGeom>
                <a:avLst/>
                <a:gdLst/>
                <a:ahLst/>
                <a:cxnLst/>
                <a:rect l="l" t="t" r="r" b="b"/>
                <a:pathLst>
                  <a:path w="2276475" h="686435">
                    <a:moveTo>
                      <a:pt x="0" y="686155"/>
                    </a:moveTo>
                    <a:lnTo>
                      <a:pt x="40491" y="676290"/>
                    </a:lnTo>
                    <a:lnTo>
                      <a:pt x="123890" y="658290"/>
                    </a:lnTo>
                    <a:lnTo>
                      <a:pt x="206195" y="641001"/>
                    </a:lnTo>
                    <a:lnTo>
                      <a:pt x="1134046" y="506704"/>
                    </a:lnTo>
                    <a:lnTo>
                      <a:pt x="1823808" y="158051"/>
                    </a:lnTo>
                    <a:lnTo>
                      <a:pt x="2276398" y="0"/>
                    </a:lnTo>
                  </a:path>
                </a:pathLst>
              </a:custGeom>
              <a:ln w="12700">
                <a:solidFill>
                  <a:srgbClr val="E94F35"/>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38">
                <a:extLst>
                  <a:ext uri="{FF2B5EF4-FFF2-40B4-BE49-F238E27FC236}">
                    <a16:creationId xmlns:a16="http://schemas.microsoft.com/office/drawing/2014/main" id="{C9B3336C-CCF9-4E38-B5DE-517AA0170E91}"/>
                  </a:ext>
                </a:extLst>
              </p:cNvPr>
              <p:cNvSpPr/>
              <p:nvPr/>
            </p:nvSpPr>
            <p:spPr>
              <a:xfrm>
                <a:off x="1665238" y="2593464"/>
                <a:ext cx="2276475" cy="438150"/>
              </a:xfrm>
              <a:custGeom>
                <a:avLst/>
                <a:gdLst/>
                <a:ahLst/>
                <a:cxnLst/>
                <a:rect l="l" t="t" r="r" b="b"/>
                <a:pathLst>
                  <a:path w="2276475" h="438150">
                    <a:moveTo>
                      <a:pt x="0" y="438073"/>
                    </a:moveTo>
                    <a:lnTo>
                      <a:pt x="234975" y="366509"/>
                    </a:lnTo>
                    <a:lnTo>
                      <a:pt x="690765" y="309257"/>
                    </a:lnTo>
                    <a:lnTo>
                      <a:pt x="1141361" y="237705"/>
                    </a:lnTo>
                    <a:lnTo>
                      <a:pt x="1369250" y="189991"/>
                    </a:lnTo>
                    <a:lnTo>
                      <a:pt x="1825028" y="85039"/>
                    </a:lnTo>
                    <a:lnTo>
                      <a:pt x="2276398"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39">
                <a:extLst>
                  <a:ext uri="{FF2B5EF4-FFF2-40B4-BE49-F238E27FC236}">
                    <a16:creationId xmlns:a16="http://schemas.microsoft.com/office/drawing/2014/main" id="{6D422C3C-2306-454D-BF3F-10AFCDD462BA}"/>
                  </a:ext>
                </a:extLst>
              </p:cNvPr>
              <p:cNvSpPr/>
              <p:nvPr/>
            </p:nvSpPr>
            <p:spPr>
              <a:xfrm>
                <a:off x="1665238" y="2408946"/>
                <a:ext cx="2276475" cy="168910"/>
              </a:xfrm>
              <a:custGeom>
                <a:avLst/>
                <a:gdLst/>
                <a:ahLst/>
                <a:cxnLst/>
                <a:rect l="l" t="t" r="r" b="b"/>
                <a:pathLst>
                  <a:path w="2276475" h="168910">
                    <a:moveTo>
                      <a:pt x="0" y="97078"/>
                    </a:moveTo>
                    <a:lnTo>
                      <a:pt x="1142123" y="0"/>
                    </a:lnTo>
                    <a:lnTo>
                      <a:pt x="2276398" y="168643"/>
                    </a:lnTo>
                  </a:path>
                </a:pathLst>
              </a:custGeom>
              <a:ln w="12700">
                <a:solidFill>
                  <a:srgbClr val="8BAFBE"/>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40">
                <a:extLst>
                  <a:ext uri="{FF2B5EF4-FFF2-40B4-BE49-F238E27FC236}">
                    <a16:creationId xmlns:a16="http://schemas.microsoft.com/office/drawing/2014/main" id="{A3D82233-C1B9-433F-925F-8B4BBA7D8981}"/>
                  </a:ext>
                </a:extLst>
              </p:cNvPr>
              <p:cNvSpPr/>
              <p:nvPr/>
            </p:nvSpPr>
            <p:spPr>
              <a:xfrm>
                <a:off x="1665238" y="2699967"/>
                <a:ext cx="2276475" cy="147955"/>
              </a:xfrm>
              <a:custGeom>
                <a:avLst/>
                <a:gdLst/>
                <a:ahLst/>
                <a:cxnLst/>
                <a:rect l="l" t="t" r="r" b="b"/>
                <a:pathLst>
                  <a:path w="2276475" h="147954">
                    <a:moveTo>
                      <a:pt x="0" y="147891"/>
                    </a:moveTo>
                    <a:lnTo>
                      <a:pt x="1142123" y="0"/>
                    </a:lnTo>
                    <a:lnTo>
                      <a:pt x="2276398" y="93040"/>
                    </a:lnTo>
                  </a:path>
                </a:pathLst>
              </a:custGeom>
              <a:ln w="12700">
                <a:solidFill>
                  <a:srgbClr val="E94F35"/>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 name="object 3">
              <a:extLst>
                <a:ext uri="{FF2B5EF4-FFF2-40B4-BE49-F238E27FC236}">
                  <a16:creationId xmlns:a16="http://schemas.microsoft.com/office/drawing/2014/main" id="{339AC4F8-76DC-4AEB-B72B-DC0DB52887A7}"/>
                </a:ext>
              </a:extLst>
            </p:cNvPr>
            <p:cNvSpPr txBox="1"/>
            <p:nvPr/>
          </p:nvSpPr>
          <p:spPr>
            <a:xfrm>
              <a:off x="6184465" y="3708000"/>
              <a:ext cx="886436"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E</a:t>
              </a:r>
              <a:r>
                <a:rPr kumimoji="0" lang="en-GB" sz="10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Avenir LT 65 Medium"/>
                </a:rPr>
                <a:t>swatini</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47" name="object 41">
              <a:extLst>
                <a:ext uri="{FF2B5EF4-FFF2-40B4-BE49-F238E27FC236}">
                  <a16:creationId xmlns:a16="http://schemas.microsoft.com/office/drawing/2014/main" id="{7E9FCC33-AF0A-40AA-B09F-1986C3753626}"/>
                </a:ext>
              </a:extLst>
            </p:cNvPr>
            <p:cNvSpPr txBox="1"/>
            <p:nvPr/>
          </p:nvSpPr>
          <p:spPr>
            <a:xfrm>
              <a:off x="5202033" y="389655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48" name="object 42">
              <a:extLst>
                <a:ext uri="{FF2B5EF4-FFF2-40B4-BE49-F238E27FC236}">
                  <a16:creationId xmlns:a16="http://schemas.microsoft.com/office/drawing/2014/main" id="{8D4E0E0A-85CD-46D8-AF88-BA569F1576AC}"/>
                </a:ext>
              </a:extLst>
            </p:cNvPr>
            <p:cNvSpPr txBox="1"/>
            <p:nvPr/>
          </p:nvSpPr>
          <p:spPr>
            <a:xfrm>
              <a:off x="5202033" y="448710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49" name="object 43">
              <a:extLst>
                <a:ext uri="{FF2B5EF4-FFF2-40B4-BE49-F238E27FC236}">
                  <a16:creationId xmlns:a16="http://schemas.microsoft.com/office/drawing/2014/main" id="{BB72E24F-2592-4A4C-A31C-85B2CB433591}"/>
                </a:ext>
              </a:extLst>
            </p:cNvPr>
            <p:cNvSpPr txBox="1"/>
            <p:nvPr/>
          </p:nvSpPr>
          <p:spPr>
            <a:xfrm>
              <a:off x="5202033" y="419187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50" name="object 44">
              <a:extLst>
                <a:ext uri="{FF2B5EF4-FFF2-40B4-BE49-F238E27FC236}">
                  <a16:creationId xmlns:a16="http://schemas.microsoft.com/office/drawing/2014/main" id="{A537037A-2DBD-46F5-8C3D-B81E49124654}"/>
                </a:ext>
              </a:extLst>
            </p:cNvPr>
            <p:cNvSpPr txBox="1"/>
            <p:nvPr/>
          </p:nvSpPr>
          <p:spPr>
            <a:xfrm>
              <a:off x="5202033" y="4782432"/>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51" name="object 45">
              <a:extLst>
                <a:ext uri="{FF2B5EF4-FFF2-40B4-BE49-F238E27FC236}">
                  <a16:creationId xmlns:a16="http://schemas.microsoft.com/office/drawing/2014/main" id="{79B7467F-A231-45E1-82F9-94A123142002}"/>
                </a:ext>
              </a:extLst>
            </p:cNvPr>
            <p:cNvSpPr txBox="1"/>
            <p:nvPr/>
          </p:nvSpPr>
          <p:spPr>
            <a:xfrm>
              <a:off x="5202056" y="507799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52" name="object 46">
              <a:extLst>
                <a:ext uri="{FF2B5EF4-FFF2-40B4-BE49-F238E27FC236}">
                  <a16:creationId xmlns:a16="http://schemas.microsoft.com/office/drawing/2014/main" id="{B0AFD130-645E-4598-84A9-7EF575556F02}"/>
                </a:ext>
              </a:extLst>
            </p:cNvPr>
            <p:cNvSpPr txBox="1"/>
            <p:nvPr/>
          </p:nvSpPr>
          <p:spPr>
            <a:xfrm>
              <a:off x="7831968" y="3885130"/>
              <a:ext cx="164465" cy="1325245"/>
            </a:xfrm>
            <a:prstGeom prst="rect">
              <a:avLst/>
            </a:prstGeom>
          </p:spPr>
          <p:txBody>
            <a:bodyPr vert="horz" wrap="square" lIns="0" tIns="24130" rIns="0" bIns="0" rtlCol="0">
              <a:spAutoFit/>
            </a:bodyPr>
            <a:lstStyle/>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90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70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50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30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53" name="object 47">
              <a:extLst>
                <a:ext uri="{FF2B5EF4-FFF2-40B4-BE49-F238E27FC236}">
                  <a16:creationId xmlns:a16="http://schemas.microsoft.com/office/drawing/2014/main" id="{EA5992C7-6363-474C-884A-3C5B6123226C}"/>
                </a:ext>
              </a:extLst>
            </p:cNvPr>
            <p:cNvSpPr txBox="1"/>
            <p:nvPr/>
          </p:nvSpPr>
          <p:spPr>
            <a:xfrm>
              <a:off x="5369210"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4" name="object 48">
              <a:extLst>
                <a:ext uri="{FF2B5EF4-FFF2-40B4-BE49-F238E27FC236}">
                  <a16:creationId xmlns:a16="http://schemas.microsoft.com/office/drawing/2014/main" id="{D9B2C507-3A61-4D4B-A3C9-FB9088B5D132}"/>
                </a:ext>
              </a:extLst>
            </p:cNvPr>
            <p:cNvSpPr txBox="1"/>
            <p:nvPr/>
          </p:nvSpPr>
          <p:spPr>
            <a:xfrm>
              <a:off x="5597150"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2007</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5" name="object 49">
              <a:extLst>
                <a:ext uri="{FF2B5EF4-FFF2-40B4-BE49-F238E27FC236}">
                  <a16:creationId xmlns:a16="http://schemas.microsoft.com/office/drawing/2014/main" id="{0F9A4781-2419-4E56-871D-57AF9B060F17}"/>
                </a:ext>
              </a:extLst>
            </p:cNvPr>
            <p:cNvSpPr txBox="1"/>
            <p:nvPr/>
          </p:nvSpPr>
          <p:spPr>
            <a:xfrm>
              <a:off x="5825090"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2008</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6" name="object 50">
              <a:extLst>
                <a:ext uri="{FF2B5EF4-FFF2-40B4-BE49-F238E27FC236}">
                  <a16:creationId xmlns:a16="http://schemas.microsoft.com/office/drawing/2014/main" id="{19E61AAF-B6C0-43FB-93D1-AEFC1B252CAD}"/>
                </a:ext>
              </a:extLst>
            </p:cNvPr>
            <p:cNvSpPr txBox="1"/>
            <p:nvPr/>
          </p:nvSpPr>
          <p:spPr>
            <a:xfrm>
              <a:off x="6053030"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2009</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7" name="object 51">
              <a:extLst>
                <a:ext uri="{FF2B5EF4-FFF2-40B4-BE49-F238E27FC236}">
                  <a16:creationId xmlns:a16="http://schemas.microsoft.com/office/drawing/2014/main" id="{B83B6981-4EF0-4524-B81C-DEBD9B804AA8}"/>
                </a:ext>
              </a:extLst>
            </p:cNvPr>
            <p:cNvSpPr txBox="1"/>
            <p:nvPr/>
          </p:nvSpPr>
          <p:spPr>
            <a:xfrm>
              <a:off x="7192727"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2014</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8" name="object 52">
              <a:extLst>
                <a:ext uri="{FF2B5EF4-FFF2-40B4-BE49-F238E27FC236}">
                  <a16:creationId xmlns:a16="http://schemas.microsoft.com/office/drawing/2014/main" id="{56561E6E-3EE8-4A7D-856A-9CB1F82D2060}"/>
                </a:ext>
              </a:extLst>
            </p:cNvPr>
            <p:cNvSpPr txBox="1"/>
            <p:nvPr/>
          </p:nvSpPr>
          <p:spPr>
            <a:xfrm>
              <a:off x="6280969"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59" name="object 53">
              <a:extLst>
                <a:ext uri="{FF2B5EF4-FFF2-40B4-BE49-F238E27FC236}">
                  <a16:creationId xmlns:a16="http://schemas.microsoft.com/office/drawing/2014/main" id="{2D04A085-FF8E-4780-993A-F9770782E47B}"/>
                </a:ext>
              </a:extLst>
            </p:cNvPr>
            <p:cNvSpPr txBox="1"/>
            <p:nvPr/>
          </p:nvSpPr>
          <p:spPr>
            <a:xfrm>
              <a:off x="6508909"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2011</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60" name="object 54">
              <a:extLst>
                <a:ext uri="{FF2B5EF4-FFF2-40B4-BE49-F238E27FC236}">
                  <a16:creationId xmlns:a16="http://schemas.microsoft.com/office/drawing/2014/main" id="{BE9E97DE-83FC-4663-A300-280AC8BA1A0E}"/>
                </a:ext>
              </a:extLst>
            </p:cNvPr>
            <p:cNvSpPr txBox="1"/>
            <p:nvPr/>
          </p:nvSpPr>
          <p:spPr>
            <a:xfrm>
              <a:off x="6736848"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2012</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61" name="object 55">
              <a:extLst>
                <a:ext uri="{FF2B5EF4-FFF2-40B4-BE49-F238E27FC236}">
                  <a16:creationId xmlns:a16="http://schemas.microsoft.com/office/drawing/2014/main" id="{F1C6B4CF-1069-4F6C-B2A8-11E6639A783A}"/>
                </a:ext>
              </a:extLst>
            </p:cNvPr>
            <p:cNvSpPr txBox="1"/>
            <p:nvPr/>
          </p:nvSpPr>
          <p:spPr>
            <a:xfrm>
              <a:off x="6964788"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2013</a:t>
              </a:r>
            </a:p>
          </p:txBody>
        </p:sp>
        <p:sp>
          <p:nvSpPr>
            <p:cNvPr id="62" name="object 56">
              <a:extLst>
                <a:ext uri="{FF2B5EF4-FFF2-40B4-BE49-F238E27FC236}">
                  <a16:creationId xmlns:a16="http://schemas.microsoft.com/office/drawing/2014/main" id="{88286E84-F84E-4D8F-A1C7-5D56FDAACB8D}"/>
                </a:ext>
              </a:extLst>
            </p:cNvPr>
            <p:cNvSpPr txBox="1"/>
            <p:nvPr/>
          </p:nvSpPr>
          <p:spPr>
            <a:xfrm>
              <a:off x="7420667" y="5245982"/>
              <a:ext cx="375285"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2015</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2016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63" name="object 57">
              <a:extLst>
                <a:ext uri="{FF2B5EF4-FFF2-40B4-BE49-F238E27FC236}">
                  <a16:creationId xmlns:a16="http://schemas.microsoft.com/office/drawing/2014/main" id="{6F5DC6DA-5BA2-4564-80EC-82256AA8A2F4}"/>
                </a:ext>
              </a:extLst>
            </p:cNvPr>
            <p:cNvSpPr txBox="1"/>
            <p:nvPr/>
          </p:nvSpPr>
          <p:spPr>
            <a:xfrm>
              <a:off x="4932000" y="3927507"/>
              <a:ext cx="147320" cy="127698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Incidence (per 100</a:t>
              </a:r>
              <a:r>
                <a:rPr kumimoji="0" sz="700" b="0" i="0" u="none" strike="noStrike" kern="1200" cap="none" spc="-7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person-years)</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64" name="object 58">
              <a:extLst>
                <a:ext uri="{FF2B5EF4-FFF2-40B4-BE49-F238E27FC236}">
                  <a16:creationId xmlns:a16="http://schemas.microsoft.com/office/drawing/2014/main" id="{648DE1C0-ECFF-44BD-9901-6AB902C0F5F9}"/>
                </a:ext>
              </a:extLst>
            </p:cNvPr>
            <p:cNvSpPr txBox="1"/>
            <p:nvPr/>
          </p:nvSpPr>
          <p:spPr>
            <a:xfrm>
              <a:off x="8068890" y="4394121"/>
              <a:ext cx="147320" cy="34353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a:t>
              </a:r>
              <a:r>
                <a:rPr kumimoji="0" sz="700" b="0" i="0" u="none" strike="noStrike" kern="1200" cap="none" spc="-7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cent</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65" name="object 59">
              <a:extLst>
                <a:ext uri="{FF2B5EF4-FFF2-40B4-BE49-F238E27FC236}">
                  <a16:creationId xmlns:a16="http://schemas.microsoft.com/office/drawing/2014/main" id="{588F1F1B-672F-49A5-9384-B8DF29DD77DC}"/>
                </a:ext>
              </a:extLst>
            </p:cNvPr>
            <p:cNvSpPr/>
            <p:nvPr/>
          </p:nvSpPr>
          <p:spPr>
            <a:xfrm>
              <a:off x="5368968" y="3961055"/>
              <a:ext cx="2423795" cy="1192530"/>
            </a:xfrm>
            <a:custGeom>
              <a:avLst/>
              <a:gdLst/>
              <a:ahLst/>
              <a:cxnLst/>
              <a:rect l="l" t="t" r="r" b="b"/>
              <a:pathLst>
                <a:path w="2423795" h="1192529">
                  <a:moveTo>
                    <a:pt x="0" y="0"/>
                  </a:moveTo>
                  <a:lnTo>
                    <a:pt x="0" y="1192276"/>
                  </a:lnTo>
                  <a:lnTo>
                    <a:pt x="2423325" y="1192276"/>
                  </a:lnTo>
                  <a:lnTo>
                    <a:pt x="242332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60">
              <a:extLst>
                <a:ext uri="{FF2B5EF4-FFF2-40B4-BE49-F238E27FC236}">
                  <a16:creationId xmlns:a16="http://schemas.microsoft.com/office/drawing/2014/main" id="{885038E6-4CC0-43D7-A5AD-B8A6A7B7F927}"/>
                </a:ext>
              </a:extLst>
            </p:cNvPr>
            <p:cNvSpPr/>
            <p:nvPr/>
          </p:nvSpPr>
          <p:spPr>
            <a:xfrm>
              <a:off x="7239886" y="4185401"/>
              <a:ext cx="36195" cy="36195"/>
            </a:xfrm>
            <a:custGeom>
              <a:avLst/>
              <a:gdLst/>
              <a:ahLst/>
              <a:cxnLst/>
              <a:rect l="l" t="t" r="r" b="b"/>
              <a:pathLst>
                <a:path w="36195"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5002" y="34589"/>
                  </a:lnTo>
                  <a:lnTo>
                    <a:pt x="30722" y="30729"/>
                  </a:lnTo>
                  <a:lnTo>
                    <a:pt x="34578" y="25004"/>
                  </a:lnTo>
                  <a:lnTo>
                    <a:pt x="35991" y="17995"/>
                  </a:lnTo>
                  <a:lnTo>
                    <a:pt x="34578" y="10994"/>
                  </a:lnTo>
                  <a:lnTo>
                    <a:pt x="30722" y="5273"/>
                  </a:lnTo>
                  <a:lnTo>
                    <a:pt x="25002" y="1415"/>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bject 61">
              <a:extLst>
                <a:ext uri="{FF2B5EF4-FFF2-40B4-BE49-F238E27FC236}">
                  <a16:creationId xmlns:a16="http://schemas.microsoft.com/office/drawing/2014/main" id="{3A3E474E-6DDD-45F4-80D8-685084F7241C}"/>
                </a:ext>
              </a:extLst>
            </p:cNvPr>
            <p:cNvSpPr/>
            <p:nvPr/>
          </p:nvSpPr>
          <p:spPr>
            <a:xfrm>
              <a:off x="6329722" y="4332257"/>
              <a:ext cx="36195" cy="36195"/>
            </a:xfrm>
            <a:custGeom>
              <a:avLst/>
              <a:gdLst/>
              <a:ahLst/>
              <a:cxnLst/>
              <a:rect l="l" t="t" r="r" b="b"/>
              <a:pathLst>
                <a:path w="36195" h="36195">
                  <a:moveTo>
                    <a:pt x="17995" y="0"/>
                  </a:moveTo>
                  <a:lnTo>
                    <a:pt x="10988" y="1413"/>
                  </a:lnTo>
                  <a:lnTo>
                    <a:pt x="5268" y="5268"/>
                  </a:lnTo>
                  <a:lnTo>
                    <a:pt x="1413" y="10988"/>
                  </a:lnTo>
                  <a:lnTo>
                    <a:pt x="0" y="17995"/>
                  </a:lnTo>
                  <a:lnTo>
                    <a:pt x="1413" y="24997"/>
                  </a:lnTo>
                  <a:lnTo>
                    <a:pt x="5268" y="30718"/>
                  </a:lnTo>
                  <a:lnTo>
                    <a:pt x="10988" y="34576"/>
                  </a:lnTo>
                  <a:lnTo>
                    <a:pt x="17995" y="35991"/>
                  </a:lnTo>
                  <a:lnTo>
                    <a:pt x="24997" y="34576"/>
                  </a:lnTo>
                  <a:lnTo>
                    <a:pt x="30718" y="30718"/>
                  </a:lnTo>
                  <a:lnTo>
                    <a:pt x="34576" y="24997"/>
                  </a:lnTo>
                  <a:lnTo>
                    <a:pt x="35991" y="17995"/>
                  </a:lnTo>
                  <a:lnTo>
                    <a:pt x="34576" y="10988"/>
                  </a:lnTo>
                  <a:lnTo>
                    <a:pt x="30718" y="5268"/>
                  </a:lnTo>
                  <a:lnTo>
                    <a:pt x="24997" y="1413"/>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62">
              <a:extLst>
                <a:ext uri="{FF2B5EF4-FFF2-40B4-BE49-F238E27FC236}">
                  <a16:creationId xmlns:a16="http://schemas.microsoft.com/office/drawing/2014/main" id="{749F66CF-993D-47B3-BAE1-58FE07D83F8F}"/>
                </a:ext>
              </a:extLst>
            </p:cNvPr>
            <p:cNvSpPr/>
            <p:nvPr/>
          </p:nvSpPr>
          <p:spPr>
            <a:xfrm>
              <a:off x="6329722" y="4275430"/>
              <a:ext cx="36195" cy="36195"/>
            </a:xfrm>
            <a:custGeom>
              <a:avLst/>
              <a:gdLst/>
              <a:ahLst/>
              <a:cxnLst/>
              <a:rect l="l" t="t" r="r" b="b"/>
              <a:pathLst>
                <a:path w="36195" h="36195">
                  <a:moveTo>
                    <a:pt x="17995" y="0"/>
                  </a:moveTo>
                  <a:lnTo>
                    <a:pt x="10988" y="1415"/>
                  </a:lnTo>
                  <a:lnTo>
                    <a:pt x="5268" y="5273"/>
                  </a:lnTo>
                  <a:lnTo>
                    <a:pt x="1413" y="10994"/>
                  </a:lnTo>
                  <a:lnTo>
                    <a:pt x="0" y="17995"/>
                  </a:lnTo>
                  <a:lnTo>
                    <a:pt x="1413" y="25002"/>
                  </a:lnTo>
                  <a:lnTo>
                    <a:pt x="5268" y="30722"/>
                  </a:lnTo>
                  <a:lnTo>
                    <a:pt x="10988" y="34578"/>
                  </a:lnTo>
                  <a:lnTo>
                    <a:pt x="17995" y="35991"/>
                  </a:lnTo>
                  <a:lnTo>
                    <a:pt x="24997" y="34578"/>
                  </a:lnTo>
                  <a:lnTo>
                    <a:pt x="30718" y="30722"/>
                  </a:lnTo>
                  <a:lnTo>
                    <a:pt x="34576" y="25002"/>
                  </a:lnTo>
                  <a:lnTo>
                    <a:pt x="35991" y="17995"/>
                  </a:lnTo>
                  <a:lnTo>
                    <a:pt x="34576" y="10994"/>
                  </a:lnTo>
                  <a:lnTo>
                    <a:pt x="30718" y="5273"/>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3">
              <a:extLst>
                <a:ext uri="{FF2B5EF4-FFF2-40B4-BE49-F238E27FC236}">
                  <a16:creationId xmlns:a16="http://schemas.microsoft.com/office/drawing/2014/main" id="{90AC9FB1-F59D-47E6-8E5A-35DF4709BE9E}"/>
                </a:ext>
              </a:extLst>
            </p:cNvPr>
            <p:cNvSpPr/>
            <p:nvPr/>
          </p:nvSpPr>
          <p:spPr>
            <a:xfrm>
              <a:off x="7239886" y="4365656"/>
              <a:ext cx="36195" cy="36195"/>
            </a:xfrm>
            <a:custGeom>
              <a:avLst/>
              <a:gdLst/>
              <a:ahLst/>
              <a:cxnLst/>
              <a:rect l="l" t="t" r="r" b="b"/>
              <a:pathLst>
                <a:path w="36195"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5002" y="34589"/>
                  </a:lnTo>
                  <a:lnTo>
                    <a:pt x="30722" y="30730"/>
                  </a:lnTo>
                  <a:lnTo>
                    <a:pt x="34578" y="25010"/>
                  </a:lnTo>
                  <a:lnTo>
                    <a:pt x="35991" y="18008"/>
                  </a:lnTo>
                  <a:lnTo>
                    <a:pt x="34578" y="10999"/>
                  </a:lnTo>
                  <a:lnTo>
                    <a:pt x="30722" y="5275"/>
                  </a:lnTo>
                  <a:lnTo>
                    <a:pt x="25002"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64">
              <a:extLst>
                <a:ext uri="{FF2B5EF4-FFF2-40B4-BE49-F238E27FC236}">
                  <a16:creationId xmlns:a16="http://schemas.microsoft.com/office/drawing/2014/main" id="{6D8BF8CF-5382-4D44-B913-13BB280BAAC5}"/>
                </a:ext>
              </a:extLst>
            </p:cNvPr>
            <p:cNvSpPr/>
            <p:nvPr/>
          </p:nvSpPr>
          <p:spPr>
            <a:xfrm>
              <a:off x="6576739" y="4247369"/>
              <a:ext cx="1141095" cy="501015"/>
            </a:xfrm>
            <a:custGeom>
              <a:avLst/>
              <a:gdLst/>
              <a:ahLst/>
              <a:cxnLst/>
              <a:rect l="l" t="t" r="r" b="b"/>
              <a:pathLst>
                <a:path w="1141095" h="501015">
                  <a:moveTo>
                    <a:pt x="0" y="500888"/>
                  </a:moveTo>
                  <a:lnTo>
                    <a:pt x="1141095" y="0"/>
                  </a:lnTo>
                </a:path>
              </a:pathLst>
            </a:custGeom>
            <a:ln w="12700">
              <a:solidFill>
                <a:srgbClr val="E94F35"/>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65">
              <a:extLst>
                <a:ext uri="{FF2B5EF4-FFF2-40B4-BE49-F238E27FC236}">
                  <a16:creationId xmlns:a16="http://schemas.microsoft.com/office/drawing/2014/main" id="{5172B475-024F-4BA7-9BE5-E0BF7C2F4BFE}"/>
                </a:ext>
              </a:extLst>
            </p:cNvPr>
            <p:cNvSpPr/>
            <p:nvPr/>
          </p:nvSpPr>
          <p:spPr>
            <a:xfrm>
              <a:off x="6580069" y="4350248"/>
              <a:ext cx="1127125" cy="422275"/>
            </a:xfrm>
            <a:custGeom>
              <a:avLst/>
              <a:gdLst/>
              <a:ahLst/>
              <a:cxnLst/>
              <a:rect l="l" t="t" r="r" b="b"/>
              <a:pathLst>
                <a:path w="1127125" h="422275">
                  <a:moveTo>
                    <a:pt x="0" y="421957"/>
                  </a:moveTo>
                  <a:lnTo>
                    <a:pt x="1126667" y="0"/>
                  </a:lnTo>
                </a:path>
              </a:pathLst>
            </a:custGeom>
            <a:ln w="12700">
              <a:solidFill>
                <a:srgbClr val="8BAFBE"/>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66">
              <a:extLst>
                <a:ext uri="{FF2B5EF4-FFF2-40B4-BE49-F238E27FC236}">
                  <a16:creationId xmlns:a16="http://schemas.microsoft.com/office/drawing/2014/main" id="{2F20518D-A488-4CCF-BF3D-6F3FED55C9EA}"/>
                </a:ext>
              </a:extLst>
            </p:cNvPr>
            <p:cNvSpPr/>
            <p:nvPr/>
          </p:nvSpPr>
          <p:spPr>
            <a:xfrm>
              <a:off x="6578544" y="4840162"/>
              <a:ext cx="1146175" cy="104775"/>
            </a:xfrm>
            <a:custGeom>
              <a:avLst/>
              <a:gdLst/>
              <a:ahLst/>
              <a:cxnLst/>
              <a:rect l="l" t="t" r="r" b="b"/>
              <a:pathLst>
                <a:path w="1146175" h="104775">
                  <a:moveTo>
                    <a:pt x="0" y="104584"/>
                  </a:moveTo>
                  <a:lnTo>
                    <a:pt x="1146060"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67">
              <a:extLst>
                <a:ext uri="{FF2B5EF4-FFF2-40B4-BE49-F238E27FC236}">
                  <a16:creationId xmlns:a16="http://schemas.microsoft.com/office/drawing/2014/main" id="{E2327B6C-4E1B-4CE2-A827-A0AC8F68CAD3}"/>
                </a:ext>
              </a:extLst>
            </p:cNvPr>
            <p:cNvSpPr/>
            <p:nvPr/>
          </p:nvSpPr>
          <p:spPr>
            <a:xfrm>
              <a:off x="6578544" y="4692495"/>
              <a:ext cx="1134745" cy="215900"/>
            </a:xfrm>
            <a:custGeom>
              <a:avLst/>
              <a:gdLst/>
              <a:ahLst/>
              <a:cxnLst/>
              <a:rect l="l" t="t" r="r" b="b"/>
              <a:pathLst>
                <a:path w="1134745" h="215900">
                  <a:moveTo>
                    <a:pt x="0" y="0"/>
                  </a:moveTo>
                  <a:lnTo>
                    <a:pt x="1134465" y="215341"/>
                  </a:lnTo>
                </a:path>
              </a:pathLst>
            </a:custGeom>
            <a:ln w="31749">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8">
              <a:extLst>
                <a:ext uri="{FF2B5EF4-FFF2-40B4-BE49-F238E27FC236}">
                  <a16:creationId xmlns:a16="http://schemas.microsoft.com/office/drawing/2014/main" id="{58BB9617-5167-4F34-8C82-F2B89AC361D8}"/>
                </a:ext>
              </a:extLst>
            </p:cNvPr>
            <p:cNvSpPr/>
            <p:nvPr/>
          </p:nvSpPr>
          <p:spPr>
            <a:xfrm>
              <a:off x="6578544" y="4913990"/>
              <a:ext cx="1134745" cy="92710"/>
            </a:xfrm>
            <a:custGeom>
              <a:avLst/>
              <a:gdLst/>
              <a:ahLst/>
              <a:cxnLst/>
              <a:rect l="l" t="t" r="r" b="b"/>
              <a:pathLst>
                <a:path w="1134745" h="92709">
                  <a:moveTo>
                    <a:pt x="0" y="0"/>
                  </a:moveTo>
                  <a:lnTo>
                    <a:pt x="1134465" y="92290"/>
                  </a:lnTo>
                </a:path>
              </a:pathLst>
            </a:custGeom>
            <a:ln w="3175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69">
              <a:extLst>
                <a:ext uri="{FF2B5EF4-FFF2-40B4-BE49-F238E27FC236}">
                  <a16:creationId xmlns:a16="http://schemas.microsoft.com/office/drawing/2014/main" id="{3AFB72E6-F3C3-4DC7-A9DD-84DC65F9B254}"/>
                </a:ext>
              </a:extLst>
            </p:cNvPr>
            <p:cNvSpPr/>
            <p:nvPr/>
          </p:nvSpPr>
          <p:spPr>
            <a:xfrm>
              <a:off x="7696827" y="4822159"/>
              <a:ext cx="36195" cy="36195"/>
            </a:xfrm>
            <a:custGeom>
              <a:avLst/>
              <a:gdLst/>
              <a:ahLst/>
              <a:cxnLst/>
              <a:rect l="l" t="t" r="r" b="b"/>
              <a:pathLst>
                <a:path w="36195" h="36195">
                  <a:moveTo>
                    <a:pt x="20256" y="0"/>
                  </a:moveTo>
                  <a:lnTo>
                    <a:pt x="13128" y="460"/>
                  </a:lnTo>
                  <a:lnTo>
                    <a:pt x="6942" y="3513"/>
                  </a:lnTo>
                  <a:lnTo>
                    <a:pt x="2348" y="8663"/>
                  </a:lnTo>
                  <a:lnTo>
                    <a:pt x="0" y="15417"/>
                  </a:lnTo>
                  <a:lnTo>
                    <a:pt x="460" y="22551"/>
                  </a:lnTo>
                  <a:lnTo>
                    <a:pt x="3513" y="28736"/>
                  </a:lnTo>
                  <a:lnTo>
                    <a:pt x="8663" y="33327"/>
                  </a:lnTo>
                  <a:lnTo>
                    <a:pt x="15417" y="35674"/>
                  </a:lnTo>
                  <a:lnTo>
                    <a:pt x="22554" y="35211"/>
                  </a:lnTo>
                  <a:lnTo>
                    <a:pt x="28746" y="32156"/>
                  </a:lnTo>
                  <a:lnTo>
                    <a:pt x="33337" y="27005"/>
                  </a:lnTo>
                  <a:lnTo>
                    <a:pt x="35674" y="20256"/>
                  </a:lnTo>
                  <a:lnTo>
                    <a:pt x="35215" y="13128"/>
                  </a:lnTo>
                  <a:lnTo>
                    <a:pt x="32165" y="6942"/>
                  </a:lnTo>
                  <a:lnTo>
                    <a:pt x="27016"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70">
              <a:extLst>
                <a:ext uri="{FF2B5EF4-FFF2-40B4-BE49-F238E27FC236}">
                  <a16:creationId xmlns:a16="http://schemas.microsoft.com/office/drawing/2014/main" id="{9A881CF1-489D-48C2-AAE8-A852BCCB4FE1}"/>
                </a:ext>
              </a:extLst>
            </p:cNvPr>
            <p:cNvSpPr/>
            <p:nvPr/>
          </p:nvSpPr>
          <p:spPr>
            <a:xfrm>
              <a:off x="6562073" y="4926751"/>
              <a:ext cx="36195" cy="36195"/>
            </a:xfrm>
            <a:custGeom>
              <a:avLst/>
              <a:gdLst/>
              <a:ahLst/>
              <a:cxnLst/>
              <a:rect l="l" t="t" r="r" b="b"/>
              <a:pathLst>
                <a:path w="36195"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5002" y="34589"/>
                  </a:lnTo>
                  <a:lnTo>
                    <a:pt x="30722" y="30729"/>
                  </a:lnTo>
                  <a:lnTo>
                    <a:pt x="34578" y="25004"/>
                  </a:lnTo>
                  <a:lnTo>
                    <a:pt x="35991" y="17995"/>
                  </a:lnTo>
                  <a:lnTo>
                    <a:pt x="34578" y="10994"/>
                  </a:lnTo>
                  <a:lnTo>
                    <a:pt x="30722" y="5273"/>
                  </a:lnTo>
                  <a:lnTo>
                    <a:pt x="25002" y="1415"/>
                  </a:lnTo>
                  <a:lnTo>
                    <a:pt x="1799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71">
              <a:extLst>
                <a:ext uri="{FF2B5EF4-FFF2-40B4-BE49-F238E27FC236}">
                  <a16:creationId xmlns:a16="http://schemas.microsoft.com/office/drawing/2014/main" id="{FE806253-957C-4544-896D-296F69FCF7A6}"/>
                </a:ext>
              </a:extLst>
            </p:cNvPr>
            <p:cNvSpPr/>
            <p:nvPr/>
          </p:nvSpPr>
          <p:spPr>
            <a:xfrm>
              <a:off x="6581123" y="4840833"/>
              <a:ext cx="1139190" cy="248920"/>
            </a:xfrm>
            <a:custGeom>
              <a:avLst/>
              <a:gdLst/>
              <a:ahLst/>
              <a:cxnLst/>
              <a:rect l="l" t="t" r="r" b="b"/>
              <a:pathLst>
                <a:path w="1139190" h="248920">
                  <a:moveTo>
                    <a:pt x="0" y="0"/>
                  </a:moveTo>
                  <a:lnTo>
                    <a:pt x="0" y="131610"/>
                  </a:lnTo>
                  <a:lnTo>
                    <a:pt x="1139177" y="248500"/>
                  </a:lnTo>
                  <a:lnTo>
                    <a:pt x="1138986" y="80898"/>
                  </a:lnTo>
                  <a:lnTo>
                    <a:pt x="0" y="0"/>
                  </a:lnTo>
                  <a:close/>
                </a:path>
              </a:pathLst>
            </a:custGeom>
            <a:solidFill>
              <a:srgbClr val="8BAFBE">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72">
              <a:extLst>
                <a:ext uri="{FF2B5EF4-FFF2-40B4-BE49-F238E27FC236}">
                  <a16:creationId xmlns:a16="http://schemas.microsoft.com/office/drawing/2014/main" id="{F70E932D-E3FE-4046-A17E-4406D612E0A3}"/>
                </a:ext>
              </a:extLst>
            </p:cNvPr>
            <p:cNvSpPr/>
            <p:nvPr/>
          </p:nvSpPr>
          <p:spPr>
            <a:xfrm>
              <a:off x="6576350" y="4603275"/>
              <a:ext cx="1144270" cy="394335"/>
            </a:xfrm>
            <a:custGeom>
              <a:avLst/>
              <a:gdLst/>
              <a:ahLst/>
              <a:cxnLst/>
              <a:rect l="l" t="t" r="r" b="b"/>
              <a:pathLst>
                <a:path w="1144270" h="394334">
                  <a:moveTo>
                    <a:pt x="419" y="0"/>
                  </a:moveTo>
                  <a:lnTo>
                    <a:pt x="0" y="168846"/>
                  </a:lnTo>
                  <a:lnTo>
                    <a:pt x="1143571" y="393865"/>
                  </a:lnTo>
                  <a:lnTo>
                    <a:pt x="1144041" y="204597"/>
                  </a:lnTo>
                  <a:lnTo>
                    <a:pt x="419" y="0"/>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73">
              <a:extLst>
                <a:ext uri="{FF2B5EF4-FFF2-40B4-BE49-F238E27FC236}">
                  <a16:creationId xmlns:a16="http://schemas.microsoft.com/office/drawing/2014/main" id="{DD74A65F-1FED-479F-A397-A2DD98203D62}"/>
                </a:ext>
              </a:extLst>
            </p:cNvPr>
            <p:cNvSpPr/>
            <p:nvPr/>
          </p:nvSpPr>
          <p:spPr>
            <a:xfrm>
              <a:off x="6347711" y="4203403"/>
              <a:ext cx="910590" cy="147320"/>
            </a:xfrm>
            <a:custGeom>
              <a:avLst/>
              <a:gdLst/>
              <a:ahLst/>
              <a:cxnLst/>
              <a:rect l="l" t="t" r="r" b="b"/>
              <a:pathLst>
                <a:path w="910589" h="147320">
                  <a:moveTo>
                    <a:pt x="0" y="146850"/>
                  </a:moveTo>
                  <a:lnTo>
                    <a:pt x="910170" y="0"/>
                  </a:lnTo>
                </a:path>
              </a:pathLst>
            </a:custGeom>
            <a:ln w="12700">
              <a:solidFill>
                <a:srgbClr val="8BAFBE"/>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74">
              <a:extLst>
                <a:ext uri="{FF2B5EF4-FFF2-40B4-BE49-F238E27FC236}">
                  <a16:creationId xmlns:a16="http://schemas.microsoft.com/office/drawing/2014/main" id="{E53F18B8-15FC-4D0E-ABE5-84B18A922555}"/>
                </a:ext>
              </a:extLst>
            </p:cNvPr>
            <p:cNvSpPr/>
            <p:nvPr/>
          </p:nvSpPr>
          <p:spPr>
            <a:xfrm>
              <a:off x="6347711" y="4293426"/>
              <a:ext cx="910590" cy="90805"/>
            </a:xfrm>
            <a:custGeom>
              <a:avLst/>
              <a:gdLst/>
              <a:ahLst/>
              <a:cxnLst/>
              <a:rect l="l" t="t" r="r" b="b"/>
              <a:pathLst>
                <a:path w="910589" h="90804">
                  <a:moveTo>
                    <a:pt x="0" y="0"/>
                  </a:moveTo>
                  <a:lnTo>
                    <a:pt x="910170" y="90233"/>
                  </a:lnTo>
                </a:path>
              </a:pathLst>
            </a:custGeom>
            <a:ln w="12700">
              <a:solidFill>
                <a:srgbClr val="E94F35"/>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object 112">
              <a:extLst>
                <a:ext uri="{FF2B5EF4-FFF2-40B4-BE49-F238E27FC236}">
                  <a16:creationId xmlns:a16="http://schemas.microsoft.com/office/drawing/2014/main" id="{FDF29808-BECC-4ED5-9ABF-7E76909F8F68}"/>
                </a:ext>
              </a:extLst>
            </p:cNvPr>
            <p:cNvSpPr txBox="1"/>
            <p:nvPr/>
          </p:nvSpPr>
          <p:spPr>
            <a:xfrm>
              <a:off x="1588944" y="3708000"/>
              <a:ext cx="2423795"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K</a:t>
              </a:r>
              <a:r>
                <a:rPr kumimoji="0" lang="en-GB" sz="1000" b="0" i="0" u="none" strike="noStrike" kern="1200" cap="none" spc="-15" normalizeH="0" baseline="0" noProof="0" dirty="0" err="1">
                  <a:ln>
                    <a:noFill/>
                  </a:ln>
                  <a:solidFill>
                    <a:prstClr val="black"/>
                  </a:solidFill>
                  <a:effectLst/>
                  <a:uLnTx/>
                  <a:uFillTx/>
                  <a:latin typeface="Arial Nova" panose="020B0504020202020204" pitchFamily="34" charset="0"/>
                  <a:ea typeface="+mn-ea"/>
                  <a:cs typeface="Avenir LT 65 Medium"/>
                </a:rPr>
                <a:t>wazulu</a:t>
              </a:r>
              <a:r>
                <a:rPr kumimoji="0" lang="en-GB" sz="10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-Natal</a:t>
              </a:r>
              <a:r>
                <a:rPr kumimoji="0" sz="10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S</a:t>
              </a:r>
              <a:r>
                <a:rPr kumimoji="0" lang="en-GB" sz="10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Avenir LT 65 Medium"/>
                </a:rPr>
                <a:t>outh</a:t>
              </a:r>
              <a:r>
                <a:rPr kumimoji="0" lang="en-GB"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 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119" name="object 113">
              <a:extLst>
                <a:ext uri="{FF2B5EF4-FFF2-40B4-BE49-F238E27FC236}">
                  <a16:creationId xmlns:a16="http://schemas.microsoft.com/office/drawing/2014/main" id="{BA3E424A-0A29-4DDE-8595-465B9A623681}"/>
                </a:ext>
              </a:extLst>
            </p:cNvPr>
            <p:cNvSpPr txBox="1"/>
            <p:nvPr/>
          </p:nvSpPr>
          <p:spPr>
            <a:xfrm>
              <a:off x="1422032" y="389655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0" name="object 114">
              <a:extLst>
                <a:ext uri="{FF2B5EF4-FFF2-40B4-BE49-F238E27FC236}">
                  <a16:creationId xmlns:a16="http://schemas.microsoft.com/office/drawing/2014/main" id="{B37BD134-D5EE-4519-8AAC-1A65F0D76088}"/>
                </a:ext>
              </a:extLst>
            </p:cNvPr>
            <p:cNvSpPr txBox="1"/>
            <p:nvPr/>
          </p:nvSpPr>
          <p:spPr>
            <a:xfrm>
              <a:off x="1422032" y="448710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1" name="object 115">
              <a:extLst>
                <a:ext uri="{FF2B5EF4-FFF2-40B4-BE49-F238E27FC236}">
                  <a16:creationId xmlns:a16="http://schemas.microsoft.com/office/drawing/2014/main" id="{5A75B5AE-755B-4E43-9A8D-38BB31C75D8D}"/>
                </a:ext>
              </a:extLst>
            </p:cNvPr>
            <p:cNvSpPr txBox="1"/>
            <p:nvPr/>
          </p:nvSpPr>
          <p:spPr>
            <a:xfrm>
              <a:off x="1422032" y="4191870"/>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2" name="object 116">
              <a:extLst>
                <a:ext uri="{FF2B5EF4-FFF2-40B4-BE49-F238E27FC236}">
                  <a16:creationId xmlns:a16="http://schemas.microsoft.com/office/drawing/2014/main" id="{15AEAFD2-8555-42D7-B97F-41388C5FF22B}"/>
                </a:ext>
              </a:extLst>
            </p:cNvPr>
            <p:cNvSpPr txBox="1"/>
            <p:nvPr/>
          </p:nvSpPr>
          <p:spPr>
            <a:xfrm>
              <a:off x="1422032" y="4782432"/>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3" name="object 117">
              <a:extLst>
                <a:ext uri="{FF2B5EF4-FFF2-40B4-BE49-F238E27FC236}">
                  <a16:creationId xmlns:a16="http://schemas.microsoft.com/office/drawing/2014/main" id="{6D7F0AA1-5582-467C-8A85-B01791C4160D}"/>
                </a:ext>
              </a:extLst>
            </p:cNvPr>
            <p:cNvSpPr txBox="1"/>
            <p:nvPr/>
          </p:nvSpPr>
          <p:spPr>
            <a:xfrm>
              <a:off x="1422055" y="5077997"/>
              <a:ext cx="7175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4" name="object 118">
              <a:extLst>
                <a:ext uri="{FF2B5EF4-FFF2-40B4-BE49-F238E27FC236}">
                  <a16:creationId xmlns:a16="http://schemas.microsoft.com/office/drawing/2014/main" id="{3439EBE5-A1B9-4B34-A494-35A7B6DC449E}"/>
                </a:ext>
              </a:extLst>
            </p:cNvPr>
            <p:cNvSpPr txBox="1"/>
            <p:nvPr/>
          </p:nvSpPr>
          <p:spPr>
            <a:xfrm>
              <a:off x="4041168" y="3885130"/>
              <a:ext cx="164465" cy="1325245"/>
            </a:xfrm>
            <a:prstGeom prst="rect">
              <a:avLst/>
            </a:prstGeom>
          </p:spPr>
          <p:txBody>
            <a:bodyPr vert="horz" wrap="square" lIns="0" tIns="24130" rIns="0" bIns="0" rtlCol="0">
              <a:spAutoFit/>
            </a:bodyPr>
            <a:lstStyle/>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90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80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70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60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50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40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30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10</a:t>
              </a:r>
            </a:p>
            <a:p>
              <a:pPr marL="12700" marR="0" lvl="0" indent="0" algn="r" defTabSz="914400" rtl="0" eaLnBrk="1" fontAlgn="auto" latinLnBrk="0" hangingPunct="1">
                <a:lnSpc>
                  <a:spcPct val="100000"/>
                </a:lnSpc>
                <a:spcBef>
                  <a:spcPts val="9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0</a:t>
              </a:r>
            </a:p>
          </p:txBody>
        </p:sp>
        <p:sp>
          <p:nvSpPr>
            <p:cNvPr id="125" name="object 119">
              <a:extLst>
                <a:ext uri="{FF2B5EF4-FFF2-40B4-BE49-F238E27FC236}">
                  <a16:creationId xmlns:a16="http://schemas.microsoft.com/office/drawing/2014/main" id="{5EFE8762-A8A2-4EB2-914C-24C2B55152A7}"/>
                </a:ext>
              </a:extLst>
            </p:cNvPr>
            <p:cNvSpPr txBox="1"/>
            <p:nvPr/>
          </p:nvSpPr>
          <p:spPr>
            <a:xfrm>
              <a:off x="1589210" y="5245982"/>
              <a:ext cx="14732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venir LT 35 Light"/>
                  <a:ea typeface="+mn-ea"/>
                  <a:cs typeface="Avenir LT 35 Light"/>
                </a:rPr>
                <a:t>2006</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26" name="object 120">
              <a:extLst>
                <a:ext uri="{FF2B5EF4-FFF2-40B4-BE49-F238E27FC236}">
                  <a16:creationId xmlns:a16="http://schemas.microsoft.com/office/drawing/2014/main" id="{43C1BEBF-439E-444C-AB46-0A1B20DA970A}"/>
                </a:ext>
              </a:extLst>
            </p:cNvPr>
            <p:cNvSpPr txBox="1"/>
            <p:nvPr/>
          </p:nvSpPr>
          <p:spPr>
            <a:xfrm>
              <a:off x="1817149" y="5245982"/>
              <a:ext cx="2198370" cy="21082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2007</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2008</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2009</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2010</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2011</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2012</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2013</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2014</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2015</a:t>
              </a: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venir LT 35 Light"/>
                  <a:ea typeface="+mn-ea"/>
                  <a:cs typeface="Avenir LT 35 Light"/>
                </a:rPr>
                <a:t>2016</a:t>
              </a:r>
            </a:p>
          </p:txBody>
        </p:sp>
        <p:sp>
          <p:nvSpPr>
            <p:cNvPr id="127" name="object 121">
              <a:extLst>
                <a:ext uri="{FF2B5EF4-FFF2-40B4-BE49-F238E27FC236}">
                  <a16:creationId xmlns:a16="http://schemas.microsoft.com/office/drawing/2014/main" id="{629F7C2F-C64C-47B6-B5FC-5BB9AF485324}"/>
                </a:ext>
              </a:extLst>
            </p:cNvPr>
            <p:cNvSpPr txBox="1"/>
            <p:nvPr/>
          </p:nvSpPr>
          <p:spPr>
            <a:xfrm>
              <a:off x="1152000" y="3927507"/>
              <a:ext cx="147320" cy="127698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Incidence (per 100</a:t>
              </a:r>
              <a:r>
                <a:rPr kumimoji="0" sz="700" b="0" i="0" u="none" strike="noStrike" kern="1200" cap="none" spc="-75"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person-years)</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8" name="object 122">
              <a:extLst>
                <a:ext uri="{FF2B5EF4-FFF2-40B4-BE49-F238E27FC236}">
                  <a16:creationId xmlns:a16="http://schemas.microsoft.com/office/drawing/2014/main" id="{95444254-C5D7-47B6-BFA3-4B786A19A0E3}"/>
                </a:ext>
              </a:extLst>
            </p:cNvPr>
            <p:cNvSpPr txBox="1"/>
            <p:nvPr/>
          </p:nvSpPr>
          <p:spPr>
            <a:xfrm>
              <a:off x="4288889" y="4394121"/>
              <a:ext cx="147320" cy="34353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Per</a:t>
              </a:r>
              <a:r>
                <a:rPr kumimoji="0" sz="700" b="0" i="0" u="none" strike="noStrike" kern="1200" cap="none" spc="-70" normalizeH="0" baseline="0" noProof="0" dirty="0">
                  <a:ln>
                    <a:noFill/>
                  </a:ln>
                  <a:solidFill>
                    <a:prstClr val="black"/>
                  </a:solidFill>
                  <a:effectLst/>
                  <a:uLnTx/>
                  <a:uFillTx/>
                  <a:latin typeface="Avenir LT 35 Light"/>
                  <a:ea typeface="+mn-ea"/>
                  <a:cs typeface="Avenir LT 35 Light"/>
                </a:rPr>
                <a:t> </a:t>
              </a:r>
              <a:r>
                <a:rPr kumimoji="0" sz="700" b="0" i="0" u="none" strike="noStrike" kern="1200" cap="none" spc="-10" normalizeH="0" baseline="0" noProof="0" dirty="0">
                  <a:ln>
                    <a:noFill/>
                  </a:ln>
                  <a:solidFill>
                    <a:prstClr val="black"/>
                  </a:solidFill>
                  <a:effectLst/>
                  <a:uLnTx/>
                  <a:uFillTx/>
                  <a:latin typeface="Avenir LT 35 Light"/>
                  <a:ea typeface="+mn-ea"/>
                  <a:cs typeface="Avenir LT 35 Light"/>
                </a:rPr>
                <a:t>cent</a:t>
              </a:r>
              <a:endParaRPr kumimoji="0" sz="7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29" name="object 123">
              <a:extLst>
                <a:ext uri="{FF2B5EF4-FFF2-40B4-BE49-F238E27FC236}">
                  <a16:creationId xmlns:a16="http://schemas.microsoft.com/office/drawing/2014/main" id="{69764F89-6DF3-4A0A-9FF6-9D447A57A266}"/>
                </a:ext>
              </a:extLst>
            </p:cNvPr>
            <p:cNvSpPr/>
            <p:nvPr/>
          </p:nvSpPr>
          <p:spPr>
            <a:xfrm>
              <a:off x="1588967" y="3961055"/>
              <a:ext cx="2423795" cy="1192530"/>
            </a:xfrm>
            <a:custGeom>
              <a:avLst/>
              <a:gdLst/>
              <a:ahLst/>
              <a:cxnLst/>
              <a:rect l="l" t="t" r="r" b="b"/>
              <a:pathLst>
                <a:path w="2423795" h="1192529">
                  <a:moveTo>
                    <a:pt x="0" y="0"/>
                  </a:moveTo>
                  <a:lnTo>
                    <a:pt x="0" y="1192276"/>
                  </a:lnTo>
                  <a:lnTo>
                    <a:pt x="2423325" y="1192276"/>
                  </a:lnTo>
                  <a:lnTo>
                    <a:pt x="242332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object 124">
              <a:extLst>
                <a:ext uri="{FF2B5EF4-FFF2-40B4-BE49-F238E27FC236}">
                  <a16:creationId xmlns:a16="http://schemas.microsoft.com/office/drawing/2014/main" id="{22C24877-61C2-4B69-A35E-42B9F6D3564F}"/>
                </a:ext>
              </a:extLst>
            </p:cNvPr>
            <p:cNvSpPr/>
            <p:nvPr/>
          </p:nvSpPr>
          <p:spPr>
            <a:xfrm>
              <a:off x="1640939" y="4730161"/>
              <a:ext cx="36195" cy="36195"/>
            </a:xfrm>
            <a:custGeom>
              <a:avLst/>
              <a:gdLst/>
              <a:ahLst/>
              <a:cxnLst/>
              <a:rect l="l" t="t" r="r" b="b"/>
              <a:pathLst>
                <a:path w="36194" h="36195">
                  <a:moveTo>
                    <a:pt x="18008" y="0"/>
                  </a:moveTo>
                  <a:lnTo>
                    <a:pt x="10999" y="1415"/>
                  </a:lnTo>
                  <a:lnTo>
                    <a:pt x="5275" y="5275"/>
                  </a:lnTo>
                  <a:lnTo>
                    <a:pt x="1415" y="10999"/>
                  </a:lnTo>
                  <a:lnTo>
                    <a:pt x="0" y="18008"/>
                  </a:lnTo>
                  <a:lnTo>
                    <a:pt x="1415" y="25010"/>
                  </a:lnTo>
                  <a:lnTo>
                    <a:pt x="5275" y="30730"/>
                  </a:lnTo>
                  <a:lnTo>
                    <a:pt x="10999" y="34589"/>
                  </a:lnTo>
                  <a:lnTo>
                    <a:pt x="18008" y="36004"/>
                  </a:lnTo>
                  <a:lnTo>
                    <a:pt x="25010" y="34589"/>
                  </a:lnTo>
                  <a:lnTo>
                    <a:pt x="30730" y="30730"/>
                  </a:lnTo>
                  <a:lnTo>
                    <a:pt x="34589" y="25010"/>
                  </a:lnTo>
                  <a:lnTo>
                    <a:pt x="36004" y="18008"/>
                  </a:lnTo>
                  <a:lnTo>
                    <a:pt x="34589" y="10999"/>
                  </a:lnTo>
                  <a:lnTo>
                    <a:pt x="30730" y="5275"/>
                  </a:lnTo>
                  <a:lnTo>
                    <a:pt x="25010" y="1415"/>
                  </a:lnTo>
                  <a:lnTo>
                    <a:pt x="18008"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object 125">
              <a:extLst>
                <a:ext uri="{FF2B5EF4-FFF2-40B4-BE49-F238E27FC236}">
                  <a16:creationId xmlns:a16="http://schemas.microsoft.com/office/drawing/2014/main" id="{8EA233B1-0A1F-4F5C-9C75-7BA3683638EB}"/>
                </a:ext>
              </a:extLst>
            </p:cNvPr>
            <p:cNvSpPr/>
            <p:nvPr/>
          </p:nvSpPr>
          <p:spPr>
            <a:xfrm>
              <a:off x="2094754" y="4630346"/>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4997" y="34589"/>
                  </a:lnTo>
                  <a:lnTo>
                    <a:pt x="30718" y="30730"/>
                  </a:lnTo>
                  <a:lnTo>
                    <a:pt x="34576" y="25010"/>
                  </a:lnTo>
                  <a:lnTo>
                    <a:pt x="35991" y="18008"/>
                  </a:lnTo>
                  <a:lnTo>
                    <a:pt x="34576" y="10999"/>
                  </a:lnTo>
                  <a:lnTo>
                    <a:pt x="30718" y="5275"/>
                  </a:lnTo>
                  <a:lnTo>
                    <a:pt x="24997" y="1415"/>
                  </a:lnTo>
                  <a:lnTo>
                    <a:pt x="1799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object 126">
              <a:extLst>
                <a:ext uri="{FF2B5EF4-FFF2-40B4-BE49-F238E27FC236}">
                  <a16:creationId xmlns:a16="http://schemas.microsoft.com/office/drawing/2014/main" id="{8956B891-9A36-4B13-973B-9B7FC81F1C5C}"/>
                </a:ext>
              </a:extLst>
            </p:cNvPr>
            <p:cNvSpPr/>
            <p:nvPr/>
          </p:nvSpPr>
          <p:spPr>
            <a:xfrm>
              <a:off x="1660108" y="4111475"/>
              <a:ext cx="2038350" cy="506730"/>
            </a:xfrm>
            <a:custGeom>
              <a:avLst/>
              <a:gdLst/>
              <a:ahLst/>
              <a:cxnLst/>
              <a:rect l="l" t="t" r="r" b="b"/>
              <a:pathLst>
                <a:path w="2038350" h="506729">
                  <a:moveTo>
                    <a:pt x="2037740" y="422948"/>
                  </a:moveTo>
                  <a:lnTo>
                    <a:pt x="1811337" y="422948"/>
                  </a:lnTo>
                  <a:lnTo>
                    <a:pt x="2037740" y="506361"/>
                  </a:lnTo>
                  <a:lnTo>
                    <a:pt x="2037740" y="422948"/>
                  </a:lnTo>
                  <a:close/>
                </a:path>
                <a:path w="2038350" h="506729">
                  <a:moveTo>
                    <a:pt x="905662" y="160832"/>
                  </a:moveTo>
                  <a:lnTo>
                    <a:pt x="679246" y="214439"/>
                  </a:lnTo>
                  <a:lnTo>
                    <a:pt x="0" y="256159"/>
                  </a:lnTo>
                  <a:lnTo>
                    <a:pt x="0" y="500392"/>
                  </a:lnTo>
                  <a:lnTo>
                    <a:pt x="452831" y="482523"/>
                  </a:lnTo>
                  <a:lnTo>
                    <a:pt x="905662" y="452742"/>
                  </a:lnTo>
                  <a:lnTo>
                    <a:pt x="1265077" y="452742"/>
                  </a:lnTo>
                  <a:lnTo>
                    <a:pt x="1358493" y="428904"/>
                  </a:lnTo>
                  <a:lnTo>
                    <a:pt x="1811337" y="422948"/>
                  </a:lnTo>
                  <a:lnTo>
                    <a:pt x="2037740" y="422948"/>
                  </a:lnTo>
                  <a:lnTo>
                    <a:pt x="2037740" y="191744"/>
                  </a:lnTo>
                  <a:lnTo>
                    <a:pt x="1139050" y="191744"/>
                  </a:lnTo>
                  <a:lnTo>
                    <a:pt x="905662" y="160832"/>
                  </a:lnTo>
                  <a:close/>
                </a:path>
                <a:path w="2038350" h="506729">
                  <a:moveTo>
                    <a:pt x="1265077" y="452742"/>
                  </a:moveTo>
                  <a:lnTo>
                    <a:pt x="905662" y="452742"/>
                  </a:lnTo>
                  <a:lnTo>
                    <a:pt x="1124978" y="488492"/>
                  </a:lnTo>
                  <a:lnTo>
                    <a:pt x="1265077" y="452742"/>
                  </a:lnTo>
                  <a:close/>
                </a:path>
                <a:path w="2038350" h="506729">
                  <a:moveTo>
                    <a:pt x="2037740" y="0"/>
                  </a:moveTo>
                  <a:lnTo>
                    <a:pt x="1811337" y="89344"/>
                  </a:lnTo>
                  <a:lnTo>
                    <a:pt x="1358493" y="89344"/>
                  </a:lnTo>
                  <a:lnTo>
                    <a:pt x="1139050" y="191744"/>
                  </a:lnTo>
                  <a:lnTo>
                    <a:pt x="2037740" y="191744"/>
                  </a:lnTo>
                  <a:lnTo>
                    <a:pt x="2037740" y="0"/>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object 127">
              <a:extLst>
                <a:ext uri="{FF2B5EF4-FFF2-40B4-BE49-F238E27FC236}">
                  <a16:creationId xmlns:a16="http://schemas.microsoft.com/office/drawing/2014/main" id="{35177DA1-4B38-41DC-AE1E-14FE7238F589}"/>
                </a:ext>
              </a:extLst>
            </p:cNvPr>
            <p:cNvSpPr/>
            <p:nvPr/>
          </p:nvSpPr>
          <p:spPr>
            <a:xfrm>
              <a:off x="1660108" y="4379812"/>
              <a:ext cx="2038350" cy="119380"/>
            </a:xfrm>
            <a:custGeom>
              <a:avLst/>
              <a:gdLst/>
              <a:ahLst/>
              <a:cxnLst/>
              <a:rect l="l" t="t" r="r" b="b"/>
              <a:pathLst>
                <a:path w="2038350" h="119379">
                  <a:moveTo>
                    <a:pt x="0" y="118871"/>
                  </a:moveTo>
                  <a:lnTo>
                    <a:pt x="670356" y="83604"/>
                  </a:lnTo>
                  <a:lnTo>
                    <a:pt x="905662" y="47383"/>
                  </a:lnTo>
                  <a:lnTo>
                    <a:pt x="1132078" y="77177"/>
                  </a:lnTo>
                  <a:lnTo>
                    <a:pt x="1366926" y="5689"/>
                  </a:lnTo>
                  <a:lnTo>
                    <a:pt x="1800999" y="0"/>
                  </a:lnTo>
                  <a:lnTo>
                    <a:pt x="2037740" y="11645"/>
                  </a:lnTo>
                </a:path>
              </a:pathLst>
            </a:custGeom>
            <a:ln w="3175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object 128">
              <a:extLst>
                <a:ext uri="{FF2B5EF4-FFF2-40B4-BE49-F238E27FC236}">
                  <a16:creationId xmlns:a16="http://schemas.microsoft.com/office/drawing/2014/main" id="{0BEF0918-98F4-4806-B3C3-419C9B249E26}"/>
                </a:ext>
              </a:extLst>
            </p:cNvPr>
            <p:cNvSpPr/>
            <p:nvPr/>
          </p:nvSpPr>
          <p:spPr>
            <a:xfrm>
              <a:off x="2564524" y="4570278"/>
              <a:ext cx="1133475" cy="238760"/>
            </a:xfrm>
            <a:custGeom>
              <a:avLst/>
              <a:gdLst/>
              <a:ahLst/>
              <a:cxnLst/>
              <a:rect l="l" t="t" r="r" b="b"/>
              <a:pathLst>
                <a:path w="1133475" h="238759">
                  <a:moveTo>
                    <a:pt x="0" y="238353"/>
                  </a:moveTo>
                  <a:lnTo>
                    <a:pt x="461924" y="113080"/>
                  </a:lnTo>
                  <a:lnTo>
                    <a:pt x="683145" y="118414"/>
                  </a:lnTo>
                  <a:lnTo>
                    <a:pt x="1133322" y="0"/>
                  </a:lnTo>
                </a:path>
              </a:pathLst>
            </a:custGeom>
            <a:ln w="12700">
              <a:solidFill>
                <a:srgbClr val="E94F35"/>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object 129">
              <a:extLst>
                <a:ext uri="{FF2B5EF4-FFF2-40B4-BE49-F238E27FC236}">
                  <a16:creationId xmlns:a16="http://schemas.microsoft.com/office/drawing/2014/main" id="{0C4250A6-FB25-4912-9C0F-96F3F29E65D9}"/>
                </a:ext>
              </a:extLst>
            </p:cNvPr>
            <p:cNvSpPr/>
            <p:nvPr/>
          </p:nvSpPr>
          <p:spPr>
            <a:xfrm>
              <a:off x="1657533" y="4713141"/>
              <a:ext cx="2040889" cy="399415"/>
            </a:xfrm>
            <a:custGeom>
              <a:avLst/>
              <a:gdLst/>
              <a:ahLst/>
              <a:cxnLst/>
              <a:rect l="l" t="t" r="r" b="b"/>
              <a:pathLst>
                <a:path w="2040889" h="399415">
                  <a:moveTo>
                    <a:pt x="2040318" y="208495"/>
                  </a:moveTo>
                  <a:lnTo>
                    <a:pt x="681824" y="208495"/>
                  </a:lnTo>
                  <a:lnTo>
                    <a:pt x="922870" y="229895"/>
                  </a:lnTo>
                  <a:lnTo>
                    <a:pt x="1371993" y="245681"/>
                  </a:lnTo>
                  <a:lnTo>
                    <a:pt x="1590065" y="272541"/>
                  </a:lnTo>
                  <a:lnTo>
                    <a:pt x="2040318" y="399135"/>
                  </a:lnTo>
                  <a:lnTo>
                    <a:pt x="2040318" y="208495"/>
                  </a:lnTo>
                  <a:close/>
                </a:path>
                <a:path w="2040889" h="399415">
                  <a:moveTo>
                    <a:pt x="681824" y="0"/>
                  </a:moveTo>
                  <a:lnTo>
                    <a:pt x="455409" y="29794"/>
                  </a:lnTo>
                  <a:lnTo>
                    <a:pt x="0" y="35750"/>
                  </a:lnTo>
                  <a:lnTo>
                    <a:pt x="0" y="229361"/>
                  </a:lnTo>
                  <a:lnTo>
                    <a:pt x="681824" y="208495"/>
                  </a:lnTo>
                  <a:lnTo>
                    <a:pt x="2040318" y="208495"/>
                  </a:lnTo>
                  <a:lnTo>
                    <a:pt x="2040318" y="129006"/>
                  </a:lnTo>
                  <a:lnTo>
                    <a:pt x="1807362" y="129006"/>
                  </a:lnTo>
                  <a:lnTo>
                    <a:pt x="1406431" y="23825"/>
                  </a:lnTo>
                  <a:lnTo>
                    <a:pt x="908240" y="23825"/>
                  </a:lnTo>
                  <a:lnTo>
                    <a:pt x="681824" y="0"/>
                  </a:lnTo>
                  <a:close/>
                </a:path>
                <a:path w="2040889" h="399415">
                  <a:moveTo>
                    <a:pt x="2040318" y="113195"/>
                  </a:moveTo>
                  <a:lnTo>
                    <a:pt x="1807362" y="129006"/>
                  </a:lnTo>
                  <a:lnTo>
                    <a:pt x="2040318" y="129006"/>
                  </a:lnTo>
                  <a:lnTo>
                    <a:pt x="2040318" y="113195"/>
                  </a:lnTo>
                  <a:close/>
                </a:path>
                <a:path w="2040889" h="399415">
                  <a:moveTo>
                    <a:pt x="1361071" y="11925"/>
                  </a:moveTo>
                  <a:lnTo>
                    <a:pt x="908240" y="23825"/>
                  </a:lnTo>
                  <a:lnTo>
                    <a:pt x="1406431" y="23825"/>
                  </a:lnTo>
                  <a:lnTo>
                    <a:pt x="1361071" y="11925"/>
                  </a:lnTo>
                  <a:close/>
                </a:path>
              </a:pathLst>
            </a:custGeom>
            <a:solidFill>
              <a:srgbClr val="8BAFBE">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object 130">
              <a:extLst>
                <a:ext uri="{FF2B5EF4-FFF2-40B4-BE49-F238E27FC236}">
                  <a16:creationId xmlns:a16="http://schemas.microsoft.com/office/drawing/2014/main" id="{659BF274-4F91-470A-B11B-CB9CE50C1E29}"/>
                </a:ext>
              </a:extLst>
            </p:cNvPr>
            <p:cNvSpPr/>
            <p:nvPr/>
          </p:nvSpPr>
          <p:spPr>
            <a:xfrm>
              <a:off x="1660108" y="4824916"/>
              <a:ext cx="2038350" cy="192405"/>
            </a:xfrm>
            <a:custGeom>
              <a:avLst/>
              <a:gdLst/>
              <a:ahLst/>
              <a:cxnLst/>
              <a:rect l="l" t="t" r="r" b="b"/>
              <a:pathLst>
                <a:path w="2038350" h="192404">
                  <a:moveTo>
                    <a:pt x="0" y="31203"/>
                  </a:moveTo>
                  <a:lnTo>
                    <a:pt x="425030" y="25971"/>
                  </a:lnTo>
                  <a:lnTo>
                    <a:pt x="666305" y="0"/>
                  </a:lnTo>
                  <a:lnTo>
                    <a:pt x="905662" y="31203"/>
                  </a:lnTo>
                  <a:lnTo>
                    <a:pt x="1349984" y="31203"/>
                  </a:lnTo>
                  <a:lnTo>
                    <a:pt x="1584909" y="72898"/>
                  </a:lnTo>
                  <a:lnTo>
                    <a:pt x="2037740" y="192049"/>
                  </a:lnTo>
                </a:path>
              </a:pathLst>
            </a:custGeom>
            <a:ln w="3175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object 131">
              <a:extLst>
                <a:ext uri="{FF2B5EF4-FFF2-40B4-BE49-F238E27FC236}">
                  <a16:creationId xmlns:a16="http://schemas.microsoft.com/office/drawing/2014/main" id="{B05D5B24-CD6C-4BA4-9A18-CCABF245B76B}"/>
                </a:ext>
              </a:extLst>
            </p:cNvPr>
            <p:cNvSpPr/>
            <p:nvPr/>
          </p:nvSpPr>
          <p:spPr>
            <a:xfrm>
              <a:off x="2564524" y="4708070"/>
              <a:ext cx="1129030" cy="125095"/>
            </a:xfrm>
            <a:custGeom>
              <a:avLst/>
              <a:gdLst/>
              <a:ahLst/>
              <a:cxnLst/>
              <a:rect l="l" t="t" r="r" b="b"/>
              <a:pathLst>
                <a:path w="1129030" h="125095">
                  <a:moveTo>
                    <a:pt x="0" y="124485"/>
                  </a:moveTo>
                  <a:lnTo>
                    <a:pt x="151010" y="108443"/>
                  </a:lnTo>
                  <a:lnTo>
                    <a:pt x="229057" y="99547"/>
                  </a:lnTo>
                  <a:lnTo>
                    <a:pt x="259078" y="94601"/>
                  </a:lnTo>
                  <a:lnTo>
                    <a:pt x="266014" y="90411"/>
                  </a:lnTo>
                  <a:lnTo>
                    <a:pt x="298137" y="83494"/>
                  </a:lnTo>
                  <a:lnTo>
                    <a:pt x="363993" y="74604"/>
                  </a:lnTo>
                  <a:lnTo>
                    <a:pt x="428922" y="66931"/>
                  </a:lnTo>
                  <a:lnTo>
                    <a:pt x="458266" y="63665"/>
                  </a:lnTo>
                  <a:lnTo>
                    <a:pt x="688009" y="78358"/>
                  </a:lnTo>
                  <a:lnTo>
                    <a:pt x="1128534" y="0"/>
                  </a:lnTo>
                </a:path>
              </a:pathLst>
            </a:custGeom>
            <a:ln w="12700">
              <a:solidFill>
                <a:srgbClr val="8BAFBE"/>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object 132">
              <a:extLst>
                <a:ext uri="{FF2B5EF4-FFF2-40B4-BE49-F238E27FC236}">
                  <a16:creationId xmlns:a16="http://schemas.microsoft.com/office/drawing/2014/main" id="{805C4537-9054-4EEB-A33E-DC33EBD1B9B2}"/>
                </a:ext>
              </a:extLst>
            </p:cNvPr>
            <p:cNvSpPr/>
            <p:nvPr/>
          </p:nvSpPr>
          <p:spPr>
            <a:xfrm>
              <a:off x="2565770" y="4862074"/>
              <a:ext cx="1132205" cy="250825"/>
            </a:xfrm>
            <a:custGeom>
              <a:avLst/>
              <a:gdLst/>
              <a:ahLst/>
              <a:cxnLst/>
              <a:rect l="l" t="t" r="r" b="b"/>
              <a:pathLst>
                <a:path w="1132205" h="250825">
                  <a:moveTo>
                    <a:pt x="0" y="250202"/>
                  </a:moveTo>
                  <a:lnTo>
                    <a:pt x="228993" y="230847"/>
                  </a:lnTo>
                  <a:lnTo>
                    <a:pt x="452831" y="202539"/>
                  </a:lnTo>
                  <a:lnTo>
                    <a:pt x="681824" y="123609"/>
                  </a:lnTo>
                  <a:lnTo>
                    <a:pt x="904811" y="85343"/>
                  </a:lnTo>
                  <a:lnTo>
                    <a:pt x="1132078"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object 133">
              <a:extLst>
                <a:ext uri="{FF2B5EF4-FFF2-40B4-BE49-F238E27FC236}">
                  <a16:creationId xmlns:a16="http://schemas.microsoft.com/office/drawing/2014/main" id="{E16C7833-24CF-456A-B436-AA0DC54A8623}"/>
                </a:ext>
              </a:extLst>
            </p:cNvPr>
            <p:cNvSpPr/>
            <p:nvPr/>
          </p:nvSpPr>
          <p:spPr>
            <a:xfrm>
              <a:off x="3451466" y="4930072"/>
              <a:ext cx="36195" cy="36195"/>
            </a:xfrm>
            <a:custGeom>
              <a:avLst/>
              <a:gdLst/>
              <a:ahLst/>
              <a:cxnLst/>
              <a:rect l="l" t="t" r="r" b="b"/>
              <a:pathLst>
                <a:path w="36194" h="36195">
                  <a:moveTo>
                    <a:pt x="20256" y="0"/>
                  </a:moveTo>
                  <a:lnTo>
                    <a:pt x="13126" y="460"/>
                  </a:lnTo>
                  <a:lnTo>
                    <a:pt x="6937" y="3513"/>
                  </a:lnTo>
                  <a:lnTo>
                    <a:pt x="2343" y="8663"/>
                  </a:lnTo>
                  <a:lnTo>
                    <a:pt x="0" y="15417"/>
                  </a:lnTo>
                  <a:lnTo>
                    <a:pt x="460" y="22551"/>
                  </a:lnTo>
                  <a:lnTo>
                    <a:pt x="3513" y="28736"/>
                  </a:lnTo>
                  <a:lnTo>
                    <a:pt x="8663" y="33327"/>
                  </a:lnTo>
                  <a:lnTo>
                    <a:pt x="15417" y="35674"/>
                  </a:lnTo>
                  <a:lnTo>
                    <a:pt x="22553" y="35211"/>
                  </a:lnTo>
                  <a:lnTo>
                    <a:pt x="28741" y="32156"/>
                  </a:lnTo>
                  <a:lnTo>
                    <a:pt x="33332" y="27005"/>
                  </a:lnTo>
                  <a:lnTo>
                    <a:pt x="35674" y="20256"/>
                  </a:lnTo>
                  <a:lnTo>
                    <a:pt x="35213" y="13126"/>
                  </a:lnTo>
                  <a:lnTo>
                    <a:pt x="32161" y="6937"/>
                  </a:lnTo>
                  <a:lnTo>
                    <a:pt x="27010" y="2343"/>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object 134">
              <a:extLst>
                <a:ext uri="{FF2B5EF4-FFF2-40B4-BE49-F238E27FC236}">
                  <a16:creationId xmlns:a16="http://schemas.microsoft.com/office/drawing/2014/main" id="{3FD1F23F-278C-4C44-8FB3-56FF6FAAA9D4}"/>
                </a:ext>
              </a:extLst>
            </p:cNvPr>
            <p:cNvSpPr/>
            <p:nvPr/>
          </p:nvSpPr>
          <p:spPr>
            <a:xfrm>
              <a:off x="3228583" y="4969337"/>
              <a:ext cx="36195" cy="36195"/>
            </a:xfrm>
            <a:custGeom>
              <a:avLst/>
              <a:gdLst/>
              <a:ahLst/>
              <a:cxnLst/>
              <a:rect l="l" t="t" r="r" b="b"/>
              <a:pathLst>
                <a:path w="36194" h="36195">
                  <a:moveTo>
                    <a:pt x="20256" y="0"/>
                  </a:moveTo>
                  <a:lnTo>
                    <a:pt x="13126" y="462"/>
                  </a:lnTo>
                  <a:lnTo>
                    <a:pt x="6937" y="3517"/>
                  </a:lnTo>
                  <a:lnTo>
                    <a:pt x="2343" y="8668"/>
                  </a:lnTo>
                  <a:lnTo>
                    <a:pt x="0" y="15417"/>
                  </a:lnTo>
                  <a:lnTo>
                    <a:pt x="460" y="22551"/>
                  </a:lnTo>
                  <a:lnTo>
                    <a:pt x="3513" y="28736"/>
                  </a:lnTo>
                  <a:lnTo>
                    <a:pt x="8663" y="33327"/>
                  </a:lnTo>
                  <a:lnTo>
                    <a:pt x="15417" y="35674"/>
                  </a:lnTo>
                  <a:lnTo>
                    <a:pt x="22553" y="35213"/>
                  </a:lnTo>
                  <a:lnTo>
                    <a:pt x="28741" y="32161"/>
                  </a:lnTo>
                  <a:lnTo>
                    <a:pt x="33332" y="27010"/>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object 135">
              <a:extLst>
                <a:ext uri="{FF2B5EF4-FFF2-40B4-BE49-F238E27FC236}">
                  <a16:creationId xmlns:a16="http://schemas.microsoft.com/office/drawing/2014/main" id="{FCF0C948-3E3C-4440-93DC-F650F32341F1}"/>
                </a:ext>
              </a:extLst>
            </p:cNvPr>
            <p:cNvSpPr/>
            <p:nvPr/>
          </p:nvSpPr>
          <p:spPr>
            <a:xfrm>
              <a:off x="2998395" y="5043305"/>
              <a:ext cx="36195" cy="36195"/>
            </a:xfrm>
            <a:custGeom>
              <a:avLst/>
              <a:gdLst/>
              <a:ahLst/>
              <a:cxnLst/>
              <a:rect l="l" t="t" r="r" b="b"/>
              <a:pathLst>
                <a:path w="36194" h="36195">
                  <a:moveTo>
                    <a:pt x="20256" y="0"/>
                  </a:moveTo>
                  <a:lnTo>
                    <a:pt x="13126" y="460"/>
                  </a:lnTo>
                  <a:lnTo>
                    <a:pt x="6937" y="3513"/>
                  </a:lnTo>
                  <a:lnTo>
                    <a:pt x="2343" y="8663"/>
                  </a:lnTo>
                  <a:lnTo>
                    <a:pt x="0" y="15417"/>
                  </a:lnTo>
                  <a:lnTo>
                    <a:pt x="460" y="22551"/>
                  </a:lnTo>
                  <a:lnTo>
                    <a:pt x="3513" y="28736"/>
                  </a:lnTo>
                  <a:lnTo>
                    <a:pt x="8663" y="33327"/>
                  </a:lnTo>
                  <a:lnTo>
                    <a:pt x="15417" y="35674"/>
                  </a:lnTo>
                  <a:lnTo>
                    <a:pt x="22553" y="35211"/>
                  </a:lnTo>
                  <a:lnTo>
                    <a:pt x="28741" y="32156"/>
                  </a:lnTo>
                  <a:lnTo>
                    <a:pt x="33332" y="27005"/>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object 136">
              <a:extLst>
                <a:ext uri="{FF2B5EF4-FFF2-40B4-BE49-F238E27FC236}">
                  <a16:creationId xmlns:a16="http://schemas.microsoft.com/office/drawing/2014/main" id="{AD83EB4D-746B-4F4D-BC3B-C6230CCA9465}"/>
                </a:ext>
              </a:extLst>
            </p:cNvPr>
            <p:cNvSpPr/>
            <p:nvPr/>
          </p:nvSpPr>
          <p:spPr>
            <a:xfrm>
              <a:off x="2775259" y="5076432"/>
              <a:ext cx="36195" cy="36195"/>
            </a:xfrm>
            <a:custGeom>
              <a:avLst/>
              <a:gdLst/>
              <a:ahLst/>
              <a:cxnLst/>
              <a:rect l="l" t="t" r="r" b="b"/>
              <a:pathLst>
                <a:path w="36194" h="36195">
                  <a:moveTo>
                    <a:pt x="20269" y="0"/>
                  </a:moveTo>
                  <a:lnTo>
                    <a:pt x="13133" y="462"/>
                  </a:lnTo>
                  <a:lnTo>
                    <a:pt x="6943" y="3517"/>
                  </a:lnTo>
                  <a:lnTo>
                    <a:pt x="2349" y="8668"/>
                  </a:lnTo>
                  <a:lnTo>
                    <a:pt x="0" y="15417"/>
                  </a:lnTo>
                  <a:lnTo>
                    <a:pt x="460" y="22553"/>
                  </a:lnTo>
                  <a:lnTo>
                    <a:pt x="3513" y="28743"/>
                  </a:lnTo>
                  <a:lnTo>
                    <a:pt x="8663" y="33337"/>
                  </a:lnTo>
                  <a:lnTo>
                    <a:pt x="15417" y="35687"/>
                  </a:lnTo>
                  <a:lnTo>
                    <a:pt x="22553" y="35219"/>
                  </a:lnTo>
                  <a:lnTo>
                    <a:pt x="28741" y="32164"/>
                  </a:lnTo>
                  <a:lnTo>
                    <a:pt x="33332" y="27016"/>
                  </a:lnTo>
                  <a:lnTo>
                    <a:pt x="35674" y="20269"/>
                  </a:lnTo>
                  <a:lnTo>
                    <a:pt x="35213" y="13133"/>
                  </a:lnTo>
                  <a:lnTo>
                    <a:pt x="32162" y="6943"/>
                  </a:lnTo>
                  <a:lnTo>
                    <a:pt x="27016" y="2349"/>
                  </a:lnTo>
                  <a:lnTo>
                    <a:pt x="20269"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object 137">
              <a:extLst>
                <a:ext uri="{FF2B5EF4-FFF2-40B4-BE49-F238E27FC236}">
                  <a16:creationId xmlns:a16="http://schemas.microsoft.com/office/drawing/2014/main" id="{985E4335-FF26-4EF2-9CA4-AB5AE71B3A5E}"/>
                </a:ext>
              </a:extLst>
            </p:cNvPr>
            <p:cNvSpPr/>
            <p:nvPr/>
          </p:nvSpPr>
          <p:spPr>
            <a:xfrm>
              <a:off x="2547937" y="5094440"/>
              <a:ext cx="36195" cy="36195"/>
            </a:xfrm>
            <a:custGeom>
              <a:avLst/>
              <a:gdLst/>
              <a:ahLst/>
              <a:cxnLst/>
              <a:rect l="l" t="t" r="r" b="b"/>
              <a:pathLst>
                <a:path w="36194" h="36195">
                  <a:moveTo>
                    <a:pt x="20256" y="0"/>
                  </a:moveTo>
                  <a:lnTo>
                    <a:pt x="13121" y="460"/>
                  </a:lnTo>
                  <a:lnTo>
                    <a:pt x="6932" y="3513"/>
                  </a:lnTo>
                  <a:lnTo>
                    <a:pt x="2341" y="8663"/>
                  </a:lnTo>
                  <a:lnTo>
                    <a:pt x="0" y="15417"/>
                  </a:lnTo>
                  <a:lnTo>
                    <a:pt x="455" y="22551"/>
                  </a:lnTo>
                  <a:lnTo>
                    <a:pt x="3508" y="28736"/>
                  </a:lnTo>
                  <a:lnTo>
                    <a:pt x="8661" y="33327"/>
                  </a:lnTo>
                  <a:lnTo>
                    <a:pt x="15417" y="35674"/>
                  </a:lnTo>
                  <a:lnTo>
                    <a:pt x="22553" y="35211"/>
                  </a:lnTo>
                  <a:lnTo>
                    <a:pt x="28741" y="32156"/>
                  </a:lnTo>
                  <a:lnTo>
                    <a:pt x="33332" y="27005"/>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object 138">
              <a:extLst>
                <a:ext uri="{FF2B5EF4-FFF2-40B4-BE49-F238E27FC236}">
                  <a16:creationId xmlns:a16="http://schemas.microsoft.com/office/drawing/2014/main" id="{B54BF888-276B-4B6C-B5CF-BE18ABB12185}"/>
                </a:ext>
              </a:extLst>
            </p:cNvPr>
            <p:cNvSpPr/>
            <p:nvPr/>
          </p:nvSpPr>
          <p:spPr>
            <a:xfrm>
              <a:off x="3669443" y="4844235"/>
              <a:ext cx="36195" cy="36195"/>
            </a:xfrm>
            <a:custGeom>
              <a:avLst/>
              <a:gdLst/>
              <a:ahLst/>
              <a:cxnLst/>
              <a:rect l="l" t="t" r="r" b="b"/>
              <a:pathLst>
                <a:path w="36194" h="36195">
                  <a:moveTo>
                    <a:pt x="20256" y="0"/>
                  </a:moveTo>
                  <a:lnTo>
                    <a:pt x="13121" y="462"/>
                  </a:lnTo>
                  <a:lnTo>
                    <a:pt x="6932" y="3517"/>
                  </a:lnTo>
                  <a:lnTo>
                    <a:pt x="2341" y="8668"/>
                  </a:lnTo>
                  <a:lnTo>
                    <a:pt x="0" y="15417"/>
                  </a:lnTo>
                  <a:lnTo>
                    <a:pt x="455" y="22551"/>
                  </a:lnTo>
                  <a:lnTo>
                    <a:pt x="3508" y="28736"/>
                  </a:lnTo>
                  <a:lnTo>
                    <a:pt x="8661" y="33327"/>
                  </a:lnTo>
                  <a:lnTo>
                    <a:pt x="15417" y="35674"/>
                  </a:lnTo>
                  <a:lnTo>
                    <a:pt x="22547" y="35213"/>
                  </a:lnTo>
                  <a:lnTo>
                    <a:pt x="28736" y="32161"/>
                  </a:lnTo>
                  <a:lnTo>
                    <a:pt x="33330" y="27010"/>
                  </a:lnTo>
                  <a:lnTo>
                    <a:pt x="35674" y="20256"/>
                  </a:lnTo>
                  <a:lnTo>
                    <a:pt x="35213" y="13128"/>
                  </a:lnTo>
                  <a:lnTo>
                    <a:pt x="32161" y="6942"/>
                  </a:lnTo>
                  <a:lnTo>
                    <a:pt x="27010" y="2348"/>
                  </a:lnTo>
                  <a:lnTo>
                    <a:pt x="20256"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object 139">
              <a:extLst>
                <a:ext uri="{FF2B5EF4-FFF2-40B4-BE49-F238E27FC236}">
                  <a16:creationId xmlns:a16="http://schemas.microsoft.com/office/drawing/2014/main" id="{506C505A-69BE-4D59-A8F0-EF84E6CACAEC}"/>
                </a:ext>
              </a:extLst>
            </p:cNvPr>
            <p:cNvSpPr/>
            <p:nvPr/>
          </p:nvSpPr>
          <p:spPr>
            <a:xfrm>
              <a:off x="2993948" y="4764739"/>
              <a:ext cx="36195" cy="36195"/>
            </a:xfrm>
            <a:custGeom>
              <a:avLst/>
              <a:gdLst/>
              <a:ahLst/>
              <a:cxnLst/>
              <a:rect l="l" t="t" r="r" b="b"/>
              <a:pathLst>
                <a:path w="36194" h="36195">
                  <a:moveTo>
                    <a:pt x="17995" y="0"/>
                  </a:moveTo>
                  <a:lnTo>
                    <a:pt x="10988" y="1415"/>
                  </a:lnTo>
                  <a:lnTo>
                    <a:pt x="5268" y="5275"/>
                  </a:lnTo>
                  <a:lnTo>
                    <a:pt x="1413" y="10999"/>
                  </a:lnTo>
                  <a:lnTo>
                    <a:pt x="0" y="18008"/>
                  </a:lnTo>
                  <a:lnTo>
                    <a:pt x="1413" y="25010"/>
                  </a:lnTo>
                  <a:lnTo>
                    <a:pt x="5268" y="30730"/>
                  </a:lnTo>
                  <a:lnTo>
                    <a:pt x="10988" y="34589"/>
                  </a:lnTo>
                  <a:lnTo>
                    <a:pt x="17995" y="36004"/>
                  </a:lnTo>
                  <a:lnTo>
                    <a:pt x="25002" y="34589"/>
                  </a:lnTo>
                  <a:lnTo>
                    <a:pt x="30722" y="30730"/>
                  </a:lnTo>
                  <a:lnTo>
                    <a:pt x="34578" y="25010"/>
                  </a:lnTo>
                  <a:lnTo>
                    <a:pt x="35991" y="18008"/>
                  </a:lnTo>
                  <a:lnTo>
                    <a:pt x="34578" y="10999"/>
                  </a:lnTo>
                  <a:lnTo>
                    <a:pt x="30722" y="5275"/>
                  </a:lnTo>
                  <a:lnTo>
                    <a:pt x="25002"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object 140">
              <a:extLst>
                <a:ext uri="{FF2B5EF4-FFF2-40B4-BE49-F238E27FC236}">
                  <a16:creationId xmlns:a16="http://schemas.microsoft.com/office/drawing/2014/main" id="{87FCEB15-9428-429E-B131-894BE232BDA0}"/>
                </a:ext>
              </a:extLst>
            </p:cNvPr>
            <p:cNvSpPr/>
            <p:nvPr/>
          </p:nvSpPr>
          <p:spPr>
            <a:xfrm>
              <a:off x="1642973" y="4796552"/>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4997" y="34589"/>
                  </a:lnTo>
                  <a:lnTo>
                    <a:pt x="30718" y="30729"/>
                  </a:lnTo>
                  <a:lnTo>
                    <a:pt x="34576" y="25004"/>
                  </a:lnTo>
                  <a:lnTo>
                    <a:pt x="35991" y="17995"/>
                  </a:lnTo>
                  <a:lnTo>
                    <a:pt x="34576" y="10994"/>
                  </a:lnTo>
                  <a:lnTo>
                    <a:pt x="30718" y="5273"/>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object 141">
              <a:extLst>
                <a:ext uri="{FF2B5EF4-FFF2-40B4-BE49-F238E27FC236}">
                  <a16:creationId xmlns:a16="http://schemas.microsoft.com/office/drawing/2014/main" id="{F1347F34-7994-4451-B72B-ED85CFBC9DDC}"/>
                </a:ext>
              </a:extLst>
            </p:cNvPr>
            <p:cNvSpPr/>
            <p:nvPr/>
          </p:nvSpPr>
          <p:spPr>
            <a:xfrm>
              <a:off x="2094754" y="4666351"/>
              <a:ext cx="36195" cy="36195"/>
            </a:xfrm>
            <a:custGeom>
              <a:avLst/>
              <a:gdLst/>
              <a:ahLst/>
              <a:cxnLst/>
              <a:rect l="l" t="t" r="r" b="b"/>
              <a:pathLst>
                <a:path w="36194" h="36195">
                  <a:moveTo>
                    <a:pt x="17995" y="0"/>
                  </a:moveTo>
                  <a:lnTo>
                    <a:pt x="10988" y="1415"/>
                  </a:lnTo>
                  <a:lnTo>
                    <a:pt x="5268" y="5273"/>
                  </a:lnTo>
                  <a:lnTo>
                    <a:pt x="1413" y="10994"/>
                  </a:lnTo>
                  <a:lnTo>
                    <a:pt x="0" y="17995"/>
                  </a:lnTo>
                  <a:lnTo>
                    <a:pt x="1413" y="25004"/>
                  </a:lnTo>
                  <a:lnTo>
                    <a:pt x="5268" y="30729"/>
                  </a:lnTo>
                  <a:lnTo>
                    <a:pt x="10988" y="34589"/>
                  </a:lnTo>
                  <a:lnTo>
                    <a:pt x="17995" y="36004"/>
                  </a:lnTo>
                  <a:lnTo>
                    <a:pt x="24997" y="34589"/>
                  </a:lnTo>
                  <a:lnTo>
                    <a:pt x="30718" y="30729"/>
                  </a:lnTo>
                  <a:lnTo>
                    <a:pt x="34576" y="25004"/>
                  </a:lnTo>
                  <a:lnTo>
                    <a:pt x="35991" y="17995"/>
                  </a:lnTo>
                  <a:lnTo>
                    <a:pt x="34576" y="10994"/>
                  </a:lnTo>
                  <a:lnTo>
                    <a:pt x="30718" y="5273"/>
                  </a:lnTo>
                  <a:lnTo>
                    <a:pt x="24997" y="1415"/>
                  </a:lnTo>
                  <a:lnTo>
                    <a:pt x="17995"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object 142">
              <a:extLst>
                <a:ext uri="{FF2B5EF4-FFF2-40B4-BE49-F238E27FC236}">
                  <a16:creationId xmlns:a16="http://schemas.microsoft.com/office/drawing/2014/main" id="{8FA8C079-A15F-4C71-BF07-051D8F3DF47F}"/>
                </a:ext>
              </a:extLst>
            </p:cNvPr>
            <p:cNvSpPr/>
            <p:nvPr/>
          </p:nvSpPr>
          <p:spPr>
            <a:xfrm>
              <a:off x="2993092" y="4712166"/>
              <a:ext cx="36195" cy="36195"/>
            </a:xfrm>
            <a:custGeom>
              <a:avLst/>
              <a:gdLst/>
              <a:ahLst/>
              <a:cxnLst/>
              <a:rect l="l" t="t" r="r" b="b"/>
              <a:pathLst>
                <a:path w="36194" h="36195">
                  <a:moveTo>
                    <a:pt x="18008" y="0"/>
                  </a:moveTo>
                  <a:lnTo>
                    <a:pt x="10999" y="1415"/>
                  </a:lnTo>
                  <a:lnTo>
                    <a:pt x="5275" y="5273"/>
                  </a:lnTo>
                  <a:lnTo>
                    <a:pt x="1415" y="10994"/>
                  </a:lnTo>
                  <a:lnTo>
                    <a:pt x="0" y="17995"/>
                  </a:lnTo>
                  <a:lnTo>
                    <a:pt x="1415" y="25004"/>
                  </a:lnTo>
                  <a:lnTo>
                    <a:pt x="5275" y="30729"/>
                  </a:lnTo>
                  <a:lnTo>
                    <a:pt x="10999" y="34589"/>
                  </a:lnTo>
                  <a:lnTo>
                    <a:pt x="18008" y="36004"/>
                  </a:lnTo>
                  <a:lnTo>
                    <a:pt x="25010" y="34589"/>
                  </a:lnTo>
                  <a:lnTo>
                    <a:pt x="30730" y="30729"/>
                  </a:lnTo>
                  <a:lnTo>
                    <a:pt x="34589" y="25004"/>
                  </a:lnTo>
                  <a:lnTo>
                    <a:pt x="36004" y="17995"/>
                  </a:lnTo>
                  <a:lnTo>
                    <a:pt x="34589" y="10994"/>
                  </a:lnTo>
                  <a:lnTo>
                    <a:pt x="30730" y="5273"/>
                  </a:lnTo>
                  <a:lnTo>
                    <a:pt x="25010" y="1415"/>
                  </a:lnTo>
                  <a:lnTo>
                    <a:pt x="18008"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object 143">
              <a:extLst>
                <a:ext uri="{FF2B5EF4-FFF2-40B4-BE49-F238E27FC236}">
                  <a16:creationId xmlns:a16="http://schemas.microsoft.com/office/drawing/2014/main" id="{997E0D14-7E69-4D6D-8D51-16CFD88CB35A}"/>
                </a:ext>
              </a:extLst>
            </p:cNvPr>
            <p:cNvSpPr/>
            <p:nvPr/>
          </p:nvSpPr>
          <p:spPr>
            <a:xfrm>
              <a:off x="1657533" y="4648356"/>
              <a:ext cx="1353820" cy="100965"/>
            </a:xfrm>
            <a:custGeom>
              <a:avLst/>
              <a:gdLst/>
              <a:ahLst/>
              <a:cxnLst/>
              <a:rect l="l" t="t" r="r" b="b"/>
              <a:pathLst>
                <a:path w="1353820" h="100965">
                  <a:moveTo>
                    <a:pt x="0" y="100533"/>
                  </a:moveTo>
                  <a:lnTo>
                    <a:pt x="455206" y="0"/>
                  </a:lnTo>
                  <a:lnTo>
                    <a:pt x="1353566" y="81800"/>
                  </a:lnTo>
                </a:path>
              </a:pathLst>
            </a:custGeom>
            <a:ln w="12700">
              <a:solidFill>
                <a:srgbClr val="8BAFBE"/>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object 144">
              <a:extLst>
                <a:ext uri="{FF2B5EF4-FFF2-40B4-BE49-F238E27FC236}">
                  <a16:creationId xmlns:a16="http://schemas.microsoft.com/office/drawing/2014/main" id="{E3E6F60E-AE13-400F-AFB6-9691CD1F966B}"/>
                </a:ext>
              </a:extLst>
            </p:cNvPr>
            <p:cNvSpPr/>
            <p:nvPr/>
          </p:nvSpPr>
          <p:spPr>
            <a:xfrm>
              <a:off x="1660964" y="4684347"/>
              <a:ext cx="1351280" cy="130810"/>
            </a:xfrm>
            <a:custGeom>
              <a:avLst/>
              <a:gdLst/>
              <a:ahLst/>
              <a:cxnLst/>
              <a:rect l="l" t="t" r="r" b="b"/>
              <a:pathLst>
                <a:path w="1351280" h="130809">
                  <a:moveTo>
                    <a:pt x="0" y="130200"/>
                  </a:moveTo>
                  <a:lnTo>
                    <a:pt x="451777" y="0"/>
                  </a:lnTo>
                  <a:lnTo>
                    <a:pt x="1350975" y="98399"/>
                  </a:lnTo>
                </a:path>
              </a:pathLst>
            </a:custGeom>
            <a:ln w="12699">
              <a:solidFill>
                <a:srgbClr val="E94F35"/>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154" name="Straight Connector 153">
              <a:extLst>
                <a:ext uri="{FF2B5EF4-FFF2-40B4-BE49-F238E27FC236}">
                  <a16:creationId xmlns:a16="http://schemas.microsoft.com/office/drawing/2014/main" id="{09455CC0-5ACE-4616-AAE7-AE94F8AEDD52}"/>
                </a:ext>
              </a:extLst>
            </p:cNvPr>
            <p:cNvCxnSpPr/>
            <p:nvPr/>
          </p:nvCxnSpPr>
          <p:spPr>
            <a:xfrm>
              <a:off x="1281000" y="5727600"/>
              <a:ext cx="180000" cy="0"/>
            </a:xfrm>
            <a:prstGeom prst="line">
              <a:avLst/>
            </a:prstGeom>
            <a:ln w="25400">
              <a:solidFill>
                <a:srgbClr val="E94F35"/>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24026947-A3AC-4598-BCAC-9916FB9DF64D}"/>
                </a:ext>
              </a:extLst>
            </p:cNvPr>
            <p:cNvCxnSpPr/>
            <p:nvPr/>
          </p:nvCxnSpPr>
          <p:spPr>
            <a:xfrm>
              <a:off x="1281000" y="5948035"/>
              <a:ext cx="180000" cy="0"/>
            </a:xfrm>
            <a:prstGeom prst="line">
              <a:avLst/>
            </a:prstGeom>
            <a:ln w="25400">
              <a:solidFill>
                <a:srgbClr val="C2B9B3"/>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DB47B3B-17D8-4FCF-835E-D9BF23738F68}"/>
                </a:ext>
              </a:extLst>
            </p:cNvPr>
            <p:cNvCxnSpPr/>
            <p:nvPr/>
          </p:nvCxnSpPr>
          <p:spPr>
            <a:xfrm>
              <a:off x="2685000" y="5727600"/>
              <a:ext cx="180000" cy="0"/>
            </a:xfrm>
            <a:prstGeom prst="line">
              <a:avLst/>
            </a:prstGeom>
            <a:ln w="19050">
              <a:solidFill>
                <a:srgbClr val="E94F35"/>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76F04D4-9341-4E9D-910B-5AC0EFBB953D}"/>
                </a:ext>
              </a:extLst>
            </p:cNvPr>
            <p:cNvCxnSpPr/>
            <p:nvPr/>
          </p:nvCxnSpPr>
          <p:spPr>
            <a:xfrm>
              <a:off x="4830600" y="5727600"/>
              <a:ext cx="180000" cy="0"/>
            </a:xfrm>
            <a:prstGeom prst="line">
              <a:avLst/>
            </a:prstGeom>
            <a:ln w="25400">
              <a:solidFill>
                <a:srgbClr val="8BAFBE"/>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C8C109C-2CE3-48B6-9C45-069F4EC71E5F}"/>
                </a:ext>
              </a:extLst>
            </p:cNvPr>
            <p:cNvCxnSpPr/>
            <p:nvPr/>
          </p:nvCxnSpPr>
          <p:spPr>
            <a:xfrm>
              <a:off x="6177000" y="5727600"/>
              <a:ext cx="180000" cy="0"/>
            </a:xfrm>
            <a:prstGeom prst="line">
              <a:avLst/>
            </a:prstGeom>
            <a:ln w="19050">
              <a:solidFill>
                <a:srgbClr val="8BAFBE"/>
              </a:solidFill>
              <a:prstDash val="sysDot"/>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999B99E4-C438-4D7B-9F33-114B4BF18134}"/>
                </a:ext>
              </a:extLst>
            </p:cNvPr>
            <p:cNvSpPr/>
            <p:nvPr/>
          </p:nvSpPr>
          <p:spPr>
            <a:xfrm>
              <a:off x="3210000" y="5929200"/>
              <a:ext cx="36000" cy="36000"/>
            </a:xfrm>
            <a:prstGeom prst="ellipse">
              <a:avLst/>
            </a:prstGeom>
            <a:solidFill>
              <a:srgbClr val="8BA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79" name="Group 178">
              <a:extLst>
                <a:ext uri="{FF2B5EF4-FFF2-40B4-BE49-F238E27FC236}">
                  <a16:creationId xmlns:a16="http://schemas.microsoft.com/office/drawing/2014/main" id="{F6573ACC-A361-4921-B72B-6CCFFFDED400}"/>
                </a:ext>
              </a:extLst>
            </p:cNvPr>
            <p:cNvGrpSpPr/>
            <p:nvPr/>
          </p:nvGrpSpPr>
          <p:grpSpPr>
            <a:xfrm>
              <a:off x="1497000" y="5655600"/>
              <a:ext cx="6610159" cy="351935"/>
              <a:chOff x="1800000" y="5760000"/>
              <a:chExt cx="6610159" cy="351935"/>
            </a:xfrm>
          </p:grpSpPr>
          <p:sp>
            <p:nvSpPr>
              <p:cNvPr id="85" name="object 79">
                <a:extLst>
                  <a:ext uri="{FF2B5EF4-FFF2-40B4-BE49-F238E27FC236}">
                    <a16:creationId xmlns:a16="http://schemas.microsoft.com/office/drawing/2014/main" id="{6DC287B5-B16C-4DC2-BB97-A0527AA338CC}"/>
                  </a:ext>
                </a:extLst>
              </p:cNvPr>
              <p:cNvSpPr txBox="1"/>
              <p:nvPr/>
            </p:nvSpPr>
            <p:spPr>
              <a:xfrm>
                <a:off x="1800000" y="5760000"/>
                <a:ext cx="1043876"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186180" algn="l"/>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HIV</a:t>
                </a: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incidence</a:t>
                </a: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(female)</a:t>
                </a:r>
              </a:p>
            </p:txBody>
          </p:sp>
          <p:sp>
            <p:nvSpPr>
              <p:cNvPr id="87" name="object 81">
                <a:extLst>
                  <a:ext uri="{FF2B5EF4-FFF2-40B4-BE49-F238E27FC236}">
                    <a16:creationId xmlns:a16="http://schemas.microsoft.com/office/drawing/2014/main" id="{BA2E3602-7E7E-4775-87F0-44C8C36555B2}"/>
                  </a:ext>
                </a:extLst>
              </p:cNvPr>
              <p:cNvSpPr txBox="1"/>
              <p:nvPr/>
            </p:nvSpPr>
            <p:spPr>
              <a:xfrm>
                <a:off x="1800000" y="5976000"/>
                <a:ext cx="1543692"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644014" algn="l"/>
                    <a:tab pos="3588385" algn="l"/>
                  </a:tabLst>
                  <a:defRPr/>
                </a:pP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Prevalence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of</a:t>
                </a:r>
                <a:r>
                  <a:rPr kumimoji="0" sz="800" b="0" i="0" u="none" strike="noStrike" kern="1200" cap="none" spc="3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circumcision</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(male</a:t>
                </a: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 name="Rectangle 1">
                <a:extLst>
                  <a:ext uri="{FF2B5EF4-FFF2-40B4-BE49-F238E27FC236}">
                    <a16:creationId xmlns:a16="http://schemas.microsoft.com/office/drawing/2014/main" id="{053B7E77-8813-4A4B-94C7-72CE22AE8346}"/>
                  </a:ext>
                </a:extLst>
              </p:cNvPr>
              <p:cNvSpPr/>
              <p:nvPr/>
            </p:nvSpPr>
            <p:spPr>
              <a:xfrm>
                <a:off x="3204000" y="5760000"/>
                <a:ext cx="1792157"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644014" algn="l"/>
                    <a:tab pos="3588385" algn="l"/>
                  </a:tabLst>
                  <a:defRPr/>
                </a:pPr>
                <a:r>
                  <a:rPr kumimoji="0" lang="en-GB"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rPr>
                  <a:t>Antiretroviral therapy coverage (female)</a:t>
                </a:r>
              </a:p>
            </p:txBody>
          </p:sp>
          <p:sp>
            <p:nvSpPr>
              <p:cNvPr id="86" name="object 80">
                <a:extLst>
                  <a:ext uri="{FF2B5EF4-FFF2-40B4-BE49-F238E27FC236}">
                    <a16:creationId xmlns:a16="http://schemas.microsoft.com/office/drawing/2014/main" id="{BC067EAC-17B2-4C5C-9789-1678ED680F5D}"/>
                  </a:ext>
                </a:extLst>
              </p:cNvPr>
              <p:cNvSpPr txBox="1"/>
              <p:nvPr/>
            </p:nvSpPr>
            <p:spPr>
              <a:xfrm>
                <a:off x="5349600" y="5760000"/>
                <a:ext cx="958917"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118870" algn="l"/>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HIV</a:t>
                </a: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incidence</a:t>
                </a:r>
                <a:r>
                  <a:rPr kumimoji="0"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(male)</a:t>
                </a:r>
              </a:p>
            </p:txBody>
          </p:sp>
          <p:sp>
            <p:nvSpPr>
              <p:cNvPr id="3" name="Rectangle 2">
                <a:extLst>
                  <a:ext uri="{FF2B5EF4-FFF2-40B4-BE49-F238E27FC236}">
                    <a16:creationId xmlns:a16="http://schemas.microsoft.com/office/drawing/2014/main" id="{6EE1614B-EA2B-41FF-AB16-974FC0FB25F9}"/>
                  </a:ext>
                </a:extLst>
              </p:cNvPr>
              <p:cNvSpPr/>
              <p:nvPr/>
            </p:nvSpPr>
            <p:spPr>
              <a:xfrm>
                <a:off x="6696000" y="5760000"/>
                <a:ext cx="1708481"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644014" algn="l"/>
                    <a:tab pos="3588385" algn="l"/>
                  </a:tabLst>
                  <a:defRPr/>
                </a:pPr>
                <a:r>
                  <a:rPr kumimoji="0" lang="en-GB"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rPr>
                  <a:t>Antiretroviral therapy coverage (male)</a:t>
                </a:r>
              </a:p>
            </p:txBody>
          </p:sp>
          <p:sp>
            <p:nvSpPr>
              <p:cNvPr id="151" name="Rectangle 150">
                <a:extLst>
                  <a:ext uri="{FF2B5EF4-FFF2-40B4-BE49-F238E27FC236}">
                    <a16:creationId xmlns:a16="http://schemas.microsoft.com/office/drawing/2014/main" id="{FE87E3B1-A9B9-41BA-BEC0-2BBFA69726A5}"/>
                  </a:ext>
                </a:extLst>
              </p:cNvPr>
              <p:cNvSpPr/>
              <p:nvPr/>
            </p:nvSpPr>
            <p:spPr>
              <a:xfrm>
                <a:off x="3585000" y="5976000"/>
                <a:ext cx="2292294"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644014" algn="l"/>
                    <a:tab pos="3588385" algn="l"/>
                  </a:tabLst>
                  <a:defRPr/>
                </a:pPr>
                <a:r>
                  <a:rPr kumimoji="0" lang="en-US"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rPr>
                  <a:t>Condom use at last sex, nonregular partner (male) </a:t>
                </a:r>
                <a:endParaRPr kumimoji="0" lang="en-GB"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52" name="Rectangle 151">
                <a:extLst>
                  <a:ext uri="{FF2B5EF4-FFF2-40B4-BE49-F238E27FC236}">
                    <a16:creationId xmlns:a16="http://schemas.microsoft.com/office/drawing/2014/main" id="{8026E9CA-0567-46CB-91C0-33ECF784E45E}"/>
                  </a:ext>
                </a:extLst>
              </p:cNvPr>
              <p:cNvSpPr/>
              <p:nvPr/>
            </p:nvSpPr>
            <p:spPr>
              <a:xfrm>
                <a:off x="6062400" y="5976000"/>
                <a:ext cx="2347759" cy="135935"/>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183515" algn="l"/>
                    <a:tab pos="1644014" algn="l"/>
                    <a:tab pos="3588385" algn="l"/>
                  </a:tabLst>
                  <a:defRPr/>
                </a:pPr>
                <a:r>
                  <a:rPr kumimoji="0" lang="en-US"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rPr>
                  <a:t>Condom use at last sex, nonregular partner (female)</a:t>
                </a:r>
                <a:endParaRPr kumimoji="0" lang="en-GB" sz="800" b="0" i="0" u="none" strike="noStrike" kern="1200" cap="none" spc="-5" normalizeH="0" baseline="0" noProof="0" dirty="0">
                  <a:ln>
                    <a:noFill/>
                  </a:ln>
                  <a:solidFill>
                    <a:prstClr val="black"/>
                  </a:solidFill>
                  <a:effectLst/>
                  <a:uLnTx/>
                  <a:uFillTx/>
                  <a:latin typeface="Arial Nova" panose="020B0504020202020204" pitchFamily="34" charset="0"/>
                  <a:ea typeface="+mn-ea"/>
                  <a:cs typeface="+mn-cs"/>
                </a:endParaRPr>
              </a:p>
            </p:txBody>
          </p:sp>
        </p:grpSp>
        <p:sp>
          <p:nvSpPr>
            <p:cNvPr id="160" name="Oval 159">
              <a:extLst>
                <a:ext uri="{FF2B5EF4-FFF2-40B4-BE49-F238E27FC236}">
                  <a16:creationId xmlns:a16="http://schemas.microsoft.com/office/drawing/2014/main" id="{7243896F-E196-4563-B0D2-95BA67349A83}"/>
                </a:ext>
              </a:extLst>
            </p:cNvPr>
            <p:cNvSpPr/>
            <p:nvPr/>
          </p:nvSpPr>
          <p:spPr>
            <a:xfrm>
              <a:off x="5687400" y="5929200"/>
              <a:ext cx="36000" cy="36000"/>
            </a:xfrm>
            <a:prstGeom prst="ellipse">
              <a:avLst/>
            </a:prstGeom>
            <a:solidFill>
              <a:srgbClr val="E94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340325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D492E3-6ED1-4932-AD1A-794BB8887B6A}"/>
              </a:ext>
            </a:extLst>
          </p:cNvPr>
          <p:cNvGrpSpPr/>
          <p:nvPr/>
        </p:nvGrpSpPr>
        <p:grpSpPr>
          <a:xfrm>
            <a:off x="-1" y="180000"/>
            <a:ext cx="9907201" cy="6320055"/>
            <a:chOff x="-1" y="180000"/>
            <a:chExt cx="9907201"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see annex on methods for more details.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Remarkable progress on HIV testing and treatment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1" y="1440000"/>
              <a:ext cx="3778923" cy="584775"/>
            </a:xfrm>
            <a:prstGeom prst="rect">
              <a:avLst/>
            </a:prstGeom>
          </p:spPr>
          <p:txBody>
            <a:bodyPr wrap="square" lIns="90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Progress towards 90–90–90,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global, 2017</a:t>
              </a:r>
              <a:endParaRPr kumimoji="0" lang="en-GB"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6" name="Rectangle 5">
              <a:extLst>
                <a:ext uri="{FF2B5EF4-FFF2-40B4-BE49-F238E27FC236}">
                  <a16:creationId xmlns:a16="http://schemas.microsoft.com/office/drawing/2014/main" id="{A25AF357-1F07-4408-B339-7812B6E7C6AF}"/>
                </a:ext>
              </a:extLst>
            </p:cNvPr>
            <p:cNvSpPr/>
            <p:nvPr/>
          </p:nvSpPr>
          <p:spPr>
            <a:xfrm>
              <a:off x="0" y="3636000"/>
              <a:ext cx="3697165" cy="584775"/>
            </a:xfrm>
            <a:prstGeom prst="rect">
              <a:avLst/>
            </a:prstGeom>
          </p:spPr>
          <p:txBody>
            <a:bodyPr wrap="square" lIns="90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HIV testing and treatment cascade, global</a:t>
              </a:r>
              <a:r>
                <a:rPr kumimoji="0" lang="en-US" sz="160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a:t>
              </a:r>
              <a:endParaRPr kumimoji="0" lang="en-GB" sz="16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30" name="Rectangle 129">
              <a:extLst>
                <a:ext uri="{FF2B5EF4-FFF2-40B4-BE49-F238E27FC236}">
                  <a16:creationId xmlns:a16="http://schemas.microsoft.com/office/drawing/2014/main" id="{8D4F11A6-B847-4621-84E7-8DA44EDA97AC}"/>
                </a:ext>
              </a:extLst>
            </p:cNvPr>
            <p:cNvSpPr/>
            <p:nvPr/>
          </p:nvSpPr>
          <p:spPr>
            <a:xfrm>
              <a:off x="7870798" y="4800606"/>
              <a:ext cx="388800" cy="842400"/>
            </a:xfrm>
            <a:prstGeom prst="rect">
              <a:avLst/>
            </a:prstGeom>
            <a:solidFill>
              <a:srgbClr val="F15A4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180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[35–59%]</a:t>
              </a:r>
              <a:endParaRPr kumimoji="0" lang="en-GB" sz="600" b="0" i="0" u="none" strike="noStrike" kern="1200" cap="none" spc="0" normalizeH="0" baseline="0" noProof="0" dirty="0">
                <a:ln>
                  <a:noFill/>
                </a:ln>
                <a:solidFill>
                  <a:prstClr val="white"/>
                </a:solidFill>
                <a:effectLst/>
                <a:uLnTx/>
                <a:uFillTx/>
                <a:latin typeface="Arial Nova" panose="020B0504020202020204" pitchFamily="34" charset="0"/>
                <a:ea typeface="+mn-ea"/>
                <a:cs typeface="Arial"/>
              </a:endParaRPr>
            </a:p>
          </p:txBody>
        </p:sp>
        <p:sp>
          <p:nvSpPr>
            <p:cNvPr id="129" name="Rectangle 128">
              <a:extLst>
                <a:ext uri="{FF2B5EF4-FFF2-40B4-BE49-F238E27FC236}">
                  <a16:creationId xmlns:a16="http://schemas.microsoft.com/office/drawing/2014/main" id="{6FC6F24B-8F1F-49B8-9DF2-1305D13523EA}"/>
                </a:ext>
              </a:extLst>
            </p:cNvPr>
            <p:cNvSpPr/>
            <p:nvPr/>
          </p:nvSpPr>
          <p:spPr>
            <a:xfrm>
              <a:off x="6363720" y="4600684"/>
              <a:ext cx="388800" cy="1044000"/>
            </a:xfrm>
            <a:prstGeom prst="rect">
              <a:avLst/>
            </a:prstGeom>
            <a:solidFill>
              <a:srgbClr val="F15A4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180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[44–73%]</a:t>
              </a:r>
              <a:endParaRPr kumimoji="0" lang="en-GB" sz="600" b="0" i="0" u="none" strike="noStrike" kern="1200" cap="none" spc="0" normalizeH="0" baseline="0" noProof="0" dirty="0">
                <a:ln>
                  <a:noFill/>
                </a:ln>
                <a:solidFill>
                  <a:prstClr val="white"/>
                </a:solidFill>
                <a:effectLst/>
                <a:uLnTx/>
                <a:uFillTx/>
                <a:latin typeface="Arial Nova" panose="020B0504020202020204" pitchFamily="34" charset="0"/>
                <a:ea typeface="+mn-ea"/>
                <a:cs typeface="Arial"/>
              </a:endParaRPr>
            </a:p>
          </p:txBody>
        </p:sp>
        <p:sp>
          <p:nvSpPr>
            <p:cNvPr id="128" name="Rectangle 127">
              <a:extLst>
                <a:ext uri="{FF2B5EF4-FFF2-40B4-BE49-F238E27FC236}">
                  <a16:creationId xmlns:a16="http://schemas.microsoft.com/office/drawing/2014/main" id="{F440EF1C-58C0-4289-AC11-ADDF76C497D0}"/>
                </a:ext>
              </a:extLst>
            </p:cNvPr>
            <p:cNvSpPr/>
            <p:nvPr/>
          </p:nvSpPr>
          <p:spPr>
            <a:xfrm>
              <a:off x="4867162" y="4320000"/>
              <a:ext cx="388800" cy="1320212"/>
            </a:xfrm>
            <a:prstGeom prst="rect">
              <a:avLst/>
            </a:prstGeom>
            <a:solidFill>
              <a:srgbClr val="F15A4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bIns="180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[55–92%]</a:t>
              </a:r>
              <a:endParaRPr kumimoji="0" lang="en-GB" sz="600" b="0" i="0" u="none" strike="noStrike" kern="1200" cap="none" spc="0" normalizeH="0" baseline="0" noProof="0" dirty="0">
                <a:ln>
                  <a:noFill/>
                </a:ln>
                <a:solidFill>
                  <a:prstClr val="white"/>
                </a:solidFill>
                <a:effectLst/>
                <a:uLnTx/>
                <a:uFillTx/>
                <a:latin typeface="Arial Nova" panose="020B0504020202020204" pitchFamily="34" charset="0"/>
                <a:ea typeface="+mn-ea"/>
                <a:cs typeface="Arial"/>
              </a:endParaRPr>
            </a:p>
          </p:txBody>
        </p:sp>
        <p:sp>
          <p:nvSpPr>
            <p:cNvPr id="20" name="object 2">
              <a:extLst>
                <a:ext uri="{FF2B5EF4-FFF2-40B4-BE49-F238E27FC236}">
                  <a16:creationId xmlns:a16="http://schemas.microsoft.com/office/drawing/2014/main" id="{7D24C125-732F-45C8-B9F7-6431EBBDB64F}"/>
                </a:ext>
              </a:extLst>
            </p:cNvPr>
            <p:cNvSpPr txBox="1"/>
            <p:nvPr/>
          </p:nvSpPr>
          <p:spPr>
            <a:xfrm>
              <a:off x="4635357" y="5688000"/>
              <a:ext cx="1123384" cy="436017"/>
            </a:xfrm>
            <a:prstGeom prst="rect">
              <a:avLst/>
            </a:prstGeom>
          </p:spPr>
          <p:txBody>
            <a:bodyPr vert="horz" wrap="non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People living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with HIV who know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their status</a:t>
              </a:r>
            </a:p>
          </p:txBody>
        </p:sp>
        <p:sp>
          <p:nvSpPr>
            <p:cNvPr id="22" name="object 4">
              <a:extLst>
                <a:ext uri="{FF2B5EF4-FFF2-40B4-BE49-F238E27FC236}">
                  <a16:creationId xmlns:a16="http://schemas.microsoft.com/office/drawing/2014/main" id="{DC8689F9-CBE9-48C1-92BC-FF495ACCE19C}"/>
                </a:ext>
              </a:extLst>
            </p:cNvPr>
            <p:cNvSpPr txBox="1"/>
            <p:nvPr/>
          </p:nvSpPr>
          <p:spPr>
            <a:xfrm>
              <a:off x="6168357" y="5688000"/>
              <a:ext cx="773930" cy="436017"/>
            </a:xfrm>
            <a:prstGeom prst="rect">
              <a:avLst/>
            </a:prstGeom>
          </p:spPr>
          <p:txBody>
            <a:bodyPr vert="horz" wrap="non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People living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with HIV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rPr>
                <a:t>on treatment</a:t>
              </a:r>
            </a:p>
          </p:txBody>
        </p:sp>
        <p:sp>
          <p:nvSpPr>
            <p:cNvPr id="23" name="object 5">
              <a:extLst>
                <a:ext uri="{FF2B5EF4-FFF2-40B4-BE49-F238E27FC236}">
                  <a16:creationId xmlns:a16="http://schemas.microsoft.com/office/drawing/2014/main" id="{F4F9DC73-E2E4-472E-A098-C8DD6A62BAA8}"/>
                </a:ext>
              </a:extLst>
            </p:cNvPr>
            <p:cNvSpPr txBox="1"/>
            <p:nvPr/>
          </p:nvSpPr>
          <p:spPr>
            <a:xfrm>
              <a:off x="7515357" y="5688000"/>
              <a:ext cx="1041631" cy="436017"/>
            </a:xfrm>
            <a:prstGeom prst="rect">
              <a:avLst/>
            </a:prstGeom>
          </p:spPr>
          <p:txBody>
            <a:bodyPr vert="horz" wrap="non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People living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Arial Nova" panose="020B0504020202020204" pitchFamily="34" charset="0"/>
                  <a:ea typeface="+mn-ea"/>
                </a:rPr>
                <a:t>with HIV who are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rPr>
                <a:t>virally suppressed</a:t>
              </a:r>
            </a:p>
          </p:txBody>
        </p:sp>
        <p:sp>
          <p:nvSpPr>
            <p:cNvPr id="7" name="object 2">
              <a:extLst>
                <a:ext uri="{FF2B5EF4-FFF2-40B4-BE49-F238E27FC236}">
                  <a16:creationId xmlns:a16="http://schemas.microsoft.com/office/drawing/2014/main" id="{61019E6D-9DF8-4886-B678-F4924C47CEED}"/>
                </a:ext>
              </a:extLst>
            </p:cNvPr>
            <p:cNvSpPr txBox="1"/>
            <p:nvPr/>
          </p:nvSpPr>
          <p:spPr>
            <a:xfrm>
              <a:off x="3780000" y="2952000"/>
              <a:ext cx="1617344" cy="294953"/>
            </a:xfrm>
            <a:prstGeom prst="rect">
              <a:avLst/>
            </a:prstGeom>
          </p:spPr>
          <p:txBody>
            <a:bodyPr vert="horz" wrap="square" lIns="0" tIns="12700" rIns="0" bIns="0" rtlCol="0">
              <a:spAutoFit/>
            </a:body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of people living with</a:t>
              </a:r>
              <a:r>
                <a:rPr kumimoji="0" sz="10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HIV  know their</a:t>
              </a:r>
              <a:r>
                <a:rPr kumimoji="0" sz="10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status</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9">
              <a:extLst>
                <a:ext uri="{FF2B5EF4-FFF2-40B4-BE49-F238E27FC236}">
                  <a16:creationId xmlns:a16="http://schemas.microsoft.com/office/drawing/2014/main" id="{BD9E9B08-DF06-4237-AC6D-AB0ED0543B82}"/>
                </a:ext>
              </a:extLst>
            </p:cNvPr>
            <p:cNvSpPr txBox="1"/>
            <p:nvPr/>
          </p:nvSpPr>
          <p:spPr>
            <a:xfrm>
              <a:off x="5508000" y="2952000"/>
              <a:ext cx="2138912" cy="436017"/>
            </a:xfrm>
            <a:prstGeom prst="rect">
              <a:avLst/>
            </a:prstGeom>
          </p:spPr>
          <p:txBody>
            <a:bodyPr vert="horz" wrap="square" lIns="0" tIns="12700" rIns="0" bIns="0" rtlCol="0">
              <a:spAutoFit/>
            </a:bodyPr>
            <a:lstStyle>
              <a:defPPr>
                <a:defRPr lang="en-US"/>
              </a:defPPr>
              <a:lvl1pPr marL="163195" marR="5080" indent="-151130" algn="ctr">
                <a:lnSpc>
                  <a:spcPct val="100000"/>
                </a:lnSpc>
                <a:spcBef>
                  <a:spcPts val="100"/>
                </a:spcBef>
                <a:defRPr sz="1000" b="0">
                  <a:solidFill>
                    <a:srgbClr val="231F20"/>
                  </a:solidFill>
                  <a:latin typeface="Arial Nova" panose="020B0504020202020204" pitchFamily="34" charset="0"/>
                  <a:cs typeface="Avenir LT 35 Light"/>
                </a:defRPr>
              </a:lvl1p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of people living with HIV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rPr>
                <a:t>w</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ho</a:t>
              </a:r>
              <a:r>
                <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rPr>
                <a:t> </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know their</a:t>
              </a:r>
              <a:r>
                <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rPr>
                <a:t> </a:t>
              </a: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status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are on treatment</a:t>
              </a:r>
            </a:p>
          </p:txBody>
        </p:sp>
        <p:sp>
          <p:nvSpPr>
            <p:cNvPr id="15" name="object 10">
              <a:extLst>
                <a:ext uri="{FF2B5EF4-FFF2-40B4-BE49-F238E27FC236}">
                  <a16:creationId xmlns:a16="http://schemas.microsoft.com/office/drawing/2014/main" id="{58DB76EA-87CE-43AA-8147-E1249632AC67}"/>
                </a:ext>
              </a:extLst>
            </p:cNvPr>
            <p:cNvSpPr txBox="1"/>
            <p:nvPr/>
          </p:nvSpPr>
          <p:spPr>
            <a:xfrm>
              <a:off x="7812000" y="2952000"/>
              <a:ext cx="1524357" cy="294953"/>
            </a:xfrm>
            <a:prstGeom prst="rect">
              <a:avLst/>
            </a:prstGeom>
          </p:spPr>
          <p:txBody>
            <a:bodyPr vert="horz" wrap="square" lIns="0" tIns="12700" rIns="0" bIns="0" rtlCol="0">
              <a:spAutoFit/>
            </a:bodyPr>
            <a:lstStyle>
              <a:defPPr>
                <a:defRPr lang="en-US"/>
              </a:defPPr>
              <a:lvl1pPr marL="163195" marR="5080" indent="-151130" algn="ctr">
                <a:lnSpc>
                  <a:spcPct val="100000"/>
                </a:lnSpc>
                <a:spcBef>
                  <a:spcPts val="100"/>
                </a:spcBef>
                <a:defRPr sz="1000" b="0">
                  <a:solidFill>
                    <a:srgbClr val="231F20"/>
                  </a:solidFill>
                  <a:latin typeface="Arial Nova" panose="020B0504020202020204" pitchFamily="34" charset="0"/>
                  <a:cs typeface="Avenir LT 35 Light"/>
                </a:defRPr>
              </a:lvl1pPr>
            </a:lstStyle>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of people on treatment </a:t>
              </a:r>
              <a:endParaRPr kumimoji="0" lang="en-GB" sz="10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63195" marR="5080" lvl="0" indent="-15113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pitchFamily="34" charset="0"/>
                  <a:ea typeface="+mn-ea"/>
                </a:rPr>
                <a:t>are virally suppressed</a:t>
              </a:r>
            </a:p>
          </p:txBody>
        </p:sp>
        <p:grpSp>
          <p:nvGrpSpPr>
            <p:cNvPr id="2" name="Group 1">
              <a:extLst>
                <a:ext uri="{FF2B5EF4-FFF2-40B4-BE49-F238E27FC236}">
                  <a16:creationId xmlns:a16="http://schemas.microsoft.com/office/drawing/2014/main" id="{6F6EF8B0-98A2-4156-B878-A95649642F2A}"/>
                </a:ext>
              </a:extLst>
            </p:cNvPr>
            <p:cNvGrpSpPr>
              <a:grpSpLocks noChangeAspect="1"/>
            </p:cNvGrpSpPr>
            <p:nvPr/>
          </p:nvGrpSpPr>
          <p:grpSpPr>
            <a:xfrm>
              <a:off x="3875636" y="1485000"/>
              <a:ext cx="5235187" cy="1440000"/>
              <a:chOff x="1016635" y="1642389"/>
              <a:chExt cx="5879934" cy="1617345"/>
            </a:xfrm>
          </p:grpSpPr>
          <p:sp>
            <p:nvSpPr>
              <p:cNvPr id="8" name="object 3">
                <a:extLst>
                  <a:ext uri="{FF2B5EF4-FFF2-40B4-BE49-F238E27FC236}">
                    <a16:creationId xmlns:a16="http://schemas.microsoft.com/office/drawing/2014/main" id="{18B63544-3E79-4D03-9025-9978CC8AC549}"/>
                  </a:ext>
                </a:extLst>
              </p:cNvPr>
              <p:cNvSpPr/>
              <p:nvPr/>
            </p:nvSpPr>
            <p:spPr>
              <a:xfrm>
                <a:off x="1016635" y="1642389"/>
                <a:ext cx="1617345" cy="1617345"/>
              </a:xfrm>
              <a:custGeom>
                <a:avLst/>
                <a:gdLst/>
                <a:ahLst/>
                <a:cxnLst/>
                <a:rect l="l" t="t" r="r" b="b"/>
                <a:pathLst>
                  <a:path w="1617345" h="1617345">
                    <a:moveTo>
                      <a:pt x="0" y="1616824"/>
                    </a:moveTo>
                    <a:lnTo>
                      <a:pt x="1616824" y="1616824"/>
                    </a:lnTo>
                    <a:lnTo>
                      <a:pt x="1616824" y="0"/>
                    </a:lnTo>
                    <a:lnTo>
                      <a:pt x="0" y="0"/>
                    </a:lnTo>
                    <a:lnTo>
                      <a:pt x="0" y="1616824"/>
                    </a:lnTo>
                    <a:close/>
                  </a:path>
                </a:pathLst>
              </a:custGeom>
              <a:solidFill>
                <a:srgbClr val="FCD3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object 4">
                <a:extLst>
                  <a:ext uri="{FF2B5EF4-FFF2-40B4-BE49-F238E27FC236}">
                    <a16:creationId xmlns:a16="http://schemas.microsoft.com/office/drawing/2014/main" id="{65C31255-4D04-4F1E-AFCA-2A48EB2469D7}"/>
                  </a:ext>
                </a:extLst>
              </p:cNvPr>
              <p:cNvSpPr txBox="1"/>
              <p:nvPr/>
            </p:nvSpPr>
            <p:spPr>
              <a:xfrm>
                <a:off x="1125181" y="1754105"/>
                <a:ext cx="1400175" cy="1391920"/>
              </a:xfrm>
              <a:prstGeom prst="rect">
                <a:avLst/>
              </a:prstGeom>
              <a:solidFill>
                <a:srgbClr val="F9AA8F"/>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1730"/>
                  </a:spcBef>
                  <a:spcAft>
                    <a:spcPts val="0"/>
                  </a:spcAft>
                  <a:buClrTx/>
                  <a:buSzTx/>
                  <a:buFontTx/>
                  <a:buNone/>
                  <a:tabLst/>
                  <a:defRPr/>
                </a:pPr>
                <a:r>
                  <a:rPr kumimoji="0" sz="1500" b="1" i="0" u="none" strike="noStrike" kern="1200" cap="none" spc="0" normalizeH="0" baseline="0" noProof="0" dirty="0">
                    <a:ln>
                      <a:noFill/>
                    </a:ln>
                    <a:solidFill>
                      <a:srgbClr val="231F20"/>
                    </a:solidFill>
                    <a:effectLst/>
                    <a:uLnTx/>
                    <a:uFillTx/>
                    <a:latin typeface="Avenir LT 65 Medium"/>
                    <a:ea typeface="+mn-ea"/>
                    <a:cs typeface="Avenir LT 65 Medium"/>
                  </a:rPr>
                  <a:t>75%</a:t>
                </a:r>
                <a:endParaRPr kumimoji="0" sz="1500" b="0" i="0" u="none" strike="noStrike" kern="1200" cap="none" spc="0" normalizeH="0" baseline="0" noProof="0">
                  <a:ln>
                    <a:noFill/>
                  </a:ln>
                  <a:solidFill>
                    <a:prstClr val="black"/>
                  </a:solidFill>
                  <a:effectLst/>
                  <a:uLnTx/>
                  <a:uFillTx/>
                  <a:latin typeface="Avenir LT 65 Medium"/>
                  <a:ea typeface="+mn-ea"/>
                  <a:cs typeface="Avenir LT 65 Medium"/>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Century Gothic"/>
                    <a:ea typeface="+mn-ea"/>
                    <a:cs typeface="Century Gothic"/>
                  </a:rPr>
                  <a:t>[55–92%]</a:t>
                </a:r>
                <a:endParaRPr kumimoji="0" sz="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0" name="object 5">
                <a:extLst>
                  <a:ext uri="{FF2B5EF4-FFF2-40B4-BE49-F238E27FC236}">
                    <a16:creationId xmlns:a16="http://schemas.microsoft.com/office/drawing/2014/main" id="{BE852090-1FDD-4AF8-B652-BB1E1590CFEC}"/>
                  </a:ext>
                </a:extLst>
              </p:cNvPr>
              <p:cNvSpPr/>
              <p:nvPr/>
            </p:nvSpPr>
            <p:spPr>
              <a:xfrm>
                <a:off x="3349866" y="1750936"/>
                <a:ext cx="1400175" cy="1400175"/>
              </a:xfrm>
              <a:custGeom>
                <a:avLst/>
                <a:gdLst/>
                <a:ahLst/>
                <a:cxnLst/>
                <a:rect l="l" t="t" r="r" b="b"/>
                <a:pathLst>
                  <a:path w="1400175" h="1400175">
                    <a:moveTo>
                      <a:pt x="0" y="1399743"/>
                    </a:moveTo>
                    <a:lnTo>
                      <a:pt x="1399743" y="1399743"/>
                    </a:lnTo>
                    <a:lnTo>
                      <a:pt x="1399743" y="0"/>
                    </a:lnTo>
                    <a:lnTo>
                      <a:pt x="0" y="0"/>
                    </a:lnTo>
                    <a:lnTo>
                      <a:pt x="0" y="1399743"/>
                    </a:lnTo>
                    <a:close/>
                  </a:path>
                </a:pathLst>
              </a:custGeom>
              <a:solidFill>
                <a:srgbClr val="F9AA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object 6">
                <a:extLst>
                  <a:ext uri="{FF2B5EF4-FFF2-40B4-BE49-F238E27FC236}">
                    <a16:creationId xmlns:a16="http://schemas.microsoft.com/office/drawing/2014/main" id="{D8633811-EA44-4C2D-B45F-1DE74E09DB12}"/>
                  </a:ext>
                </a:extLst>
              </p:cNvPr>
              <p:cNvSpPr txBox="1"/>
              <p:nvPr/>
            </p:nvSpPr>
            <p:spPr>
              <a:xfrm>
                <a:off x="3425481" y="1824110"/>
                <a:ext cx="1247140" cy="1252220"/>
              </a:xfrm>
              <a:prstGeom prst="rect">
                <a:avLst/>
              </a:prstGeom>
              <a:solidFill>
                <a:srgbClr val="F58465"/>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Times New Roman"/>
                  <a:ea typeface="+mn-ea"/>
                  <a:cs typeface="Times New Roman"/>
                </a:endParaRPr>
              </a:p>
              <a:p>
                <a:pPr marL="1270" marR="0" lvl="0" indent="0" algn="ctr" defTabSz="914400" rtl="0" eaLnBrk="1" fontAlgn="auto" latinLnBrk="0" hangingPunct="1">
                  <a:lnSpc>
                    <a:spcPct val="100000"/>
                  </a:lnSpc>
                  <a:spcBef>
                    <a:spcPts val="1175"/>
                  </a:spcBef>
                  <a:spcAft>
                    <a:spcPts val="0"/>
                  </a:spcAft>
                  <a:buClrTx/>
                  <a:buSzTx/>
                  <a:buFontTx/>
                  <a:buNone/>
                  <a:tabLst/>
                  <a:defRPr/>
                </a:pPr>
                <a:r>
                  <a:rPr kumimoji="0" sz="1500" b="1" i="0" u="none" strike="noStrike" kern="1200" cap="none" spc="0" normalizeH="0" baseline="0" noProof="0" dirty="0">
                    <a:ln>
                      <a:noFill/>
                    </a:ln>
                    <a:solidFill>
                      <a:srgbClr val="231F20"/>
                    </a:solidFill>
                    <a:effectLst/>
                    <a:uLnTx/>
                    <a:uFillTx/>
                    <a:latin typeface="Avenir LT 65 Medium"/>
                    <a:ea typeface="+mn-ea"/>
                    <a:cs typeface="Avenir LT 65 Medium"/>
                  </a:rPr>
                  <a:t>79%</a:t>
                </a:r>
                <a:endParaRPr kumimoji="0" sz="1500" b="0" i="0" u="none" strike="noStrike" kern="1200" cap="none" spc="0" normalizeH="0" baseline="0" noProof="0">
                  <a:ln>
                    <a:noFill/>
                  </a:ln>
                  <a:solidFill>
                    <a:prstClr val="black"/>
                  </a:solidFill>
                  <a:effectLst/>
                  <a:uLnTx/>
                  <a:uFillTx/>
                  <a:latin typeface="Avenir LT 65 Medium"/>
                  <a:ea typeface="+mn-ea"/>
                  <a:cs typeface="Avenir LT 65 Medium"/>
                </a:endParaRPr>
              </a:p>
              <a:p>
                <a:pPr marL="1270" marR="0"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Century Gothic"/>
                    <a:ea typeface="+mn-ea"/>
                    <a:cs typeface="Century Gothic"/>
                  </a:rPr>
                  <a:t>[59–</a:t>
                </a:r>
                <a:r>
                  <a:rPr kumimoji="0" sz="800" b="0" i="0" u="none" strike="noStrike" kern="1200" cap="none" spc="-95" normalizeH="0" baseline="0" noProof="0" dirty="0">
                    <a:ln>
                      <a:noFill/>
                    </a:ln>
                    <a:solidFill>
                      <a:srgbClr val="231F20"/>
                    </a:solidFill>
                    <a:effectLst/>
                    <a:uLnTx/>
                    <a:uFillTx/>
                    <a:latin typeface="Century Gothic"/>
                    <a:ea typeface="+mn-ea"/>
                    <a:cs typeface="Century Gothic"/>
                  </a:rPr>
                  <a:t> </a:t>
                </a:r>
                <a:r>
                  <a:rPr kumimoji="0" sz="800" b="0" i="0" u="none" strike="noStrike" kern="1200" cap="none" spc="5" normalizeH="0" baseline="0" noProof="0" dirty="0">
                    <a:ln>
                      <a:noFill/>
                    </a:ln>
                    <a:solidFill>
                      <a:srgbClr val="231F20"/>
                    </a:solidFill>
                    <a:effectLst/>
                    <a:uLnTx/>
                    <a:uFillTx/>
                    <a:latin typeface="Century Gothic"/>
                    <a:ea typeface="+mn-ea"/>
                    <a:cs typeface="Century Gothic"/>
                  </a:rPr>
                  <a:t>&gt;95%]</a:t>
                </a:r>
                <a:endParaRPr kumimoji="0" sz="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2" name="object 7">
                <a:extLst>
                  <a:ext uri="{FF2B5EF4-FFF2-40B4-BE49-F238E27FC236}">
                    <a16:creationId xmlns:a16="http://schemas.microsoft.com/office/drawing/2014/main" id="{7455CFB3-6D91-49EB-831D-FB8CE00F6B03}"/>
                  </a:ext>
                </a:extLst>
              </p:cNvPr>
              <p:cNvSpPr/>
              <p:nvPr/>
            </p:nvSpPr>
            <p:spPr>
              <a:xfrm>
                <a:off x="5649429" y="1827288"/>
                <a:ext cx="1247140" cy="1247140"/>
              </a:xfrm>
              <a:custGeom>
                <a:avLst/>
                <a:gdLst/>
                <a:ahLst/>
                <a:cxnLst/>
                <a:rect l="l" t="t" r="r" b="b"/>
                <a:pathLst>
                  <a:path w="1247140" h="1247139">
                    <a:moveTo>
                      <a:pt x="0" y="1247038"/>
                    </a:moveTo>
                    <a:lnTo>
                      <a:pt x="1247038" y="1247038"/>
                    </a:lnTo>
                    <a:lnTo>
                      <a:pt x="1247038" y="0"/>
                    </a:lnTo>
                    <a:lnTo>
                      <a:pt x="0" y="0"/>
                    </a:lnTo>
                    <a:lnTo>
                      <a:pt x="0" y="1247038"/>
                    </a:lnTo>
                    <a:close/>
                  </a:path>
                </a:pathLst>
              </a:custGeom>
              <a:solidFill>
                <a:srgbClr val="F5846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object 8">
                <a:extLst>
                  <a:ext uri="{FF2B5EF4-FFF2-40B4-BE49-F238E27FC236}">
                    <a16:creationId xmlns:a16="http://schemas.microsoft.com/office/drawing/2014/main" id="{0B8B0E05-915C-4BB8-9130-487F4765D495}"/>
                  </a:ext>
                </a:extLst>
              </p:cNvPr>
              <p:cNvSpPr txBox="1"/>
              <p:nvPr/>
            </p:nvSpPr>
            <p:spPr>
              <a:xfrm>
                <a:off x="5711888" y="1889747"/>
                <a:ext cx="1122680" cy="1122680"/>
              </a:xfrm>
              <a:prstGeom prst="rect">
                <a:avLst/>
              </a:prstGeom>
              <a:solidFill>
                <a:srgbClr val="F15A40"/>
              </a:solidFill>
            </p:spPr>
            <p:txBody>
              <a:bodyPr vert="horz" wrap="square" lIns="0" tIns="3175" rIns="0" bIns="0" rtlCol="0">
                <a:spAutoFit/>
              </a:bodyPr>
              <a:lstStyle/>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550" b="0" i="0" u="none" strike="noStrike" kern="1200" cap="none" spc="0" normalizeH="0" baseline="0" noProof="0">
                  <a:ln>
                    <a:noFill/>
                  </a:ln>
                  <a:solidFill>
                    <a:prstClr val="black"/>
                  </a:solidFill>
                  <a:effectLst/>
                  <a:uLnTx/>
                  <a:uFillTx/>
                  <a:latin typeface="Times New Roman"/>
                  <a:ea typeface="+mn-ea"/>
                  <a:cs typeface="Times New Roman"/>
                </a:endParaRPr>
              </a:p>
              <a:p>
                <a:pPr marL="362585" marR="0" lvl="0" indent="0" algn="l" defTabSz="914400" rtl="0" eaLnBrk="1" fontAlgn="auto" latinLnBrk="0" hangingPunct="1">
                  <a:lnSpc>
                    <a:spcPct val="100000"/>
                  </a:lnSpc>
                  <a:spcBef>
                    <a:spcPts val="5"/>
                  </a:spcBef>
                  <a:spcAft>
                    <a:spcPts val="0"/>
                  </a:spcAft>
                  <a:buClrTx/>
                  <a:buSzTx/>
                  <a:buFontTx/>
                  <a:buNone/>
                  <a:tabLst/>
                  <a:defRPr/>
                </a:pPr>
                <a:r>
                  <a:rPr kumimoji="0" sz="1500" b="1" i="0" u="none" strike="noStrike" kern="1200" cap="none" spc="0" normalizeH="0" baseline="0" noProof="0" dirty="0">
                    <a:ln>
                      <a:noFill/>
                    </a:ln>
                    <a:solidFill>
                      <a:srgbClr val="231F20"/>
                    </a:solidFill>
                    <a:effectLst/>
                    <a:uLnTx/>
                    <a:uFillTx/>
                    <a:latin typeface="Avenir LT 65 Medium"/>
                    <a:ea typeface="+mn-ea"/>
                    <a:cs typeface="Avenir LT 65 Medium"/>
                  </a:rPr>
                  <a:t>81%</a:t>
                </a:r>
                <a:endParaRPr kumimoji="0" sz="1500" b="0" i="0" u="none" strike="noStrike" kern="1200" cap="none" spc="0" normalizeH="0" baseline="0" noProof="0">
                  <a:ln>
                    <a:noFill/>
                  </a:ln>
                  <a:solidFill>
                    <a:prstClr val="black"/>
                  </a:solidFill>
                  <a:effectLst/>
                  <a:uLnTx/>
                  <a:uFillTx/>
                  <a:latin typeface="Avenir LT 65 Medium"/>
                  <a:ea typeface="+mn-ea"/>
                  <a:cs typeface="Avenir LT 65 Medium"/>
                </a:endParaRPr>
              </a:p>
              <a:p>
                <a:pPr marL="303530" marR="0" lvl="0" indent="0" algn="l"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Century Gothic"/>
                    <a:ea typeface="+mn-ea"/>
                    <a:cs typeface="Century Gothic"/>
                  </a:rPr>
                  <a:t>[60–</a:t>
                </a:r>
                <a:r>
                  <a:rPr kumimoji="0" sz="800" b="0" i="0" u="none" strike="noStrike" kern="1200" cap="none" spc="-95" normalizeH="0" baseline="0" noProof="0" dirty="0">
                    <a:ln>
                      <a:noFill/>
                    </a:ln>
                    <a:solidFill>
                      <a:srgbClr val="231F20"/>
                    </a:solidFill>
                    <a:effectLst/>
                    <a:uLnTx/>
                    <a:uFillTx/>
                    <a:latin typeface="Century Gothic"/>
                    <a:ea typeface="+mn-ea"/>
                    <a:cs typeface="Century Gothic"/>
                  </a:rPr>
                  <a:t> </a:t>
                </a:r>
                <a:r>
                  <a:rPr kumimoji="0" sz="800" b="0" i="0" u="none" strike="noStrike" kern="1200" cap="none" spc="5" normalizeH="0" baseline="0" noProof="0" dirty="0">
                    <a:ln>
                      <a:noFill/>
                    </a:ln>
                    <a:solidFill>
                      <a:srgbClr val="231F20"/>
                    </a:solidFill>
                    <a:effectLst/>
                    <a:uLnTx/>
                    <a:uFillTx/>
                    <a:latin typeface="Century Gothic"/>
                    <a:ea typeface="+mn-ea"/>
                    <a:cs typeface="Century Gothic"/>
                  </a:rPr>
                  <a:t>&gt;95%]</a:t>
                </a:r>
                <a:endParaRPr kumimoji="0" sz="800" b="0" i="0" u="none" strike="noStrike" kern="1200" cap="none" spc="0" normalizeH="0" baseline="0" noProof="0">
                  <a:ln>
                    <a:noFill/>
                  </a:ln>
                  <a:solidFill>
                    <a:prstClr val="black"/>
                  </a:solidFill>
                  <a:effectLst/>
                  <a:uLnTx/>
                  <a:uFillTx/>
                  <a:latin typeface="Century Gothic"/>
                  <a:ea typeface="+mn-ea"/>
                  <a:cs typeface="Century Gothic"/>
                </a:endParaRPr>
              </a:p>
            </p:txBody>
          </p:sp>
          <p:sp>
            <p:nvSpPr>
              <p:cNvPr id="16" name="object 11">
                <a:extLst>
                  <a:ext uri="{FF2B5EF4-FFF2-40B4-BE49-F238E27FC236}">
                    <a16:creationId xmlns:a16="http://schemas.microsoft.com/office/drawing/2014/main" id="{AC28D96A-E893-4B6E-A1E9-5C502E5E7BA8}"/>
                  </a:ext>
                </a:extLst>
              </p:cNvPr>
              <p:cNvSpPr/>
              <p:nvPr/>
            </p:nvSpPr>
            <p:spPr>
              <a:xfrm>
                <a:off x="4672200" y="1824110"/>
                <a:ext cx="977265" cy="0"/>
              </a:xfrm>
              <a:custGeom>
                <a:avLst/>
                <a:gdLst/>
                <a:ahLst/>
                <a:cxnLst/>
                <a:rect l="l" t="t" r="r" b="b"/>
                <a:pathLst>
                  <a:path w="977264">
                    <a:moveTo>
                      <a:pt x="0" y="0"/>
                    </a:moveTo>
                    <a:lnTo>
                      <a:pt x="977226"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bject 12">
                <a:extLst>
                  <a:ext uri="{FF2B5EF4-FFF2-40B4-BE49-F238E27FC236}">
                    <a16:creationId xmlns:a16="http://schemas.microsoft.com/office/drawing/2014/main" id="{CB82576D-2BAC-4E7C-8FD9-185F4CAFAF82}"/>
                  </a:ext>
                </a:extLst>
              </p:cNvPr>
              <p:cNvSpPr/>
              <p:nvPr/>
            </p:nvSpPr>
            <p:spPr>
              <a:xfrm>
                <a:off x="4672200" y="3075909"/>
                <a:ext cx="977265" cy="0"/>
              </a:xfrm>
              <a:custGeom>
                <a:avLst/>
                <a:gdLst/>
                <a:ahLst/>
                <a:cxnLst/>
                <a:rect l="l" t="t" r="r" b="b"/>
                <a:pathLst>
                  <a:path w="977264">
                    <a:moveTo>
                      <a:pt x="0" y="0"/>
                    </a:moveTo>
                    <a:lnTo>
                      <a:pt x="977226"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object 13">
                <a:extLst>
                  <a:ext uri="{FF2B5EF4-FFF2-40B4-BE49-F238E27FC236}">
                    <a16:creationId xmlns:a16="http://schemas.microsoft.com/office/drawing/2014/main" id="{0461492A-F774-428C-ABFC-FFBDAD6D60E0}"/>
                  </a:ext>
                </a:extLst>
              </p:cNvPr>
              <p:cNvSpPr/>
              <p:nvPr/>
            </p:nvSpPr>
            <p:spPr>
              <a:xfrm>
                <a:off x="2521200" y="1754105"/>
                <a:ext cx="828040" cy="0"/>
              </a:xfrm>
              <a:custGeom>
                <a:avLst/>
                <a:gdLst/>
                <a:ahLst/>
                <a:cxnLst/>
                <a:rect l="l" t="t" r="r" b="b"/>
                <a:pathLst>
                  <a:path w="828039">
                    <a:moveTo>
                      <a:pt x="0" y="0"/>
                    </a:moveTo>
                    <a:lnTo>
                      <a:pt x="82792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14">
                <a:extLst>
                  <a:ext uri="{FF2B5EF4-FFF2-40B4-BE49-F238E27FC236}">
                    <a16:creationId xmlns:a16="http://schemas.microsoft.com/office/drawing/2014/main" id="{D0F58CD8-2CFA-4676-8007-1CB406A445B1}"/>
                  </a:ext>
                </a:extLst>
              </p:cNvPr>
              <p:cNvSpPr/>
              <p:nvPr/>
            </p:nvSpPr>
            <p:spPr>
              <a:xfrm>
                <a:off x="2521200" y="3145908"/>
                <a:ext cx="828040" cy="0"/>
              </a:xfrm>
              <a:custGeom>
                <a:avLst/>
                <a:gdLst/>
                <a:ahLst/>
                <a:cxnLst/>
                <a:rect l="l" t="t" r="r" b="b"/>
                <a:pathLst>
                  <a:path w="828039">
                    <a:moveTo>
                      <a:pt x="0" y="0"/>
                    </a:moveTo>
                    <a:lnTo>
                      <a:pt x="827925"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1" name="object 3">
              <a:extLst>
                <a:ext uri="{FF2B5EF4-FFF2-40B4-BE49-F238E27FC236}">
                  <a16:creationId xmlns:a16="http://schemas.microsoft.com/office/drawing/2014/main" id="{9D26B4EF-D353-454C-B143-24065C8A2C17}"/>
                </a:ext>
              </a:extLst>
            </p:cNvPr>
            <p:cNvSpPr txBox="1"/>
            <p:nvPr/>
          </p:nvSpPr>
          <p:spPr>
            <a:xfrm>
              <a:off x="5318550" y="4043882"/>
              <a:ext cx="1015085" cy="474489"/>
            </a:xfrm>
            <a:prstGeom prst="rect">
              <a:avLst/>
            </a:prstGeom>
          </p:spPr>
          <p:txBody>
            <a:bodyPr vert="horz" wrap="squar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Gap to reaching</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 </a:t>
              </a:r>
            </a:p>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the first 90:</a:t>
              </a:r>
            </a:p>
            <a:p>
              <a:pPr marL="0" marR="5080" lvl="0" indent="0" algn="l" defTabSz="914400" rtl="0" eaLnBrk="1" fontAlgn="auto" latinLnBrk="0" hangingPunct="1">
                <a:lnSpc>
                  <a:spcPts val="1100"/>
                </a:lnSpc>
                <a:spcBef>
                  <a:spcPts val="300"/>
                </a:spcBef>
                <a:spcAft>
                  <a:spcPts val="0"/>
                </a:spcAft>
                <a:buClrTx/>
                <a:buSzTx/>
                <a:buFontTx/>
                <a:buNone/>
                <a:tabLst/>
                <a:defRPr/>
              </a:pP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rPr>
                <a:t>5.7 million</a:t>
              </a:r>
            </a:p>
          </p:txBody>
        </p:sp>
        <p:sp>
          <p:nvSpPr>
            <p:cNvPr id="24" name="object 6">
              <a:extLst>
                <a:ext uri="{FF2B5EF4-FFF2-40B4-BE49-F238E27FC236}">
                  <a16:creationId xmlns:a16="http://schemas.microsoft.com/office/drawing/2014/main" id="{DBE8315C-F01C-44E5-BE68-0CE8E77810A8}"/>
                </a:ext>
              </a:extLst>
            </p:cNvPr>
            <p:cNvSpPr/>
            <p:nvPr/>
          </p:nvSpPr>
          <p:spPr>
            <a:xfrm>
              <a:off x="4865102" y="3871554"/>
              <a:ext cx="389205" cy="170598"/>
            </a:xfrm>
            <a:custGeom>
              <a:avLst/>
              <a:gdLst/>
              <a:ahLst/>
              <a:cxnLst/>
              <a:rect l="l" t="t" r="r" b="b"/>
              <a:pathLst>
                <a:path w="576580" h="252729">
                  <a:moveTo>
                    <a:pt x="575995" y="0"/>
                  </a:moveTo>
                  <a:lnTo>
                    <a:pt x="0" y="0"/>
                  </a:lnTo>
                  <a:lnTo>
                    <a:pt x="0" y="252501"/>
                  </a:lnTo>
                  <a:lnTo>
                    <a:pt x="575995" y="252501"/>
                  </a:lnTo>
                  <a:lnTo>
                    <a:pt x="57599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7">
              <a:extLst>
                <a:ext uri="{FF2B5EF4-FFF2-40B4-BE49-F238E27FC236}">
                  <a16:creationId xmlns:a16="http://schemas.microsoft.com/office/drawing/2014/main" id="{2E5FF588-93D2-49A2-BEAC-A94693CC1BFC}"/>
                </a:ext>
              </a:extLst>
            </p:cNvPr>
            <p:cNvSpPr/>
            <p:nvPr/>
          </p:nvSpPr>
          <p:spPr>
            <a:xfrm>
              <a:off x="5152789" y="4041998"/>
              <a:ext cx="101159" cy="133307"/>
            </a:xfrm>
            <a:custGeom>
              <a:avLst/>
              <a:gdLst/>
              <a:ahLst/>
              <a:cxnLst/>
              <a:rect l="l" t="t" r="r" b="b"/>
              <a:pathLst>
                <a:path w="149860" h="197485">
                  <a:moveTo>
                    <a:pt x="0" y="0"/>
                  </a:moveTo>
                  <a:lnTo>
                    <a:pt x="149820" y="197024"/>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8">
              <a:extLst>
                <a:ext uri="{FF2B5EF4-FFF2-40B4-BE49-F238E27FC236}">
                  <a16:creationId xmlns:a16="http://schemas.microsoft.com/office/drawing/2014/main" id="{5235FC8F-B1FA-471E-BC3F-27C4F21C1A7D}"/>
                </a:ext>
              </a:extLst>
            </p:cNvPr>
            <p:cNvSpPr/>
            <p:nvPr/>
          </p:nvSpPr>
          <p:spPr>
            <a:xfrm>
              <a:off x="5127962" y="4041999"/>
              <a:ext cx="126020" cy="165884"/>
            </a:xfrm>
            <a:custGeom>
              <a:avLst/>
              <a:gdLst/>
              <a:ahLst/>
              <a:cxnLst/>
              <a:rect l="l" t="t" r="r" b="b"/>
              <a:pathLst>
                <a:path w="186689" h="245745">
                  <a:moveTo>
                    <a:pt x="0" y="0"/>
                  </a:moveTo>
                  <a:lnTo>
                    <a:pt x="186599" y="24539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9">
              <a:extLst>
                <a:ext uri="{FF2B5EF4-FFF2-40B4-BE49-F238E27FC236}">
                  <a16:creationId xmlns:a16="http://schemas.microsoft.com/office/drawing/2014/main" id="{AF89B06A-E504-4035-81FF-DF23D60F185D}"/>
                </a:ext>
              </a:extLst>
            </p:cNvPr>
            <p:cNvSpPr/>
            <p:nvPr/>
          </p:nvSpPr>
          <p:spPr>
            <a:xfrm>
              <a:off x="5177616" y="4041998"/>
              <a:ext cx="76726" cy="100730"/>
            </a:xfrm>
            <a:custGeom>
              <a:avLst/>
              <a:gdLst/>
              <a:ahLst/>
              <a:cxnLst/>
              <a:rect l="l" t="t" r="r" b="b"/>
              <a:pathLst>
                <a:path w="113664" h="149225">
                  <a:moveTo>
                    <a:pt x="0" y="0"/>
                  </a:moveTo>
                  <a:lnTo>
                    <a:pt x="113040" y="14865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10">
              <a:extLst>
                <a:ext uri="{FF2B5EF4-FFF2-40B4-BE49-F238E27FC236}">
                  <a16:creationId xmlns:a16="http://schemas.microsoft.com/office/drawing/2014/main" id="{7B2D7530-1D64-4D5E-B190-233A5DDD0B51}"/>
                </a:ext>
              </a:extLst>
            </p:cNvPr>
            <p:cNvSpPr/>
            <p:nvPr/>
          </p:nvSpPr>
          <p:spPr>
            <a:xfrm>
              <a:off x="5202444" y="4041999"/>
              <a:ext cx="51865" cy="67725"/>
            </a:xfrm>
            <a:custGeom>
              <a:avLst/>
              <a:gdLst/>
              <a:ahLst/>
              <a:cxnLst/>
              <a:rect l="l" t="t" r="r" b="b"/>
              <a:pathLst>
                <a:path w="76835" h="100329">
                  <a:moveTo>
                    <a:pt x="0" y="0"/>
                  </a:moveTo>
                  <a:lnTo>
                    <a:pt x="76259" y="10028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11">
              <a:extLst>
                <a:ext uri="{FF2B5EF4-FFF2-40B4-BE49-F238E27FC236}">
                  <a16:creationId xmlns:a16="http://schemas.microsoft.com/office/drawing/2014/main" id="{676DCD60-AB49-47BA-BCF3-F7130723A4FD}"/>
                </a:ext>
              </a:extLst>
            </p:cNvPr>
            <p:cNvSpPr/>
            <p:nvPr/>
          </p:nvSpPr>
          <p:spPr>
            <a:xfrm>
              <a:off x="5227268" y="4041998"/>
              <a:ext cx="27004" cy="35148"/>
            </a:xfrm>
            <a:custGeom>
              <a:avLst/>
              <a:gdLst/>
              <a:ahLst/>
              <a:cxnLst/>
              <a:rect l="l" t="t" r="r" b="b"/>
              <a:pathLst>
                <a:path w="40005" h="52070">
                  <a:moveTo>
                    <a:pt x="0" y="0"/>
                  </a:moveTo>
                  <a:lnTo>
                    <a:pt x="39484" y="5192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12">
              <a:extLst>
                <a:ext uri="{FF2B5EF4-FFF2-40B4-BE49-F238E27FC236}">
                  <a16:creationId xmlns:a16="http://schemas.microsoft.com/office/drawing/2014/main" id="{5A9851C4-6097-4A5D-95C0-06C8487A12A8}"/>
                </a:ext>
              </a:extLst>
            </p:cNvPr>
            <p:cNvSpPr/>
            <p:nvPr/>
          </p:nvSpPr>
          <p:spPr>
            <a:xfrm>
              <a:off x="5103136" y="4041998"/>
              <a:ext cx="150881" cy="198461"/>
            </a:xfrm>
            <a:custGeom>
              <a:avLst/>
              <a:gdLst/>
              <a:ahLst/>
              <a:cxnLst/>
              <a:rect l="l" t="t" r="r" b="b"/>
              <a:pathLst>
                <a:path w="223519" h="294004">
                  <a:moveTo>
                    <a:pt x="0" y="0"/>
                  </a:moveTo>
                  <a:lnTo>
                    <a:pt x="223377" y="29375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13">
              <a:extLst>
                <a:ext uri="{FF2B5EF4-FFF2-40B4-BE49-F238E27FC236}">
                  <a16:creationId xmlns:a16="http://schemas.microsoft.com/office/drawing/2014/main" id="{35B3A701-D36B-4036-8A4C-014E082DEAD3}"/>
                </a:ext>
              </a:extLst>
            </p:cNvPr>
            <p:cNvSpPr/>
            <p:nvPr/>
          </p:nvSpPr>
          <p:spPr>
            <a:xfrm>
              <a:off x="5078309" y="4041999"/>
              <a:ext cx="175742" cy="231037"/>
            </a:xfrm>
            <a:custGeom>
              <a:avLst/>
              <a:gdLst/>
              <a:ahLst/>
              <a:cxnLst/>
              <a:rect l="l" t="t" r="r" b="b"/>
              <a:pathLst>
                <a:path w="260350" h="342264">
                  <a:moveTo>
                    <a:pt x="0" y="0"/>
                  </a:moveTo>
                  <a:lnTo>
                    <a:pt x="260156" y="34212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14">
              <a:extLst>
                <a:ext uri="{FF2B5EF4-FFF2-40B4-BE49-F238E27FC236}">
                  <a16:creationId xmlns:a16="http://schemas.microsoft.com/office/drawing/2014/main" id="{A1006417-1637-428D-9242-4F84380E314D}"/>
                </a:ext>
              </a:extLst>
            </p:cNvPr>
            <p:cNvSpPr/>
            <p:nvPr/>
          </p:nvSpPr>
          <p:spPr>
            <a:xfrm>
              <a:off x="5053482" y="4041998"/>
              <a:ext cx="200603" cy="263614"/>
            </a:xfrm>
            <a:custGeom>
              <a:avLst/>
              <a:gdLst/>
              <a:ahLst/>
              <a:cxnLst/>
              <a:rect l="l" t="t" r="r" b="b"/>
              <a:pathLst>
                <a:path w="297180" h="390525">
                  <a:moveTo>
                    <a:pt x="0" y="0"/>
                  </a:moveTo>
                  <a:lnTo>
                    <a:pt x="296937" y="39049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15">
              <a:extLst>
                <a:ext uri="{FF2B5EF4-FFF2-40B4-BE49-F238E27FC236}">
                  <a16:creationId xmlns:a16="http://schemas.microsoft.com/office/drawing/2014/main" id="{1052B934-1A6A-4B00-9A9C-6FDAC87C6B93}"/>
                </a:ext>
              </a:extLst>
            </p:cNvPr>
            <p:cNvSpPr/>
            <p:nvPr/>
          </p:nvSpPr>
          <p:spPr>
            <a:xfrm>
              <a:off x="5028654" y="4041998"/>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object 16">
              <a:extLst>
                <a:ext uri="{FF2B5EF4-FFF2-40B4-BE49-F238E27FC236}">
                  <a16:creationId xmlns:a16="http://schemas.microsoft.com/office/drawing/2014/main" id="{A17751D3-FAF9-4FC9-8174-B1818478BAB8}"/>
                </a:ext>
              </a:extLst>
            </p:cNvPr>
            <p:cNvSpPr/>
            <p:nvPr/>
          </p:nvSpPr>
          <p:spPr>
            <a:xfrm>
              <a:off x="5003829" y="4041998"/>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17">
              <a:extLst>
                <a:ext uri="{FF2B5EF4-FFF2-40B4-BE49-F238E27FC236}">
                  <a16:creationId xmlns:a16="http://schemas.microsoft.com/office/drawing/2014/main" id="{748E095B-8075-4D65-AE0B-724E03D3F9ED}"/>
                </a:ext>
              </a:extLst>
            </p:cNvPr>
            <p:cNvSpPr/>
            <p:nvPr/>
          </p:nvSpPr>
          <p:spPr>
            <a:xfrm>
              <a:off x="4979001" y="4041999"/>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18">
              <a:extLst>
                <a:ext uri="{FF2B5EF4-FFF2-40B4-BE49-F238E27FC236}">
                  <a16:creationId xmlns:a16="http://schemas.microsoft.com/office/drawing/2014/main" id="{C15D0525-CA42-45B3-8289-1DDEEEDE94C4}"/>
                </a:ext>
              </a:extLst>
            </p:cNvPr>
            <p:cNvSpPr/>
            <p:nvPr/>
          </p:nvSpPr>
          <p:spPr>
            <a:xfrm>
              <a:off x="4954173" y="4041999"/>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19">
              <a:extLst>
                <a:ext uri="{FF2B5EF4-FFF2-40B4-BE49-F238E27FC236}">
                  <a16:creationId xmlns:a16="http://schemas.microsoft.com/office/drawing/2014/main" id="{41BAE1A7-71F8-4312-A1CA-AA2D3F82498F}"/>
                </a:ext>
              </a:extLst>
            </p:cNvPr>
            <p:cNvSpPr/>
            <p:nvPr/>
          </p:nvSpPr>
          <p:spPr>
            <a:xfrm>
              <a:off x="4929345" y="4041998"/>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20">
              <a:extLst>
                <a:ext uri="{FF2B5EF4-FFF2-40B4-BE49-F238E27FC236}">
                  <a16:creationId xmlns:a16="http://schemas.microsoft.com/office/drawing/2014/main" id="{1E37A174-B12E-4792-B063-F8830C4FA8AC}"/>
                </a:ext>
              </a:extLst>
            </p:cNvPr>
            <p:cNvSpPr/>
            <p:nvPr/>
          </p:nvSpPr>
          <p:spPr>
            <a:xfrm>
              <a:off x="4904521" y="4041999"/>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21">
              <a:extLst>
                <a:ext uri="{FF2B5EF4-FFF2-40B4-BE49-F238E27FC236}">
                  <a16:creationId xmlns:a16="http://schemas.microsoft.com/office/drawing/2014/main" id="{D99419FD-D5D4-4777-9DAE-240041FC22BE}"/>
                </a:ext>
              </a:extLst>
            </p:cNvPr>
            <p:cNvSpPr/>
            <p:nvPr/>
          </p:nvSpPr>
          <p:spPr>
            <a:xfrm>
              <a:off x="4879693" y="4041999"/>
              <a:ext cx="210462" cy="276473"/>
            </a:xfrm>
            <a:custGeom>
              <a:avLst/>
              <a:gdLst/>
              <a:ahLst/>
              <a:cxnLst/>
              <a:rect l="l" t="t" r="r" b="b"/>
              <a:pathLst>
                <a:path w="311785" h="409575">
                  <a:moveTo>
                    <a:pt x="0" y="0"/>
                  </a:moveTo>
                  <a:lnTo>
                    <a:pt x="311369" y="4094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object 22">
              <a:extLst>
                <a:ext uri="{FF2B5EF4-FFF2-40B4-BE49-F238E27FC236}">
                  <a16:creationId xmlns:a16="http://schemas.microsoft.com/office/drawing/2014/main" id="{0BBBED91-1474-487E-8B53-A47ABFD7C5BF}"/>
                </a:ext>
              </a:extLst>
            </p:cNvPr>
            <p:cNvSpPr/>
            <p:nvPr/>
          </p:nvSpPr>
          <p:spPr>
            <a:xfrm>
              <a:off x="4865102" y="4055461"/>
              <a:ext cx="200175" cy="263185"/>
            </a:xfrm>
            <a:custGeom>
              <a:avLst/>
              <a:gdLst/>
              <a:ahLst/>
              <a:cxnLst/>
              <a:rect l="l" t="t" r="r" b="b"/>
              <a:pathLst>
                <a:path w="296544" h="389889">
                  <a:moveTo>
                    <a:pt x="0" y="0"/>
                  </a:moveTo>
                  <a:lnTo>
                    <a:pt x="296204" y="38952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23">
              <a:extLst>
                <a:ext uri="{FF2B5EF4-FFF2-40B4-BE49-F238E27FC236}">
                  <a16:creationId xmlns:a16="http://schemas.microsoft.com/office/drawing/2014/main" id="{E906D89A-6B0B-4087-9BC7-1357CE6F491B}"/>
                </a:ext>
              </a:extLst>
            </p:cNvPr>
            <p:cNvSpPr/>
            <p:nvPr/>
          </p:nvSpPr>
          <p:spPr>
            <a:xfrm>
              <a:off x="4865102" y="4088112"/>
              <a:ext cx="175314" cy="230609"/>
            </a:xfrm>
            <a:custGeom>
              <a:avLst/>
              <a:gdLst/>
              <a:ahLst/>
              <a:cxnLst/>
              <a:rect l="l" t="t" r="r" b="b"/>
              <a:pathLst>
                <a:path w="259714" h="341629">
                  <a:moveTo>
                    <a:pt x="0" y="0"/>
                  </a:moveTo>
                  <a:lnTo>
                    <a:pt x="259423" y="34116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24">
              <a:extLst>
                <a:ext uri="{FF2B5EF4-FFF2-40B4-BE49-F238E27FC236}">
                  <a16:creationId xmlns:a16="http://schemas.microsoft.com/office/drawing/2014/main" id="{31BC8BDE-138F-42F3-A9D6-309FBCEF0BAB}"/>
                </a:ext>
              </a:extLst>
            </p:cNvPr>
            <p:cNvSpPr/>
            <p:nvPr/>
          </p:nvSpPr>
          <p:spPr>
            <a:xfrm>
              <a:off x="4865102" y="4120757"/>
              <a:ext cx="150453" cy="198032"/>
            </a:xfrm>
            <a:custGeom>
              <a:avLst/>
              <a:gdLst/>
              <a:ahLst/>
              <a:cxnLst/>
              <a:rect l="l" t="t" r="r" b="b"/>
              <a:pathLst>
                <a:path w="222885" h="293370">
                  <a:moveTo>
                    <a:pt x="0" y="0"/>
                  </a:moveTo>
                  <a:lnTo>
                    <a:pt x="222647" y="29279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25">
              <a:extLst>
                <a:ext uri="{FF2B5EF4-FFF2-40B4-BE49-F238E27FC236}">
                  <a16:creationId xmlns:a16="http://schemas.microsoft.com/office/drawing/2014/main" id="{7C2EE6CF-6953-4BCF-A307-7E0D95C9F574}"/>
                </a:ext>
              </a:extLst>
            </p:cNvPr>
            <p:cNvSpPr/>
            <p:nvPr/>
          </p:nvSpPr>
          <p:spPr>
            <a:xfrm>
              <a:off x="4865102" y="4153408"/>
              <a:ext cx="125591" cy="165027"/>
            </a:xfrm>
            <a:custGeom>
              <a:avLst/>
              <a:gdLst/>
              <a:ahLst/>
              <a:cxnLst/>
              <a:rect l="l" t="t" r="r" b="b"/>
              <a:pathLst>
                <a:path w="186055" h="244475">
                  <a:moveTo>
                    <a:pt x="0" y="0"/>
                  </a:moveTo>
                  <a:lnTo>
                    <a:pt x="185866" y="24442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26">
              <a:extLst>
                <a:ext uri="{FF2B5EF4-FFF2-40B4-BE49-F238E27FC236}">
                  <a16:creationId xmlns:a16="http://schemas.microsoft.com/office/drawing/2014/main" id="{92B2E4F6-5398-4ED1-B22F-9CA86B84A5EB}"/>
                </a:ext>
              </a:extLst>
            </p:cNvPr>
            <p:cNvSpPr/>
            <p:nvPr/>
          </p:nvSpPr>
          <p:spPr>
            <a:xfrm>
              <a:off x="4865102" y="4186058"/>
              <a:ext cx="100730" cy="132450"/>
            </a:xfrm>
            <a:custGeom>
              <a:avLst/>
              <a:gdLst/>
              <a:ahLst/>
              <a:cxnLst/>
              <a:rect l="l" t="t" r="r" b="b"/>
              <a:pathLst>
                <a:path w="149225" h="196214">
                  <a:moveTo>
                    <a:pt x="0" y="0"/>
                  </a:moveTo>
                  <a:lnTo>
                    <a:pt x="149086" y="19605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27">
              <a:extLst>
                <a:ext uri="{FF2B5EF4-FFF2-40B4-BE49-F238E27FC236}">
                  <a16:creationId xmlns:a16="http://schemas.microsoft.com/office/drawing/2014/main" id="{0CD2E930-48E9-4801-9220-C626C383FBE4}"/>
                </a:ext>
              </a:extLst>
            </p:cNvPr>
            <p:cNvSpPr/>
            <p:nvPr/>
          </p:nvSpPr>
          <p:spPr>
            <a:xfrm>
              <a:off x="4865102" y="4218705"/>
              <a:ext cx="75869" cy="99873"/>
            </a:xfrm>
            <a:custGeom>
              <a:avLst/>
              <a:gdLst/>
              <a:ahLst/>
              <a:cxnLst/>
              <a:rect l="l" t="t" r="r" b="b"/>
              <a:pathLst>
                <a:path w="112394" h="147954">
                  <a:moveTo>
                    <a:pt x="0" y="0"/>
                  </a:moveTo>
                  <a:lnTo>
                    <a:pt x="112310" y="14769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28">
              <a:extLst>
                <a:ext uri="{FF2B5EF4-FFF2-40B4-BE49-F238E27FC236}">
                  <a16:creationId xmlns:a16="http://schemas.microsoft.com/office/drawing/2014/main" id="{E19E33C9-86BD-402C-B046-0D13DBEA78AA}"/>
                </a:ext>
              </a:extLst>
            </p:cNvPr>
            <p:cNvSpPr/>
            <p:nvPr/>
          </p:nvSpPr>
          <p:spPr>
            <a:xfrm>
              <a:off x="4865102" y="4251355"/>
              <a:ext cx="51008" cy="67297"/>
            </a:xfrm>
            <a:custGeom>
              <a:avLst/>
              <a:gdLst/>
              <a:ahLst/>
              <a:cxnLst/>
              <a:rect l="l" t="t" r="r" b="b"/>
              <a:pathLst>
                <a:path w="75565" h="99695">
                  <a:moveTo>
                    <a:pt x="0" y="0"/>
                  </a:moveTo>
                  <a:lnTo>
                    <a:pt x="75529" y="99327"/>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29">
              <a:extLst>
                <a:ext uri="{FF2B5EF4-FFF2-40B4-BE49-F238E27FC236}">
                  <a16:creationId xmlns:a16="http://schemas.microsoft.com/office/drawing/2014/main" id="{8DB20E84-EAB5-4283-BA84-9D929DD5E9E9}"/>
                </a:ext>
              </a:extLst>
            </p:cNvPr>
            <p:cNvSpPr/>
            <p:nvPr/>
          </p:nvSpPr>
          <p:spPr>
            <a:xfrm>
              <a:off x="4865102" y="4284005"/>
              <a:ext cx="26576" cy="34720"/>
            </a:xfrm>
            <a:custGeom>
              <a:avLst/>
              <a:gdLst/>
              <a:ahLst/>
              <a:cxnLst/>
              <a:rect l="l" t="t" r="r" b="b"/>
              <a:pathLst>
                <a:path w="39369" h="51435">
                  <a:moveTo>
                    <a:pt x="0" y="0"/>
                  </a:moveTo>
                  <a:lnTo>
                    <a:pt x="38748" y="5095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object 30">
              <a:extLst>
                <a:ext uri="{FF2B5EF4-FFF2-40B4-BE49-F238E27FC236}">
                  <a16:creationId xmlns:a16="http://schemas.microsoft.com/office/drawing/2014/main" id="{B46E85F3-1FB2-494E-B8E1-CFC117A8C0F3}"/>
                </a:ext>
              </a:extLst>
            </p:cNvPr>
            <p:cNvSpPr/>
            <p:nvPr/>
          </p:nvSpPr>
          <p:spPr>
            <a:xfrm>
              <a:off x="6362375" y="3871554"/>
              <a:ext cx="389205" cy="333054"/>
            </a:xfrm>
            <a:custGeom>
              <a:avLst/>
              <a:gdLst/>
              <a:ahLst/>
              <a:cxnLst/>
              <a:rect l="l" t="t" r="r" b="b"/>
              <a:pathLst>
                <a:path w="576579" h="493395">
                  <a:moveTo>
                    <a:pt x="575995" y="0"/>
                  </a:moveTo>
                  <a:lnTo>
                    <a:pt x="0" y="0"/>
                  </a:lnTo>
                  <a:lnTo>
                    <a:pt x="0" y="493039"/>
                  </a:lnTo>
                  <a:lnTo>
                    <a:pt x="575995" y="493039"/>
                  </a:lnTo>
                  <a:lnTo>
                    <a:pt x="57599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31">
              <a:extLst>
                <a:ext uri="{FF2B5EF4-FFF2-40B4-BE49-F238E27FC236}">
                  <a16:creationId xmlns:a16="http://schemas.microsoft.com/office/drawing/2014/main" id="{24D951FE-1FF2-4A18-9A77-DCBD5B9C36CF}"/>
                </a:ext>
              </a:extLst>
            </p:cNvPr>
            <p:cNvSpPr/>
            <p:nvPr/>
          </p:nvSpPr>
          <p:spPr>
            <a:xfrm>
              <a:off x="6723883" y="4204376"/>
              <a:ext cx="27433" cy="36006"/>
            </a:xfrm>
            <a:custGeom>
              <a:avLst/>
              <a:gdLst/>
              <a:ahLst/>
              <a:cxnLst/>
              <a:rect l="l" t="t" r="r" b="b"/>
              <a:pathLst>
                <a:path w="40639" h="53339">
                  <a:moveTo>
                    <a:pt x="0" y="0"/>
                  </a:moveTo>
                  <a:lnTo>
                    <a:pt x="40460" y="5320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object 32">
              <a:extLst>
                <a:ext uri="{FF2B5EF4-FFF2-40B4-BE49-F238E27FC236}">
                  <a16:creationId xmlns:a16="http://schemas.microsoft.com/office/drawing/2014/main" id="{56CD9F34-147B-48AB-B658-FF2F2C90BC64}"/>
                </a:ext>
              </a:extLst>
            </p:cNvPr>
            <p:cNvSpPr/>
            <p:nvPr/>
          </p:nvSpPr>
          <p:spPr>
            <a:xfrm>
              <a:off x="6699056" y="4204376"/>
              <a:ext cx="52294" cy="68582"/>
            </a:xfrm>
            <a:custGeom>
              <a:avLst/>
              <a:gdLst/>
              <a:ahLst/>
              <a:cxnLst/>
              <a:rect l="l" t="t" r="r" b="b"/>
              <a:pathLst>
                <a:path w="77470" h="101600">
                  <a:moveTo>
                    <a:pt x="0" y="0"/>
                  </a:moveTo>
                  <a:lnTo>
                    <a:pt x="77239" y="101575"/>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bject 33">
              <a:extLst>
                <a:ext uri="{FF2B5EF4-FFF2-40B4-BE49-F238E27FC236}">
                  <a16:creationId xmlns:a16="http://schemas.microsoft.com/office/drawing/2014/main" id="{FD03E69C-C8E3-4300-AB9B-9F4186BDF746}"/>
                </a:ext>
              </a:extLst>
            </p:cNvPr>
            <p:cNvSpPr/>
            <p:nvPr/>
          </p:nvSpPr>
          <p:spPr>
            <a:xfrm>
              <a:off x="6674228" y="4204376"/>
              <a:ext cx="77155" cy="101588"/>
            </a:xfrm>
            <a:custGeom>
              <a:avLst/>
              <a:gdLst/>
              <a:ahLst/>
              <a:cxnLst/>
              <a:rect l="l" t="t" r="r" b="b"/>
              <a:pathLst>
                <a:path w="114300" h="150495">
                  <a:moveTo>
                    <a:pt x="0" y="0"/>
                  </a:moveTo>
                  <a:lnTo>
                    <a:pt x="114020" y="14994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34">
              <a:extLst>
                <a:ext uri="{FF2B5EF4-FFF2-40B4-BE49-F238E27FC236}">
                  <a16:creationId xmlns:a16="http://schemas.microsoft.com/office/drawing/2014/main" id="{3E69AC3A-5539-491F-8C26-DAD8C27AD9BE}"/>
                </a:ext>
              </a:extLst>
            </p:cNvPr>
            <p:cNvSpPr/>
            <p:nvPr/>
          </p:nvSpPr>
          <p:spPr>
            <a:xfrm>
              <a:off x="6649400" y="4204376"/>
              <a:ext cx="102016" cy="134164"/>
            </a:xfrm>
            <a:custGeom>
              <a:avLst/>
              <a:gdLst/>
              <a:ahLst/>
              <a:cxnLst/>
              <a:rect l="l" t="t" r="r" b="b"/>
              <a:pathLst>
                <a:path w="151129" h="198754">
                  <a:moveTo>
                    <a:pt x="0" y="0"/>
                  </a:moveTo>
                  <a:lnTo>
                    <a:pt x="150800" y="19831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bject 35">
              <a:extLst>
                <a:ext uri="{FF2B5EF4-FFF2-40B4-BE49-F238E27FC236}">
                  <a16:creationId xmlns:a16="http://schemas.microsoft.com/office/drawing/2014/main" id="{7EE3A9BF-6A4C-4EE3-81A9-09C63B9DACE4}"/>
                </a:ext>
              </a:extLst>
            </p:cNvPr>
            <p:cNvSpPr/>
            <p:nvPr/>
          </p:nvSpPr>
          <p:spPr>
            <a:xfrm>
              <a:off x="6624576" y="4204376"/>
              <a:ext cx="126877" cy="166741"/>
            </a:xfrm>
            <a:custGeom>
              <a:avLst/>
              <a:gdLst/>
              <a:ahLst/>
              <a:cxnLst/>
              <a:rect l="l" t="t" r="r" b="b"/>
              <a:pathLst>
                <a:path w="187960" h="247014">
                  <a:moveTo>
                    <a:pt x="0" y="0"/>
                  </a:moveTo>
                  <a:lnTo>
                    <a:pt x="187576" y="24667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36">
              <a:extLst>
                <a:ext uri="{FF2B5EF4-FFF2-40B4-BE49-F238E27FC236}">
                  <a16:creationId xmlns:a16="http://schemas.microsoft.com/office/drawing/2014/main" id="{0D3E2C27-2AA8-4793-B0F1-B4FA9BAB933D}"/>
                </a:ext>
              </a:extLst>
            </p:cNvPr>
            <p:cNvSpPr/>
            <p:nvPr/>
          </p:nvSpPr>
          <p:spPr>
            <a:xfrm>
              <a:off x="6599748" y="4204376"/>
              <a:ext cx="151739" cy="199318"/>
            </a:xfrm>
            <a:custGeom>
              <a:avLst/>
              <a:gdLst/>
              <a:ahLst/>
              <a:cxnLst/>
              <a:rect l="l" t="t" r="r" b="b"/>
              <a:pathLst>
                <a:path w="224789" h="295275">
                  <a:moveTo>
                    <a:pt x="0" y="0"/>
                  </a:moveTo>
                  <a:lnTo>
                    <a:pt x="224358" y="29504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37">
              <a:extLst>
                <a:ext uri="{FF2B5EF4-FFF2-40B4-BE49-F238E27FC236}">
                  <a16:creationId xmlns:a16="http://schemas.microsoft.com/office/drawing/2014/main" id="{A28FB0C7-92DB-4C86-8FA0-E76776D9AFD0}"/>
                </a:ext>
              </a:extLst>
            </p:cNvPr>
            <p:cNvSpPr/>
            <p:nvPr/>
          </p:nvSpPr>
          <p:spPr>
            <a:xfrm>
              <a:off x="6574920" y="4204376"/>
              <a:ext cx="176600" cy="231894"/>
            </a:xfrm>
            <a:custGeom>
              <a:avLst/>
              <a:gdLst/>
              <a:ahLst/>
              <a:cxnLst/>
              <a:rect l="l" t="t" r="r" b="b"/>
              <a:pathLst>
                <a:path w="261620" h="343535">
                  <a:moveTo>
                    <a:pt x="0" y="0"/>
                  </a:moveTo>
                  <a:lnTo>
                    <a:pt x="261139" y="343416"/>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38">
              <a:extLst>
                <a:ext uri="{FF2B5EF4-FFF2-40B4-BE49-F238E27FC236}">
                  <a16:creationId xmlns:a16="http://schemas.microsoft.com/office/drawing/2014/main" id="{C0954AD4-D0BC-4D5B-8EB2-C37142F35211}"/>
                </a:ext>
              </a:extLst>
            </p:cNvPr>
            <p:cNvSpPr/>
            <p:nvPr/>
          </p:nvSpPr>
          <p:spPr>
            <a:xfrm>
              <a:off x="6550092" y="4204376"/>
              <a:ext cx="201461" cy="264471"/>
            </a:xfrm>
            <a:custGeom>
              <a:avLst/>
              <a:gdLst/>
              <a:ahLst/>
              <a:cxnLst/>
              <a:rect l="l" t="t" r="r" b="b"/>
              <a:pathLst>
                <a:path w="298450" h="391795">
                  <a:moveTo>
                    <a:pt x="0" y="0"/>
                  </a:moveTo>
                  <a:lnTo>
                    <a:pt x="297919" y="391785"/>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39">
              <a:extLst>
                <a:ext uri="{FF2B5EF4-FFF2-40B4-BE49-F238E27FC236}">
                  <a16:creationId xmlns:a16="http://schemas.microsoft.com/office/drawing/2014/main" id="{8AA22E69-A278-455D-A423-2B160A12DE73}"/>
                </a:ext>
              </a:extLst>
            </p:cNvPr>
            <p:cNvSpPr/>
            <p:nvPr/>
          </p:nvSpPr>
          <p:spPr>
            <a:xfrm>
              <a:off x="6525268" y="4204376"/>
              <a:ext cx="226322" cy="297476"/>
            </a:xfrm>
            <a:custGeom>
              <a:avLst/>
              <a:gdLst/>
              <a:ahLst/>
              <a:cxnLst/>
              <a:rect l="l" t="t" r="r" b="b"/>
              <a:pathLst>
                <a:path w="335279" h="440689">
                  <a:moveTo>
                    <a:pt x="0" y="0"/>
                  </a:moveTo>
                  <a:lnTo>
                    <a:pt x="334695" y="44014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40">
              <a:extLst>
                <a:ext uri="{FF2B5EF4-FFF2-40B4-BE49-F238E27FC236}">
                  <a16:creationId xmlns:a16="http://schemas.microsoft.com/office/drawing/2014/main" id="{291BAC14-C0A2-4758-B260-F0B0177BABD0}"/>
                </a:ext>
              </a:extLst>
            </p:cNvPr>
            <p:cNvSpPr/>
            <p:nvPr/>
          </p:nvSpPr>
          <p:spPr>
            <a:xfrm>
              <a:off x="6500440" y="4204376"/>
              <a:ext cx="250754" cy="330053"/>
            </a:xfrm>
            <a:custGeom>
              <a:avLst/>
              <a:gdLst/>
              <a:ahLst/>
              <a:cxnLst/>
              <a:rect l="l" t="t" r="r" b="b"/>
              <a:pathLst>
                <a:path w="371475" h="488950">
                  <a:moveTo>
                    <a:pt x="0" y="0"/>
                  </a:moveTo>
                  <a:lnTo>
                    <a:pt x="371475" y="48851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41">
              <a:extLst>
                <a:ext uri="{FF2B5EF4-FFF2-40B4-BE49-F238E27FC236}">
                  <a16:creationId xmlns:a16="http://schemas.microsoft.com/office/drawing/2014/main" id="{A8969C5F-5ADD-4D8B-8186-A1660AAE110B}"/>
                </a:ext>
              </a:extLst>
            </p:cNvPr>
            <p:cNvSpPr/>
            <p:nvPr/>
          </p:nvSpPr>
          <p:spPr>
            <a:xfrm>
              <a:off x="6475612" y="4204376"/>
              <a:ext cx="275615" cy="362630"/>
            </a:xfrm>
            <a:custGeom>
              <a:avLst/>
              <a:gdLst/>
              <a:ahLst/>
              <a:cxnLst/>
              <a:rect l="l" t="t" r="r" b="b"/>
              <a:pathLst>
                <a:path w="408304" h="537210">
                  <a:moveTo>
                    <a:pt x="0" y="0"/>
                  </a:moveTo>
                  <a:lnTo>
                    <a:pt x="408257" y="536887"/>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object 42">
              <a:extLst>
                <a:ext uri="{FF2B5EF4-FFF2-40B4-BE49-F238E27FC236}">
                  <a16:creationId xmlns:a16="http://schemas.microsoft.com/office/drawing/2014/main" id="{D8334983-0E7B-4964-BEF8-6027C97B47BF}"/>
                </a:ext>
              </a:extLst>
            </p:cNvPr>
            <p:cNvSpPr/>
            <p:nvPr/>
          </p:nvSpPr>
          <p:spPr>
            <a:xfrm>
              <a:off x="6450784" y="4204376"/>
              <a:ext cx="300476" cy="395206"/>
            </a:xfrm>
            <a:custGeom>
              <a:avLst/>
              <a:gdLst/>
              <a:ahLst/>
              <a:cxnLst/>
              <a:rect l="l" t="t" r="r" b="b"/>
              <a:pathLst>
                <a:path w="445135" h="585470">
                  <a:moveTo>
                    <a:pt x="0" y="0"/>
                  </a:moveTo>
                  <a:lnTo>
                    <a:pt x="445037" y="585256"/>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43">
              <a:extLst>
                <a:ext uri="{FF2B5EF4-FFF2-40B4-BE49-F238E27FC236}">
                  <a16:creationId xmlns:a16="http://schemas.microsoft.com/office/drawing/2014/main" id="{A705589C-3E23-4434-AD8B-505633F800B1}"/>
                </a:ext>
              </a:extLst>
            </p:cNvPr>
            <p:cNvSpPr/>
            <p:nvPr/>
          </p:nvSpPr>
          <p:spPr>
            <a:xfrm>
              <a:off x="6425959" y="4204376"/>
              <a:ext cx="301334" cy="396064"/>
            </a:xfrm>
            <a:custGeom>
              <a:avLst/>
              <a:gdLst/>
              <a:ahLst/>
              <a:cxnLst/>
              <a:rect l="l" t="t" r="r" b="b"/>
              <a:pathLst>
                <a:path w="446404" h="586739">
                  <a:moveTo>
                    <a:pt x="0" y="0"/>
                  </a:moveTo>
                  <a:lnTo>
                    <a:pt x="445837" y="58630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44">
              <a:extLst>
                <a:ext uri="{FF2B5EF4-FFF2-40B4-BE49-F238E27FC236}">
                  <a16:creationId xmlns:a16="http://schemas.microsoft.com/office/drawing/2014/main" id="{48B3BF00-521D-49E2-AD54-FDBF8FE30514}"/>
                </a:ext>
              </a:extLst>
            </p:cNvPr>
            <p:cNvSpPr/>
            <p:nvPr/>
          </p:nvSpPr>
          <p:spPr>
            <a:xfrm>
              <a:off x="6401132" y="4204376"/>
              <a:ext cx="301334" cy="396064"/>
            </a:xfrm>
            <a:custGeom>
              <a:avLst/>
              <a:gdLst/>
              <a:ahLst/>
              <a:cxnLst/>
              <a:rect l="l" t="t" r="r" b="b"/>
              <a:pathLst>
                <a:path w="446404" h="586739">
                  <a:moveTo>
                    <a:pt x="0" y="0"/>
                  </a:moveTo>
                  <a:lnTo>
                    <a:pt x="445837" y="58630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bject 45">
              <a:extLst>
                <a:ext uri="{FF2B5EF4-FFF2-40B4-BE49-F238E27FC236}">
                  <a16:creationId xmlns:a16="http://schemas.microsoft.com/office/drawing/2014/main" id="{0E64CC00-879A-427B-A45D-45998F001331}"/>
                </a:ext>
              </a:extLst>
            </p:cNvPr>
            <p:cNvSpPr/>
            <p:nvPr/>
          </p:nvSpPr>
          <p:spPr>
            <a:xfrm>
              <a:off x="6376303" y="4204376"/>
              <a:ext cx="301334" cy="396064"/>
            </a:xfrm>
            <a:custGeom>
              <a:avLst/>
              <a:gdLst/>
              <a:ahLst/>
              <a:cxnLst/>
              <a:rect l="l" t="t" r="r" b="b"/>
              <a:pathLst>
                <a:path w="446404" h="586739">
                  <a:moveTo>
                    <a:pt x="0" y="0"/>
                  </a:moveTo>
                  <a:lnTo>
                    <a:pt x="445837" y="586308"/>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46">
              <a:extLst>
                <a:ext uri="{FF2B5EF4-FFF2-40B4-BE49-F238E27FC236}">
                  <a16:creationId xmlns:a16="http://schemas.microsoft.com/office/drawing/2014/main" id="{C7168626-3C41-4FAA-AAF8-6BC7EBD8697F}"/>
                </a:ext>
              </a:extLst>
            </p:cNvPr>
            <p:cNvSpPr/>
            <p:nvPr/>
          </p:nvSpPr>
          <p:spPr>
            <a:xfrm>
              <a:off x="6362375" y="4218705"/>
              <a:ext cx="290189" cy="381490"/>
            </a:xfrm>
            <a:custGeom>
              <a:avLst/>
              <a:gdLst/>
              <a:ahLst/>
              <a:cxnLst/>
              <a:rect l="l" t="t" r="r" b="b"/>
              <a:pathLst>
                <a:path w="429895" h="565150">
                  <a:moveTo>
                    <a:pt x="0" y="0"/>
                  </a:moveTo>
                  <a:lnTo>
                    <a:pt x="429695" y="56507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bject 47">
              <a:extLst>
                <a:ext uri="{FF2B5EF4-FFF2-40B4-BE49-F238E27FC236}">
                  <a16:creationId xmlns:a16="http://schemas.microsoft.com/office/drawing/2014/main" id="{9E4780CC-777C-425E-BCD1-023512CE01AD}"/>
                </a:ext>
              </a:extLst>
            </p:cNvPr>
            <p:cNvSpPr/>
            <p:nvPr/>
          </p:nvSpPr>
          <p:spPr>
            <a:xfrm>
              <a:off x="6362375" y="4251356"/>
              <a:ext cx="265328" cy="348913"/>
            </a:xfrm>
            <a:custGeom>
              <a:avLst/>
              <a:gdLst/>
              <a:ahLst/>
              <a:cxnLst/>
              <a:rect l="l" t="t" r="r" b="b"/>
              <a:pathLst>
                <a:path w="393064" h="516889">
                  <a:moveTo>
                    <a:pt x="0" y="0"/>
                  </a:moveTo>
                  <a:lnTo>
                    <a:pt x="392914" y="51671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48">
              <a:extLst>
                <a:ext uri="{FF2B5EF4-FFF2-40B4-BE49-F238E27FC236}">
                  <a16:creationId xmlns:a16="http://schemas.microsoft.com/office/drawing/2014/main" id="{C2D16EB9-6949-41A1-B761-E2E84FBDC0D7}"/>
                </a:ext>
              </a:extLst>
            </p:cNvPr>
            <p:cNvSpPr/>
            <p:nvPr/>
          </p:nvSpPr>
          <p:spPr>
            <a:xfrm>
              <a:off x="6362375" y="4284006"/>
              <a:ext cx="240467" cy="316337"/>
            </a:xfrm>
            <a:custGeom>
              <a:avLst/>
              <a:gdLst/>
              <a:ahLst/>
              <a:cxnLst/>
              <a:rect l="l" t="t" r="r" b="b"/>
              <a:pathLst>
                <a:path w="356235" h="468629">
                  <a:moveTo>
                    <a:pt x="0" y="0"/>
                  </a:moveTo>
                  <a:lnTo>
                    <a:pt x="356133" y="46834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49">
              <a:extLst>
                <a:ext uri="{FF2B5EF4-FFF2-40B4-BE49-F238E27FC236}">
                  <a16:creationId xmlns:a16="http://schemas.microsoft.com/office/drawing/2014/main" id="{A05953A7-3EA2-4280-8D59-4DF30DF40A35}"/>
                </a:ext>
              </a:extLst>
            </p:cNvPr>
            <p:cNvSpPr/>
            <p:nvPr/>
          </p:nvSpPr>
          <p:spPr>
            <a:xfrm>
              <a:off x="6362375" y="4316656"/>
              <a:ext cx="215606" cy="283760"/>
            </a:xfrm>
            <a:custGeom>
              <a:avLst/>
              <a:gdLst/>
              <a:ahLst/>
              <a:cxnLst/>
              <a:rect l="l" t="t" r="r" b="b"/>
              <a:pathLst>
                <a:path w="319404" h="420370">
                  <a:moveTo>
                    <a:pt x="0" y="0"/>
                  </a:moveTo>
                  <a:lnTo>
                    <a:pt x="319354" y="41997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50">
              <a:extLst>
                <a:ext uri="{FF2B5EF4-FFF2-40B4-BE49-F238E27FC236}">
                  <a16:creationId xmlns:a16="http://schemas.microsoft.com/office/drawing/2014/main" id="{7CBE0208-F06B-4111-91AD-F8DB562474BA}"/>
                </a:ext>
              </a:extLst>
            </p:cNvPr>
            <p:cNvSpPr/>
            <p:nvPr/>
          </p:nvSpPr>
          <p:spPr>
            <a:xfrm>
              <a:off x="6362375" y="4349303"/>
              <a:ext cx="191173" cy="251183"/>
            </a:xfrm>
            <a:custGeom>
              <a:avLst/>
              <a:gdLst/>
              <a:ahLst/>
              <a:cxnLst/>
              <a:rect l="l" t="t" r="r" b="b"/>
              <a:pathLst>
                <a:path w="283210" h="372110">
                  <a:moveTo>
                    <a:pt x="0" y="0"/>
                  </a:moveTo>
                  <a:lnTo>
                    <a:pt x="282577" y="37160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51">
              <a:extLst>
                <a:ext uri="{FF2B5EF4-FFF2-40B4-BE49-F238E27FC236}">
                  <a16:creationId xmlns:a16="http://schemas.microsoft.com/office/drawing/2014/main" id="{D94DEA75-F1E8-4C34-AF40-72015C8E8A88}"/>
                </a:ext>
              </a:extLst>
            </p:cNvPr>
            <p:cNvSpPr/>
            <p:nvPr/>
          </p:nvSpPr>
          <p:spPr>
            <a:xfrm>
              <a:off x="6362375" y="4381952"/>
              <a:ext cx="166312" cy="218607"/>
            </a:xfrm>
            <a:custGeom>
              <a:avLst/>
              <a:gdLst/>
              <a:ahLst/>
              <a:cxnLst/>
              <a:rect l="l" t="t" r="r" b="b"/>
              <a:pathLst>
                <a:path w="246379" h="323850">
                  <a:moveTo>
                    <a:pt x="0" y="0"/>
                  </a:moveTo>
                  <a:lnTo>
                    <a:pt x="245797" y="32324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52">
              <a:extLst>
                <a:ext uri="{FF2B5EF4-FFF2-40B4-BE49-F238E27FC236}">
                  <a16:creationId xmlns:a16="http://schemas.microsoft.com/office/drawing/2014/main" id="{D27E5471-F6B5-45D1-979F-4FC481A22B3C}"/>
                </a:ext>
              </a:extLst>
            </p:cNvPr>
            <p:cNvSpPr/>
            <p:nvPr/>
          </p:nvSpPr>
          <p:spPr>
            <a:xfrm>
              <a:off x="6362375" y="4414603"/>
              <a:ext cx="141451" cy="185601"/>
            </a:xfrm>
            <a:custGeom>
              <a:avLst/>
              <a:gdLst/>
              <a:ahLst/>
              <a:cxnLst/>
              <a:rect l="l" t="t" r="r" b="b"/>
              <a:pathLst>
                <a:path w="209550" h="274954">
                  <a:moveTo>
                    <a:pt x="0" y="0"/>
                  </a:moveTo>
                  <a:lnTo>
                    <a:pt x="209016" y="27487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53">
              <a:extLst>
                <a:ext uri="{FF2B5EF4-FFF2-40B4-BE49-F238E27FC236}">
                  <a16:creationId xmlns:a16="http://schemas.microsoft.com/office/drawing/2014/main" id="{1C5A7BBF-CC4F-44F5-86FD-D73AD09D5E6B}"/>
                </a:ext>
              </a:extLst>
            </p:cNvPr>
            <p:cNvSpPr/>
            <p:nvPr/>
          </p:nvSpPr>
          <p:spPr>
            <a:xfrm>
              <a:off x="6362375" y="4447253"/>
              <a:ext cx="116590" cy="153025"/>
            </a:xfrm>
            <a:custGeom>
              <a:avLst/>
              <a:gdLst/>
              <a:ahLst/>
              <a:cxnLst/>
              <a:rect l="l" t="t" r="r" b="b"/>
              <a:pathLst>
                <a:path w="172720" h="226695">
                  <a:moveTo>
                    <a:pt x="0" y="0"/>
                  </a:moveTo>
                  <a:lnTo>
                    <a:pt x="172236" y="22650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54">
              <a:extLst>
                <a:ext uri="{FF2B5EF4-FFF2-40B4-BE49-F238E27FC236}">
                  <a16:creationId xmlns:a16="http://schemas.microsoft.com/office/drawing/2014/main" id="{12E3414C-AD69-46C7-9D90-E84BBFC82041}"/>
                </a:ext>
              </a:extLst>
            </p:cNvPr>
            <p:cNvSpPr/>
            <p:nvPr/>
          </p:nvSpPr>
          <p:spPr>
            <a:xfrm>
              <a:off x="6362375" y="4479899"/>
              <a:ext cx="91729" cy="120448"/>
            </a:xfrm>
            <a:custGeom>
              <a:avLst/>
              <a:gdLst/>
              <a:ahLst/>
              <a:cxnLst/>
              <a:rect l="l" t="t" r="r" b="b"/>
              <a:pathLst>
                <a:path w="135889" h="178435">
                  <a:moveTo>
                    <a:pt x="0" y="0"/>
                  </a:moveTo>
                  <a:lnTo>
                    <a:pt x="135460" y="178140"/>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55">
              <a:extLst>
                <a:ext uri="{FF2B5EF4-FFF2-40B4-BE49-F238E27FC236}">
                  <a16:creationId xmlns:a16="http://schemas.microsoft.com/office/drawing/2014/main" id="{81179AED-2F7A-47D8-AEFB-29DFC0879992}"/>
                </a:ext>
              </a:extLst>
            </p:cNvPr>
            <p:cNvSpPr/>
            <p:nvPr/>
          </p:nvSpPr>
          <p:spPr>
            <a:xfrm>
              <a:off x="6362375" y="4512549"/>
              <a:ext cx="66868" cy="87871"/>
            </a:xfrm>
            <a:custGeom>
              <a:avLst/>
              <a:gdLst/>
              <a:ahLst/>
              <a:cxnLst/>
              <a:rect l="l" t="t" r="r" b="b"/>
              <a:pathLst>
                <a:path w="99060" h="130175">
                  <a:moveTo>
                    <a:pt x="0" y="0"/>
                  </a:moveTo>
                  <a:lnTo>
                    <a:pt x="98679" y="12977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56">
              <a:extLst>
                <a:ext uri="{FF2B5EF4-FFF2-40B4-BE49-F238E27FC236}">
                  <a16:creationId xmlns:a16="http://schemas.microsoft.com/office/drawing/2014/main" id="{F4668253-7317-4F46-BA97-334984FEA4E7}"/>
                </a:ext>
              </a:extLst>
            </p:cNvPr>
            <p:cNvSpPr/>
            <p:nvPr/>
          </p:nvSpPr>
          <p:spPr>
            <a:xfrm>
              <a:off x="6362375" y="4545201"/>
              <a:ext cx="42007" cy="55295"/>
            </a:xfrm>
            <a:custGeom>
              <a:avLst/>
              <a:gdLst/>
              <a:ahLst/>
              <a:cxnLst/>
              <a:rect l="l" t="t" r="r" b="b"/>
              <a:pathLst>
                <a:path w="62229" h="81914">
                  <a:moveTo>
                    <a:pt x="0" y="0"/>
                  </a:moveTo>
                  <a:lnTo>
                    <a:pt x="61898" y="8140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57">
              <a:extLst>
                <a:ext uri="{FF2B5EF4-FFF2-40B4-BE49-F238E27FC236}">
                  <a16:creationId xmlns:a16="http://schemas.microsoft.com/office/drawing/2014/main" id="{D71EED8B-4F0C-456A-A9A5-0648C5FA2BD7}"/>
                </a:ext>
              </a:extLst>
            </p:cNvPr>
            <p:cNvSpPr/>
            <p:nvPr/>
          </p:nvSpPr>
          <p:spPr>
            <a:xfrm>
              <a:off x="6362375" y="4577851"/>
              <a:ext cx="17146" cy="22718"/>
            </a:xfrm>
            <a:custGeom>
              <a:avLst/>
              <a:gdLst/>
              <a:ahLst/>
              <a:cxnLst/>
              <a:rect l="l" t="t" r="r" b="b"/>
              <a:pathLst>
                <a:path w="25400" h="33654">
                  <a:moveTo>
                    <a:pt x="0" y="0"/>
                  </a:moveTo>
                  <a:lnTo>
                    <a:pt x="25117" y="3303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58">
              <a:extLst>
                <a:ext uri="{FF2B5EF4-FFF2-40B4-BE49-F238E27FC236}">
                  <a16:creationId xmlns:a16="http://schemas.microsoft.com/office/drawing/2014/main" id="{3E3A58B5-F783-46D1-9BDD-773FCBFD43AD}"/>
                </a:ext>
              </a:extLst>
            </p:cNvPr>
            <p:cNvSpPr/>
            <p:nvPr/>
          </p:nvSpPr>
          <p:spPr>
            <a:xfrm>
              <a:off x="7865727" y="3871554"/>
              <a:ext cx="389205" cy="477505"/>
            </a:xfrm>
            <a:custGeom>
              <a:avLst/>
              <a:gdLst/>
              <a:ahLst/>
              <a:cxnLst/>
              <a:rect l="l" t="t" r="r" b="b"/>
              <a:pathLst>
                <a:path w="576579" h="707389">
                  <a:moveTo>
                    <a:pt x="575995" y="0"/>
                  </a:moveTo>
                  <a:lnTo>
                    <a:pt x="0" y="0"/>
                  </a:lnTo>
                  <a:lnTo>
                    <a:pt x="0" y="707034"/>
                  </a:lnTo>
                  <a:lnTo>
                    <a:pt x="575995" y="707034"/>
                  </a:lnTo>
                  <a:lnTo>
                    <a:pt x="57599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59">
              <a:extLst>
                <a:ext uri="{FF2B5EF4-FFF2-40B4-BE49-F238E27FC236}">
                  <a16:creationId xmlns:a16="http://schemas.microsoft.com/office/drawing/2014/main" id="{942EAF3D-7D55-426F-AC64-498C0879D1FE}"/>
                </a:ext>
              </a:extLst>
            </p:cNvPr>
            <p:cNvSpPr/>
            <p:nvPr/>
          </p:nvSpPr>
          <p:spPr>
            <a:xfrm>
              <a:off x="8228737" y="4348811"/>
              <a:ext cx="26147" cy="34291"/>
            </a:xfrm>
            <a:custGeom>
              <a:avLst/>
              <a:gdLst/>
              <a:ahLst/>
              <a:cxnLst/>
              <a:rect l="l" t="t" r="r" b="b"/>
              <a:pathLst>
                <a:path w="38734" h="50800">
                  <a:moveTo>
                    <a:pt x="0" y="0"/>
                  </a:moveTo>
                  <a:lnTo>
                    <a:pt x="38235" y="5028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60">
              <a:extLst>
                <a:ext uri="{FF2B5EF4-FFF2-40B4-BE49-F238E27FC236}">
                  <a16:creationId xmlns:a16="http://schemas.microsoft.com/office/drawing/2014/main" id="{86772092-D597-4EF6-9ECD-D4ABB9F4E2D6}"/>
                </a:ext>
              </a:extLst>
            </p:cNvPr>
            <p:cNvSpPr/>
            <p:nvPr/>
          </p:nvSpPr>
          <p:spPr>
            <a:xfrm>
              <a:off x="8203910" y="4348811"/>
              <a:ext cx="51008" cy="66868"/>
            </a:xfrm>
            <a:custGeom>
              <a:avLst/>
              <a:gdLst/>
              <a:ahLst/>
              <a:cxnLst/>
              <a:rect l="l" t="t" r="r" b="b"/>
              <a:pathLst>
                <a:path w="75565" h="99060">
                  <a:moveTo>
                    <a:pt x="0" y="0"/>
                  </a:moveTo>
                  <a:lnTo>
                    <a:pt x="75014" y="98650"/>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61">
              <a:extLst>
                <a:ext uri="{FF2B5EF4-FFF2-40B4-BE49-F238E27FC236}">
                  <a16:creationId xmlns:a16="http://schemas.microsoft.com/office/drawing/2014/main" id="{25916A89-4F3B-49CE-B001-31E4A20A4975}"/>
                </a:ext>
              </a:extLst>
            </p:cNvPr>
            <p:cNvSpPr/>
            <p:nvPr/>
          </p:nvSpPr>
          <p:spPr>
            <a:xfrm>
              <a:off x="8179083" y="4348811"/>
              <a:ext cx="75869" cy="99445"/>
            </a:xfrm>
            <a:custGeom>
              <a:avLst/>
              <a:gdLst/>
              <a:ahLst/>
              <a:cxnLst/>
              <a:rect l="l" t="t" r="r" b="b"/>
              <a:pathLst>
                <a:path w="112395" h="147320">
                  <a:moveTo>
                    <a:pt x="0" y="0"/>
                  </a:moveTo>
                  <a:lnTo>
                    <a:pt x="111793" y="14702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62">
              <a:extLst>
                <a:ext uri="{FF2B5EF4-FFF2-40B4-BE49-F238E27FC236}">
                  <a16:creationId xmlns:a16="http://schemas.microsoft.com/office/drawing/2014/main" id="{D12B91A9-4348-4A17-A37E-7DB7803B941A}"/>
                </a:ext>
              </a:extLst>
            </p:cNvPr>
            <p:cNvSpPr/>
            <p:nvPr/>
          </p:nvSpPr>
          <p:spPr>
            <a:xfrm>
              <a:off x="8154254" y="4348811"/>
              <a:ext cx="100302" cy="132021"/>
            </a:xfrm>
            <a:custGeom>
              <a:avLst/>
              <a:gdLst/>
              <a:ahLst/>
              <a:cxnLst/>
              <a:rect l="l" t="t" r="r" b="b"/>
              <a:pathLst>
                <a:path w="148590" h="195579">
                  <a:moveTo>
                    <a:pt x="0" y="0"/>
                  </a:moveTo>
                  <a:lnTo>
                    <a:pt x="148574" y="19539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63">
              <a:extLst>
                <a:ext uri="{FF2B5EF4-FFF2-40B4-BE49-F238E27FC236}">
                  <a16:creationId xmlns:a16="http://schemas.microsoft.com/office/drawing/2014/main" id="{E966D5C2-6AC8-4312-BF96-33A95DC8F346}"/>
                </a:ext>
              </a:extLst>
            </p:cNvPr>
            <p:cNvSpPr/>
            <p:nvPr/>
          </p:nvSpPr>
          <p:spPr>
            <a:xfrm>
              <a:off x="8129431" y="4348811"/>
              <a:ext cx="125163" cy="164598"/>
            </a:xfrm>
            <a:custGeom>
              <a:avLst/>
              <a:gdLst/>
              <a:ahLst/>
              <a:cxnLst/>
              <a:rect l="l" t="t" r="r" b="b"/>
              <a:pathLst>
                <a:path w="185420" h="243839">
                  <a:moveTo>
                    <a:pt x="0" y="0"/>
                  </a:moveTo>
                  <a:lnTo>
                    <a:pt x="185348" y="24375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64">
              <a:extLst>
                <a:ext uri="{FF2B5EF4-FFF2-40B4-BE49-F238E27FC236}">
                  <a16:creationId xmlns:a16="http://schemas.microsoft.com/office/drawing/2014/main" id="{31CCB48A-1A0A-4DF0-A9D3-F405C55BD5E3}"/>
                </a:ext>
              </a:extLst>
            </p:cNvPr>
            <p:cNvSpPr/>
            <p:nvPr/>
          </p:nvSpPr>
          <p:spPr>
            <a:xfrm>
              <a:off x="8104603" y="4348811"/>
              <a:ext cx="150024" cy="197603"/>
            </a:xfrm>
            <a:custGeom>
              <a:avLst/>
              <a:gdLst/>
              <a:ahLst/>
              <a:cxnLst/>
              <a:rect l="l" t="t" r="r" b="b"/>
              <a:pathLst>
                <a:path w="222250" h="292735">
                  <a:moveTo>
                    <a:pt x="0" y="0"/>
                  </a:moveTo>
                  <a:lnTo>
                    <a:pt x="222129" y="29212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65">
              <a:extLst>
                <a:ext uri="{FF2B5EF4-FFF2-40B4-BE49-F238E27FC236}">
                  <a16:creationId xmlns:a16="http://schemas.microsoft.com/office/drawing/2014/main" id="{C5204FF7-E462-4E68-8C00-2C85639A6544}"/>
                </a:ext>
              </a:extLst>
            </p:cNvPr>
            <p:cNvSpPr/>
            <p:nvPr/>
          </p:nvSpPr>
          <p:spPr>
            <a:xfrm>
              <a:off x="8079776" y="4348811"/>
              <a:ext cx="174884" cy="230180"/>
            </a:xfrm>
            <a:custGeom>
              <a:avLst/>
              <a:gdLst/>
              <a:ahLst/>
              <a:cxnLst/>
              <a:rect l="l" t="t" r="r" b="b"/>
              <a:pathLst>
                <a:path w="259079" h="340995">
                  <a:moveTo>
                    <a:pt x="0" y="0"/>
                  </a:moveTo>
                  <a:lnTo>
                    <a:pt x="258909" y="34049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object 66">
              <a:extLst>
                <a:ext uri="{FF2B5EF4-FFF2-40B4-BE49-F238E27FC236}">
                  <a16:creationId xmlns:a16="http://schemas.microsoft.com/office/drawing/2014/main" id="{31E66851-D84E-40DB-ACCA-05DA33E3F921}"/>
                </a:ext>
              </a:extLst>
            </p:cNvPr>
            <p:cNvSpPr/>
            <p:nvPr/>
          </p:nvSpPr>
          <p:spPr>
            <a:xfrm>
              <a:off x="8054952" y="4348811"/>
              <a:ext cx="199746" cy="262757"/>
            </a:xfrm>
            <a:custGeom>
              <a:avLst/>
              <a:gdLst/>
              <a:ahLst/>
              <a:cxnLst/>
              <a:rect l="l" t="t" r="r" b="b"/>
              <a:pathLst>
                <a:path w="295909" h="389254">
                  <a:moveTo>
                    <a:pt x="0" y="0"/>
                  </a:moveTo>
                  <a:lnTo>
                    <a:pt x="295684" y="38885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67">
              <a:extLst>
                <a:ext uri="{FF2B5EF4-FFF2-40B4-BE49-F238E27FC236}">
                  <a16:creationId xmlns:a16="http://schemas.microsoft.com/office/drawing/2014/main" id="{F9DFDCB1-99F0-4429-96EA-142EC5F80AC8}"/>
                </a:ext>
              </a:extLst>
            </p:cNvPr>
            <p:cNvSpPr/>
            <p:nvPr/>
          </p:nvSpPr>
          <p:spPr>
            <a:xfrm>
              <a:off x="8030124" y="4348811"/>
              <a:ext cx="224607" cy="295333"/>
            </a:xfrm>
            <a:custGeom>
              <a:avLst/>
              <a:gdLst/>
              <a:ahLst/>
              <a:cxnLst/>
              <a:rect l="l" t="t" r="r" b="b"/>
              <a:pathLst>
                <a:path w="332740" h="437514">
                  <a:moveTo>
                    <a:pt x="0" y="0"/>
                  </a:moveTo>
                  <a:lnTo>
                    <a:pt x="332464" y="43722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68">
              <a:extLst>
                <a:ext uri="{FF2B5EF4-FFF2-40B4-BE49-F238E27FC236}">
                  <a16:creationId xmlns:a16="http://schemas.microsoft.com/office/drawing/2014/main" id="{317DA2C3-8948-4BFE-9CCA-61FB813F16FA}"/>
                </a:ext>
              </a:extLst>
            </p:cNvPr>
            <p:cNvSpPr/>
            <p:nvPr/>
          </p:nvSpPr>
          <p:spPr>
            <a:xfrm>
              <a:off x="8005298" y="4348811"/>
              <a:ext cx="249468" cy="327910"/>
            </a:xfrm>
            <a:custGeom>
              <a:avLst/>
              <a:gdLst/>
              <a:ahLst/>
              <a:cxnLst/>
              <a:rect l="l" t="t" r="r" b="b"/>
              <a:pathLst>
                <a:path w="369570" h="485775">
                  <a:moveTo>
                    <a:pt x="0" y="0"/>
                  </a:moveTo>
                  <a:lnTo>
                    <a:pt x="369243" y="48559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69">
              <a:extLst>
                <a:ext uri="{FF2B5EF4-FFF2-40B4-BE49-F238E27FC236}">
                  <a16:creationId xmlns:a16="http://schemas.microsoft.com/office/drawing/2014/main" id="{574E0DDA-ED1D-4919-BC1A-50B4C6663EE2}"/>
                </a:ext>
              </a:extLst>
            </p:cNvPr>
            <p:cNvSpPr/>
            <p:nvPr/>
          </p:nvSpPr>
          <p:spPr>
            <a:xfrm>
              <a:off x="7980470" y="4348811"/>
              <a:ext cx="274330" cy="360487"/>
            </a:xfrm>
            <a:custGeom>
              <a:avLst/>
              <a:gdLst/>
              <a:ahLst/>
              <a:cxnLst/>
              <a:rect l="l" t="t" r="r" b="b"/>
              <a:pathLst>
                <a:path w="406400" h="534034">
                  <a:moveTo>
                    <a:pt x="0" y="0"/>
                  </a:moveTo>
                  <a:lnTo>
                    <a:pt x="406024" y="53396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70">
              <a:extLst>
                <a:ext uri="{FF2B5EF4-FFF2-40B4-BE49-F238E27FC236}">
                  <a16:creationId xmlns:a16="http://schemas.microsoft.com/office/drawing/2014/main" id="{77DBE6EF-4170-4E17-89E3-44186FF6A82A}"/>
                </a:ext>
              </a:extLst>
            </p:cNvPr>
            <p:cNvSpPr/>
            <p:nvPr/>
          </p:nvSpPr>
          <p:spPr>
            <a:xfrm>
              <a:off x="7955646" y="4348811"/>
              <a:ext cx="299191" cy="393492"/>
            </a:xfrm>
            <a:custGeom>
              <a:avLst/>
              <a:gdLst/>
              <a:ahLst/>
              <a:cxnLst/>
              <a:rect l="l" t="t" r="r" b="b"/>
              <a:pathLst>
                <a:path w="443229" h="582929">
                  <a:moveTo>
                    <a:pt x="0" y="0"/>
                  </a:moveTo>
                  <a:lnTo>
                    <a:pt x="442798" y="58232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71">
              <a:extLst>
                <a:ext uri="{FF2B5EF4-FFF2-40B4-BE49-F238E27FC236}">
                  <a16:creationId xmlns:a16="http://schemas.microsoft.com/office/drawing/2014/main" id="{4FC84D7D-6923-44EF-9003-8EFDA82EC694}"/>
                </a:ext>
              </a:extLst>
            </p:cNvPr>
            <p:cNvSpPr/>
            <p:nvPr/>
          </p:nvSpPr>
          <p:spPr>
            <a:xfrm>
              <a:off x="7930818" y="4348811"/>
              <a:ext cx="324051" cy="426069"/>
            </a:xfrm>
            <a:custGeom>
              <a:avLst/>
              <a:gdLst/>
              <a:ahLst/>
              <a:cxnLst/>
              <a:rect l="l" t="t" r="r" b="b"/>
              <a:pathLst>
                <a:path w="480059" h="631190">
                  <a:moveTo>
                    <a:pt x="0" y="0"/>
                  </a:moveTo>
                  <a:lnTo>
                    <a:pt x="479579" y="63069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object 72">
              <a:extLst>
                <a:ext uri="{FF2B5EF4-FFF2-40B4-BE49-F238E27FC236}">
                  <a16:creationId xmlns:a16="http://schemas.microsoft.com/office/drawing/2014/main" id="{207C15D6-BD48-41E0-AC9B-864896268C43}"/>
                </a:ext>
              </a:extLst>
            </p:cNvPr>
            <p:cNvSpPr/>
            <p:nvPr/>
          </p:nvSpPr>
          <p:spPr>
            <a:xfrm>
              <a:off x="7905991" y="4348811"/>
              <a:ext cx="341626" cy="449215"/>
            </a:xfrm>
            <a:custGeom>
              <a:avLst/>
              <a:gdLst/>
              <a:ahLst/>
              <a:cxnLst/>
              <a:rect l="l" t="t" r="r" b="b"/>
              <a:pathLst>
                <a:path w="506095" h="665479">
                  <a:moveTo>
                    <a:pt x="0" y="0"/>
                  </a:moveTo>
                  <a:lnTo>
                    <a:pt x="506030" y="665479"/>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object 73">
              <a:extLst>
                <a:ext uri="{FF2B5EF4-FFF2-40B4-BE49-F238E27FC236}">
                  <a16:creationId xmlns:a16="http://schemas.microsoft.com/office/drawing/2014/main" id="{8F11CD2E-4ABE-4187-B2F6-6D689EE3F1C1}"/>
                </a:ext>
              </a:extLst>
            </p:cNvPr>
            <p:cNvSpPr/>
            <p:nvPr/>
          </p:nvSpPr>
          <p:spPr>
            <a:xfrm>
              <a:off x="7881164" y="4348811"/>
              <a:ext cx="341626" cy="449215"/>
            </a:xfrm>
            <a:custGeom>
              <a:avLst/>
              <a:gdLst/>
              <a:ahLst/>
              <a:cxnLst/>
              <a:rect l="l" t="t" r="r" b="b"/>
              <a:pathLst>
                <a:path w="506095" h="665479">
                  <a:moveTo>
                    <a:pt x="0" y="0"/>
                  </a:moveTo>
                  <a:lnTo>
                    <a:pt x="506030" y="665479"/>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bject 74">
              <a:extLst>
                <a:ext uri="{FF2B5EF4-FFF2-40B4-BE49-F238E27FC236}">
                  <a16:creationId xmlns:a16="http://schemas.microsoft.com/office/drawing/2014/main" id="{5E3E8220-8AC4-4DBD-AFC8-928766FEFFA9}"/>
                </a:ext>
              </a:extLst>
            </p:cNvPr>
            <p:cNvSpPr/>
            <p:nvPr/>
          </p:nvSpPr>
          <p:spPr>
            <a:xfrm>
              <a:off x="7865727" y="4361155"/>
              <a:ext cx="332196" cy="437213"/>
            </a:xfrm>
            <a:custGeom>
              <a:avLst/>
              <a:gdLst/>
              <a:ahLst/>
              <a:cxnLst/>
              <a:rect l="l" t="t" r="r" b="b"/>
              <a:pathLst>
                <a:path w="492125" h="647700">
                  <a:moveTo>
                    <a:pt x="0" y="0"/>
                  </a:moveTo>
                  <a:lnTo>
                    <a:pt x="492124" y="64719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object 75">
              <a:extLst>
                <a:ext uri="{FF2B5EF4-FFF2-40B4-BE49-F238E27FC236}">
                  <a16:creationId xmlns:a16="http://schemas.microsoft.com/office/drawing/2014/main" id="{6CF583E2-9136-45EB-9A59-49C04E97C7C5}"/>
                </a:ext>
              </a:extLst>
            </p:cNvPr>
            <p:cNvSpPr/>
            <p:nvPr/>
          </p:nvSpPr>
          <p:spPr>
            <a:xfrm>
              <a:off x="7865727" y="4393806"/>
              <a:ext cx="307763" cy="404637"/>
            </a:xfrm>
            <a:custGeom>
              <a:avLst/>
              <a:gdLst/>
              <a:ahLst/>
              <a:cxnLst/>
              <a:rect l="l" t="t" r="r" b="b"/>
              <a:pathLst>
                <a:path w="455929" h="599440">
                  <a:moveTo>
                    <a:pt x="0" y="0"/>
                  </a:moveTo>
                  <a:lnTo>
                    <a:pt x="455344" y="59882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object 76">
              <a:extLst>
                <a:ext uri="{FF2B5EF4-FFF2-40B4-BE49-F238E27FC236}">
                  <a16:creationId xmlns:a16="http://schemas.microsoft.com/office/drawing/2014/main" id="{7D2857F8-02E6-4314-9309-8E1050925203}"/>
                </a:ext>
              </a:extLst>
            </p:cNvPr>
            <p:cNvSpPr/>
            <p:nvPr/>
          </p:nvSpPr>
          <p:spPr>
            <a:xfrm>
              <a:off x="7865727" y="4426456"/>
              <a:ext cx="282902" cy="371631"/>
            </a:xfrm>
            <a:custGeom>
              <a:avLst/>
              <a:gdLst/>
              <a:ahLst/>
              <a:cxnLst/>
              <a:rect l="l" t="t" r="r" b="b"/>
              <a:pathLst>
                <a:path w="419100" h="550545">
                  <a:moveTo>
                    <a:pt x="0" y="0"/>
                  </a:moveTo>
                  <a:lnTo>
                    <a:pt x="418564" y="55045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bject 77">
              <a:extLst>
                <a:ext uri="{FF2B5EF4-FFF2-40B4-BE49-F238E27FC236}">
                  <a16:creationId xmlns:a16="http://schemas.microsoft.com/office/drawing/2014/main" id="{2BB5DB24-EAF8-4C6E-99EA-B451BD52D60F}"/>
                </a:ext>
              </a:extLst>
            </p:cNvPr>
            <p:cNvSpPr/>
            <p:nvPr/>
          </p:nvSpPr>
          <p:spPr>
            <a:xfrm>
              <a:off x="7865727" y="4459106"/>
              <a:ext cx="258041" cy="339054"/>
            </a:xfrm>
            <a:custGeom>
              <a:avLst/>
              <a:gdLst/>
              <a:ahLst/>
              <a:cxnLst/>
              <a:rect l="l" t="t" r="r" b="b"/>
              <a:pathLst>
                <a:path w="382270" h="502284">
                  <a:moveTo>
                    <a:pt x="0" y="0"/>
                  </a:moveTo>
                  <a:lnTo>
                    <a:pt x="381785" y="502086"/>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object 78">
              <a:extLst>
                <a:ext uri="{FF2B5EF4-FFF2-40B4-BE49-F238E27FC236}">
                  <a16:creationId xmlns:a16="http://schemas.microsoft.com/office/drawing/2014/main" id="{688AE50B-7EDA-43F2-8532-50AE32C4DB06}"/>
                </a:ext>
              </a:extLst>
            </p:cNvPr>
            <p:cNvSpPr/>
            <p:nvPr/>
          </p:nvSpPr>
          <p:spPr>
            <a:xfrm>
              <a:off x="7865727" y="4491753"/>
              <a:ext cx="233180" cy="306478"/>
            </a:xfrm>
            <a:custGeom>
              <a:avLst/>
              <a:gdLst/>
              <a:ahLst/>
              <a:cxnLst/>
              <a:rect l="l" t="t" r="r" b="b"/>
              <a:pathLst>
                <a:path w="345439" h="454025">
                  <a:moveTo>
                    <a:pt x="0" y="0"/>
                  </a:moveTo>
                  <a:lnTo>
                    <a:pt x="345009" y="453721"/>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object 79">
              <a:extLst>
                <a:ext uri="{FF2B5EF4-FFF2-40B4-BE49-F238E27FC236}">
                  <a16:creationId xmlns:a16="http://schemas.microsoft.com/office/drawing/2014/main" id="{248C53E6-DA10-4E6D-9866-A783BDFA77A6}"/>
                </a:ext>
              </a:extLst>
            </p:cNvPr>
            <p:cNvSpPr/>
            <p:nvPr/>
          </p:nvSpPr>
          <p:spPr>
            <a:xfrm>
              <a:off x="7865727" y="4524402"/>
              <a:ext cx="208319" cy="273901"/>
            </a:xfrm>
            <a:custGeom>
              <a:avLst/>
              <a:gdLst/>
              <a:ahLst/>
              <a:cxnLst/>
              <a:rect l="l" t="t" r="r" b="b"/>
              <a:pathLst>
                <a:path w="308610" h="405765">
                  <a:moveTo>
                    <a:pt x="0" y="0"/>
                  </a:moveTo>
                  <a:lnTo>
                    <a:pt x="308230" y="405354"/>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object 80">
              <a:extLst>
                <a:ext uri="{FF2B5EF4-FFF2-40B4-BE49-F238E27FC236}">
                  <a16:creationId xmlns:a16="http://schemas.microsoft.com/office/drawing/2014/main" id="{9CEF998B-BFED-45D1-B6BA-6C08859B0562}"/>
                </a:ext>
              </a:extLst>
            </p:cNvPr>
            <p:cNvSpPr/>
            <p:nvPr/>
          </p:nvSpPr>
          <p:spPr>
            <a:xfrm>
              <a:off x="7865727" y="4557052"/>
              <a:ext cx="183458" cy="241325"/>
            </a:xfrm>
            <a:custGeom>
              <a:avLst/>
              <a:gdLst/>
              <a:ahLst/>
              <a:cxnLst/>
              <a:rect l="l" t="t" r="r" b="b"/>
              <a:pathLst>
                <a:path w="271779" h="357504">
                  <a:moveTo>
                    <a:pt x="0" y="0"/>
                  </a:moveTo>
                  <a:lnTo>
                    <a:pt x="271450" y="356984"/>
                  </a:lnTo>
                </a:path>
              </a:pathLst>
            </a:custGeom>
            <a:ln w="1269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object 81">
              <a:extLst>
                <a:ext uri="{FF2B5EF4-FFF2-40B4-BE49-F238E27FC236}">
                  <a16:creationId xmlns:a16="http://schemas.microsoft.com/office/drawing/2014/main" id="{89E4D40F-A28B-48F3-B7FD-3E15F8074AC1}"/>
                </a:ext>
              </a:extLst>
            </p:cNvPr>
            <p:cNvSpPr/>
            <p:nvPr/>
          </p:nvSpPr>
          <p:spPr>
            <a:xfrm>
              <a:off x="7865727" y="4589703"/>
              <a:ext cx="158597" cy="208748"/>
            </a:xfrm>
            <a:custGeom>
              <a:avLst/>
              <a:gdLst/>
              <a:ahLst/>
              <a:cxnLst/>
              <a:rect l="l" t="t" r="r" b="b"/>
              <a:pathLst>
                <a:path w="234950" h="309245">
                  <a:moveTo>
                    <a:pt x="0" y="0"/>
                  </a:moveTo>
                  <a:lnTo>
                    <a:pt x="234670" y="308615"/>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object 82">
              <a:extLst>
                <a:ext uri="{FF2B5EF4-FFF2-40B4-BE49-F238E27FC236}">
                  <a16:creationId xmlns:a16="http://schemas.microsoft.com/office/drawing/2014/main" id="{F06409A7-E203-46CC-A873-3540CB9CABFE}"/>
                </a:ext>
              </a:extLst>
            </p:cNvPr>
            <p:cNvSpPr/>
            <p:nvPr/>
          </p:nvSpPr>
          <p:spPr>
            <a:xfrm>
              <a:off x="7865727" y="4622349"/>
              <a:ext cx="133736" cy="175743"/>
            </a:xfrm>
            <a:custGeom>
              <a:avLst/>
              <a:gdLst/>
              <a:ahLst/>
              <a:cxnLst/>
              <a:rect l="l" t="t" r="r" b="b"/>
              <a:pathLst>
                <a:path w="198120" h="260350">
                  <a:moveTo>
                    <a:pt x="0" y="0"/>
                  </a:moveTo>
                  <a:lnTo>
                    <a:pt x="197895" y="26025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object 83">
              <a:extLst>
                <a:ext uri="{FF2B5EF4-FFF2-40B4-BE49-F238E27FC236}">
                  <a16:creationId xmlns:a16="http://schemas.microsoft.com/office/drawing/2014/main" id="{48C07ABC-1D74-49E1-839B-340C4F5A2F12}"/>
                </a:ext>
              </a:extLst>
            </p:cNvPr>
            <p:cNvSpPr/>
            <p:nvPr/>
          </p:nvSpPr>
          <p:spPr>
            <a:xfrm>
              <a:off x="7865727" y="4655000"/>
              <a:ext cx="108875" cy="143166"/>
            </a:xfrm>
            <a:custGeom>
              <a:avLst/>
              <a:gdLst/>
              <a:ahLst/>
              <a:cxnLst/>
              <a:rect l="l" t="t" r="r" b="b"/>
              <a:pathLst>
                <a:path w="161289" h="212090">
                  <a:moveTo>
                    <a:pt x="0" y="0"/>
                  </a:moveTo>
                  <a:lnTo>
                    <a:pt x="161115" y="21188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object 84">
              <a:extLst>
                <a:ext uri="{FF2B5EF4-FFF2-40B4-BE49-F238E27FC236}">
                  <a16:creationId xmlns:a16="http://schemas.microsoft.com/office/drawing/2014/main" id="{0A55C9F8-9C6F-453D-8A0A-4C7640D82EFF}"/>
                </a:ext>
              </a:extLst>
            </p:cNvPr>
            <p:cNvSpPr/>
            <p:nvPr/>
          </p:nvSpPr>
          <p:spPr>
            <a:xfrm>
              <a:off x="7865727" y="4687651"/>
              <a:ext cx="84013" cy="110589"/>
            </a:xfrm>
            <a:custGeom>
              <a:avLst/>
              <a:gdLst/>
              <a:ahLst/>
              <a:cxnLst/>
              <a:rect l="l" t="t" r="r" b="b"/>
              <a:pathLst>
                <a:path w="124460" h="163829">
                  <a:moveTo>
                    <a:pt x="0" y="0"/>
                  </a:moveTo>
                  <a:lnTo>
                    <a:pt x="124335" y="163513"/>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bject 85">
              <a:extLst>
                <a:ext uri="{FF2B5EF4-FFF2-40B4-BE49-F238E27FC236}">
                  <a16:creationId xmlns:a16="http://schemas.microsoft.com/office/drawing/2014/main" id="{B1BC3955-E5DB-4406-999C-980ACD7DE7FD}"/>
                </a:ext>
              </a:extLst>
            </p:cNvPr>
            <p:cNvSpPr/>
            <p:nvPr/>
          </p:nvSpPr>
          <p:spPr>
            <a:xfrm>
              <a:off x="7865727" y="4720300"/>
              <a:ext cx="59152" cy="78013"/>
            </a:xfrm>
            <a:custGeom>
              <a:avLst/>
              <a:gdLst/>
              <a:ahLst/>
              <a:cxnLst/>
              <a:rect l="l" t="t" r="r" b="b"/>
              <a:pathLst>
                <a:path w="87629" h="115570">
                  <a:moveTo>
                    <a:pt x="0" y="0"/>
                  </a:moveTo>
                  <a:lnTo>
                    <a:pt x="87556" y="115145"/>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bject 86">
              <a:extLst>
                <a:ext uri="{FF2B5EF4-FFF2-40B4-BE49-F238E27FC236}">
                  <a16:creationId xmlns:a16="http://schemas.microsoft.com/office/drawing/2014/main" id="{08448775-02F4-4026-A79B-A6E0A97F1CE5}"/>
                </a:ext>
              </a:extLst>
            </p:cNvPr>
            <p:cNvSpPr/>
            <p:nvPr/>
          </p:nvSpPr>
          <p:spPr>
            <a:xfrm>
              <a:off x="7865727" y="4752947"/>
              <a:ext cx="34291" cy="45436"/>
            </a:xfrm>
            <a:custGeom>
              <a:avLst/>
              <a:gdLst/>
              <a:ahLst/>
              <a:cxnLst/>
              <a:rect l="l" t="t" r="r" b="b"/>
              <a:pathLst>
                <a:path w="50800" h="67309">
                  <a:moveTo>
                    <a:pt x="0" y="0"/>
                  </a:moveTo>
                  <a:lnTo>
                    <a:pt x="50780" y="6678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object 87">
              <a:extLst>
                <a:ext uri="{FF2B5EF4-FFF2-40B4-BE49-F238E27FC236}">
                  <a16:creationId xmlns:a16="http://schemas.microsoft.com/office/drawing/2014/main" id="{A47AAC89-5D1D-49CA-BEF7-31ACA97A2756}"/>
                </a:ext>
              </a:extLst>
            </p:cNvPr>
            <p:cNvSpPr/>
            <p:nvPr/>
          </p:nvSpPr>
          <p:spPr>
            <a:xfrm>
              <a:off x="7865727" y="4785597"/>
              <a:ext cx="9858" cy="12431"/>
            </a:xfrm>
            <a:custGeom>
              <a:avLst/>
              <a:gdLst/>
              <a:ahLst/>
              <a:cxnLst/>
              <a:rect l="l" t="t" r="r" b="b"/>
              <a:pathLst>
                <a:path w="14604" h="18415">
                  <a:moveTo>
                    <a:pt x="0" y="0"/>
                  </a:moveTo>
                  <a:lnTo>
                    <a:pt x="14001" y="18412"/>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object 89">
              <a:extLst>
                <a:ext uri="{FF2B5EF4-FFF2-40B4-BE49-F238E27FC236}">
                  <a16:creationId xmlns:a16="http://schemas.microsoft.com/office/drawing/2014/main" id="{1916A383-27D1-443F-9C2F-04A9EECF44A7}"/>
                </a:ext>
              </a:extLst>
            </p:cNvPr>
            <p:cNvSpPr txBox="1"/>
            <p:nvPr/>
          </p:nvSpPr>
          <p:spPr>
            <a:xfrm>
              <a:off x="4384483" y="4159233"/>
              <a:ext cx="128240" cy="135935"/>
            </a:xfrm>
            <a:prstGeom prst="rect">
              <a:avLst/>
            </a:prstGeom>
          </p:spPr>
          <p:txBody>
            <a:bodyPr vert="horz" wrap="non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10" name="object 90">
              <a:extLst>
                <a:ext uri="{FF2B5EF4-FFF2-40B4-BE49-F238E27FC236}">
                  <a16:creationId xmlns:a16="http://schemas.microsoft.com/office/drawing/2014/main" id="{89F839D8-A20B-4C6F-9C71-588DDC36EA84}"/>
                </a:ext>
              </a:extLst>
            </p:cNvPr>
            <p:cNvSpPr txBox="1"/>
            <p:nvPr/>
          </p:nvSpPr>
          <p:spPr>
            <a:xfrm>
              <a:off x="4384418" y="3679950"/>
              <a:ext cx="128305" cy="505267"/>
            </a:xfrm>
            <a:prstGeom prst="rect">
              <a:avLst/>
            </a:prstGeom>
          </p:spPr>
          <p:txBody>
            <a:bodyPr vert="horz" wrap="non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1" name="object 91">
              <a:extLst>
                <a:ext uri="{FF2B5EF4-FFF2-40B4-BE49-F238E27FC236}">
                  <a16:creationId xmlns:a16="http://schemas.microsoft.com/office/drawing/2014/main" id="{1010D154-E968-4026-9018-F158D4B2E793}"/>
                </a:ext>
              </a:extLst>
            </p:cNvPr>
            <p:cNvSpPr txBox="1"/>
            <p:nvPr/>
          </p:nvSpPr>
          <p:spPr>
            <a:xfrm>
              <a:off x="4384483" y="4638531"/>
              <a:ext cx="128240" cy="135935"/>
            </a:xfrm>
            <a:prstGeom prst="rect">
              <a:avLst/>
            </a:prstGeom>
          </p:spPr>
          <p:txBody>
            <a:bodyPr vert="horz" wrap="non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2" name="object 92">
              <a:extLst>
                <a:ext uri="{FF2B5EF4-FFF2-40B4-BE49-F238E27FC236}">
                  <a16:creationId xmlns:a16="http://schemas.microsoft.com/office/drawing/2014/main" id="{53C79C9C-3755-4F3A-8EC6-1E7A65BCDABA}"/>
                </a:ext>
              </a:extLst>
            </p:cNvPr>
            <p:cNvSpPr txBox="1"/>
            <p:nvPr/>
          </p:nvSpPr>
          <p:spPr>
            <a:xfrm>
              <a:off x="4384483" y="5117768"/>
              <a:ext cx="128240" cy="135935"/>
            </a:xfrm>
            <a:prstGeom prst="rect">
              <a:avLst/>
            </a:prstGeom>
          </p:spPr>
          <p:txBody>
            <a:bodyPr vert="horz" wrap="non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5" name="object 95">
              <a:extLst>
                <a:ext uri="{FF2B5EF4-FFF2-40B4-BE49-F238E27FC236}">
                  <a16:creationId xmlns:a16="http://schemas.microsoft.com/office/drawing/2014/main" id="{C7E84ACA-63D7-40CE-8F96-F7C3D4934E1B}"/>
                </a:ext>
              </a:extLst>
            </p:cNvPr>
            <p:cNvSpPr txBox="1"/>
            <p:nvPr/>
          </p:nvSpPr>
          <p:spPr>
            <a:xfrm>
              <a:off x="4442190" y="5597065"/>
              <a:ext cx="70533" cy="135935"/>
            </a:xfrm>
            <a:prstGeom prst="rect">
              <a:avLst/>
            </a:prstGeom>
          </p:spPr>
          <p:txBody>
            <a:bodyPr vert="horz" wrap="non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6" name="object 96">
              <a:extLst>
                <a:ext uri="{FF2B5EF4-FFF2-40B4-BE49-F238E27FC236}">
                  <a16:creationId xmlns:a16="http://schemas.microsoft.com/office/drawing/2014/main" id="{2082DBCF-F6F2-483E-B9CA-D87476929824}"/>
                </a:ext>
              </a:extLst>
            </p:cNvPr>
            <p:cNvSpPr txBox="1"/>
            <p:nvPr/>
          </p:nvSpPr>
          <p:spPr>
            <a:xfrm rot="5400000">
              <a:off x="3915357" y="4392000"/>
              <a:ext cx="430887" cy="593811"/>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people living with HIV</a:t>
              </a:r>
              <a:r>
                <a:rPr kumimoji="0" sz="7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(million)</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3" name="object 103">
              <a:extLst>
                <a:ext uri="{FF2B5EF4-FFF2-40B4-BE49-F238E27FC236}">
                  <a16:creationId xmlns:a16="http://schemas.microsoft.com/office/drawing/2014/main" id="{E8E8FC71-4E82-4545-9EF0-C769D0E1D8FF}"/>
                </a:ext>
              </a:extLst>
            </p:cNvPr>
            <p:cNvSpPr/>
            <p:nvPr/>
          </p:nvSpPr>
          <p:spPr>
            <a:xfrm>
              <a:off x="4622096" y="3714823"/>
              <a:ext cx="4178810" cy="1924595"/>
            </a:xfrm>
            <a:custGeom>
              <a:avLst/>
              <a:gdLst/>
              <a:ahLst/>
              <a:cxnLst/>
              <a:rect l="l" t="t" r="r" b="b"/>
              <a:pathLst>
                <a:path w="6190615" h="2851150">
                  <a:moveTo>
                    <a:pt x="0" y="0"/>
                  </a:moveTo>
                  <a:lnTo>
                    <a:pt x="0" y="2850692"/>
                  </a:lnTo>
                  <a:lnTo>
                    <a:pt x="6190246" y="285069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object 3">
              <a:extLst>
                <a:ext uri="{FF2B5EF4-FFF2-40B4-BE49-F238E27FC236}">
                  <a16:creationId xmlns:a16="http://schemas.microsoft.com/office/drawing/2014/main" id="{FA61757D-E575-454C-8F7B-FF386DDB7177}"/>
                </a:ext>
              </a:extLst>
            </p:cNvPr>
            <p:cNvSpPr txBox="1"/>
            <p:nvPr/>
          </p:nvSpPr>
          <p:spPr>
            <a:xfrm>
              <a:off x="6845159" y="4215242"/>
              <a:ext cx="1015085" cy="615553"/>
            </a:xfrm>
            <a:prstGeom prst="rect">
              <a:avLst/>
            </a:prstGeom>
          </p:spPr>
          <p:txBody>
            <a:bodyPr vert="horz" wrap="squar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Gap to reaching</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 </a:t>
              </a:r>
            </a:p>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the first </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and </a:t>
              </a:r>
            </a:p>
            <a:p>
              <a:pPr marL="0" marR="5080" lvl="0" indent="0" algn="l" defTabSz="914400" rtl="0" eaLnBrk="1" fontAlgn="auto" latinLnBrk="0" hangingPunct="1">
                <a:lnSpc>
                  <a:spcPts val="11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second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90</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s</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a:t>
              </a:r>
            </a:p>
            <a:p>
              <a:pPr marL="0" marR="5080" lvl="0" indent="0" algn="l" defTabSz="914400" rtl="0" eaLnBrk="1" fontAlgn="auto" latinLnBrk="0" hangingPunct="1">
                <a:lnSpc>
                  <a:spcPts val="1100"/>
                </a:lnSpc>
                <a:spcBef>
                  <a:spcPts val="300"/>
                </a:spcBef>
                <a:spcAft>
                  <a:spcPts val="0"/>
                </a:spcAft>
                <a:buClrTx/>
                <a:buSzTx/>
                <a:buFontTx/>
                <a:buNone/>
                <a:tabLst/>
                <a:defRPr/>
              </a:pPr>
              <a:r>
                <a:rPr kumimoji="0" lang="en-GB" sz="1100" b="0" i="0" u="none" strike="noStrike" kern="1200" cap="none" spc="0" normalizeH="0" baseline="0" noProof="0" dirty="0">
                  <a:ln>
                    <a:noFill/>
                  </a:ln>
                  <a:solidFill>
                    <a:srgbClr val="231F20"/>
                  </a:solidFill>
                  <a:effectLst/>
                  <a:uLnTx/>
                  <a:uFillTx/>
                  <a:latin typeface="Arial Nova" panose="020B0504020202020204" pitchFamily="34" charset="0"/>
                  <a:ea typeface="+mn-ea"/>
                </a:rPr>
                <a:t>8</a:t>
              </a: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rPr>
                <a:t>.</a:t>
              </a:r>
              <a:r>
                <a:rPr kumimoji="0" lang="en-GB" sz="1100" b="0" i="0" u="none" strike="noStrike" kern="1200" cap="none" spc="0" normalizeH="0" baseline="0" noProof="0" dirty="0">
                  <a:ln>
                    <a:noFill/>
                  </a:ln>
                  <a:solidFill>
                    <a:srgbClr val="231F20"/>
                  </a:solidFill>
                  <a:effectLst/>
                  <a:uLnTx/>
                  <a:uFillTx/>
                  <a:latin typeface="Arial Nova" panose="020B0504020202020204" pitchFamily="34" charset="0"/>
                  <a:ea typeface="+mn-ea"/>
                </a:rPr>
                <a:t>2</a:t>
              </a: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rPr>
                <a:t> million</a:t>
              </a:r>
            </a:p>
          </p:txBody>
        </p:sp>
        <p:sp>
          <p:nvSpPr>
            <p:cNvPr id="125" name="object 3">
              <a:extLst>
                <a:ext uri="{FF2B5EF4-FFF2-40B4-BE49-F238E27FC236}">
                  <a16:creationId xmlns:a16="http://schemas.microsoft.com/office/drawing/2014/main" id="{4CC7B003-B370-43F9-9656-428861F4749C}"/>
                </a:ext>
              </a:extLst>
            </p:cNvPr>
            <p:cNvSpPr txBox="1"/>
            <p:nvPr/>
          </p:nvSpPr>
          <p:spPr>
            <a:xfrm>
              <a:off x="8321272" y="4349662"/>
              <a:ext cx="1015085" cy="474489"/>
            </a:xfrm>
            <a:prstGeom prst="rect">
              <a:avLst/>
            </a:prstGeom>
          </p:spPr>
          <p:txBody>
            <a:bodyPr vert="horz" wrap="square" lIns="0" tIns="12700" rIns="0" bIns="0" rtlCol="0">
              <a:spAutoFit/>
            </a:bodyPr>
            <a:lstStyle>
              <a:defPPr>
                <a:defRPr lang="en-US"/>
              </a:defPPr>
              <a:lvl1pPr marL="163195" marR="5080" indent="-151130" algn="ctr">
                <a:lnSpc>
                  <a:spcPts val="1100"/>
                </a:lnSpc>
                <a:defRPr sz="1000" b="0">
                  <a:solidFill>
                    <a:srgbClr val="231F20"/>
                  </a:solidFill>
                  <a:latin typeface="Arial Nova" panose="020B0504020202020204" pitchFamily="34" charset="0"/>
                  <a:cs typeface="Avenir LT 35 Light"/>
                </a:defRPr>
              </a:lvl1pPr>
            </a:lstStyle>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Gap to reaching</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 </a:t>
              </a:r>
            </a:p>
            <a:p>
              <a:pPr marL="0" marR="5080" lvl="0" indent="0" algn="l" defTabSz="914400" rtl="0" eaLnBrk="1" fontAlgn="auto" latinLnBrk="0" hangingPunct="1">
                <a:lnSpc>
                  <a:spcPts val="11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the </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three</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 90</a:t>
              </a:r>
              <a:r>
                <a:rPr kumimoji="0" lang="en-GB" sz="800" b="0" i="0" u="none" strike="noStrike" kern="1200" cap="none" spc="0" normalizeH="0" baseline="0" noProof="0" dirty="0">
                  <a:ln>
                    <a:noFill/>
                  </a:ln>
                  <a:solidFill>
                    <a:srgbClr val="231F20"/>
                  </a:solidFill>
                  <a:effectLst/>
                  <a:uLnTx/>
                  <a:uFillTx/>
                  <a:latin typeface="Arial Nova" panose="020B0504020202020204" pitchFamily="34" charset="0"/>
                  <a:ea typeface="+mn-ea"/>
                </a:rPr>
                <a:t>s</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a:t>
              </a:r>
            </a:p>
            <a:p>
              <a:pPr marL="0" marR="5080" lvl="0" indent="0" algn="l" defTabSz="914400" rtl="0" eaLnBrk="1" fontAlgn="auto" latinLnBrk="0" hangingPunct="1">
                <a:lnSpc>
                  <a:spcPts val="1100"/>
                </a:lnSpc>
                <a:spcBef>
                  <a:spcPts val="300"/>
                </a:spcBef>
                <a:spcAft>
                  <a:spcPts val="0"/>
                </a:spcAft>
                <a:buClrTx/>
                <a:buSzTx/>
                <a:buFontTx/>
                <a:buNone/>
                <a:tabLst/>
                <a:defRPr/>
              </a:pPr>
              <a:r>
                <a:rPr kumimoji="0" lang="en-GB" sz="1100" b="0" i="0" u="none" strike="noStrike" kern="1200" cap="none" spc="0" normalizeH="0" baseline="0" noProof="0" dirty="0">
                  <a:ln>
                    <a:noFill/>
                  </a:ln>
                  <a:solidFill>
                    <a:srgbClr val="231F20"/>
                  </a:solidFill>
                  <a:effectLst/>
                  <a:uLnTx/>
                  <a:uFillTx/>
                  <a:latin typeface="Arial Nova" panose="020B0504020202020204" pitchFamily="34" charset="0"/>
                  <a:ea typeface="+mn-ea"/>
                </a:rPr>
                <a:t>9</a:t>
              </a: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rPr>
                <a:t>.</a:t>
              </a:r>
              <a:r>
                <a:rPr kumimoji="0" lang="en-GB" sz="1100" b="0" i="0" u="none" strike="noStrike" kern="1200" cap="none" spc="0" normalizeH="0" baseline="0" noProof="0" dirty="0">
                  <a:ln>
                    <a:noFill/>
                  </a:ln>
                  <a:solidFill>
                    <a:srgbClr val="231F20"/>
                  </a:solidFill>
                  <a:effectLst/>
                  <a:uLnTx/>
                  <a:uFillTx/>
                  <a:latin typeface="Arial Nova" panose="020B0504020202020204" pitchFamily="34" charset="0"/>
                  <a:ea typeface="+mn-ea"/>
                </a:rPr>
                <a:t>4</a:t>
              </a:r>
              <a:r>
                <a:rPr kumimoji="0" sz="1100" b="0" i="0" u="none" strike="noStrike" kern="1200" cap="none" spc="0" normalizeH="0" baseline="0" noProof="0" dirty="0">
                  <a:ln>
                    <a:noFill/>
                  </a:ln>
                  <a:solidFill>
                    <a:srgbClr val="231F20"/>
                  </a:solidFill>
                  <a:effectLst/>
                  <a:uLnTx/>
                  <a:uFillTx/>
                  <a:latin typeface="Arial Nova" panose="020B0504020202020204" pitchFamily="34" charset="0"/>
                  <a:ea typeface="+mn-ea"/>
                </a:rPr>
                <a:t> million</a:t>
              </a:r>
            </a:p>
          </p:txBody>
        </p:sp>
        <p:cxnSp>
          <p:nvCxnSpPr>
            <p:cNvPr id="133" name="Straight Connector 132">
              <a:extLst>
                <a:ext uri="{FF2B5EF4-FFF2-40B4-BE49-F238E27FC236}">
                  <a16:creationId xmlns:a16="http://schemas.microsoft.com/office/drawing/2014/main" id="{E2D81BB1-D12A-45FA-917B-3DB1337A7459}"/>
                </a:ext>
              </a:extLst>
            </p:cNvPr>
            <p:cNvCxnSpPr/>
            <p:nvPr/>
          </p:nvCxnSpPr>
          <p:spPr>
            <a:xfrm>
              <a:off x="3780000" y="3564000"/>
              <a:ext cx="6120000" cy="0"/>
            </a:xfrm>
            <a:prstGeom prst="line">
              <a:avLst/>
            </a:prstGeom>
            <a:ln w="317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981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B45AC7-F9C0-40AA-923F-B37768D8D992}"/>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see annex on methods for more details.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Moving towards global targets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92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HIV testing and treatment cascade, global, 2015–2017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2" name="Group 1">
              <a:extLst>
                <a:ext uri="{FF2B5EF4-FFF2-40B4-BE49-F238E27FC236}">
                  <a16:creationId xmlns:a16="http://schemas.microsoft.com/office/drawing/2014/main" id="{837D94FA-5CCA-4905-BCA6-6BF65CBB09B1}"/>
                </a:ext>
              </a:extLst>
            </p:cNvPr>
            <p:cNvGrpSpPr/>
            <p:nvPr/>
          </p:nvGrpSpPr>
          <p:grpSpPr>
            <a:xfrm>
              <a:off x="1620000" y="2196000"/>
              <a:ext cx="6619078" cy="3143756"/>
              <a:chOff x="1661889" y="2019756"/>
              <a:chExt cx="6619078" cy="3143756"/>
            </a:xfrm>
          </p:grpSpPr>
          <p:sp>
            <p:nvSpPr>
              <p:cNvPr id="6" name="bk object 16">
                <a:extLst>
                  <a:ext uri="{FF2B5EF4-FFF2-40B4-BE49-F238E27FC236}">
                    <a16:creationId xmlns:a16="http://schemas.microsoft.com/office/drawing/2014/main" id="{4AB20A59-135C-45AF-9122-C93C8DF14E2D}"/>
                  </a:ext>
                </a:extLst>
              </p:cNvPr>
              <p:cNvSpPr/>
              <p:nvPr/>
            </p:nvSpPr>
            <p:spPr>
              <a:xfrm>
                <a:off x="2201385" y="2809166"/>
                <a:ext cx="576580" cy="1449070"/>
              </a:xfrm>
              <a:custGeom>
                <a:avLst/>
                <a:gdLst/>
                <a:ahLst/>
                <a:cxnLst/>
                <a:rect l="l" t="t" r="r" b="b"/>
                <a:pathLst>
                  <a:path w="576580" h="1449070">
                    <a:moveTo>
                      <a:pt x="0" y="1449031"/>
                    </a:moveTo>
                    <a:lnTo>
                      <a:pt x="575995" y="1449031"/>
                    </a:lnTo>
                    <a:lnTo>
                      <a:pt x="575995" y="0"/>
                    </a:lnTo>
                    <a:lnTo>
                      <a:pt x="0" y="0"/>
                    </a:lnTo>
                    <a:lnTo>
                      <a:pt x="0" y="144903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bk object 17">
                <a:extLst>
                  <a:ext uri="{FF2B5EF4-FFF2-40B4-BE49-F238E27FC236}">
                    <a16:creationId xmlns:a16="http://schemas.microsoft.com/office/drawing/2014/main" id="{99EA0F09-A195-4FBB-A137-2206E0A0831D}"/>
                  </a:ext>
                </a:extLst>
              </p:cNvPr>
              <p:cNvSpPr/>
              <p:nvPr/>
            </p:nvSpPr>
            <p:spPr>
              <a:xfrm>
                <a:off x="2489379" y="2831596"/>
                <a:ext cx="0" cy="361950"/>
              </a:xfrm>
              <a:custGeom>
                <a:avLst/>
                <a:gdLst/>
                <a:ahLst/>
                <a:cxnLst/>
                <a:rect l="l" t="t" r="r" b="b"/>
                <a:pathLst>
                  <a:path h="361950">
                    <a:moveTo>
                      <a:pt x="0" y="0"/>
                    </a:moveTo>
                    <a:lnTo>
                      <a:pt x="0" y="36135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bk object 18">
                <a:extLst>
                  <a:ext uri="{FF2B5EF4-FFF2-40B4-BE49-F238E27FC236}">
                    <a16:creationId xmlns:a16="http://schemas.microsoft.com/office/drawing/2014/main" id="{6764699B-BD14-42A1-ADD8-CE995A0DE35C}"/>
                  </a:ext>
                </a:extLst>
              </p:cNvPr>
              <p:cNvSpPr/>
              <p:nvPr/>
            </p:nvSpPr>
            <p:spPr>
              <a:xfrm>
                <a:off x="2489379" y="2481229"/>
                <a:ext cx="0" cy="350520"/>
              </a:xfrm>
              <a:custGeom>
                <a:avLst/>
                <a:gdLst/>
                <a:ahLst/>
                <a:cxnLst/>
                <a:rect l="l" t="t" r="r" b="b"/>
                <a:pathLst>
                  <a:path h="350519">
                    <a:moveTo>
                      <a:pt x="0" y="350367"/>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bk object 19">
                <a:extLst>
                  <a:ext uri="{FF2B5EF4-FFF2-40B4-BE49-F238E27FC236}">
                    <a16:creationId xmlns:a16="http://schemas.microsoft.com/office/drawing/2014/main" id="{A1B3DB25-9C2D-4B99-A14E-B4A4DDA3AC11}"/>
                  </a:ext>
                </a:extLst>
              </p:cNvPr>
              <p:cNvSpPr/>
              <p:nvPr/>
            </p:nvSpPr>
            <p:spPr>
              <a:xfrm>
                <a:off x="2454225" y="3192949"/>
                <a:ext cx="70485" cy="0"/>
              </a:xfrm>
              <a:custGeom>
                <a:avLst/>
                <a:gdLst/>
                <a:ahLst/>
                <a:cxnLst/>
                <a:rect l="l" t="t" r="r" b="b"/>
                <a:pathLst>
                  <a:path w="70484">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bk object 20">
                <a:extLst>
                  <a:ext uri="{FF2B5EF4-FFF2-40B4-BE49-F238E27FC236}">
                    <a16:creationId xmlns:a16="http://schemas.microsoft.com/office/drawing/2014/main" id="{D2163930-9702-46E1-BA57-69A80FEB22A2}"/>
                  </a:ext>
                </a:extLst>
              </p:cNvPr>
              <p:cNvSpPr/>
              <p:nvPr/>
            </p:nvSpPr>
            <p:spPr>
              <a:xfrm>
                <a:off x="2454225" y="2481229"/>
                <a:ext cx="70485" cy="0"/>
              </a:xfrm>
              <a:custGeom>
                <a:avLst/>
                <a:gdLst/>
                <a:ahLst/>
                <a:cxnLst/>
                <a:rect l="l" t="t" r="r" b="b"/>
                <a:pathLst>
                  <a:path w="70484">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bk object 21">
                <a:extLst>
                  <a:ext uri="{FF2B5EF4-FFF2-40B4-BE49-F238E27FC236}">
                    <a16:creationId xmlns:a16="http://schemas.microsoft.com/office/drawing/2014/main" id="{A36D7BE5-F60E-4FA1-80DC-A2B6D0DAA5CF}"/>
                  </a:ext>
                </a:extLst>
              </p:cNvPr>
              <p:cNvSpPr/>
              <p:nvPr/>
            </p:nvSpPr>
            <p:spPr>
              <a:xfrm>
                <a:off x="2795376" y="2736026"/>
                <a:ext cx="576580" cy="1522730"/>
              </a:xfrm>
              <a:custGeom>
                <a:avLst/>
                <a:gdLst/>
                <a:ahLst/>
                <a:cxnLst/>
                <a:rect l="l" t="t" r="r" b="b"/>
                <a:pathLst>
                  <a:path w="576580" h="1522729">
                    <a:moveTo>
                      <a:pt x="0" y="1522171"/>
                    </a:moveTo>
                    <a:lnTo>
                      <a:pt x="575995" y="1522171"/>
                    </a:lnTo>
                    <a:lnTo>
                      <a:pt x="575995" y="0"/>
                    </a:lnTo>
                    <a:lnTo>
                      <a:pt x="0" y="0"/>
                    </a:lnTo>
                    <a:lnTo>
                      <a:pt x="0" y="1522171"/>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bk object 22">
                <a:extLst>
                  <a:ext uri="{FF2B5EF4-FFF2-40B4-BE49-F238E27FC236}">
                    <a16:creationId xmlns:a16="http://schemas.microsoft.com/office/drawing/2014/main" id="{B455B88F-6E0E-48BB-8950-D53A5BB7A42C}"/>
                  </a:ext>
                </a:extLst>
              </p:cNvPr>
              <p:cNvSpPr/>
              <p:nvPr/>
            </p:nvSpPr>
            <p:spPr>
              <a:xfrm>
                <a:off x="3083377" y="2821928"/>
                <a:ext cx="0" cy="186690"/>
              </a:xfrm>
              <a:custGeom>
                <a:avLst/>
                <a:gdLst/>
                <a:ahLst/>
                <a:cxnLst/>
                <a:rect l="l" t="t" r="r" b="b"/>
                <a:pathLst>
                  <a:path h="186689">
                    <a:moveTo>
                      <a:pt x="0" y="0"/>
                    </a:moveTo>
                    <a:lnTo>
                      <a:pt x="0" y="18639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bk object 23">
                <a:extLst>
                  <a:ext uri="{FF2B5EF4-FFF2-40B4-BE49-F238E27FC236}">
                    <a16:creationId xmlns:a16="http://schemas.microsoft.com/office/drawing/2014/main" id="{8AC4041F-AE86-4697-8BFA-BC883811245C}"/>
                  </a:ext>
                </a:extLst>
              </p:cNvPr>
              <p:cNvSpPr/>
              <p:nvPr/>
            </p:nvSpPr>
            <p:spPr>
              <a:xfrm>
                <a:off x="3083377" y="2472182"/>
                <a:ext cx="0" cy="349885"/>
              </a:xfrm>
              <a:custGeom>
                <a:avLst/>
                <a:gdLst/>
                <a:ahLst/>
                <a:cxnLst/>
                <a:rect l="l" t="t" r="r" b="b"/>
                <a:pathLst>
                  <a:path h="349885">
                    <a:moveTo>
                      <a:pt x="0" y="34974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bk object 24">
                <a:extLst>
                  <a:ext uri="{FF2B5EF4-FFF2-40B4-BE49-F238E27FC236}">
                    <a16:creationId xmlns:a16="http://schemas.microsoft.com/office/drawing/2014/main" id="{581B42C8-3240-480D-905A-3D794B12EDF0}"/>
                  </a:ext>
                </a:extLst>
              </p:cNvPr>
              <p:cNvSpPr/>
              <p:nvPr/>
            </p:nvSpPr>
            <p:spPr>
              <a:xfrm>
                <a:off x="3048236" y="3008326"/>
                <a:ext cx="70485" cy="0"/>
              </a:xfrm>
              <a:custGeom>
                <a:avLst/>
                <a:gdLst/>
                <a:ahLst/>
                <a:cxnLst/>
                <a:rect l="l" t="t" r="r" b="b"/>
                <a:pathLst>
                  <a:path w="70485">
                    <a:moveTo>
                      <a:pt x="0" y="0"/>
                    </a:moveTo>
                    <a:lnTo>
                      <a:pt x="702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bk object 25">
                <a:extLst>
                  <a:ext uri="{FF2B5EF4-FFF2-40B4-BE49-F238E27FC236}">
                    <a16:creationId xmlns:a16="http://schemas.microsoft.com/office/drawing/2014/main" id="{32ADF700-BA3E-4683-B510-41928B4D17DA}"/>
                  </a:ext>
                </a:extLst>
              </p:cNvPr>
              <p:cNvSpPr/>
              <p:nvPr/>
            </p:nvSpPr>
            <p:spPr>
              <a:xfrm>
                <a:off x="3048236" y="2472182"/>
                <a:ext cx="70485" cy="0"/>
              </a:xfrm>
              <a:custGeom>
                <a:avLst/>
                <a:gdLst/>
                <a:ahLst/>
                <a:cxnLst/>
                <a:rect l="l" t="t" r="r" b="b"/>
                <a:pathLst>
                  <a:path w="70485">
                    <a:moveTo>
                      <a:pt x="0" y="0"/>
                    </a:moveTo>
                    <a:lnTo>
                      <a:pt x="702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bk object 26">
                <a:extLst>
                  <a:ext uri="{FF2B5EF4-FFF2-40B4-BE49-F238E27FC236}">
                    <a16:creationId xmlns:a16="http://schemas.microsoft.com/office/drawing/2014/main" id="{470AC07E-522E-4564-9B16-3E70DAAA266A}"/>
                  </a:ext>
                </a:extLst>
              </p:cNvPr>
              <p:cNvSpPr/>
              <p:nvPr/>
            </p:nvSpPr>
            <p:spPr>
              <a:xfrm>
                <a:off x="3389381" y="2625244"/>
                <a:ext cx="576580" cy="1633220"/>
              </a:xfrm>
              <a:custGeom>
                <a:avLst/>
                <a:gdLst/>
                <a:ahLst/>
                <a:cxnLst/>
                <a:rect l="l" t="t" r="r" b="b"/>
                <a:pathLst>
                  <a:path w="576580" h="1633220">
                    <a:moveTo>
                      <a:pt x="0" y="1632953"/>
                    </a:moveTo>
                    <a:lnTo>
                      <a:pt x="575995" y="1632953"/>
                    </a:lnTo>
                    <a:lnTo>
                      <a:pt x="575995" y="0"/>
                    </a:lnTo>
                    <a:lnTo>
                      <a:pt x="0" y="0"/>
                    </a:lnTo>
                    <a:lnTo>
                      <a:pt x="0" y="163295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bk object 27">
                <a:extLst>
                  <a:ext uri="{FF2B5EF4-FFF2-40B4-BE49-F238E27FC236}">
                    <a16:creationId xmlns:a16="http://schemas.microsoft.com/office/drawing/2014/main" id="{65D2CDBB-9274-4139-92B1-58F4F7B16A37}"/>
                  </a:ext>
                </a:extLst>
              </p:cNvPr>
              <p:cNvSpPr/>
              <p:nvPr/>
            </p:nvSpPr>
            <p:spPr>
              <a:xfrm>
                <a:off x="3677381" y="2692800"/>
                <a:ext cx="0" cy="161925"/>
              </a:xfrm>
              <a:custGeom>
                <a:avLst/>
                <a:gdLst/>
                <a:ahLst/>
                <a:cxnLst/>
                <a:rect l="l" t="t" r="r" b="b"/>
                <a:pathLst>
                  <a:path h="161925">
                    <a:moveTo>
                      <a:pt x="0" y="0"/>
                    </a:moveTo>
                    <a:lnTo>
                      <a:pt x="0" y="16175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bk object 28">
                <a:extLst>
                  <a:ext uri="{FF2B5EF4-FFF2-40B4-BE49-F238E27FC236}">
                    <a16:creationId xmlns:a16="http://schemas.microsoft.com/office/drawing/2014/main" id="{308022A6-0BDB-426A-B35C-B4FC18C1FD01}"/>
                  </a:ext>
                </a:extLst>
              </p:cNvPr>
              <p:cNvSpPr/>
              <p:nvPr/>
            </p:nvSpPr>
            <p:spPr>
              <a:xfrm>
                <a:off x="3677381" y="2432489"/>
                <a:ext cx="0" cy="260350"/>
              </a:xfrm>
              <a:custGeom>
                <a:avLst/>
                <a:gdLst/>
                <a:ahLst/>
                <a:cxnLst/>
                <a:rect l="l" t="t" r="r" b="b"/>
                <a:pathLst>
                  <a:path h="260350">
                    <a:moveTo>
                      <a:pt x="0" y="260311"/>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bk object 29">
                <a:extLst>
                  <a:ext uri="{FF2B5EF4-FFF2-40B4-BE49-F238E27FC236}">
                    <a16:creationId xmlns:a16="http://schemas.microsoft.com/office/drawing/2014/main" id="{61A64F82-0BBE-42BA-ACAE-441DF29D5C56}"/>
                  </a:ext>
                </a:extLst>
              </p:cNvPr>
              <p:cNvSpPr/>
              <p:nvPr/>
            </p:nvSpPr>
            <p:spPr>
              <a:xfrm>
                <a:off x="3642228" y="2854560"/>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bk object 30">
                <a:extLst>
                  <a:ext uri="{FF2B5EF4-FFF2-40B4-BE49-F238E27FC236}">
                    <a16:creationId xmlns:a16="http://schemas.microsoft.com/office/drawing/2014/main" id="{C9077B07-BDC5-4945-A23C-3CA35FFE8E3C}"/>
                  </a:ext>
                </a:extLst>
              </p:cNvPr>
              <p:cNvSpPr/>
              <p:nvPr/>
            </p:nvSpPr>
            <p:spPr>
              <a:xfrm>
                <a:off x="3642228" y="2432489"/>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bk object 31">
                <a:extLst>
                  <a:ext uri="{FF2B5EF4-FFF2-40B4-BE49-F238E27FC236}">
                    <a16:creationId xmlns:a16="http://schemas.microsoft.com/office/drawing/2014/main" id="{E519B800-9A56-4212-9E74-CC03DE35E109}"/>
                  </a:ext>
                </a:extLst>
              </p:cNvPr>
              <p:cNvSpPr/>
              <p:nvPr/>
            </p:nvSpPr>
            <p:spPr>
              <a:xfrm>
                <a:off x="4305000" y="3213000"/>
                <a:ext cx="576580" cy="1045210"/>
              </a:xfrm>
              <a:custGeom>
                <a:avLst/>
                <a:gdLst/>
                <a:ahLst/>
                <a:cxnLst/>
                <a:rect l="l" t="t" r="r" b="b"/>
                <a:pathLst>
                  <a:path w="576579" h="1045210">
                    <a:moveTo>
                      <a:pt x="0" y="1045197"/>
                    </a:moveTo>
                    <a:lnTo>
                      <a:pt x="575995" y="1045197"/>
                    </a:lnTo>
                    <a:lnTo>
                      <a:pt x="575995" y="0"/>
                    </a:lnTo>
                    <a:lnTo>
                      <a:pt x="0" y="0"/>
                    </a:lnTo>
                    <a:lnTo>
                      <a:pt x="0" y="104519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bk object 32">
                <a:extLst>
                  <a:ext uri="{FF2B5EF4-FFF2-40B4-BE49-F238E27FC236}">
                    <a16:creationId xmlns:a16="http://schemas.microsoft.com/office/drawing/2014/main" id="{CBC94343-5B36-4E2D-9FEC-E7F8DE9368CA}"/>
                  </a:ext>
                </a:extLst>
              </p:cNvPr>
              <p:cNvSpPr/>
              <p:nvPr/>
            </p:nvSpPr>
            <p:spPr>
              <a:xfrm>
                <a:off x="4592990" y="3229240"/>
                <a:ext cx="0" cy="382270"/>
              </a:xfrm>
              <a:custGeom>
                <a:avLst/>
                <a:gdLst/>
                <a:ahLst/>
                <a:cxnLst/>
                <a:rect l="l" t="t" r="r" b="b"/>
                <a:pathLst>
                  <a:path h="382269">
                    <a:moveTo>
                      <a:pt x="0" y="0"/>
                    </a:moveTo>
                    <a:lnTo>
                      <a:pt x="0" y="38204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bk object 33">
                <a:extLst>
                  <a:ext uri="{FF2B5EF4-FFF2-40B4-BE49-F238E27FC236}">
                    <a16:creationId xmlns:a16="http://schemas.microsoft.com/office/drawing/2014/main" id="{93A18EC3-F9D9-48C7-AC52-EA6423FB1219}"/>
                  </a:ext>
                </a:extLst>
              </p:cNvPr>
              <p:cNvSpPr/>
              <p:nvPr/>
            </p:nvSpPr>
            <p:spPr>
              <a:xfrm>
                <a:off x="4592990" y="2841864"/>
                <a:ext cx="0" cy="387985"/>
              </a:xfrm>
              <a:custGeom>
                <a:avLst/>
                <a:gdLst/>
                <a:ahLst/>
                <a:cxnLst/>
                <a:rect l="l" t="t" r="r" b="b"/>
                <a:pathLst>
                  <a:path h="387985">
                    <a:moveTo>
                      <a:pt x="0" y="38737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bk object 34">
                <a:extLst>
                  <a:ext uri="{FF2B5EF4-FFF2-40B4-BE49-F238E27FC236}">
                    <a16:creationId xmlns:a16="http://schemas.microsoft.com/office/drawing/2014/main" id="{F6F8111D-D536-4D94-B21F-8A615E252331}"/>
                  </a:ext>
                </a:extLst>
              </p:cNvPr>
              <p:cNvSpPr/>
              <p:nvPr/>
            </p:nvSpPr>
            <p:spPr>
              <a:xfrm>
                <a:off x="4557849" y="3611281"/>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bk object 35">
                <a:extLst>
                  <a:ext uri="{FF2B5EF4-FFF2-40B4-BE49-F238E27FC236}">
                    <a16:creationId xmlns:a16="http://schemas.microsoft.com/office/drawing/2014/main" id="{128B375A-E40B-4E6B-804D-C17E59F21A6B}"/>
                  </a:ext>
                </a:extLst>
              </p:cNvPr>
              <p:cNvSpPr/>
              <p:nvPr/>
            </p:nvSpPr>
            <p:spPr>
              <a:xfrm>
                <a:off x="4557849" y="2841864"/>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bk object 36">
                <a:extLst>
                  <a:ext uri="{FF2B5EF4-FFF2-40B4-BE49-F238E27FC236}">
                    <a16:creationId xmlns:a16="http://schemas.microsoft.com/office/drawing/2014/main" id="{B375D368-7925-4D84-8C07-3E053507AAEC}"/>
                  </a:ext>
                </a:extLst>
              </p:cNvPr>
              <p:cNvSpPr/>
              <p:nvPr/>
            </p:nvSpPr>
            <p:spPr>
              <a:xfrm>
                <a:off x="4898991" y="3108784"/>
                <a:ext cx="576580" cy="1149985"/>
              </a:xfrm>
              <a:custGeom>
                <a:avLst/>
                <a:gdLst/>
                <a:ahLst/>
                <a:cxnLst/>
                <a:rect l="l" t="t" r="r" b="b"/>
                <a:pathLst>
                  <a:path w="576579" h="1149985">
                    <a:moveTo>
                      <a:pt x="0" y="1149413"/>
                    </a:moveTo>
                    <a:lnTo>
                      <a:pt x="575995" y="1149413"/>
                    </a:lnTo>
                    <a:lnTo>
                      <a:pt x="575995" y="0"/>
                    </a:lnTo>
                    <a:lnTo>
                      <a:pt x="0" y="0"/>
                    </a:lnTo>
                    <a:lnTo>
                      <a:pt x="0" y="1149413"/>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bk object 37">
                <a:extLst>
                  <a:ext uri="{FF2B5EF4-FFF2-40B4-BE49-F238E27FC236}">
                    <a16:creationId xmlns:a16="http://schemas.microsoft.com/office/drawing/2014/main" id="{28E41470-3957-4596-828D-85DB985EA05F}"/>
                  </a:ext>
                </a:extLst>
              </p:cNvPr>
              <p:cNvSpPr/>
              <p:nvPr/>
            </p:nvSpPr>
            <p:spPr>
              <a:xfrm>
                <a:off x="5186988" y="2829798"/>
                <a:ext cx="0" cy="558165"/>
              </a:xfrm>
              <a:custGeom>
                <a:avLst/>
                <a:gdLst/>
                <a:ahLst/>
                <a:cxnLst/>
                <a:rect l="l" t="t" r="r" b="b"/>
                <a:pathLst>
                  <a:path h="558164">
                    <a:moveTo>
                      <a:pt x="0" y="0"/>
                    </a:moveTo>
                    <a:lnTo>
                      <a:pt x="0" y="55794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bk object 38">
                <a:extLst>
                  <a:ext uri="{FF2B5EF4-FFF2-40B4-BE49-F238E27FC236}">
                    <a16:creationId xmlns:a16="http://schemas.microsoft.com/office/drawing/2014/main" id="{7FCCA7D0-5E00-49F2-A656-13CA4FA6F1D2}"/>
                  </a:ext>
                </a:extLst>
              </p:cNvPr>
              <p:cNvSpPr/>
              <p:nvPr/>
            </p:nvSpPr>
            <p:spPr>
              <a:xfrm>
                <a:off x="5151847" y="3387747"/>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bk object 39">
                <a:extLst>
                  <a:ext uri="{FF2B5EF4-FFF2-40B4-BE49-F238E27FC236}">
                    <a16:creationId xmlns:a16="http://schemas.microsoft.com/office/drawing/2014/main" id="{19A5409B-85C8-4646-9737-A9B0A3C2E6E3}"/>
                  </a:ext>
                </a:extLst>
              </p:cNvPr>
              <p:cNvSpPr/>
              <p:nvPr/>
            </p:nvSpPr>
            <p:spPr>
              <a:xfrm>
                <a:off x="5151847" y="2829798"/>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bk object 40">
                <a:extLst>
                  <a:ext uri="{FF2B5EF4-FFF2-40B4-BE49-F238E27FC236}">
                    <a16:creationId xmlns:a16="http://schemas.microsoft.com/office/drawing/2014/main" id="{8907DA6D-1693-40C2-938E-E6F78A2BB68E}"/>
                  </a:ext>
                </a:extLst>
              </p:cNvPr>
              <p:cNvSpPr/>
              <p:nvPr/>
            </p:nvSpPr>
            <p:spPr>
              <a:xfrm>
                <a:off x="5492996" y="2979726"/>
                <a:ext cx="576580" cy="1278890"/>
              </a:xfrm>
              <a:custGeom>
                <a:avLst/>
                <a:gdLst/>
                <a:ahLst/>
                <a:cxnLst/>
                <a:rect l="l" t="t" r="r" b="b"/>
                <a:pathLst>
                  <a:path w="576579" h="1278889">
                    <a:moveTo>
                      <a:pt x="0" y="1278470"/>
                    </a:moveTo>
                    <a:lnTo>
                      <a:pt x="575995" y="1278470"/>
                    </a:lnTo>
                    <a:lnTo>
                      <a:pt x="575995" y="0"/>
                    </a:lnTo>
                    <a:lnTo>
                      <a:pt x="0" y="0"/>
                    </a:lnTo>
                    <a:lnTo>
                      <a:pt x="0" y="127847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bk object 41">
                <a:extLst>
                  <a:ext uri="{FF2B5EF4-FFF2-40B4-BE49-F238E27FC236}">
                    <a16:creationId xmlns:a16="http://schemas.microsoft.com/office/drawing/2014/main" id="{BA56465B-C2B0-4E2C-8F50-6678EE9D4774}"/>
                  </a:ext>
                </a:extLst>
              </p:cNvPr>
              <p:cNvSpPr/>
              <p:nvPr/>
            </p:nvSpPr>
            <p:spPr>
              <a:xfrm>
                <a:off x="5780999" y="3031038"/>
                <a:ext cx="0" cy="182245"/>
              </a:xfrm>
              <a:custGeom>
                <a:avLst/>
                <a:gdLst/>
                <a:ahLst/>
                <a:cxnLst/>
                <a:rect l="l" t="t" r="r" b="b"/>
                <a:pathLst>
                  <a:path h="182244">
                    <a:moveTo>
                      <a:pt x="0" y="0"/>
                    </a:moveTo>
                    <a:lnTo>
                      <a:pt x="0" y="18195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bk object 42">
                <a:extLst>
                  <a:ext uri="{FF2B5EF4-FFF2-40B4-BE49-F238E27FC236}">
                    <a16:creationId xmlns:a16="http://schemas.microsoft.com/office/drawing/2014/main" id="{476EB18F-3B05-40F7-8789-C75C2538A6F4}"/>
                  </a:ext>
                </a:extLst>
              </p:cNvPr>
              <p:cNvSpPr/>
              <p:nvPr/>
            </p:nvSpPr>
            <p:spPr>
              <a:xfrm>
                <a:off x="5780999" y="2756350"/>
                <a:ext cx="0" cy="274955"/>
              </a:xfrm>
              <a:custGeom>
                <a:avLst/>
                <a:gdLst/>
                <a:ahLst/>
                <a:cxnLst/>
                <a:rect l="l" t="t" r="r" b="b"/>
                <a:pathLst>
                  <a:path h="274955">
                    <a:moveTo>
                      <a:pt x="0" y="27468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bk object 43">
                <a:extLst>
                  <a:ext uri="{FF2B5EF4-FFF2-40B4-BE49-F238E27FC236}">
                    <a16:creationId xmlns:a16="http://schemas.microsoft.com/office/drawing/2014/main" id="{BC69E6BA-F6BE-4D79-8CE4-55030C53573E}"/>
                  </a:ext>
                </a:extLst>
              </p:cNvPr>
              <p:cNvSpPr/>
              <p:nvPr/>
            </p:nvSpPr>
            <p:spPr>
              <a:xfrm>
                <a:off x="5745845" y="3212991"/>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bk object 44">
                <a:extLst>
                  <a:ext uri="{FF2B5EF4-FFF2-40B4-BE49-F238E27FC236}">
                    <a16:creationId xmlns:a16="http://schemas.microsoft.com/office/drawing/2014/main" id="{0B5FF6A9-FFD6-4CE3-B151-FBBF93996AC7}"/>
                  </a:ext>
                </a:extLst>
              </p:cNvPr>
              <p:cNvSpPr/>
              <p:nvPr/>
            </p:nvSpPr>
            <p:spPr>
              <a:xfrm>
                <a:off x="5745845" y="2756350"/>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bk object 45">
                <a:extLst>
                  <a:ext uri="{FF2B5EF4-FFF2-40B4-BE49-F238E27FC236}">
                    <a16:creationId xmlns:a16="http://schemas.microsoft.com/office/drawing/2014/main" id="{0B104B35-B9C5-437E-A6EB-7C0AF9E62218}"/>
                  </a:ext>
                </a:extLst>
              </p:cNvPr>
              <p:cNvSpPr/>
              <p:nvPr/>
            </p:nvSpPr>
            <p:spPr>
              <a:xfrm>
                <a:off x="6408602" y="3433917"/>
                <a:ext cx="576580" cy="824865"/>
              </a:xfrm>
              <a:custGeom>
                <a:avLst/>
                <a:gdLst/>
                <a:ahLst/>
                <a:cxnLst/>
                <a:rect l="l" t="t" r="r" b="b"/>
                <a:pathLst>
                  <a:path w="576579" h="824864">
                    <a:moveTo>
                      <a:pt x="0" y="824280"/>
                    </a:moveTo>
                    <a:lnTo>
                      <a:pt x="575995" y="824280"/>
                    </a:lnTo>
                    <a:lnTo>
                      <a:pt x="575995" y="0"/>
                    </a:lnTo>
                    <a:lnTo>
                      <a:pt x="0" y="0"/>
                    </a:lnTo>
                    <a:lnTo>
                      <a:pt x="0" y="82428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bk object 46">
                <a:extLst>
                  <a:ext uri="{FF2B5EF4-FFF2-40B4-BE49-F238E27FC236}">
                    <a16:creationId xmlns:a16="http://schemas.microsoft.com/office/drawing/2014/main" id="{3976908B-E228-43D6-987A-16B927CCA55A}"/>
                  </a:ext>
                </a:extLst>
              </p:cNvPr>
              <p:cNvSpPr/>
              <p:nvPr/>
            </p:nvSpPr>
            <p:spPr>
              <a:xfrm>
                <a:off x="6696614" y="3445940"/>
                <a:ext cx="0" cy="422909"/>
              </a:xfrm>
              <a:custGeom>
                <a:avLst/>
                <a:gdLst/>
                <a:ahLst/>
                <a:cxnLst/>
                <a:rect l="l" t="t" r="r" b="b"/>
                <a:pathLst>
                  <a:path h="422910">
                    <a:moveTo>
                      <a:pt x="0" y="0"/>
                    </a:moveTo>
                    <a:lnTo>
                      <a:pt x="0" y="42252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bk object 47">
                <a:extLst>
                  <a:ext uri="{FF2B5EF4-FFF2-40B4-BE49-F238E27FC236}">
                    <a16:creationId xmlns:a16="http://schemas.microsoft.com/office/drawing/2014/main" id="{A640568A-46EC-4B49-BD7E-88515800FAD3}"/>
                  </a:ext>
                </a:extLst>
              </p:cNvPr>
              <p:cNvSpPr/>
              <p:nvPr/>
            </p:nvSpPr>
            <p:spPr>
              <a:xfrm>
                <a:off x="6696614" y="3071264"/>
                <a:ext cx="0" cy="375285"/>
              </a:xfrm>
              <a:custGeom>
                <a:avLst/>
                <a:gdLst/>
                <a:ahLst/>
                <a:cxnLst/>
                <a:rect l="l" t="t" r="r" b="b"/>
                <a:pathLst>
                  <a:path h="375285">
                    <a:moveTo>
                      <a:pt x="0" y="37467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bk object 48">
                <a:extLst>
                  <a:ext uri="{FF2B5EF4-FFF2-40B4-BE49-F238E27FC236}">
                    <a16:creationId xmlns:a16="http://schemas.microsoft.com/office/drawing/2014/main" id="{C08D7F66-1FAE-4B70-8E90-FE9BFC4F1528}"/>
                  </a:ext>
                </a:extLst>
              </p:cNvPr>
              <p:cNvSpPr/>
              <p:nvPr/>
            </p:nvSpPr>
            <p:spPr>
              <a:xfrm>
                <a:off x="6661461" y="3868469"/>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bk object 49">
                <a:extLst>
                  <a:ext uri="{FF2B5EF4-FFF2-40B4-BE49-F238E27FC236}">
                    <a16:creationId xmlns:a16="http://schemas.microsoft.com/office/drawing/2014/main" id="{8EB665D6-4869-4FAC-A520-A448D44D21CE}"/>
                  </a:ext>
                </a:extLst>
              </p:cNvPr>
              <p:cNvSpPr/>
              <p:nvPr/>
            </p:nvSpPr>
            <p:spPr>
              <a:xfrm>
                <a:off x="6661461" y="3071264"/>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bk object 50">
                <a:extLst>
                  <a:ext uri="{FF2B5EF4-FFF2-40B4-BE49-F238E27FC236}">
                    <a16:creationId xmlns:a16="http://schemas.microsoft.com/office/drawing/2014/main" id="{61C9E417-5FCC-403B-948B-5B05C3184BA3}"/>
                  </a:ext>
                </a:extLst>
              </p:cNvPr>
              <p:cNvSpPr/>
              <p:nvPr/>
            </p:nvSpPr>
            <p:spPr>
              <a:xfrm>
                <a:off x="7002607" y="3324684"/>
                <a:ext cx="576580" cy="934085"/>
              </a:xfrm>
              <a:custGeom>
                <a:avLst/>
                <a:gdLst/>
                <a:ahLst/>
                <a:cxnLst/>
                <a:rect l="l" t="t" r="r" b="b"/>
                <a:pathLst>
                  <a:path w="576579" h="934085">
                    <a:moveTo>
                      <a:pt x="0" y="933513"/>
                    </a:moveTo>
                    <a:lnTo>
                      <a:pt x="575995" y="933513"/>
                    </a:lnTo>
                    <a:lnTo>
                      <a:pt x="575995" y="0"/>
                    </a:lnTo>
                    <a:lnTo>
                      <a:pt x="0" y="0"/>
                    </a:lnTo>
                    <a:lnTo>
                      <a:pt x="0" y="933513"/>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bk object 51">
                <a:extLst>
                  <a:ext uri="{FF2B5EF4-FFF2-40B4-BE49-F238E27FC236}">
                    <a16:creationId xmlns:a16="http://schemas.microsoft.com/office/drawing/2014/main" id="{A8A388B7-85E2-45FC-B1AA-317D99480548}"/>
                  </a:ext>
                </a:extLst>
              </p:cNvPr>
              <p:cNvSpPr/>
              <p:nvPr/>
            </p:nvSpPr>
            <p:spPr>
              <a:xfrm>
                <a:off x="7290613" y="3028414"/>
                <a:ext cx="0" cy="629285"/>
              </a:xfrm>
              <a:custGeom>
                <a:avLst/>
                <a:gdLst/>
                <a:ahLst/>
                <a:cxnLst/>
                <a:rect l="l" t="t" r="r" b="b"/>
                <a:pathLst>
                  <a:path h="629285">
                    <a:moveTo>
                      <a:pt x="0" y="0"/>
                    </a:moveTo>
                    <a:lnTo>
                      <a:pt x="0" y="62878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bk object 52">
                <a:extLst>
                  <a:ext uri="{FF2B5EF4-FFF2-40B4-BE49-F238E27FC236}">
                    <a16:creationId xmlns:a16="http://schemas.microsoft.com/office/drawing/2014/main" id="{9AC37DB3-88FA-4105-AED1-5DC805D0CB5E}"/>
                  </a:ext>
                </a:extLst>
              </p:cNvPr>
              <p:cNvSpPr/>
              <p:nvPr/>
            </p:nvSpPr>
            <p:spPr>
              <a:xfrm>
                <a:off x="7255459" y="3657204"/>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 name="bk object 53">
                <a:extLst>
                  <a:ext uri="{FF2B5EF4-FFF2-40B4-BE49-F238E27FC236}">
                    <a16:creationId xmlns:a16="http://schemas.microsoft.com/office/drawing/2014/main" id="{C9763C7D-4CBC-4574-B472-8B28336309D6}"/>
                  </a:ext>
                </a:extLst>
              </p:cNvPr>
              <p:cNvSpPr/>
              <p:nvPr/>
            </p:nvSpPr>
            <p:spPr>
              <a:xfrm>
                <a:off x="7255459" y="3028414"/>
                <a:ext cx="70485" cy="0"/>
              </a:xfrm>
              <a:custGeom>
                <a:avLst/>
                <a:gdLst/>
                <a:ahLst/>
                <a:cxnLst/>
                <a:rect l="l" t="t" r="r" b="b"/>
                <a:pathLst>
                  <a:path w="70485">
                    <a:moveTo>
                      <a:pt x="0" y="0"/>
                    </a:moveTo>
                    <a:lnTo>
                      <a:pt x="7029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bk object 54">
                <a:extLst>
                  <a:ext uri="{FF2B5EF4-FFF2-40B4-BE49-F238E27FC236}">
                    <a16:creationId xmlns:a16="http://schemas.microsoft.com/office/drawing/2014/main" id="{F021C2F1-423C-4C66-AB18-5EC628846BB1}"/>
                  </a:ext>
                </a:extLst>
              </p:cNvPr>
              <p:cNvSpPr/>
              <p:nvPr/>
            </p:nvSpPr>
            <p:spPr>
              <a:xfrm>
                <a:off x="7596611" y="3228697"/>
                <a:ext cx="576580" cy="1029969"/>
              </a:xfrm>
              <a:custGeom>
                <a:avLst/>
                <a:gdLst/>
                <a:ahLst/>
                <a:cxnLst/>
                <a:rect l="l" t="t" r="r" b="b"/>
                <a:pathLst>
                  <a:path w="576579" h="1029970">
                    <a:moveTo>
                      <a:pt x="0" y="1029500"/>
                    </a:moveTo>
                    <a:lnTo>
                      <a:pt x="575995" y="1029500"/>
                    </a:lnTo>
                    <a:lnTo>
                      <a:pt x="575995" y="0"/>
                    </a:lnTo>
                    <a:lnTo>
                      <a:pt x="0" y="0"/>
                    </a:lnTo>
                    <a:lnTo>
                      <a:pt x="0" y="102950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bk object 55">
                <a:extLst>
                  <a:ext uri="{FF2B5EF4-FFF2-40B4-BE49-F238E27FC236}">
                    <a16:creationId xmlns:a16="http://schemas.microsoft.com/office/drawing/2014/main" id="{4AAC9B79-C627-47DD-946C-F3F53FCB5E4B}"/>
                  </a:ext>
                </a:extLst>
              </p:cNvPr>
              <p:cNvSpPr/>
              <p:nvPr/>
            </p:nvSpPr>
            <p:spPr>
              <a:xfrm>
                <a:off x="7884609" y="3029834"/>
                <a:ext cx="0" cy="474345"/>
              </a:xfrm>
              <a:custGeom>
                <a:avLst/>
                <a:gdLst/>
                <a:ahLst/>
                <a:cxnLst/>
                <a:rect l="l" t="t" r="r" b="b"/>
                <a:pathLst>
                  <a:path h="474344">
                    <a:moveTo>
                      <a:pt x="0" y="0"/>
                    </a:moveTo>
                    <a:lnTo>
                      <a:pt x="0" y="47376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bk object 56">
                <a:extLst>
                  <a:ext uri="{FF2B5EF4-FFF2-40B4-BE49-F238E27FC236}">
                    <a16:creationId xmlns:a16="http://schemas.microsoft.com/office/drawing/2014/main" id="{F2D091A5-8D23-4171-A4E2-AE4A7FE5ED63}"/>
                  </a:ext>
                </a:extLst>
              </p:cNvPr>
              <p:cNvSpPr/>
              <p:nvPr/>
            </p:nvSpPr>
            <p:spPr>
              <a:xfrm>
                <a:off x="7884609" y="2979720"/>
                <a:ext cx="0" cy="50165"/>
              </a:xfrm>
              <a:custGeom>
                <a:avLst/>
                <a:gdLst/>
                <a:ahLst/>
                <a:cxnLst/>
                <a:rect l="l" t="t" r="r" b="b"/>
                <a:pathLst>
                  <a:path h="50164">
                    <a:moveTo>
                      <a:pt x="0" y="50114"/>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bk object 57">
                <a:extLst>
                  <a:ext uri="{FF2B5EF4-FFF2-40B4-BE49-F238E27FC236}">
                    <a16:creationId xmlns:a16="http://schemas.microsoft.com/office/drawing/2014/main" id="{E129587D-08BB-40D6-ADD7-D8EAFA4E3FC5}"/>
                  </a:ext>
                </a:extLst>
              </p:cNvPr>
              <p:cNvSpPr/>
              <p:nvPr/>
            </p:nvSpPr>
            <p:spPr>
              <a:xfrm>
                <a:off x="7849456" y="3503595"/>
                <a:ext cx="70485" cy="0"/>
              </a:xfrm>
              <a:custGeom>
                <a:avLst/>
                <a:gdLst/>
                <a:ahLst/>
                <a:cxnLst/>
                <a:rect l="l" t="t" r="r" b="b"/>
                <a:pathLst>
                  <a:path w="70484">
                    <a:moveTo>
                      <a:pt x="0" y="0"/>
                    </a:moveTo>
                    <a:lnTo>
                      <a:pt x="7030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bk object 58">
                <a:extLst>
                  <a:ext uri="{FF2B5EF4-FFF2-40B4-BE49-F238E27FC236}">
                    <a16:creationId xmlns:a16="http://schemas.microsoft.com/office/drawing/2014/main" id="{12857CC5-D570-45FF-85B6-9C449B23C0DC}"/>
                  </a:ext>
                </a:extLst>
              </p:cNvPr>
              <p:cNvSpPr/>
              <p:nvPr/>
            </p:nvSpPr>
            <p:spPr>
              <a:xfrm>
                <a:off x="7849456" y="2979720"/>
                <a:ext cx="70485" cy="0"/>
              </a:xfrm>
              <a:custGeom>
                <a:avLst/>
                <a:gdLst/>
                <a:ahLst/>
                <a:cxnLst/>
                <a:rect l="l" t="t" r="r" b="b"/>
                <a:pathLst>
                  <a:path w="70484">
                    <a:moveTo>
                      <a:pt x="0" y="0"/>
                    </a:moveTo>
                    <a:lnTo>
                      <a:pt x="70307"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2">
                <a:extLst>
                  <a:ext uri="{FF2B5EF4-FFF2-40B4-BE49-F238E27FC236}">
                    <a16:creationId xmlns:a16="http://schemas.microsoft.com/office/drawing/2014/main" id="{EBEDA041-FC9D-4EAE-A5CF-D8CFE52FFC48}"/>
                  </a:ext>
                </a:extLst>
              </p:cNvPr>
              <p:cNvSpPr txBox="1"/>
              <p:nvPr/>
            </p:nvSpPr>
            <p:spPr>
              <a:xfrm>
                <a:off x="2222225" y="4410000"/>
                <a:ext cx="1743736" cy="320601"/>
              </a:xfrm>
              <a:prstGeom prst="rect">
                <a:avLst/>
              </a:prstGeom>
            </p:spPr>
            <p:txBody>
              <a:bodyPr vert="horz" wrap="square" lIns="0" tIns="12700" rIns="0" bIns="0" rtlCol="0">
                <a:spAutoFit/>
              </a:bodyPr>
              <a:lstStyle/>
              <a:p>
                <a:pPr marL="15875" marR="5080" lvl="0" indent="-381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a:t>
                </a:r>
                <a:r>
                  <a:rPr kumimoji="0" sz="11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HIV  </a:t>
                </a:r>
                <a:endParaRPr kumimoji="0" lang="en-GB"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5875" marR="5080" lvl="0" indent="-381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who know their</a:t>
                </a:r>
                <a:r>
                  <a:rPr kumimoji="0" sz="11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status</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3">
                <a:extLst>
                  <a:ext uri="{FF2B5EF4-FFF2-40B4-BE49-F238E27FC236}">
                    <a16:creationId xmlns:a16="http://schemas.microsoft.com/office/drawing/2014/main" id="{0CB24053-E45D-4BEE-9A5A-4309BC1934A8}"/>
                  </a:ext>
                </a:extLst>
              </p:cNvPr>
              <p:cNvSpPr txBox="1"/>
              <p:nvPr/>
            </p:nvSpPr>
            <p:spPr>
              <a:xfrm>
                <a:off x="4305000" y="4410000"/>
                <a:ext cx="1743735" cy="320601"/>
              </a:xfrm>
              <a:prstGeom prst="rect">
                <a:avLst/>
              </a:prstGeom>
            </p:spPr>
            <p:txBody>
              <a:bodyPr vert="horz" wrap="square" lIns="0" tIns="12700" rIns="0" bIns="0" rtlCol="0">
                <a:spAutoFit/>
              </a:bodyPr>
              <a:lstStyle/>
              <a:p>
                <a:pPr marL="0" marR="5080" lvl="0" indent="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a:t>
                </a:r>
                <a:r>
                  <a:rPr kumimoji="0" sz="11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HIV  </a:t>
                </a:r>
                <a:endParaRPr kumimoji="0" lang="en-GB"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0" marR="5080" lvl="0" indent="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on</a:t>
                </a:r>
                <a:r>
                  <a:rPr kumimoji="0" sz="1100" b="0" i="0" u="none" strike="noStrike" kern="1200" cap="none" spc="-3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treatment</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4">
                <a:extLst>
                  <a:ext uri="{FF2B5EF4-FFF2-40B4-BE49-F238E27FC236}">
                    <a16:creationId xmlns:a16="http://schemas.microsoft.com/office/drawing/2014/main" id="{DE17A0A1-90D9-4F62-B041-0FCC9BF1AB3C}"/>
                  </a:ext>
                </a:extLst>
              </p:cNvPr>
              <p:cNvSpPr txBox="1"/>
              <p:nvPr/>
            </p:nvSpPr>
            <p:spPr>
              <a:xfrm>
                <a:off x="6408602" y="4410000"/>
                <a:ext cx="1743735" cy="320601"/>
              </a:xfrm>
              <a:prstGeom prst="rect">
                <a:avLst/>
              </a:prstGeom>
            </p:spPr>
            <p:txBody>
              <a:bodyPr vert="horz" wrap="square" lIns="0" tIns="12700" rIns="0" bIns="0" rtlCol="0">
                <a:spAutoFit/>
              </a:bodyPr>
              <a:lstStyle/>
              <a:p>
                <a:pPr marL="12700" marR="5080" lvl="0" indent="-1270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a:t>
                </a:r>
                <a:endParaRPr kumimoji="0" lang="en-GB"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2700" algn="ctr" defTabSz="914400" rtl="0" eaLnBrk="1" fontAlgn="auto" latinLnBrk="0" hangingPunct="1">
                  <a:lnSpc>
                    <a:spcPts val="1200"/>
                  </a:lnSpc>
                  <a:spcBef>
                    <a:spcPts val="0"/>
                  </a:spcBef>
                  <a:spcAft>
                    <a:spcPts val="0"/>
                  </a:spcAft>
                  <a:buClrTx/>
                  <a:buSzTx/>
                  <a:buFontTx/>
                  <a:buNone/>
                  <a:tabLst/>
                  <a:defRPr/>
                </a:pP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who are virally</a:t>
                </a:r>
                <a:r>
                  <a:rPr kumimoji="0" sz="11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1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suppressed</a:t>
                </a:r>
                <a:endParaRPr kumimoji="0"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4" name="object 5">
                <a:extLst>
                  <a:ext uri="{FF2B5EF4-FFF2-40B4-BE49-F238E27FC236}">
                    <a16:creationId xmlns:a16="http://schemas.microsoft.com/office/drawing/2014/main" id="{EC5BCA1D-E68E-4CC3-AD4B-4A8B036269CB}"/>
                  </a:ext>
                </a:extLst>
              </p:cNvPr>
              <p:cNvSpPr txBox="1"/>
              <p:nvPr/>
            </p:nvSpPr>
            <p:spPr>
              <a:xfrm>
                <a:off x="1750041" y="2019756"/>
                <a:ext cx="244135" cy="2274982"/>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6">
                <a:extLst>
                  <a:ext uri="{FF2B5EF4-FFF2-40B4-BE49-F238E27FC236}">
                    <a16:creationId xmlns:a16="http://schemas.microsoft.com/office/drawing/2014/main" id="{128A32C6-72B8-4041-BA10-52BD20AA93B2}"/>
                  </a:ext>
                </a:extLst>
              </p:cNvPr>
              <p:cNvSpPr txBox="1"/>
              <p:nvPr/>
            </p:nvSpPr>
            <p:spPr>
              <a:xfrm>
                <a:off x="1661889" y="2853000"/>
                <a:ext cx="123111" cy="429211"/>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8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6" name="object 7">
                <a:extLst>
                  <a:ext uri="{FF2B5EF4-FFF2-40B4-BE49-F238E27FC236}">
                    <a16:creationId xmlns:a16="http://schemas.microsoft.com/office/drawing/2014/main" id="{B322AB18-65C5-4028-9EC1-46AB25AEA28B}"/>
                  </a:ext>
                </a:extLst>
              </p:cNvPr>
              <p:cNvSpPr/>
              <p:nvPr/>
            </p:nvSpPr>
            <p:spPr>
              <a:xfrm>
                <a:off x="2090352" y="2091182"/>
                <a:ext cx="6190615" cy="2167255"/>
              </a:xfrm>
              <a:custGeom>
                <a:avLst/>
                <a:gdLst/>
                <a:ahLst/>
                <a:cxnLst/>
                <a:rect l="l" t="t" r="r" b="b"/>
                <a:pathLst>
                  <a:path w="6190615" h="2167254">
                    <a:moveTo>
                      <a:pt x="0" y="0"/>
                    </a:moveTo>
                    <a:lnTo>
                      <a:pt x="0" y="2167001"/>
                    </a:lnTo>
                    <a:lnTo>
                      <a:pt x="6190246" y="2167001"/>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8">
                <a:extLst>
                  <a:ext uri="{FF2B5EF4-FFF2-40B4-BE49-F238E27FC236}">
                    <a16:creationId xmlns:a16="http://schemas.microsoft.com/office/drawing/2014/main" id="{8EACF880-78C8-45E1-80A9-C96225D5AC52}"/>
                  </a:ext>
                </a:extLst>
              </p:cNvPr>
              <p:cNvSpPr txBox="1"/>
              <p:nvPr/>
            </p:nvSpPr>
            <p:spPr>
              <a:xfrm>
                <a:off x="2682000" y="4996800"/>
                <a:ext cx="289823"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8" name="object 9">
                <a:extLst>
                  <a:ext uri="{FF2B5EF4-FFF2-40B4-BE49-F238E27FC236}">
                    <a16:creationId xmlns:a16="http://schemas.microsoft.com/office/drawing/2014/main" id="{79544665-5BD6-4695-9181-44FB7C1701BF}"/>
                  </a:ext>
                </a:extLst>
              </p:cNvPr>
              <p:cNvSpPr/>
              <p:nvPr/>
            </p:nvSpPr>
            <p:spPr>
              <a:xfrm>
                <a:off x="2520000" y="5040000"/>
                <a:ext cx="108000" cy="108000"/>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10">
                <a:extLst>
                  <a:ext uri="{FF2B5EF4-FFF2-40B4-BE49-F238E27FC236}">
                    <a16:creationId xmlns:a16="http://schemas.microsoft.com/office/drawing/2014/main" id="{12814B02-027E-4517-81C8-3F8A9661164D}"/>
                  </a:ext>
                </a:extLst>
              </p:cNvPr>
              <p:cNvSpPr txBox="1"/>
              <p:nvPr/>
            </p:nvSpPr>
            <p:spPr>
              <a:xfrm>
                <a:off x="3762000" y="4996800"/>
                <a:ext cx="289823"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0" name="object 11">
                <a:extLst>
                  <a:ext uri="{FF2B5EF4-FFF2-40B4-BE49-F238E27FC236}">
                    <a16:creationId xmlns:a16="http://schemas.microsoft.com/office/drawing/2014/main" id="{08E41395-8082-4ADA-AFD5-03F140B7C692}"/>
                  </a:ext>
                </a:extLst>
              </p:cNvPr>
              <p:cNvSpPr/>
              <p:nvPr/>
            </p:nvSpPr>
            <p:spPr>
              <a:xfrm>
                <a:off x="3600000" y="5040000"/>
                <a:ext cx="108000" cy="108000"/>
              </a:xfrm>
              <a:custGeom>
                <a:avLst/>
                <a:gdLst/>
                <a:ahLst/>
                <a:cxnLst/>
                <a:rect l="l" t="t" r="r" b="b"/>
                <a:pathLst>
                  <a:path w="73025" h="73025">
                    <a:moveTo>
                      <a:pt x="72732" y="0"/>
                    </a:moveTo>
                    <a:lnTo>
                      <a:pt x="0" y="0"/>
                    </a:lnTo>
                    <a:lnTo>
                      <a:pt x="0" y="72745"/>
                    </a:lnTo>
                    <a:lnTo>
                      <a:pt x="72732" y="72745"/>
                    </a:lnTo>
                    <a:lnTo>
                      <a:pt x="72732"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12">
                <a:extLst>
                  <a:ext uri="{FF2B5EF4-FFF2-40B4-BE49-F238E27FC236}">
                    <a16:creationId xmlns:a16="http://schemas.microsoft.com/office/drawing/2014/main" id="{26E72BAE-3FA2-459D-8D7F-5727B2168CBB}"/>
                  </a:ext>
                </a:extLst>
              </p:cNvPr>
              <p:cNvSpPr txBox="1"/>
              <p:nvPr/>
            </p:nvSpPr>
            <p:spPr>
              <a:xfrm>
                <a:off x="4842000" y="4996800"/>
                <a:ext cx="289823"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 name="object 13">
                <a:extLst>
                  <a:ext uri="{FF2B5EF4-FFF2-40B4-BE49-F238E27FC236}">
                    <a16:creationId xmlns:a16="http://schemas.microsoft.com/office/drawing/2014/main" id="{2C68DD02-E628-4D02-A67A-C3BB93FB43D8}"/>
                  </a:ext>
                </a:extLst>
              </p:cNvPr>
              <p:cNvSpPr/>
              <p:nvPr/>
            </p:nvSpPr>
            <p:spPr>
              <a:xfrm>
                <a:off x="4680000" y="504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14">
                <a:extLst>
                  <a:ext uri="{FF2B5EF4-FFF2-40B4-BE49-F238E27FC236}">
                    <a16:creationId xmlns:a16="http://schemas.microsoft.com/office/drawing/2014/main" id="{38D0454A-D0C8-4EB8-B7DA-0A1F742D598D}"/>
                  </a:ext>
                </a:extLst>
              </p:cNvPr>
              <p:cNvSpPr txBox="1"/>
              <p:nvPr/>
            </p:nvSpPr>
            <p:spPr>
              <a:xfrm>
                <a:off x="2201385" y="3871091"/>
                <a:ext cx="594360" cy="328295"/>
              </a:xfrm>
              <a:prstGeom prst="rect">
                <a:avLst/>
              </a:prstGeom>
            </p:spPr>
            <p:txBody>
              <a:bodyPr vert="horz" wrap="square" lIns="0" tIns="12700" rIns="0" bIns="0" rtlCol="0">
                <a:spAutoFit/>
              </a:bodyPr>
              <a:lstStyle/>
              <a:p>
                <a:pPr marL="0" marR="10795"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67%</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[49–82%]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64" name="object 15">
                <a:extLst>
                  <a:ext uri="{FF2B5EF4-FFF2-40B4-BE49-F238E27FC236}">
                    <a16:creationId xmlns:a16="http://schemas.microsoft.com/office/drawing/2014/main" id="{E5D43D85-339D-4179-8EE7-AA72C7D6487C}"/>
                  </a:ext>
                </a:extLst>
              </p:cNvPr>
              <p:cNvSpPr txBox="1"/>
              <p:nvPr/>
            </p:nvSpPr>
            <p:spPr>
              <a:xfrm>
                <a:off x="2795376" y="3871091"/>
                <a:ext cx="594360" cy="328295"/>
              </a:xfrm>
              <a:prstGeom prst="rect">
                <a:avLst/>
              </a:prstGeom>
            </p:spPr>
            <p:txBody>
              <a:bodyPr vert="horz" wrap="square" lIns="0" tIns="12700" rIns="0" bIns="0" rtlCol="0">
                <a:spAutoFit/>
              </a:bodyPr>
              <a:lstStyle/>
              <a:p>
                <a:pPr marL="0" marR="10795"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70%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[52–87%]</a:t>
                </a:r>
              </a:p>
            </p:txBody>
          </p:sp>
          <p:sp>
            <p:nvSpPr>
              <p:cNvPr id="65" name="object 16">
                <a:extLst>
                  <a:ext uri="{FF2B5EF4-FFF2-40B4-BE49-F238E27FC236}">
                    <a16:creationId xmlns:a16="http://schemas.microsoft.com/office/drawing/2014/main" id="{77F67EAC-3E02-4778-8CD4-E88140E8B524}"/>
                  </a:ext>
                </a:extLst>
              </p:cNvPr>
              <p:cNvSpPr txBox="1"/>
              <p:nvPr/>
            </p:nvSpPr>
            <p:spPr>
              <a:xfrm>
                <a:off x="3389381" y="3871091"/>
                <a:ext cx="576580" cy="32829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75%</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[55–92%]</a:t>
                </a:r>
              </a:p>
            </p:txBody>
          </p:sp>
          <p:sp>
            <p:nvSpPr>
              <p:cNvPr id="66" name="object 17">
                <a:extLst>
                  <a:ext uri="{FF2B5EF4-FFF2-40B4-BE49-F238E27FC236}">
                    <a16:creationId xmlns:a16="http://schemas.microsoft.com/office/drawing/2014/main" id="{D7D4E5C6-B4BD-4D10-9B97-F77896B1DF51}"/>
                  </a:ext>
                </a:extLst>
              </p:cNvPr>
              <p:cNvSpPr txBox="1"/>
              <p:nvPr/>
            </p:nvSpPr>
            <p:spPr>
              <a:xfrm>
                <a:off x="4305000" y="3871091"/>
                <a:ext cx="594360" cy="328295"/>
              </a:xfrm>
              <a:prstGeom prst="rect">
                <a:avLst/>
              </a:prstGeom>
            </p:spPr>
            <p:txBody>
              <a:bodyPr vert="horz" wrap="square" lIns="0" tIns="12700" rIns="0" bIns="0" rtlCol="0">
                <a:spAutoFit/>
              </a:bodyPr>
              <a:lstStyle/>
              <a:p>
                <a:pPr marL="0" marR="10795"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48%</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[36–60%]</a:t>
                </a:r>
              </a:p>
            </p:txBody>
          </p:sp>
          <p:sp>
            <p:nvSpPr>
              <p:cNvPr id="67" name="object 18">
                <a:extLst>
                  <a:ext uri="{FF2B5EF4-FFF2-40B4-BE49-F238E27FC236}">
                    <a16:creationId xmlns:a16="http://schemas.microsoft.com/office/drawing/2014/main" id="{81112CED-2189-49EE-ACF2-D0E085AD4745}"/>
                  </a:ext>
                </a:extLst>
              </p:cNvPr>
              <p:cNvSpPr txBox="1"/>
              <p:nvPr/>
            </p:nvSpPr>
            <p:spPr>
              <a:xfrm>
                <a:off x="4898991" y="3871091"/>
                <a:ext cx="594360" cy="328295"/>
              </a:xfrm>
              <a:prstGeom prst="rect">
                <a:avLst/>
              </a:prstGeom>
            </p:spPr>
            <p:txBody>
              <a:bodyPr vert="horz" wrap="square" lIns="0" tIns="12700" rIns="0" bIns="0" rtlCol="0">
                <a:spAutoFit/>
              </a:bodyPr>
              <a:lstStyle/>
              <a:p>
                <a:pPr marL="0" marR="1016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53%</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[40–66%]</a:t>
                </a:r>
              </a:p>
            </p:txBody>
          </p:sp>
          <p:sp>
            <p:nvSpPr>
              <p:cNvPr id="68" name="object 19">
                <a:extLst>
                  <a:ext uri="{FF2B5EF4-FFF2-40B4-BE49-F238E27FC236}">
                    <a16:creationId xmlns:a16="http://schemas.microsoft.com/office/drawing/2014/main" id="{28534ADF-DB09-45E2-B3AE-F7495221E0EB}"/>
                  </a:ext>
                </a:extLst>
              </p:cNvPr>
              <p:cNvSpPr txBox="1"/>
              <p:nvPr/>
            </p:nvSpPr>
            <p:spPr>
              <a:xfrm>
                <a:off x="5492996" y="3871091"/>
                <a:ext cx="576580" cy="32829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59%</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[44–73%]</a:t>
                </a:r>
              </a:p>
            </p:txBody>
          </p:sp>
          <p:sp>
            <p:nvSpPr>
              <p:cNvPr id="69" name="object 20">
                <a:extLst>
                  <a:ext uri="{FF2B5EF4-FFF2-40B4-BE49-F238E27FC236}">
                    <a16:creationId xmlns:a16="http://schemas.microsoft.com/office/drawing/2014/main" id="{0115CD67-3284-4B84-BA95-1E2588BA3134}"/>
                  </a:ext>
                </a:extLst>
              </p:cNvPr>
              <p:cNvSpPr txBox="1"/>
              <p:nvPr/>
            </p:nvSpPr>
            <p:spPr>
              <a:xfrm>
                <a:off x="6408602" y="3871091"/>
                <a:ext cx="594360" cy="328295"/>
              </a:xfrm>
              <a:prstGeom prst="rect">
                <a:avLst/>
              </a:prstGeom>
            </p:spPr>
            <p:txBody>
              <a:bodyPr vert="horz" wrap="square" lIns="0" tIns="12700" rIns="0" bIns="0" rtlCol="0">
                <a:spAutoFit/>
              </a:bodyPr>
              <a:lstStyle/>
              <a:p>
                <a:pPr marL="0" marR="1016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38%</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[28–47%]</a:t>
                </a:r>
              </a:p>
            </p:txBody>
          </p:sp>
          <p:sp>
            <p:nvSpPr>
              <p:cNvPr id="70" name="object 21">
                <a:extLst>
                  <a:ext uri="{FF2B5EF4-FFF2-40B4-BE49-F238E27FC236}">
                    <a16:creationId xmlns:a16="http://schemas.microsoft.com/office/drawing/2014/main" id="{B67A13E4-1C6F-41C6-B079-F399509EC1BF}"/>
                  </a:ext>
                </a:extLst>
              </p:cNvPr>
              <p:cNvSpPr txBox="1"/>
              <p:nvPr/>
            </p:nvSpPr>
            <p:spPr>
              <a:xfrm>
                <a:off x="7002607" y="3871091"/>
                <a:ext cx="594360" cy="328295"/>
              </a:xfrm>
              <a:prstGeom prst="rect">
                <a:avLst/>
              </a:prstGeom>
            </p:spPr>
            <p:txBody>
              <a:bodyPr vert="horz" wrap="square" lIns="0" tIns="12700" rIns="0" bIns="0" rtlCol="0">
                <a:spAutoFit/>
              </a:bodyPr>
              <a:lstStyle/>
              <a:p>
                <a:pPr marL="0" marR="1016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43%</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[32–53%]</a:t>
                </a:r>
              </a:p>
            </p:txBody>
          </p:sp>
          <p:sp>
            <p:nvSpPr>
              <p:cNvPr id="71" name="object 22">
                <a:extLst>
                  <a:ext uri="{FF2B5EF4-FFF2-40B4-BE49-F238E27FC236}">
                    <a16:creationId xmlns:a16="http://schemas.microsoft.com/office/drawing/2014/main" id="{A2DA4E03-7EBB-4A84-B821-5D6CAB133AFB}"/>
                  </a:ext>
                </a:extLst>
              </p:cNvPr>
              <p:cNvSpPr txBox="1"/>
              <p:nvPr/>
            </p:nvSpPr>
            <p:spPr>
              <a:xfrm>
                <a:off x="7596611" y="3871091"/>
                <a:ext cx="576580" cy="32829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65 Medium"/>
                  </a:rPr>
                  <a:t>47%</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a:p>
                <a:pPr marL="0" marR="10795" lvl="0" indent="0" algn="ctr" defTabSz="914400" rtl="0" eaLnBrk="1" fontAlgn="auto" latinLnBrk="0" hangingPunct="1">
                  <a:lnSpc>
                    <a:spcPct val="100000"/>
                  </a:lnSpc>
                  <a:spcBef>
                    <a:spcPts val="3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[35–59%]</a:t>
                </a:r>
              </a:p>
            </p:txBody>
          </p:sp>
        </p:grpSp>
      </p:grpSp>
    </p:spTree>
    <p:extLst>
      <p:ext uri="{BB962C8B-B14F-4D97-AF65-F5344CB8AC3E}">
        <p14:creationId xmlns:p14="http://schemas.microsoft.com/office/powerpoint/2010/main" val="2254462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A51F4D97-73C3-4DAA-969A-B0385E9BBEAB}"/>
              </a:ext>
            </a:extLst>
          </p:cNvPr>
          <p:cNvGrpSpPr/>
          <p:nvPr/>
        </p:nvGrpSpPr>
        <p:grpSpPr>
          <a:xfrm>
            <a:off x="0" y="180000"/>
            <a:ext cx="9909631" cy="6320054"/>
            <a:chOff x="0" y="180000"/>
            <a:chExt cx="9909631" cy="6320054"/>
          </a:xfrm>
        </p:grpSpPr>
        <p:sp>
          <p:nvSpPr>
            <p:cNvPr id="4" name="Rectangle 3">
              <a:extLst>
                <a:ext uri="{FF2B5EF4-FFF2-40B4-BE49-F238E27FC236}">
                  <a16:creationId xmlns:a16="http://schemas.microsoft.com/office/drawing/2014/main" id="{2F156894-352E-4257-A042-9F16ACCB8B18}"/>
                </a:ext>
              </a:extLst>
            </p:cNvPr>
            <p:cNvSpPr/>
            <p:nvPr/>
          </p:nvSpPr>
          <p:spPr>
            <a:xfrm>
              <a:off x="2431" y="6299999"/>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Global AIDS Monitoring</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Aiming for </a:t>
              </a:r>
              <a:r>
                <a:rPr kumimoji="0" lang="en-US" sz="2800" b="1" i="0" u="none" strike="noStrike" kern="1200" cap="none" spc="0" normalizeH="0" baseline="0" noProof="0">
                  <a:ln>
                    <a:noFill/>
                  </a:ln>
                  <a:solidFill>
                    <a:prstClr val="white"/>
                  </a:solidFill>
                  <a:effectLst/>
                  <a:uLnTx/>
                  <a:uFillTx/>
                  <a:latin typeface="Arial"/>
                  <a:ea typeface="+mn-ea"/>
                  <a:cs typeface="+mn-cs"/>
                </a:rPr>
                <a:t>the 2020 </a:t>
              </a:r>
              <a:r>
                <a:rPr kumimoji="0" lang="en-US" sz="2800" b="1" i="0" u="none" strike="noStrike" kern="1200" cap="none" spc="0" normalizeH="0" baseline="0" noProof="0" dirty="0">
                  <a:ln>
                    <a:noFill/>
                  </a:ln>
                  <a:solidFill>
                    <a:prstClr val="white"/>
                  </a:solidFill>
                  <a:effectLst/>
                  <a:uLnTx/>
                  <a:uFillTx/>
                  <a:latin typeface="Arial"/>
                  <a:ea typeface="+mn-ea"/>
                  <a:cs typeface="+mn-cs"/>
                </a:rPr>
                <a:t>treatment target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84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people living with HIV accessing antiretroviral therapy, global, 2000–2017 and 2020 target</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B9381840-DC00-4C34-862F-95FB33DFE9B6}"/>
                </a:ext>
              </a:extLst>
            </p:cNvPr>
            <p:cNvSpPr txBox="1"/>
            <p:nvPr/>
          </p:nvSpPr>
          <p:spPr>
            <a:xfrm>
              <a:off x="1648545" y="1980000"/>
              <a:ext cx="1631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35</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7" name="object 3">
              <a:extLst>
                <a:ext uri="{FF2B5EF4-FFF2-40B4-BE49-F238E27FC236}">
                  <a16:creationId xmlns:a16="http://schemas.microsoft.com/office/drawing/2014/main" id="{7EB3FD7F-6021-46CA-A081-02C5E2EDEA99}"/>
                </a:ext>
              </a:extLst>
            </p:cNvPr>
            <p:cNvSpPr txBox="1"/>
            <p:nvPr/>
          </p:nvSpPr>
          <p:spPr>
            <a:xfrm>
              <a:off x="1648545" y="2453260"/>
              <a:ext cx="1631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 name="object 4">
              <a:extLst>
                <a:ext uri="{FF2B5EF4-FFF2-40B4-BE49-F238E27FC236}">
                  <a16:creationId xmlns:a16="http://schemas.microsoft.com/office/drawing/2014/main" id="{9933B36A-A639-40AC-B4A0-7939FA3CEDD5}"/>
                </a:ext>
              </a:extLst>
            </p:cNvPr>
            <p:cNvSpPr txBox="1"/>
            <p:nvPr/>
          </p:nvSpPr>
          <p:spPr>
            <a:xfrm>
              <a:off x="1648545" y="2926564"/>
              <a:ext cx="1631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5">
              <a:extLst>
                <a:ext uri="{FF2B5EF4-FFF2-40B4-BE49-F238E27FC236}">
                  <a16:creationId xmlns:a16="http://schemas.microsoft.com/office/drawing/2014/main" id="{D16F5CFE-8493-4D6B-AA2F-66F522CC592F}"/>
                </a:ext>
              </a:extLst>
            </p:cNvPr>
            <p:cNvSpPr txBox="1"/>
            <p:nvPr/>
          </p:nvSpPr>
          <p:spPr>
            <a:xfrm>
              <a:off x="1648545" y="3399868"/>
              <a:ext cx="1631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6">
              <a:extLst>
                <a:ext uri="{FF2B5EF4-FFF2-40B4-BE49-F238E27FC236}">
                  <a16:creationId xmlns:a16="http://schemas.microsoft.com/office/drawing/2014/main" id="{13B166CA-F83F-4F0E-96B3-2784606405E8}"/>
                </a:ext>
              </a:extLst>
            </p:cNvPr>
            <p:cNvSpPr txBox="1"/>
            <p:nvPr/>
          </p:nvSpPr>
          <p:spPr>
            <a:xfrm>
              <a:off x="1648545" y="3873083"/>
              <a:ext cx="1631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1" name="object 7">
              <a:extLst>
                <a:ext uri="{FF2B5EF4-FFF2-40B4-BE49-F238E27FC236}">
                  <a16:creationId xmlns:a16="http://schemas.microsoft.com/office/drawing/2014/main" id="{DD2018C5-E040-4FB7-A311-576FF3BF83C5}"/>
                </a:ext>
              </a:extLst>
            </p:cNvPr>
            <p:cNvSpPr txBox="1"/>
            <p:nvPr/>
          </p:nvSpPr>
          <p:spPr>
            <a:xfrm>
              <a:off x="1712450" y="4346386"/>
              <a:ext cx="9911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CB332F87-16F5-413F-A2FF-488BFFE71060}"/>
                </a:ext>
              </a:extLst>
            </p:cNvPr>
            <p:cNvSpPr txBox="1"/>
            <p:nvPr/>
          </p:nvSpPr>
          <p:spPr>
            <a:xfrm>
              <a:off x="1712450" y="4819689"/>
              <a:ext cx="9911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9">
              <a:extLst>
                <a:ext uri="{FF2B5EF4-FFF2-40B4-BE49-F238E27FC236}">
                  <a16:creationId xmlns:a16="http://schemas.microsoft.com/office/drawing/2014/main" id="{909C1E00-4E50-4517-AED8-CD959C2F1B7D}"/>
                </a:ext>
              </a:extLst>
            </p:cNvPr>
            <p:cNvSpPr txBox="1"/>
            <p:nvPr/>
          </p:nvSpPr>
          <p:spPr>
            <a:xfrm>
              <a:off x="1949735" y="4989674"/>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10">
              <a:extLst>
                <a:ext uri="{FF2B5EF4-FFF2-40B4-BE49-F238E27FC236}">
                  <a16:creationId xmlns:a16="http://schemas.microsoft.com/office/drawing/2014/main" id="{45FB46F8-B62A-483E-94E9-F930F0AFF334}"/>
                </a:ext>
              </a:extLst>
            </p:cNvPr>
            <p:cNvSpPr txBox="1"/>
            <p:nvPr/>
          </p:nvSpPr>
          <p:spPr>
            <a:xfrm>
              <a:off x="2248528"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 name="object 11">
              <a:extLst>
                <a:ext uri="{FF2B5EF4-FFF2-40B4-BE49-F238E27FC236}">
                  <a16:creationId xmlns:a16="http://schemas.microsoft.com/office/drawing/2014/main" id="{94899FCC-E7E4-4A52-B5AC-3F67DE032FE7}"/>
                </a:ext>
              </a:extLst>
            </p:cNvPr>
            <p:cNvSpPr txBox="1"/>
            <p:nvPr/>
          </p:nvSpPr>
          <p:spPr>
            <a:xfrm>
              <a:off x="2547321"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6" name="object 12">
              <a:extLst>
                <a:ext uri="{FF2B5EF4-FFF2-40B4-BE49-F238E27FC236}">
                  <a16:creationId xmlns:a16="http://schemas.microsoft.com/office/drawing/2014/main" id="{B86F322E-2198-4E75-9F1F-E76313B297B0}"/>
                </a:ext>
              </a:extLst>
            </p:cNvPr>
            <p:cNvSpPr txBox="1"/>
            <p:nvPr/>
          </p:nvSpPr>
          <p:spPr>
            <a:xfrm>
              <a:off x="2846113"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3">
              <a:extLst>
                <a:ext uri="{FF2B5EF4-FFF2-40B4-BE49-F238E27FC236}">
                  <a16:creationId xmlns:a16="http://schemas.microsoft.com/office/drawing/2014/main" id="{34DEC086-10D3-4CD1-8968-445323BB8DC8}"/>
                </a:ext>
              </a:extLst>
            </p:cNvPr>
            <p:cNvSpPr txBox="1"/>
            <p:nvPr/>
          </p:nvSpPr>
          <p:spPr>
            <a:xfrm>
              <a:off x="3144906"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8" name="object 14">
              <a:extLst>
                <a:ext uri="{FF2B5EF4-FFF2-40B4-BE49-F238E27FC236}">
                  <a16:creationId xmlns:a16="http://schemas.microsoft.com/office/drawing/2014/main" id="{3103E6B2-2F6D-42B1-9373-9FAEEC91FC48}"/>
                </a:ext>
              </a:extLst>
            </p:cNvPr>
            <p:cNvSpPr txBox="1"/>
            <p:nvPr/>
          </p:nvSpPr>
          <p:spPr>
            <a:xfrm>
              <a:off x="3443699"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9" name="object 15">
              <a:extLst>
                <a:ext uri="{FF2B5EF4-FFF2-40B4-BE49-F238E27FC236}">
                  <a16:creationId xmlns:a16="http://schemas.microsoft.com/office/drawing/2014/main" id="{5D2F28F8-7C82-48DC-8AD5-AA7EE43D904D}"/>
                </a:ext>
              </a:extLst>
            </p:cNvPr>
            <p:cNvSpPr txBox="1"/>
            <p:nvPr/>
          </p:nvSpPr>
          <p:spPr>
            <a:xfrm>
              <a:off x="3742492"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0" name="object 16">
              <a:extLst>
                <a:ext uri="{FF2B5EF4-FFF2-40B4-BE49-F238E27FC236}">
                  <a16:creationId xmlns:a16="http://schemas.microsoft.com/office/drawing/2014/main" id="{4B3F0F9F-663F-4740-983B-7922846E074B}"/>
                </a:ext>
              </a:extLst>
            </p:cNvPr>
            <p:cNvSpPr txBox="1"/>
            <p:nvPr/>
          </p:nvSpPr>
          <p:spPr>
            <a:xfrm>
              <a:off x="4041285"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17">
              <a:extLst>
                <a:ext uri="{FF2B5EF4-FFF2-40B4-BE49-F238E27FC236}">
                  <a16:creationId xmlns:a16="http://schemas.microsoft.com/office/drawing/2014/main" id="{2520E32B-F5B3-42E6-B403-4C689B1CAA79}"/>
                </a:ext>
              </a:extLst>
            </p:cNvPr>
            <p:cNvSpPr txBox="1"/>
            <p:nvPr/>
          </p:nvSpPr>
          <p:spPr>
            <a:xfrm>
              <a:off x="4340078"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2" name="object 18">
              <a:extLst>
                <a:ext uri="{FF2B5EF4-FFF2-40B4-BE49-F238E27FC236}">
                  <a16:creationId xmlns:a16="http://schemas.microsoft.com/office/drawing/2014/main" id="{517AE0F1-6EFD-4096-974A-48DB8A4D60D0}"/>
                </a:ext>
              </a:extLst>
            </p:cNvPr>
            <p:cNvSpPr txBox="1"/>
            <p:nvPr/>
          </p:nvSpPr>
          <p:spPr>
            <a:xfrm>
              <a:off x="4638871"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19">
              <a:extLst>
                <a:ext uri="{FF2B5EF4-FFF2-40B4-BE49-F238E27FC236}">
                  <a16:creationId xmlns:a16="http://schemas.microsoft.com/office/drawing/2014/main" id="{F2D44935-289F-43D0-91B2-F4143F4EB588}"/>
                </a:ext>
              </a:extLst>
            </p:cNvPr>
            <p:cNvSpPr txBox="1"/>
            <p:nvPr/>
          </p:nvSpPr>
          <p:spPr>
            <a:xfrm>
              <a:off x="4937664"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4" name="object 20">
              <a:extLst>
                <a:ext uri="{FF2B5EF4-FFF2-40B4-BE49-F238E27FC236}">
                  <a16:creationId xmlns:a16="http://schemas.microsoft.com/office/drawing/2014/main" id="{22A4021D-B366-4228-8CBE-074DD169A18D}"/>
                </a:ext>
              </a:extLst>
            </p:cNvPr>
            <p:cNvSpPr txBox="1"/>
            <p:nvPr/>
          </p:nvSpPr>
          <p:spPr>
            <a:xfrm>
              <a:off x="5236457"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5" name="object 21">
              <a:extLst>
                <a:ext uri="{FF2B5EF4-FFF2-40B4-BE49-F238E27FC236}">
                  <a16:creationId xmlns:a16="http://schemas.microsoft.com/office/drawing/2014/main" id="{754AB606-87EB-4AE9-9AEB-EEFA05BF10B3}"/>
                </a:ext>
              </a:extLst>
            </p:cNvPr>
            <p:cNvSpPr txBox="1"/>
            <p:nvPr/>
          </p:nvSpPr>
          <p:spPr>
            <a:xfrm>
              <a:off x="5535250"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6" name="object 22">
              <a:extLst>
                <a:ext uri="{FF2B5EF4-FFF2-40B4-BE49-F238E27FC236}">
                  <a16:creationId xmlns:a16="http://schemas.microsoft.com/office/drawing/2014/main" id="{B5FB63BE-2013-4F26-B947-0E04A8E0737B}"/>
                </a:ext>
              </a:extLst>
            </p:cNvPr>
            <p:cNvSpPr txBox="1"/>
            <p:nvPr/>
          </p:nvSpPr>
          <p:spPr>
            <a:xfrm>
              <a:off x="5834043"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7" name="object 23">
              <a:extLst>
                <a:ext uri="{FF2B5EF4-FFF2-40B4-BE49-F238E27FC236}">
                  <a16:creationId xmlns:a16="http://schemas.microsoft.com/office/drawing/2014/main" id="{5FAE1DE7-B5EF-4191-9510-0BF6C2F94919}"/>
                </a:ext>
              </a:extLst>
            </p:cNvPr>
            <p:cNvSpPr txBox="1"/>
            <p:nvPr/>
          </p:nvSpPr>
          <p:spPr>
            <a:xfrm>
              <a:off x="6132835"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4">
              <a:extLst>
                <a:ext uri="{FF2B5EF4-FFF2-40B4-BE49-F238E27FC236}">
                  <a16:creationId xmlns:a16="http://schemas.microsoft.com/office/drawing/2014/main" id="{AD0058C7-38ED-43BD-8E34-70E490F90415}"/>
                </a:ext>
              </a:extLst>
            </p:cNvPr>
            <p:cNvSpPr txBox="1"/>
            <p:nvPr/>
          </p:nvSpPr>
          <p:spPr>
            <a:xfrm>
              <a:off x="6431628"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1" name="object 25">
              <a:extLst>
                <a:ext uri="{FF2B5EF4-FFF2-40B4-BE49-F238E27FC236}">
                  <a16:creationId xmlns:a16="http://schemas.microsoft.com/office/drawing/2014/main" id="{28B055EC-6439-49FB-A501-FFAB5EEF9492}"/>
                </a:ext>
              </a:extLst>
            </p:cNvPr>
            <p:cNvSpPr txBox="1"/>
            <p:nvPr/>
          </p:nvSpPr>
          <p:spPr>
            <a:xfrm>
              <a:off x="6730421"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2" name="object 26">
              <a:extLst>
                <a:ext uri="{FF2B5EF4-FFF2-40B4-BE49-F238E27FC236}">
                  <a16:creationId xmlns:a16="http://schemas.microsoft.com/office/drawing/2014/main" id="{FA5DFE39-7590-453E-AEEB-326578A87F9E}"/>
                </a:ext>
              </a:extLst>
            </p:cNvPr>
            <p:cNvSpPr txBox="1"/>
            <p:nvPr/>
          </p:nvSpPr>
          <p:spPr>
            <a:xfrm>
              <a:off x="7925770"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3" name="object 27">
              <a:extLst>
                <a:ext uri="{FF2B5EF4-FFF2-40B4-BE49-F238E27FC236}">
                  <a16:creationId xmlns:a16="http://schemas.microsoft.com/office/drawing/2014/main" id="{05659771-9721-457A-AAE6-F87C0830C655}"/>
                </a:ext>
              </a:extLst>
            </p:cNvPr>
            <p:cNvSpPr txBox="1"/>
            <p:nvPr/>
          </p:nvSpPr>
          <p:spPr>
            <a:xfrm>
              <a:off x="7029303"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4" name="object 28">
              <a:extLst>
                <a:ext uri="{FF2B5EF4-FFF2-40B4-BE49-F238E27FC236}">
                  <a16:creationId xmlns:a16="http://schemas.microsoft.com/office/drawing/2014/main" id="{34C461F2-CB5D-4A4A-97E3-E60AA681752A}"/>
                </a:ext>
              </a:extLst>
            </p:cNvPr>
            <p:cNvSpPr txBox="1"/>
            <p:nvPr/>
          </p:nvSpPr>
          <p:spPr>
            <a:xfrm>
              <a:off x="7328096"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5" name="object 29">
              <a:extLst>
                <a:ext uri="{FF2B5EF4-FFF2-40B4-BE49-F238E27FC236}">
                  <a16:creationId xmlns:a16="http://schemas.microsoft.com/office/drawing/2014/main" id="{22258981-4CD3-41FC-A774-2FFB444EFFE6}"/>
                </a:ext>
              </a:extLst>
            </p:cNvPr>
            <p:cNvSpPr txBox="1"/>
            <p:nvPr/>
          </p:nvSpPr>
          <p:spPr>
            <a:xfrm>
              <a:off x="7626889" y="4989763"/>
              <a:ext cx="276999" cy="42700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6" name="object 30">
              <a:extLst>
                <a:ext uri="{FF2B5EF4-FFF2-40B4-BE49-F238E27FC236}">
                  <a16:creationId xmlns:a16="http://schemas.microsoft.com/office/drawing/2014/main" id="{E9A8385B-7216-4A9F-B801-1D0B37F81639}"/>
                </a:ext>
              </a:extLst>
            </p:cNvPr>
            <p:cNvSpPr txBox="1"/>
            <p:nvPr/>
          </p:nvSpPr>
          <p:spPr>
            <a:xfrm>
              <a:off x="1440000" y="2444333"/>
              <a:ext cx="107722" cy="20612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people on anitretroviral therapy</a:t>
              </a:r>
              <a:r>
                <a:rPr kumimoji="0" sz="7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(million)</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7" name="object 31">
              <a:extLst>
                <a:ext uri="{FF2B5EF4-FFF2-40B4-BE49-F238E27FC236}">
                  <a16:creationId xmlns:a16="http://schemas.microsoft.com/office/drawing/2014/main" id="{4065DCD1-6849-46F6-8856-88B0421323F5}"/>
                </a:ext>
              </a:extLst>
            </p:cNvPr>
            <p:cNvSpPr txBox="1"/>
            <p:nvPr/>
          </p:nvSpPr>
          <p:spPr>
            <a:xfrm>
              <a:off x="2319000" y="5542001"/>
              <a:ext cx="3169457"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Number </a:t>
              </a:r>
              <a:r>
                <a:rPr kumimoji="0" sz="10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a:t>
              </a:r>
              <a:r>
                <a:rPr kumimoji="0" sz="10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on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antiretroviral</a:t>
              </a:r>
              <a:r>
                <a:rPr kumimoji="0" sz="10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therapy</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8" name="object 32">
              <a:extLst>
                <a:ext uri="{FF2B5EF4-FFF2-40B4-BE49-F238E27FC236}">
                  <a16:creationId xmlns:a16="http://schemas.microsoft.com/office/drawing/2014/main" id="{D2912422-8C7A-4331-9306-E9AE99FDC65A}"/>
                </a:ext>
              </a:extLst>
            </p:cNvPr>
            <p:cNvSpPr/>
            <p:nvPr/>
          </p:nvSpPr>
          <p:spPr>
            <a:xfrm>
              <a:off x="1995000" y="5612543"/>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3">
              <a:extLst>
                <a:ext uri="{FF2B5EF4-FFF2-40B4-BE49-F238E27FC236}">
                  <a16:creationId xmlns:a16="http://schemas.microsoft.com/office/drawing/2014/main" id="{07BA49FC-7018-488C-A512-B2CDE9E65D7A}"/>
                </a:ext>
              </a:extLst>
            </p:cNvPr>
            <p:cNvSpPr txBox="1"/>
            <p:nvPr/>
          </p:nvSpPr>
          <p:spPr>
            <a:xfrm>
              <a:off x="6243000" y="5540543"/>
              <a:ext cx="40252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0" name="object 34">
              <a:extLst>
                <a:ext uri="{FF2B5EF4-FFF2-40B4-BE49-F238E27FC236}">
                  <a16:creationId xmlns:a16="http://schemas.microsoft.com/office/drawing/2014/main" id="{7D7F7B61-1EA0-4079-8521-269BE6019122}"/>
                </a:ext>
              </a:extLst>
            </p:cNvPr>
            <p:cNvSpPr/>
            <p:nvPr/>
          </p:nvSpPr>
          <p:spPr>
            <a:xfrm>
              <a:off x="1908000" y="2051140"/>
              <a:ext cx="6197600" cy="2837815"/>
            </a:xfrm>
            <a:custGeom>
              <a:avLst/>
              <a:gdLst/>
              <a:ahLst/>
              <a:cxnLst/>
              <a:rect l="l" t="t" r="r" b="b"/>
              <a:pathLst>
                <a:path w="6197600" h="2837815">
                  <a:moveTo>
                    <a:pt x="6197092" y="2837599"/>
                  </a:moveTo>
                  <a:lnTo>
                    <a:pt x="0" y="2837599"/>
                  </a:ln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5">
              <a:extLst>
                <a:ext uri="{FF2B5EF4-FFF2-40B4-BE49-F238E27FC236}">
                  <a16:creationId xmlns:a16="http://schemas.microsoft.com/office/drawing/2014/main" id="{B6102822-DF05-4BDD-9E68-C3BC6FDEABE6}"/>
                </a:ext>
              </a:extLst>
            </p:cNvPr>
            <p:cNvSpPr/>
            <p:nvPr/>
          </p:nvSpPr>
          <p:spPr>
            <a:xfrm>
              <a:off x="7927800" y="2394143"/>
              <a:ext cx="144000" cy="144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object 36">
              <a:extLst>
                <a:ext uri="{FF2B5EF4-FFF2-40B4-BE49-F238E27FC236}">
                  <a16:creationId xmlns:a16="http://schemas.microsoft.com/office/drawing/2014/main" id="{94FE59E6-CAD9-467D-975B-44B5FA55BFD3}"/>
                </a:ext>
              </a:extLst>
            </p:cNvPr>
            <p:cNvSpPr/>
            <p:nvPr/>
          </p:nvSpPr>
          <p:spPr>
            <a:xfrm>
              <a:off x="6057042" y="5576543"/>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bk object 16">
              <a:extLst>
                <a:ext uri="{FF2B5EF4-FFF2-40B4-BE49-F238E27FC236}">
                  <a16:creationId xmlns:a16="http://schemas.microsoft.com/office/drawing/2014/main" id="{8F32CC47-E0CF-4B47-804C-E3D0C5FBF0A2}"/>
                </a:ext>
              </a:extLst>
            </p:cNvPr>
            <p:cNvSpPr/>
            <p:nvPr/>
          </p:nvSpPr>
          <p:spPr>
            <a:xfrm>
              <a:off x="2016000" y="3065543"/>
              <a:ext cx="5117465" cy="1790700"/>
            </a:xfrm>
            <a:custGeom>
              <a:avLst/>
              <a:gdLst/>
              <a:ahLst/>
              <a:cxnLst/>
              <a:rect l="l" t="t" r="r" b="b"/>
              <a:pathLst>
                <a:path w="5117465" h="1790700">
                  <a:moveTo>
                    <a:pt x="5117045" y="0"/>
                  </a:moveTo>
                  <a:lnTo>
                    <a:pt x="4818976" y="202857"/>
                  </a:lnTo>
                  <a:lnTo>
                    <a:pt x="4222813" y="560882"/>
                  </a:lnTo>
                  <a:lnTo>
                    <a:pt x="3912311" y="716026"/>
                  </a:lnTo>
                  <a:lnTo>
                    <a:pt x="3316147" y="1026299"/>
                  </a:lnTo>
                  <a:lnTo>
                    <a:pt x="3005645" y="1157579"/>
                  </a:lnTo>
                  <a:lnTo>
                    <a:pt x="2707563" y="1300784"/>
                  </a:lnTo>
                  <a:lnTo>
                    <a:pt x="2111400" y="1515592"/>
                  </a:lnTo>
                  <a:lnTo>
                    <a:pt x="1800898" y="1599133"/>
                  </a:lnTo>
                  <a:lnTo>
                    <a:pt x="1502829" y="1658810"/>
                  </a:lnTo>
                  <a:lnTo>
                    <a:pt x="1204734" y="1706524"/>
                  </a:lnTo>
                  <a:lnTo>
                    <a:pt x="906665" y="1742338"/>
                  </a:lnTo>
                  <a:lnTo>
                    <a:pt x="596163" y="1766214"/>
                  </a:lnTo>
                  <a:lnTo>
                    <a:pt x="0" y="1790077"/>
                  </a:lnTo>
                  <a:lnTo>
                    <a:pt x="298081" y="1790077"/>
                  </a:lnTo>
                  <a:lnTo>
                    <a:pt x="596163" y="1778139"/>
                  </a:lnTo>
                  <a:lnTo>
                    <a:pt x="1204734" y="1730413"/>
                  </a:lnTo>
                  <a:lnTo>
                    <a:pt x="1502829" y="1694599"/>
                  </a:lnTo>
                  <a:lnTo>
                    <a:pt x="1800898" y="1634934"/>
                  </a:lnTo>
                  <a:lnTo>
                    <a:pt x="2111400" y="1563331"/>
                  </a:lnTo>
                  <a:lnTo>
                    <a:pt x="2409494" y="1467853"/>
                  </a:lnTo>
                  <a:lnTo>
                    <a:pt x="2707563" y="1384312"/>
                  </a:lnTo>
                  <a:lnTo>
                    <a:pt x="3005645" y="1264983"/>
                  </a:lnTo>
                  <a:lnTo>
                    <a:pt x="3316147" y="1157579"/>
                  </a:lnTo>
                  <a:lnTo>
                    <a:pt x="3614229" y="1014374"/>
                  </a:lnTo>
                  <a:lnTo>
                    <a:pt x="3912311" y="895032"/>
                  </a:lnTo>
                  <a:lnTo>
                    <a:pt x="4222813" y="751827"/>
                  </a:lnTo>
                  <a:lnTo>
                    <a:pt x="4520895" y="608622"/>
                  </a:lnTo>
                  <a:lnTo>
                    <a:pt x="4818976" y="453478"/>
                  </a:lnTo>
                  <a:lnTo>
                    <a:pt x="5117045" y="286410"/>
                  </a:lnTo>
                  <a:lnTo>
                    <a:pt x="5117045"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bk object 17">
              <a:extLst>
                <a:ext uri="{FF2B5EF4-FFF2-40B4-BE49-F238E27FC236}">
                  <a16:creationId xmlns:a16="http://schemas.microsoft.com/office/drawing/2014/main" id="{0A9DC05F-B4E2-4FC2-9302-BCD145AE3F14}"/>
                </a:ext>
              </a:extLst>
            </p:cNvPr>
            <p:cNvSpPr/>
            <p:nvPr/>
          </p:nvSpPr>
          <p:spPr>
            <a:xfrm>
              <a:off x="2016000" y="3137131"/>
              <a:ext cx="5117465" cy="1718945"/>
            </a:xfrm>
            <a:custGeom>
              <a:avLst/>
              <a:gdLst/>
              <a:ahLst/>
              <a:cxnLst/>
              <a:rect l="l" t="t" r="r" b="b"/>
              <a:pathLst>
                <a:path w="5117465" h="1718945">
                  <a:moveTo>
                    <a:pt x="0" y="1718487"/>
                  </a:moveTo>
                  <a:lnTo>
                    <a:pt x="298081" y="1718487"/>
                  </a:lnTo>
                  <a:lnTo>
                    <a:pt x="596163" y="1694624"/>
                  </a:lnTo>
                  <a:lnTo>
                    <a:pt x="906665" y="1670748"/>
                  </a:lnTo>
                  <a:lnTo>
                    <a:pt x="1204734" y="1646885"/>
                  </a:lnTo>
                  <a:lnTo>
                    <a:pt x="1502829" y="1599145"/>
                  </a:lnTo>
                  <a:lnTo>
                    <a:pt x="1800898" y="1539481"/>
                  </a:lnTo>
                  <a:lnTo>
                    <a:pt x="2111400" y="1455940"/>
                  </a:lnTo>
                  <a:lnTo>
                    <a:pt x="2409494" y="1348536"/>
                  </a:lnTo>
                  <a:lnTo>
                    <a:pt x="2707563" y="1253070"/>
                  </a:lnTo>
                  <a:lnTo>
                    <a:pt x="3005645" y="1109853"/>
                  </a:lnTo>
                  <a:lnTo>
                    <a:pt x="3316147" y="990523"/>
                  </a:lnTo>
                  <a:lnTo>
                    <a:pt x="3614229" y="835380"/>
                  </a:lnTo>
                  <a:lnTo>
                    <a:pt x="3912311" y="692162"/>
                  </a:lnTo>
                  <a:lnTo>
                    <a:pt x="4222813" y="537032"/>
                  </a:lnTo>
                  <a:lnTo>
                    <a:pt x="4520895" y="369951"/>
                  </a:lnTo>
                  <a:lnTo>
                    <a:pt x="4818976" y="190944"/>
                  </a:lnTo>
                  <a:lnTo>
                    <a:pt x="5117058" y="0"/>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67903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895237-9527-4337-9863-F0E78026679C}"/>
              </a:ext>
            </a:extLst>
          </p:cNvPr>
          <p:cNvGrpSpPr/>
          <p:nvPr/>
        </p:nvGrpSpPr>
        <p:grpSpPr>
          <a:xfrm>
            <a:off x="0" y="107722"/>
            <a:ext cx="9989156" cy="6392333"/>
            <a:chOff x="0" y="107722"/>
            <a:chExt cx="9989156" cy="6392333"/>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see annex on methods for more details.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81956" y="107722"/>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Progress varies by region (1)</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48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Knowledge of HIV status, treatment coverage and viral load suppression among people living with HIV, 2017</a:t>
              </a:r>
              <a:r>
                <a:rPr kumimoji="0" lang="en-US" sz="1200" b="0" i="1" u="none" strike="noStrike" kern="1200" cap="none" spc="0" normalizeH="0" baseline="30000" noProof="0" dirty="0">
                  <a:ln>
                    <a:noFill/>
                  </a:ln>
                  <a:effectLst/>
                  <a:uLnTx/>
                  <a:uFillTx/>
                  <a:latin typeface="Arial Nova Light" panose="020B0304020202020204" pitchFamily="34" charset="0"/>
                  <a:ea typeface="+mn-ea"/>
                  <a:cs typeface="+mn-cs"/>
                </a:rPr>
                <a:t>1</a:t>
              </a:r>
              <a:endParaRPr kumimoji="0" lang="en-GB" sz="1200" b="0" i="1" u="none" strike="noStrike" kern="1200" cap="none" spc="0" normalizeH="0" baseline="30000" noProof="0" dirty="0">
                <a:ln>
                  <a:noFill/>
                </a:ln>
                <a:effectLst/>
                <a:uLnTx/>
                <a:uFillTx/>
                <a:latin typeface="Arial Nova Light" panose="020B0304020202020204" pitchFamily="34" charset="0"/>
                <a:ea typeface="+mn-ea"/>
                <a:cs typeface="+mn-cs"/>
              </a:endParaRPr>
            </a:p>
          </p:txBody>
        </p:sp>
        <p:sp>
          <p:nvSpPr>
            <p:cNvPr id="8" name="Rectangle 7">
              <a:extLst>
                <a:ext uri="{FF2B5EF4-FFF2-40B4-BE49-F238E27FC236}">
                  <a16:creationId xmlns:a16="http://schemas.microsoft.com/office/drawing/2014/main" id="{D7D3B347-DE6B-4AA4-8972-697CCC15C35D}"/>
                </a:ext>
              </a:extLst>
            </p:cNvPr>
            <p:cNvSpPr/>
            <p:nvPr/>
          </p:nvSpPr>
          <p:spPr>
            <a:xfrm>
              <a:off x="0" y="6108945"/>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Cascade for western and central Europe and North America region is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for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2" name="Group 1">
              <a:extLst>
                <a:ext uri="{FF2B5EF4-FFF2-40B4-BE49-F238E27FC236}">
                  <a16:creationId xmlns:a16="http://schemas.microsoft.com/office/drawing/2014/main" id="{2599507B-5FBA-4FC0-91BF-1CF094BA58C9}"/>
                </a:ext>
              </a:extLst>
            </p:cNvPr>
            <p:cNvGrpSpPr/>
            <p:nvPr/>
          </p:nvGrpSpPr>
          <p:grpSpPr>
            <a:xfrm>
              <a:off x="1214918" y="1980000"/>
              <a:ext cx="7482498" cy="3138034"/>
              <a:chOff x="902723" y="1492822"/>
              <a:chExt cx="6474209" cy="3103333"/>
            </a:xfrm>
          </p:grpSpPr>
          <p:sp>
            <p:nvSpPr>
              <p:cNvPr id="9" name="object 2">
                <a:extLst>
                  <a:ext uri="{FF2B5EF4-FFF2-40B4-BE49-F238E27FC236}">
                    <a16:creationId xmlns:a16="http://schemas.microsoft.com/office/drawing/2014/main" id="{1B6A4A6F-1551-48FC-8385-7DE57901C898}"/>
                  </a:ext>
                </a:extLst>
              </p:cNvPr>
              <p:cNvSpPr txBox="1"/>
              <p:nvPr/>
            </p:nvSpPr>
            <p:spPr>
              <a:xfrm>
                <a:off x="960261" y="1492822"/>
                <a:ext cx="222580" cy="2729213"/>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10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35"/>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35"/>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4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r"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8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3">
                <a:extLst>
                  <a:ext uri="{FF2B5EF4-FFF2-40B4-BE49-F238E27FC236}">
                    <a16:creationId xmlns:a16="http://schemas.microsoft.com/office/drawing/2014/main" id="{0DA766E1-36FA-4999-A2CC-8F7477330FE5}"/>
                  </a:ext>
                </a:extLst>
              </p:cNvPr>
              <p:cNvSpPr txBox="1"/>
              <p:nvPr/>
            </p:nvSpPr>
            <p:spPr>
              <a:xfrm>
                <a:off x="1174391" y="4218225"/>
                <a:ext cx="773430" cy="13443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 and the</a:t>
                </a:r>
                <a:r>
                  <a:rPr kumimoji="0" sz="8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Pacific</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4">
                <a:extLst>
                  <a:ext uri="{FF2B5EF4-FFF2-40B4-BE49-F238E27FC236}">
                    <a16:creationId xmlns:a16="http://schemas.microsoft.com/office/drawing/2014/main" id="{1293DD23-D061-4F57-8298-E4A826BF8E57}"/>
                  </a:ext>
                </a:extLst>
              </p:cNvPr>
              <p:cNvSpPr txBox="1"/>
              <p:nvPr/>
            </p:nvSpPr>
            <p:spPr>
              <a:xfrm>
                <a:off x="2090111" y="4218225"/>
                <a:ext cx="552189" cy="13443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Caribbean</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5">
                <a:extLst>
                  <a:ext uri="{FF2B5EF4-FFF2-40B4-BE49-F238E27FC236}">
                    <a16:creationId xmlns:a16="http://schemas.microsoft.com/office/drawing/2014/main" id="{2E49A2A8-C73E-4C9A-8A0D-CE5EB2FF3224}"/>
                  </a:ext>
                </a:extLst>
              </p:cNvPr>
              <p:cNvSpPr txBox="1"/>
              <p:nvPr/>
            </p:nvSpPr>
            <p:spPr>
              <a:xfrm>
                <a:off x="2786542" y="4218225"/>
                <a:ext cx="727927" cy="256180"/>
              </a:xfrm>
              <a:prstGeom prst="rect">
                <a:avLst/>
              </a:prstGeom>
            </p:spPr>
            <p:txBody>
              <a:bodyPr vert="horz" wrap="square" lIns="0" tIns="12700" rIns="0" bIns="0" rtlCol="0">
                <a:spAutoFit/>
              </a:bodyPr>
              <a:lstStyle/>
              <a:p>
                <a:pPr marL="12700" marR="5080" lvl="0" indent="62865"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and  southern</a:t>
                </a:r>
                <a:r>
                  <a:rPr kumimoji="0" sz="8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 name="object 6">
                <a:extLst>
                  <a:ext uri="{FF2B5EF4-FFF2-40B4-BE49-F238E27FC236}">
                    <a16:creationId xmlns:a16="http://schemas.microsoft.com/office/drawing/2014/main" id="{5F14024E-3435-44EB-BFE6-62624E3FB3C7}"/>
                  </a:ext>
                </a:extLst>
              </p:cNvPr>
              <p:cNvSpPr txBox="1"/>
              <p:nvPr/>
            </p:nvSpPr>
            <p:spPr>
              <a:xfrm>
                <a:off x="3605103" y="4218225"/>
                <a:ext cx="656940" cy="256180"/>
              </a:xfrm>
              <a:prstGeom prst="rect">
                <a:avLst/>
              </a:prstGeom>
            </p:spPr>
            <p:txBody>
              <a:bodyPr vert="horz" wrap="square" lIns="0" tIns="12700" rIns="0" bIns="0" rtlCol="0">
                <a:spAutoFit/>
              </a:bodyPr>
              <a:lstStyle/>
              <a:p>
                <a:pPr marL="12700" marR="5080" lvl="0" indent="10795"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Europe  and central</a:t>
                </a:r>
                <a:r>
                  <a:rPr kumimoji="0" sz="8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7">
                <a:extLst>
                  <a:ext uri="{FF2B5EF4-FFF2-40B4-BE49-F238E27FC236}">
                    <a16:creationId xmlns:a16="http://schemas.microsoft.com/office/drawing/2014/main" id="{CB4C83D3-3C51-49AD-AE1A-761075BCECAB}"/>
                  </a:ext>
                </a:extLst>
              </p:cNvPr>
              <p:cNvSpPr txBox="1"/>
              <p:nvPr/>
            </p:nvSpPr>
            <p:spPr>
              <a:xfrm>
                <a:off x="4395772" y="4218225"/>
                <a:ext cx="554355" cy="13443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Latin</a:t>
                </a:r>
                <a:r>
                  <a:rPr kumimoji="0" sz="8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 name="object 8">
                <a:extLst>
                  <a:ext uri="{FF2B5EF4-FFF2-40B4-BE49-F238E27FC236}">
                    <a16:creationId xmlns:a16="http://schemas.microsoft.com/office/drawing/2014/main" id="{CB24B445-AC27-4998-8622-6CDBB17E5339}"/>
                  </a:ext>
                </a:extLst>
              </p:cNvPr>
              <p:cNvSpPr txBox="1"/>
              <p:nvPr/>
            </p:nvSpPr>
            <p:spPr>
              <a:xfrm>
                <a:off x="5118173" y="4218225"/>
                <a:ext cx="665480" cy="256180"/>
              </a:xfrm>
              <a:prstGeom prst="rect">
                <a:avLst/>
              </a:prstGeom>
            </p:spPr>
            <p:txBody>
              <a:bodyPr vert="horz" wrap="square" lIns="0" tIns="12700" rIns="0" bIns="0" rtlCol="0">
                <a:spAutoFit/>
              </a:bodyPr>
              <a:lstStyle/>
              <a:p>
                <a:pPr marL="12700" marR="5080" lvl="0" indent="89535"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Middle East  and North</a:t>
                </a:r>
                <a:r>
                  <a:rPr kumimoji="0" sz="8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6" name="object 9">
                <a:extLst>
                  <a:ext uri="{FF2B5EF4-FFF2-40B4-BE49-F238E27FC236}">
                    <a16:creationId xmlns:a16="http://schemas.microsoft.com/office/drawing/2014/main" id="{CC6C5E70-E5C2-4A3C-828C-0E6F50DD97A5}"/>
                  </a:ext>
                </a:extLst>
              </p:cNvPr>
              <p:cNvSpPr txBox="1"/>
              <p:nvPr/>
            </p:nvSpPr>
            <p:spPr>
              <a:xfrm>
                <a:off x="5962901" y="4218225"/>
                <a:ext cx="531495" cy="256180"/>
              </a:xfrm>
              <a:prstGeom prst="rect">
                <a:avLst/>
              </a:prstGeom>
            </p:spPr>
            <p:txBody>
              <a:bodyPr vert="horz" wrap="square" lIns="0" tIns="12700" rIns="0" bIns="0" rtlCol="0">
                <a:spAutoFit/>
              </a:bodyPr>
              <a:lstStyle/>
              <a:p>
                <a:pPr marL="12700" marR="5080" lvl="0" indent="635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a:t>
                </a:r>
                <a:r>
                  <a:rPr kumimoji="0" sz="8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central</a:t>
                </a:r>
                <a:r>
                  <a:rPr kumimoji="0" sz="8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0">
                <a:extLst>
                  <a:ext uri="{FF2B5EF4-FFF2-40B4-BE49-F238E27FC236}">
                    <a16:creationId xmlns:a16="http://schemas.microsoft.com/office/drawing/2014/main" id="{9CC2C18D-CF63-4DBA-A9C4-A8B0F0DC196C}"/>
                  </a:ext>
                </a:extLst>
              </p:cNvPr>
              <p:cNvSpPr txBox="1"/>
              <p:nvPr/>
            </p:nvSpPr>
            <p:spPr>
              <a:xfrm>
                <a:off x="6590801" y="4218225"/>
                <a:ext cx="786131" cy="377930"/>
              </a:xfrm>
              <a:prstGeom prst="rect">
                <a:avLst/>
              </a:prstGeom>
            </p:spPr>
            <p:txBody>
              <a:bodyPr vert="horz" wrap="square" lIns="0" tIns="12700" rIns="0" bIns="0" rtlCol="0">
                <a:spAutoFit/>
              </a:bodyPr>
              <a:lstStyle/>
              <a:p>
                <a:pPr marL="108585" marR="101600" lvl="0" indent="-635" algn="ct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 and  central</a:t>
                </a:r>
                <a:r>
                  <a:rPr kumimoji="0" sz="8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North</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r>
                  <a:rPr kumimoji="0" sz="800" b="0" i="0" u="none" strike="noStrike" kern="1200" cap="none" spc="-15" normalizeH="0" baseline="34722" noProof="0" dirty="0">
                    <a:ln>
                      <a:noFill/>
                    </a:ln>
                    <a:solidFill>
                      <a:srgbClr val="231F20"/>
                    </a:solidFill>
                    <a:effectLst/>
                    <a:uLnTx/>
                    <a:uFillTx/>
                    <a:latin typeface="Arial Nova" panose="020B0504020202020204" pitchFamily="34" charset="0"/>
                    <a:ea typeface="+mn-ea"/>
                    <a:cs typeface="Avenir LT 35 Light"/>
                  </a:rPr>
                  <a:t>*</a:t>
                </a:r>
                <a:endParaRPr kumimoji="0" sz="800" b="0" i="0" u="none" strike="noStrike" kern="1200" cap="none" spc="0" normalizeH="0" baseline="34722" noProof="0" dirty="0">
                  <a:ln>
                    <a:noFill/>
                  </a:ln>
                  <a:solidFill>
                    <a:prstClr val="black"/>
                  </a:solidFill>
                  <a:effectLst/>
                  <a:uLnTx/>
                  <a:uFillTx/>
                  <a:latin typeface="Arial Nova" panose="020B0504020202020204" pitchFamily="34" charset="0"/>
                  <a:ea typeface="+mn-ea"/>
                  <a:cs typeface="Avenir LT 35 Light"/>
                </a:endParaRPr>
              </a:p>
            </p:txBody>
          </p:sp>
          <p:sp>
            <p:nvSpPr>
              <p:cNvPr id="18" name="object 11">
                <a:extLst>
                  <a:ext uri="{FF2B5EF4-FFF2-40B4-BE49-F238E27FC236}">
                    <a16:creationId xmlns:a16="http://schemas.microsoft.com/office/drawing/2014/main" id="{A3FCFD0D-0B13-429B-A329-524B0071E136}"/>
                  </a:ext>
                </a:extLst>
              </p:cNvPr>
              <p:cNvSpPr txBox="1"/>
              <p:nvPr/>
            </p:nvSpPr>
            <p:spPr>
              <a:xfrm>
                <a:off x="902723" y="2589292"/>
                <a:ext cx="119836" cy="526141"/>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9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1">
                <a:extLst>
                  <a:ext uri="{FF2B5EF4-FFF2-40B4-BE49-F238E27FC236}">
                    <a16:creationId xmlns:a16="http://schemas.microsoft.com/office/drawing/2014/main" id="{727EA7FC-FFDE-4E2E-ABEF-879BA696F589}"/>
                  </a:ext>
                </a:extLst>
              </p:cNvPr>
              <p:cNvSpPr/>
              <p:nvPr/>
            </p:nvSpPr>
            <p:spPr>
              <a:xfrm>
                <a:off x="1217499" y="1541801"/>
                <a:ext cx="6151880" cy="2603500"/>
              </a:xfrm>
              <a:custGeom>
                <a:avLst/>
                <a:gdLst/>
                <a:ahLst/>
                <a:cxnLst/>
                <a:rect l="l" t="t" r="r" b="b"/>
                <a:pathLst>
                  <a:path w="6151880" h="2603500">
                    <a:moveTo>
                      <a:pt x="0" y="0"/>
                    </a:moveTo>
                    <a:lnTo>
                      <a:pt x="0" y="2603207"/>
                    </a:lnTo>
                    <a:lnTo>
                      <a:pt x="6151714" y="26032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 name="bk object 16">
                <a:extLst>
                  <a:ext uri="{FF2B5EF4-FFF2-40B4-BE49-F238E27FC236}">
                    <a16:creationId xmlns:a16="http://schemas.microsoft.com/office/drawing/2014/main" id="{E27C9D38-47F1-42CA-8775-886BA9686992}"/>
                  </a:ext>
                </a:extLst>
              </p:cNvPr>
              <p:cNvSpPr/>
              <p:nvPr/>
            </p:nvSpPr>
            <p:spPr>
              <a:xfrm>
                <a:off x="1455504" y="1807413"/>
                <a:ext cx="13970" cy="13970"/>
              </a:xfrm>
              <a:custGeom>
                <a:avLst/>
                <a:gdLst/>
                <a:ahLst/>
                <a:cxnLst/>
                <a:rect l="l" t="t" r="r" b="b"/>
                <a:pathLst>
                  <a:path w="13969" h="13969">
                    <a:moveTo>
                      <a:pt x="0" y="0"/>
                    </a:moveTo>
                    <a:lnTo>
                      <a:pt x="13962" y="1396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 name="bk object 17">
                <a:extLst>
                  <a:ext uri="{FF2B5EF4-FFF2-40B4-BE49-F238E27FC236}">
                    <a16:creationId xmlns:a16="http://schemas.microsoft.com/office/drawing/2014/main" id="{7E242B2C-54CF-41CE-B79F-DE95BD4866B1}"/>
                  </a:ext>
                </a:extLst>
              </p:cNvPr>
              <p:cNvSpPr/>
              <p:nvPr/>
            </p:nvSpPr>
            <p:spPr>
              <a:xfrm>
                <a:off x="1375416" y="1807413"/>
                <a:ext cx="94615" cy="94615"/>
              </a:xfrm>
              <a:custGeom>
                <a:avLst/>
                <a:gdLst/>
                <a:ahLst/>
                <a:cxnLst/>
                <a:rect l="l" t="t" r="r" b="b"/>
                <a:pathLst>
                  <a:path w="94615" h="94614">
                    <a:moveTo>
                      <a:pt x="0" y="0"/>
                    </a:moveTo>
                    <a:lnTo>
                      <a:pt x="94049" y="9404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 name="bk object 18">
                <a:extLst>
                  <a:ext uri="{FF2B5EF4-FFF2-40B4-BE49-F238E27FC236}">
                    <a16:creationId xmlns:a16="http://schemas.microsoft.com/office/drawing/2014/main" id="{636C224E-6161-4F58-8AB3-7E4F1250A9B3}"/>
                  </a:ext>
                </a:extLst>
              </p:cNvPr>
              <p:cNvSpPr/>
              <p:nvPr/>
            </p:nvSpPr>
            <p:spPr>
              <a:xfrm>
                <a:off x="1325473" y="183755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 name="bk object 19">
                <a:extLst>
                  <a:ext uri="{FF2B5EF4-FFF2-40B4-BE49-F238E27FC236}">
                    <a16:creationId xmlns:a16="http://schemas.microsoft.com/office/drawing/2014/main" id="{EC3439B3-FFFD-4866-B861-88FA6E22FC0F}"/>
                  </a:ext>
                </a:extLst>
              </p:cNvPr>
              <p:cNvSpPr/>
              <p:nvPr/>
            </p:nvSpPr>
            <p:spPr>
              <a:xfrm>
                <a:off x="1325473" y="191764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 name="bk object 20">
                <a:extLst>
                  <a:ext uri="{FF2B5EF4-FFF2-40B4-BE49-F238E27FC236}">
                    <a16:creationId xmlns:a16="http://schemas.microsoft.com/office/drawing/2014/main" id="{E24A6A83-32C4-4303-A33D-5FAF0FB3D685}"/>
                  </a:ext>
                </a:extLst>
              </p:cNvPr>
              <p:cNvSpPr/>
              <p:nvPr/>
            </p:nvSpPr>
            <p:spPr>
              <a:xfrm>
                <a:off x="1325473" y="199773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 name="bk object 21">
                <a:extLst>
                  <a:ext uri="{FF2B5EF4-FFF2-40B4-BE49-F238E27FC236}">
                    <a16:creationId xmlns:a16="http://schemas.microsoft.com/office/drawing/2014/main" id="{221312D7-103A-469C-A361-D4EBD5CF61C7}"/>
                  </a:ext>
                </a:extLst>
              </p:cNvPr>
              <p:cNvSpPr/>
              <p:nvPr/>
            </p:nvSpPr>
            <p:spPr>
              <a:xfrm>
                <a:off x="1325473" y="207782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 name="bk object 22">
                <a:extLst>
                  <a:ext uri="{FF2B5EF4-FFF2-40B4-BE49-F238E27FC236}">
                    <a16:creationId xmlns:a16="http://schemas.microsoft.com/office/drawing/2014/main" id="{21D4FBE5-0A71-4444-AF07-9B3AB9515AFE}"/>
                  </a:ext>
                </a:extLst>
              </p:cNvPr>
              <p:cNvSpPr/>
              <p:nvPr/>
            </p:nvSpPr>
            <p:spPr>
              <a:xfrm>
                <a:off x="1325473" y="215791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 name="bk object 23">
                <a:extLst>
                  <a:ext uri="{FF2B5EF4-FFF2-40B4-BE49-F238E27FC236}">
                    <a16:creationId xmlns:a16="http://schemas.microsoft.com/office/drawing/2014/main" id="{123EB4B6-9C41-465A-95E2-C45513B05F24}"/>
                  </a:ext>
                </a:extLst>
              </p:cNvPr>
              <p:cNvSpPr/>
              <p:nvPr/>
            </p:nvSpPr>
            <p:spPr>
              <a:xfrm>
                <a:off x="1325473" y="223799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 name="bk object 24">
                <a:extLst>
                  <a:ext uri="{FF2B5EF4-FFF2-40B4-BE49-F238E27FC236}">
                    <a16:creationId xmlns:a16="http://schemas.microsoft.com/office/drawing/2014/main" id="{AA542E85-1D44-4B0E-B164-4FE07CAA906F}"/>
                  </a:ext>
                </a:extLst>
              </p:cNvPr>
              <p:cNvSpPr/>
              <p:nvPr/>
            </p:nvSpPr>
            <p:spPr>
              <a:xfrm>
                <a:off x="1325473" y="231808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 name="bk object 25">
                <a:extLst>
                  <a:ext uri="{FF2B5EF4-FFF2-40B4-BE49-F238E27FC236}">
                    <a16:creationId xmlns:a16="http://schemas.microsoft.com/office/drawing/2014/main" id="{7C110F3E-232E-430D-9E9A-6A22CA46B444}"/>
                  </a:ext>
                </a:extLst>
              </p:cNvPr>
              <p:cNvSpPr/>
              <p:nvPr/>
            </p:nvSpPr>
            <p:spPr>
              <a:xfrm>
                <a:off x="1325473" y="239817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bk object 26">
                <a:extLst>
                  <a:ext uri="{FF2B5EF4-FFF2-40B4-BE49-F238E27FC236}">
                    <a16:creationId xmlns:a16="http://schemas.microsoft.com/office/drawing/2014/main" id="{84A5B8BB-7CBB-4DCF-B152-A03F1A271321}"/>
                  </a:ext>
                </a:extLst>
              </p:cNvPr>
              <p:cNvSpPr/>
              <p:nvPr/>
            </p:nvSpPr>
            <p:spPr>
              <a:xfrm>
                <a:off x="1325473" y="247826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 name="bk object 27">
                <a:extLst>
                  <a:ext uri="{FF2B5EF4-FFF2-40B4-BE49-F238E27FC236}">
                    <a16:creationId xmlns:a16="http://schemas.microsoft.com/office/drawing/2014/main" id="{F6932A14-BDFD-45FD-9873-8BEA95E25ACC}"/>
                  </a:ext>
                </a:extLst>
              </p:cNvPr>
              <p:cNvSpPr/>
              <p:nvPr/>
            </p:nvSpPr>
            <p:spPr>
              <a:xfrm>
                <a:off x="1325473" y="255873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 name="bk object 28">
                <a:extLst>
                  <a:ext uri="{FF2B5EF4-FFF2-40B4-BE49-F238E27FC236}">
                    <a16:creationId xmlns:a16="http://schemas.microsoft.com/office/drawing/2014/main" id="{D6046530-8201-4987-9BFC-4885AA14A647}"/>
                  </a:ext>
                </a:extLst>
              </p:cNvPr>
              <p:cNvSpPr/>
              <p:nvPr/>
            </p:nvSpPr>
            <p:spPr>
              <a:xfrm>
                <a:off x="1325473" y="2638818"/>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 name="bk object 29">
                <a:extLst>
                  <a:ext uri="{FF2B5EF4-FFF2-40B4-BE49-F238E27FC236}">
                    <a16:creationId xmlns:a16="http://schemas.microsoft.com/office/drawing/2014/main" id="{CF342182-7281-4870-AD30-365C396FD10D}"/>
                  </a:ext>
                </a:extLst>
              </p:cNvPr>
              <p:cNvSpPr/>
              <p:nvPr/>
            </p:nvSpPr>
            <p:spPr>
              <a:xfrm>
                <a:off x="1325473" y="271890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 name="bk object 30">
                <a:extLst>
                  <a:ext uri="{FF2B5EF4-FFF2-40B4-BE49-F238E27FC236}">
                    <a16:creationId xmlns:a16="http://schemas.microsoft.com/office/drawing/2014/main" id="{E42C5556-935D-4B76-9C7C-E98308F493B4}"/>
                  </a:ext>
                </a:extLst>
              </p:cNvPr>
              <p:cNvSpPr/>
              <p:nvPr/>
            </p:nvSpPr>
            <p:spPr>
              <a:xfrm>
                <a:off x="1325473" y="279899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 name="bk object 31">
                <a:extLst>
                  <a:ext uri="{FF2B5EF4-FFF2-40B4-BE49-F238E27FC236}">
                    <a16:creationId xmlns:a16="http://schemas.microsoft.com/office/drawing/2014/main" id="{5EC1F705-0410-4DF3-8738-CAC4D0544337}"/>
                  </a:ext>
                </a:extLst>
              </p:cNvPr>
              <p:cNvSpPr/>
              <p:nvPr/>
            </p:nvSpPr>
            <p:spPr>
              <a:xfrm>
                <a:off x="1325473" y="287870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 name="bk object 32">
                <a:extLst>
                  <a:ext uri="{FF2B5EF4-FFF2-40B4-BE49-F238E27FC236}">
                    <a16:creationId xmlns:a16="http://schemas.microsoft.com/office/drawing/2014/main" id="{644696A2-9DFA-4FE2-BE38-FD9735F7A3B9}"/>
                  </a:ext>
                </a:extLst>
              </p:cNvPr>
              <p:cNvSpPr/>
              <p:nvPr/>
            </p:nvSpPr>
            <p:spPr>
              <a:xfrm>
                <a:off x="1325473" y="295879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 name="bk object 33">
                <a:extLst>
                  <a:ext uri="{FF2B5EF4-FFF2-40B4-BE49-F238E27FC236}">
                    <a16:creationId xmlns:a16="http://schemas.microsoft.com/office/drawing/2014/main" id="{1C9BE6E6-22F3-4D61-8278-329C301964E5}"/>
                  </a:ext>
                </a:extLst>
              </p:cNvPr>
              <p:cNvSpPr/>
              <p:nvPr/>
            </p:nvSpPr>
            <p:spPr>
              <a:xfrm>
                <a:off x="1325473" y="303888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 name="bk object 34">
                <a:extLst>
                  <a:ext uri="{FF2B5EF4-FFF2-40B4-BE49-F238E27FC236}">
                    <a16:creationId xmlns:a16="http://schemas.microsoft.com/office/drawing/2014/main" id="{85E9B32D-09DB-47C2-85C3-E2E74766E0BE}"/>
                  </a:ext>
                </a:extLst>
              </p:cNvPr>
              <p:cNvSpPr/>
              <p:nvPr/>
            </p:nvSpPr>
            <p:spPr>
              <a:xfrm>
                <a:off x="1325473" y="311896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 name="bk object 35">
                <a:extLst>
                  <a:ext uri="{FF2B5EF4-FFF2-40B4-BE49-F238E27FC236}">
                    <a16:creationId xmlns:a16="http://schemas.microsoft.com/office/drawing/2014/main" id="{C8449975-C6C7-4081-B7B9-25234E5A3C1E}"/>
                  </a:ext>
                </a:extLst>
              </p:cNvPr>
              <p:cNvSpPr/>
              <p:nvPr/>
            </p:nvSpPr>
            <p:spPr>
              <a:xfrm>
                <a:off x="1325473" y="3199057"/>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 name="bk object 36">
                <a:extLst>
                  <a:ext uri="{FF2B5EF4-FFF2-40B4-BE49-F238E27FC236}">
                    <a16:creationId xmlns:a16="http://schemas.microsoft.com/office/drawing/2014/main" id="{1B5DFCD4-7BF2-4D2F-B44A-B7B56248C1A8}"/>
                  </a:ext>
                </a:extLst>
              </p:cNvPr>
              <p:cNvSpPr/>
              <p:nvPr/>
            </p:nvSpPr>
            <p:spPr>
              <a:xfrm>
                <a:off x="1325473" y="3278891"/>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 name="bk object 37">
                <a:extLst>
                  <a:ext uri="{FF2B5EF4-FFF2-40B4-BE49-F238E27FC236}">
                    <a16:creationId xmlns:a16="http://schemas.microsoft.com/office/drawing/2014/main" id="{BFFD897A-243C-4D6D-903A-685356E1C00E}"/>
                  </a:ext>
                </a:extLst>
              </p:cNvPr>
              <p:cNvSpPr/>
              <p:nvPr/>
            </p:nvSpPr>
            <p:spPr>
              <a:xfrm>
                <a:off x="1325473" y="3358724"/>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 name="bk object 38">
                <a:extLst>
                  <a:ext uri="{FF2B5EF4-FFF2-40B4-BE49-F238E27FC236}">
                    <a16:creationId xmlns:a16="http://schemas.microsoft.com/office/drawing/2014/main" id="{F6F5D7D6-F15D-4403-BDB9-C4DCB3DFD0E7}"/>
                  </a:ext>
                </a:extLst>
              </p:cNvPr>
              <p:cNvSpPr/>
              <p:nvPr/>
            </p:nvSpPr>
            <p:spPr>
              <a:xfrm>
                <a:off x="1325473" y="343855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bk object 39">
                <a:extLst>
                  <a:ext uri="{FF2B5EF4-FFF2-40B4-BE49-F238E27FC236}">
                    <a16:creationId xmlns:a16="http://schemas.microsoft.com/office/drawing/2014/main" id="{D99971B6-8039-4837-94C6-1E5E7AC00EF9}"/>
                  </a:ext>
                </a:extLst>
              </p:cNvPr>
              <p:cNvSpPr/>
              <p:nvPr/>
            </p:nvSpPr>
            <p:spPr>
              <a:xfrm>
                <a:off x="1325473" y="3518386"/>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 name="bk object 40">
                <a:extLst>
                  <a:ext uri="{FF2B5EF4-FFF2-40B4-BE49-F238E27FC236}">
                    <a16:creationId xmlns:a16="http://schemas.microsoft.com/office/drawing/2014/main" id="{DE48FFA8-D1E9-4279-9545-A931538FB85F}"/>
                  </a:ext>
                </a:extLst>
              </p:cNvPr>
              <p:cNvSpPr/>
              <p:nvPr/>
            </p:nvSpPr>
            <p:spPr>
              <a:xfrm>
                <a:off x="1325473" y="3598221"/>
                <a:ext cx="82550" cy="82550"/>
              </a:xfrm>
              <a:custGeom>
                <a:avLst/>
                <a:gdLst/>
                <a:ahLst/>
                <a:cxnLst/>
                <a:rect l="l" t="t" r="r" b="b"/>
                <a:pathLst>
                  <a:path w="82550" h="82550">
                    <a:moveTo>
                      <a:pt x="0" y="0"/>
                    </a:moveTo>
                    <a:lnTo>
                      <a:pt x="82098" y="8209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 name="bk object 41">
                <a:extLst>
                  <a:ext uri="{FF2B5EF4-FFF2-40B4-BE49-F238E27FC236}">
                    <a16:creationId xmlns:a16="http://schemas.microsoft.com/office/drawing/2014/main" id="{898A1F57-234C-4FC8-BF11-D0363C42A606}"/>
                  </a:ext>
                </a:extLst>
              </p:cNvPr>
              <p:cNvSpPr/>
              <p:nvPr/>
            </p:nvSpPr>
            <p:spPr>
              <a:xfrm>
                <a:off x="1325473" y="3678049"/>
                <a:ext cx="2540" cy="2540"/>
              </a:xfrm>
              <a:custGeom>
                <a:avLst/>
                <a:gdLst/>
                <a:ahLst/>
                <a:cxnLst/>
                <a:rect l="l" t="t" r="r" b="b"/>
                <a:pathLst>
                  <a:path w="2540" h="2539">
                    <a:moveTo>
                      <a:pt x="0" y="0"/>
                    </a:moveTo>
                    <a:lnTo>
                      <a:pt x="2270" y="227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 name="bk object 42">
                <a:extLst>
                  <a:ext uri="{FF2B5EF4-FFF2-40B4-BE49-F238E27FC236}">
                    <a16:creationId xmlns:a16="http://schemas.microsoft.com/office/drawing/2014/main" id="{607CB777-4A7B-4B65-814C-B7D46FC986F6}"/>
                  </a:ext>
                </a:extLst>
              </p:cNvPr>
              <p:cNvSpPr/>
              <p:nvPr/>
            </p:nvSpPr>
            <p:spPr>
              <a:xfrm>
                <a:off x="1618986" y="2037626"/>
                <a:ext cx="13970" cy="13970"/>
              </a:xfrm>
              <a:custGeom>
                <a:avLst/>
                <a:gdLst/>
                <a:ahLst/>
                <a:cxnLst/>
                <a:rect l="l" t="t" r="r" b="b"/>
                <a:pathLst>
                  <a:path w="13969" h="13969">
                    <a:moveTo>
                      <a:pt x="0" y="0"/>
                    </a:moveTo>
                    <a:lnTo>
                      <a:pt x="13954" y="1395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 name="bk object 43">
                <a:extLst>
                  <a:ext uri="{FF2B5EF4-FFF2-40B4-BE49-F238E27FC236}">
                    <a16:creationId xmlns:a16="http://schemas.microsoft.com/office/drawing/2014/main" id="{FF1C7E4A-942A-4259-ACE5-B0AA455DE375}"/>
                  </a:ext>
                </a:extLst>
              </p:cNvPr>
              <p:cNvSpPr/>
              <p:nvPr/>
            </p:nvSpPr>
            <p:spPr>
              <a:xfrm>
                <a:off x="1538897" y="2037626"/>
                <a:ext cx="94615" cy="94615"/>
              </a:xfrm>
              <a:custGeom>
                <a:avLst/>
                <a:gdLst/>
                <a:ahLst/>
                <a:cxnLst/>
                <a:rect l="l" t="t" r="r" b="b"/>
                <a:pathLst>
                  <a:path w="94614" h="94614">
                    <a:moveTo>
                      <a:pt x="0" y="0"/>
                    </a:moveTo>
                    <a:lnTo>
                      <a:pt x="94043" y="940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 name="bk object 44">
                <a:extLst>
                  <a:ext uri="{FF2B5EF4-FFF2-40B4-BE49-F238E27FC236}">
                    <a16:creationId xmlns:a16="http://schemas.microsoft.com/office/drawing/2014/main" id="{BF05AC74-AB42-46DC-9C9E-35193D4FFDC8}"/>
                  </a:ext>
                </a:extLst>
              </p:cNvPr>
              <p:cNvSpPr/>
              <p:nvPr/>
            </p:nvSpPr>
            <p:spPr>
              <a:xfrm>
                <a:off x="1488947" y="206776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 name="bk object 45">
                <a:extLst>
                  <a:ext uri="{FF2B5EF4-FFF2-40B4-BE49-F238E27FC236}">
                    <a16:creationId xmlns:a16="http://schemas.microsoft.com/office/drawing/2014/main" id="{B397C738-4A96-4455-89D9-7437EFEC7DBF}"/>
                  </a:ext>
                </a:extLst>
              </p:cNvPr>
              <p:cNvSpPr/>
              <p:nvPr/>
            </p:nvSpPr>
            <p:spPr>
              <a:xfrm>
                <a:off x="1488947" y="214785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 name="bk object 46">
                <a:extLst>
                  <a:ext uri="{FF2B5EF4-FFF2-40B4-BE49-F238E27FC236}">
                    <a16:creationId xmlns:a16="http://schemas.microsoft.com/office/drawing/2014/main" id="{68CD4980-AA38-422C-B97D-6552C11542B1}"/>
                  </a:ext>
                </a:extLst>
              </p:cNvPr>
              <p:cNvSpPr/>
              <p:nvPr/>
            </p:nvSpPr>
            <p:spPr>
              <a:xfrm>
                <a:off x="1488947" y="222794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 name="bk object 47">
                <a:extLst>
                  <a:ext uri="{FF2B5EF4-FFF2-40B4-BE49-F238E27FC236}">
                    <a16:creationId xmlns:a16="http://schemas.microsoft.com/office/drawing/2014/main" id="{125AE9CF-2FEC-4DE9-9732-A192095B9776}"/>
                  </a:ext>
                </a:extLst>
              </p:cNvPr>
              <p:cNvSpPr/>
              <p:nvPr/>
            </p:nvSpPr>
            <p:spPr>
              <a:xfrm>
                <a:off x="1488947" y="230802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 name="bk object 48">
                <a:extLst>
                  <a:ext uri="{FF2B5EF4-FFF2-40B4-BE49-F238E27FC236}">
                    <a16:creationId xmlns:a16="http://schemas.microsoft.com/office/drawing/2014/main" id="{74556C14-8BF3-48C8-A7E5-85F8954165BE}"/>
                  </a:ext>
                </a:extLst>
              </p:cNvPr>
              <p:cNvSpPr/>
              <p:nvPr/>
            </p:nvSpPr>
            <p:spPr>
              <a:xfrm>
                <a:off x="1488947" y="238811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 name="bk object 49">
                <a:extLst>
                  <a:ext uri="{FF2B5EF4-FFF2-40B4-BE49-F238E27FC236}">
                    <a16:creationId xmlns:a16="http://schemas.microsoft.com/office/drawing/2014/main" id="{E60E2221-0F44-4393-984B-0324B4B8F862}"/>
                  </a:ext>
                </a:extLst>
              </p:cNvPr>
              <p:cNvSpPr/>
              <p:nvPr/>
            </p:nvSpPr>
            <p:spPr>
              <a:xfrm>
                <a:off x="1488947" y="246820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 name="bk object 50">
                <a:extLst>
                  <a:ext uri="{FF2B5EF4-FFF2-40B4-BE49-F238E27FC236}">
                    <a16:creationId xmlns:a16="http://schemas.microsoft.com/office/drawing/2014/main" id="{1185A53D-5988-4435-832C-67C7A57B8BB5}"/>
                  </a:ext>
                </a:extLst>
              </p:cNvPr>
              <p:cNvSpPr/>
              <p:nvPr/>
            </p:nvSpPr>
            <p:spPr>
              <a:xfrm>
                <a:off x="1488947" y="254829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 name="bk object 51">
                <a:extLst>
                  <a:ext uri="{FF2B5EF4-FFF2-40B4-BE49-F238E27FC236}">
                    <a16:creationId xmlns:a16="http://schemas.microsoft.com/office/drawing/2014/main" id="{7BB3E1AA-D45B-46B5-84F7-D042E5F63A0E}"/>
                  </a:ext>
                </a:extLst>
              </p:cNvPr>
              <p:cNvSpPr/>
              <p:nvPr/>
            </p:nvSpPr>
            <p:spPr>
              <a:xfrm>
                <a:off x="1488947" y="262838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 name="bk object 52">
                <a:extLst>
                  <a:ext uri="{FF2B5EF4-FFF2-40B4-BE49-F238E27FC236}">
                    <a16:creationId xmlns:a16="http://schemas.microsoft.com/office/drawing/2014/main" id="{8F0EE27C-4345-4388-B4CE-50DA11380C3B}"/>
                  </a:ext>
                </a:extLst>
              </p:cNvPr>
              <p:cNvSpPr/>
              <p:nvPr/>
            </p:nvSpPr>
            <p:spPr>
              <a:xfrm>
                <a:off x="1488947" y="270847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 name="bk object 53">
                <a:extLst>
                  <a:ext uri="{FF2B5EF4-FFF2-40B4-BE49-F238E27FC236}">
                    <a16:creationId xmlns:a16="http://schemas.microsoft.com/office/drawing/2014/main" id="{5F463D4A-7DC3-4C9B-9B76-E59E4C355815}"/>
                  </a:ext>
                </a:extLst>
              </p:cNvPr>
              <p:cNvSpPr/>
              <p:nvPr/>
            </p:nvSpPr>
            <p:spPr>
              <a:xfrm>
                <a:off x="1488947" y="278893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 name="bk object 54">
                <a:extLst>
                  <a:ext uri="{FF2B5EF4-FFF2-40B4-BE49-F238E27FC236}">
                    <a16:creationId xmlns:a16="http://schemas.microsoft.com/office/drawing/2014/main" id="{245F5027-870C-4D32-B600-B8F88D412E2B}"/>
                  </a:ext>
                </a:extLst>
              </p:cNvPr>
              <p:cNvSpPr/>
              <p:nvPr/>
            </p:nvSpPr>
            <p:spPr>
              <a:xfrm>
                <a:off x="1488947" y="286902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 name="bk object 55">
                <a:extLst>
                  <a:ext uri="{FF2B5EF4-FFF2-40B4-BE49-F238E27FC236}">
                    <a16:creationId xmlns:a16="http://schemas.microsoft.com/office/drawing/2014/main" id="{97004416-3A5D-47EC-B22C-561C73258DC8}"/>
                  </a:ext>
                </a:extLst>
              </p:cNvPr>
              <p:cNvSpPr/>
              <p:nvPr/>
            </p:nvSpPr>
            <p:spPr>
              <a:xfrm>
                <a:off x="1488947" y="294911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 name="bk object 56">
                <a:extLst>
                  <a:ext uri="{FF2B5EF4-FFF2-40B4-BE49-F238E27FC236}">
                    <a16:creationId xmlns:a16="http://schemas.microsoft.com/office/drawing/2014/main" id="{3B36F890-7150-4EFA-BA6A-7186A2B003CD}"/>
                  </a:ext>
                </a:extLst>
              </p:cNvPr>
              <p:cNvSpPr/>
              <p:nvPr/>
            </p:nvSpPr>
            <p:spPr>
              <a:xfrm>
                <a:off x="1488947" y="302920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 name="bk object 57">
                <a:extLst>
                  <a:ext uri="{FF2B5EF4-FFF2-40B4-BE49-F238E27FC236}">
                    <a16:creationId xmlns:a16="http://schemas.microsoft.com/office/drawing/2014/main" id="{DBA3B500-BA3A-45FB-B039-0A39ABAA8DB5}"/>
                  </a:ext>
                </a:extLst>
              </p:cNvPr>
              <p:cNvSpPr/>
              <p:nvPr/>
            </p:nvSpPr>
            <p:spPr>
              <a:xfrm>
                <a:off x="1488947" y="3108917"/>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 name="bk object 58">
                <a:extLst>
                  <a:ext uri="{FF2B5EF4-FFF2-40B4-BE49-F238E27FC236}">
                    <a16:creationId xmlns:a16="http://schemas.microsoft.com/office/drawing/2014/main" id="{61BC2F1D-5DD4-4CFF-BF39-A24E2C03224A}"/>
                  </a:ext>
                </a:extLst>
              </p:cNvPr>
              <p:cNvSpPr/>
              <p:nvPr/>
            </p:nvSpPr>
            <p:spPr>
              <a:xfrm>
                <a:off x="1488947" y="3189005"/>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 name="bk object 59">
                <a:extLst>
                  <a:ext uri="{FF2B5EF4-FFF2-40B4-BE49-F238E27FC236}">
                    <a16:creationId xmlns:a16="http://schemas.microsoft.com/office/drawing/2014/main" id="{1BB9F76C-B7E4-43DE-A439-FF64682406F1}"/>
                  </a:ext>
                </a:extLst>
              </p:cNvPr>
              <p:cNvSpPr/>
              <p:nvPr/>
            </p:nvSpPr>
            <p:spPr>
              <a:xfrm>
                <a:off x="1488947" y="326909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 name="bk object 60">
                <a:extLst>
                  <a:ext uri="{FF2B5EF4-FFF2-40B4-BE49-F238E27FC236}">
                    <a16:creationId xmlns:a16="http://schemas.microsoft.com/office/drawing/2014/main" id="{76B2804F-C496-4484-AE6D-6D02CF2AA5E4}"/>
                  </a:ext>
                </a:extLst>
              </p:cNvPr>
              <p:cNvSpPr/>
              <p:nvPr/>
            </p:nvSpPr>
            <p:spPr>
              <a:xfrm>
                <a:off x="1488947" y="334918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 name="bk object 61">
                <a:extLst>
                  <a:ext uri="{FF2B5EF4-FFF2-40B4-BE49-F238E27FC236}">
                    <a16:creationId xmlns:a16="http://schemas.microsoft.com/office/drawing/2014/main" id="{703FC4AA-DF5C-4209-A738-E480F328E646}"/>
                  </a:ext>
                </a:extLst>
              </p:cNvPr>
              <p:cNvSpPr/>
              <p:nvPr/>
            </p:nvSpPr>
            <p:spPr>
              <a:xfrm>
                <a:off x="1488947" y="342926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bk object 62">
                <a:extLst>
                  <a:ext uri="{FF2B5EF4-FFF2-40B4-BE49-F238E27FC236}">
                    <a16:creationId xmlns:a16="http://schemas.microsoft.com/office/drawing/2014/main" id="{C7A2EE79-CE99-4C9A-BF12-1BB5938B49CD}"/>
                  </a:ext>
                </a:extLst>
              </p:cNvPr>
              <p:cNvSpPr/>
              <p:nvPr/>
            </p:nvSpPr>
            <p:spPr>
              <a:xfrm>
                <a:off x="1488947" y="350910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 name="bk object 63">
                <a:extLst>
                  <a:ext uri="{FF2B5EF4-FFF2-40B4-BE49-F238E27FC236}">
                    <a16:creationId xmlns:a16="http://schemas.microsoft.com/office/drawing/2014/main" id="{FE9EE283-654C-4EC9-A56C-5153305B1B62}"/>
                  </a:ext>
                </a:extLst>
              </p:cNvPr>
              <p:cNvSpPr/>
              <p:nvPr/>
            </p:nvSpPr>
            <p:spPr>
              <a:xfrm>
                <a:off x="1488947" y="358893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bk object 64">
                <a:extLst>
                  <a:ext uri="{FF2B5EF4-FFF2-40B4-BE49-F238E27FC236}">
                    <a16:creationId xmlns:a16="http://schemas.microsoft.com/office/drawing/2014/main" id="{ED830BED-386E-48C8-B6EA-F66D01A9F51D}"/>
                  </a:ext>
                </a:extLst>
              </p:cNvPr>
              <p:cNvSpPr/>
              <p:nvPr/>
            </p:nvSpPr>
            <p:spPr>
              <a:xfrm>
                <a:off x="1488947" y="3668764"/>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 name="bk object 65">
                <a:extLst>
                  <a:ext uri="{FF2B5EF4-FFF2-40B4-BE49-F238E27FC236}">
                    <a16:creationId xmlns:a16="http://schemas.microsoft.com/office/drawing/2014/main" id="{EC82C8DE-719B-47B1-BFF8-9A9B1198BB58}"/>
                  </a:ext>
                </a:extLst>
              </p:cNvPr>
              <p:cNvSpPr/>
              <p:nvPr/>
            </p:nvSpPr>
            <p:spPr>
              <a:xfrm>
                <a:off x="1488947" y="374859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 name="bk object 66">
                <a:extLst>
                  <a:ext uri="{FF2B5EF4-FFF2-40B4-BE49-F238E27FC236}">
                    <a16:creationId xmlns:a16="http://schemas.microsoft.com/office/drawing/2014/main" id="{EA832361-4CD1-48CB-9FAF-154B540C3773}"/>
                  </a:ext>
                </a:extLst>
              </p:cNvPr>
              <p:cNvSpPr/>
              <p:nvPr/>
            </p:nvSpPr>
            <p:spPr>
              <a:xfrm>
                <a:off x="1488947" y="3828426"/>
                <a:ext cx="82550" cy="82550"/>
              </a:xfrm>
              <a:custGeom>
                <a:avLst/>
                <a:gdLst/>
                <a:ahLst/>
                <a:cxnLst/>
                <a:rect l="l" t="t" r="r" b="b"/>
                <a:pathLst>
                  <a:path w="82550" h="82550">
                    <a:moveTo>
                      <a:pt x="0" y="0"/>
                    </a:moveTo>
                    <a:lnTo>
                      <a:pt x="82119" y="8211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 name="bk object 67">
                <a:extLst>
                  <a:ext uri="{FF2B5EF4-FFF2-40B4-BE49-F238E27FC236}">
                    <a16:creationId xmlns:a16="http://schemas.microsoft.com/office/drawing/2014/main" id="{A973E4D2-3791-4FB8-878F-35819EC6D221}"/>
                  </a:ext>
                </a:extLst>
              </p:cNvPr>
              <p:cNvSpPr/>
              <p:nvPr/>
            </p:nvSpPr>
            <p:spPr>
              <a:xfrm>
                <a:off x="1488947" y="3908259"/>
                <a:ext cx="2540" cy="2540"/>
              </a:xfrm>
              <a:custGeom>
                <a:avLst/>
                <a:gdLst/>
                <a:ahLst/>
                <a:cxnLst/>
                <a:rect l="l" t="t" r="r" b="b"/>
                <a:pathLst>
                  <a:path w="2540" h="2539">
                    <a:moveTo>
                      <a:pt x="0" y="0"/>
                    </a:moveTo>
                    <a:lnTo>
                      <a:pt x="2286" y="228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 name="bk object 68">
                <a:extLst>
                  <a:ext uri="{FF2B5EF4-FFF2-40B4-BE49-F238E27FC236}">
                    <a16:creationId xmlns:a16="http://schemas.microsoft.com/office/drawing/2014/main" id="{829747F2-F0F8-49DB-93C4-156EF5B10730}"/>
                  </a:ext>
                </a:extLst>
              </p:cNvPr>
              <p:cNvSpPr/>
              <p:nvPr/>
            </p:nvSpPr>
            <p:spPr>
              <a:xfrm>
                <a:off x="1782513" y="2248344"/>
                <a:ext cx="13970" cy="13970"/>
              </a:xfrm>
              <a:custGeom>
                <a:avLst/>
                <a:gdLst/>
                <a:ahLst/>
                <a:cxnLst/>
                <a:rect l="l" t="t" r="r" b="b"/>
                <a:pathLst>
                  <a:path w="13969" h="13969">
                    <a:moveTo>
                      <a:pt x="0" y="0"/>
                    </a:moveTo>
                    <a:lnTo>
                      <a:pt x="13964" y="1396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 name="bk object 69">
                <a:extLst>
                  <a:ext uri="{FF2B5EF4-FFF2-40B4-BE49-F238E27FC236}">
                    <a16:creationId xmlns:a16="http://schemas.microsoft.com/office/drawing/2014/main" id="{56BBC45B-80D7-4F85-A559-590CC9218782}"/>
                  </a:ext>
                </a:extLst>
              </p:cNvPr>
              <p:cNvSpPr/>
              <p:nvPr/>
            </p:nvSpPr>
            <p:spPr>
              <a:xfrm>
                <a:off x="1702424" y="2248344"/>
                <a:ext cx="94615" cy="94615"/>
              </a:xfrm>
              <a:custGeom>
                <a:avLst/>
                <a:gdLst/>
                <a:ahLst/>
                <a:cxnLst/>
                <a:rect l="l" t="t" r="r" b="b"/>
                <a:pathLst>
                  <a:path w="94614" h="94614">
                    <a:moveTo>
                      <a:pt x="0" y="0"/>
                    </a:moveTo>
                    <a:lnTo>
                      <a:pt x="94053" y="9405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 name="bk object 70">
                <a:extLst>
                  <a:ext uri="{FF2B5EF4-FFF2-40B4-BE49-F238E27FC236}">
                    <a16:creationId xmlns:a16="http://schemas.microsoft.com/office/drawing/2014/main" id="{9378F624-EFFE-4558-8853-6A38FF72B07D}"/>
                  </a:ext>
                </a:extLst>
              </p:cNvPr>
              <p:cNvSpPr/>
              <p:nvPr/>
            </p:nvSpPr>
            <p:spPr>
              <a:xfrm>
                <a:off x="1652485" y="227849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6" name="bk object 71">
                <a:extLst>
                  <a:ext uri="{FF2B5EF4-FFF2-40B4-BE49-F238E27FC236}">
                    <a16:creationId xmlns:a16="http://schemas.microsoft.com/office/drawing/2014/main" id="{9F9E538F-AFF5-46B9-BB0E-B586A4B65703}"/>
                  </a:ext>
                </a:extLst>
              </p:cNvPr>
              <p:cNvSpPr/>
              <p:nvPr/>
            </p:nvSpPr>
            <p:spPr>
              <a:xfrm>
                <a:off x="1652485" y="235858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7" name="bk object 72">
                <a:extLst>
                  <a:ext uri="{FF2B5EF4-FFF2-40B4-BE49-F238E27FC236}">
                    <a16:creationId xmlns:a16="http://schemas.microsoft.com/office/drawing/2014/main" id="{B2E69D02-4EBD-4D0D-8572-C4EE8236FADB}"/>
                  </a:ext>
                </a:extLst>
              </p:cNvPr>
              <p:cNvSpPr/>
              <p:nvPr/>
            </p:nvSpPr>
            <p:spPr>
              <a:xfrm>
                <a:off x="1652485" y="243866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8" name="bk object 73">
                <a:extLst>
                  <a:ext uri="{FF2B5EF4-FFF2-40B4-BE49-F238E27FC236}">
                    <a16:creationId xmlns:a16="http://schemas.microsoft.com/office/drawing/2014/main" id="{859B0562-062B-4931-9E13-C9C91EE81004}"/>
                  </a:ext>
                </a:extLst>
              </p:cNvPr>
              <p:cNvSpPr/>
              <p:nvPr/>
            </p:nvSpPr>
            <p:spPr>
              <a:xfrm>
                <a:off x="1652485" y="2518758"/>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bk object 74">
                <a:extLst>
                  <a:ext uri="{FF2B5EF4-FFF2-40B4-BE49-F238E27FC236}">
                    <a16:creationId xmlns:a16="http://schemas.microsoft.com/office/drawing/2014/main" id="{E68901C8-1FAF-4E1F-A8BD-E114CA138883}"/>
                  </a:ext>
                </a:extLst>
              </p:cNvPr>
              <p:cNvSpPr/>
              <p:nvPr/>
            </p:nvSpPr>
            <p:spPr>
              <a:xfrm>
                <a:off x="1652485" y="259884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bk object 75">
                <a:extLst>
                  <a:ext uri="{FF2B5EF4-FFF2-40B4-BE49-F238E27FC236}">
                    <a16:creationId xmlns:a16="http://schemas.microsoft.com/office/drawing/2014/main" id="{FCB2FBFD-DBFD-4782-AFD4-8723108F91D5}"/>
                  </a:ext>
                </a:extLst>
              </p:cNvPr>
              <p:cNvSpPr/>
              <p:nvPr/>
            </p:nvSpPr>
            <p:spPr>
              <a:xfrm>
                <a:off x="1652485" y="267893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1" name="bk object 76">
                <a:extLst>
                  <a:ext uri="{FF2B5EF4-FFF2-40B4-BE49-F238E27FC236}">
                    <a16:creationId xmlns:a16="http://schemas.microsoft.com/office/drawing/2014/main" id="{CE842DAC-88FA-4175-9C74-8C302D0D5050}"/>
                  </a:ext>
                </a:extLst>
              </p:cNvPr>
              <p:cNvSpPr/>
              <p:nvPr/>
            </p:nvSpPr>
            <p:spPr>
              <a:xfrm>
                <a:off x="1652485" y="275902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2" name="bk object 77">
                <a:extLst>
                  <a:ext uri="{FF2B5EF4-FFF2-40B4-BE49-F238E27FC236}">
                    <a16:creationId xmlns:a16="http://schemas.microsoft.com/office/drawing/2014/main" id="{DCB4C1D4-8C29-4BB9-BDAB-650D3C381D01}"/>
                  </a:ext>
                </a:extLst>
              </p:cNvPr>
              <p:cNvSpPr/>
              <p:nvPr/>
            </p:nvSpPr>
            <p:spPr>
              <a:xfrm>
                <a:off x="1652485" y="283911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3" name="bk object 78">
                <a:extLst>
                  <a:ext uri="{FF2B5EF4-FFF2-40B4-BE49-F238E27FC236}">
                    <a16:creationId xmlns:a16="http://schemas.microsoft.com/office/drawing/2014/main" id="{81A68C21-9E59-4C38-9F5B-75B3A02314A3}"/>
                  </a:ext>
                </a:extLst>
              </p:cNvPr>
              <p:cNvSpPr/>
              <p:nvPr/>
            </p:nvSpPr>
            <p:spPr>
              <a:xfrm>
                <a:off x="1652485" y="291919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4" name="bk object 79">
                <a:extLst>
                  <a:ext uri="{FF2B5EF4-FFF2-40B4-BE49-F238E27FC236}">
                    <a16:creationId xmlns:a16="http://schemas.microsoft.com/office/drawing/2014/main" id="{C94AA6BC-F05B-4621-B366-9C268C611CB2}"/>
                  </a:ext>
                </a:extLst>
              </p:cNvPr>
              <p:cNvSpPr/>
              <p:nvPr/>
            </p:nvSpPr>
            <p:spPr>
              <a:xfrm>
                <a:off x="1652485" y="299966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5" name="bk object 80">
                <a:extLst>
                  <a:ext uri="{FF2B5EF4-FFF2-40B4-BE49-F238E27FC236}">
                    <a16:creationId xmlns:a16="http://schemas.microsoft.com/office/drawing/2014/main" id="{2133B971-BBA3-4538-A59E-CC960EF745D5}"/>
                  </a:ext>
                </a:extLst>
              </p:cNvPr>
              <p:cNvSpPr/>
              <p:nvPr/>
            </p:nvSpPr>
            <p:spPr>
              <a:xfrm>
                <a:off x="1652485" y="307975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6" name="bk object 81">
                <a:extLst>
                  <a:ext uri="{FF2B5EF4-FFF2-40B4-BE49-F238E27FC236}">
                    <a16:creationId xmlns:a16="http://schemas.microsoft.com/office/drawing/2014/main" id="{376B8E92-CC69-40E0-B95B-EC458CAA0EC0}"/>
                  </a:ext>
                </a:extLst>
              </p:cNvPr>
              <p:cNvSpPr/>
              <p:nvPr/>
            </p:nvSpPr>
            <p:spPr>
              <a:xfrm>
                <a:off x="1652485" y="3159841"/>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7" name="bk object 82">
                <a:extLst>
                  <a:ext uri="{FF2B5EF4-FFF2-40B4-BE49-F238E27FC236}">
                    <a16:creationId xmlns:a16="http://schemas.microsoft.com/office/drawing/2014/main" id="{2E0CE102-83BC-4BF9-8463-96B633C741F7}"/>
                  </a:ext>
                </a:extLst>
              </p:cNvPr>
              <p:cNvSpPr/>
              <p:nvPr/>
            </p:nvSpPr>
            <p:spPr>
              <a:xfrm>
                <a:off x="1652485" y="3239928"/>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8" name="bk object 83">
                <a:extLst>
                  <a:ext uri="{FF2B5EF4-FFF2-40B4-BE49-F238E27FC236}">
                    <a16:creationId xmlns:a16="http://schemas.microsoft.com/office/drawing/2014/main" id="{4EC08441-5CE9-4624-A2AD-AA7A4F691F12}"/>
                  </a:ext>
                </a:extLst>
              </p:cNvPr>
              <p:cNvSpPr/>
              <p:nvPr/>
            </p:nvSpPr>
            <p:spPr>
              <a:xfrm>
                <a:off x="1652485" y="3319645"/>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9" name="bk object 84">
                <a:extLst>
                  <a:ext uri="{FF2B5EF4-FFF2-40B4-BE49-F238E27FC236}">
                    <a16:creationId xmlns:a16="http://schemas.microsoft.com/office/drawing/2014/main" id="{EF08F320-50AE-4F6E-B5B5-5DDBA5BB6AC7}"/>
                  </a:ext>
                </a:extLst>
              </p:cNvPr>
              <p:cNvSpPr/>
              <p:nvPr/>
            </p:nvSpPr>
            <p:spPr>
              <a:xfrm>
                <a:off x="1652485" y="339973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0" name="bk object 85">
                <a:extLst>
                  <a:ext uri="{FF2B5EF4-FFF2-40B4-BE49-F238E27FC236}">
                    <a16:creationId xmlns:a16="http://schemas.microsoft.com/office/drawing/2014/main" id="{CD9A082E-9F30-438D-9E43-D1CCCC026725}"/>
                  </a:ext>
                </a:extLst>
              </p:cNvPr>
              <p:cNvSpPr/>
              <p:nvPr/>
            </p:nvSpPr>
            <p:spPr>
              <a:xfrm>
                <a:off x="1652485" y="3479821"/>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1" name="bk object 86">
                <a:extLst>
                  <a:ext uri="{FF2B5EF4-FFF2-40B4-BE49-F238E27FC236}">
                    <a16:creationId xmlns:a16="http://schemas.microsoft.com/office/drawing/2014/main" id="{F32EECE0-8362-40B3-B989-823773BF8FEB}"/>
                  </a:ext>
                </a:extLst>
              </p:cNvPr>
              <p:cNvSpPr/>
              <p:nvPr/>
            </p:nvSpPr>
            <p:spPr>
              <a:xfrm>
                <a:off x="1652485" y="355990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2" name="bk object 87">
                <a:extLst>
                  <a:ext uri="{FF2B5EF4-FFF2-40B4-BE49-F238E27FC236}">
                    <a16:creationId xmlns:a16="http://schemas.microsoft.com/office/drawing/2014/main" id="{E4069B7E-B436-424C-BD37-63F5EE783B72}"/>
                  </a:ext>
                </a:extLst>
              </p:cNvPr>
              <p:cNvSpPr/>
              <p:nvPr/>
            </p:nvSpPr>
            <p:spPr>
              <a:xfrm>
                <a:off x="1652485" y="363999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3" name="bk object 88">
                <a:extLst>
                  <a:ext uri="{FF2B5EF4-FFF2-40B4-BE49-F238E27FC236}">
                    <a16:creationId xmlns:a16="http://schemas.microsoft.com/office/drawing/2014/main" id="{9E35D6E3-D6FD-469A-BEDD-4898B88BB357}"/>
                  </a:ext>
                </a:extLst>
              </p:cNvPr>
              <p:cNvSpPr/>
              <p:nvPr/>
            </p:nvSpPr>
            <p:spPr>
              <a:xfrm>
                <a:off x="1652485" y="3719825"/>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4" name="bk object 89">
                <a:extLst>
                  <a:ext uri="{FF2B5EF4-FFF2-40B4-BE49-F238E27FC236}">
                    <a16:creationId xmlns:a16="http://schemas.microsoft.com/office/drawing/2014/main" id="{788867BC-3556-4F49-ADA8-88AFB623C196}"/>
                  </a:ext>
                </a:extLst>
              </p:cNvPr>
              <p:cNvSpPr/>
              <p:nvPr/>
            </p:nvSpPr>
            <p:spPr>
              <a:xfrm>
                <a:off x="1652485" y="379965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5" name="bk object 90">
                <a:extLst>
                  <a:ext uri="{FF2B5EF4-FFF2-40B4-BE49-F238E27FC236}">
                    <a16:creationId xmlns:a16="http://schemas.microsoft.com/office/drawing/2014/main" id="{FDEC4344-DCCD-4E3A-8289-F5538F614B82}"/>
                  </a:ext>
                </a:extLst>
              </p:cNvPr>
              <p:cNvSpPr/>
              <p:nvPr/>
            </p:nvSpPr>
            <p:spPr>
              <a:xfrm>
                <a:off x="1652485" y="387949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6" name="bk object 91">
                <a:extLst>
                  <a:ext uri="{FF2B5EF4-FFF2-40B4-BE49-F238E27FC236}">
                    <a16:creationId xmlns:a16="http://schemas.microsoft.com/office/drawing/2014/main" id="{CAA1BA49-786C-48AB-A193-D189D8E90562}"/>
                  </a:ext>
                </a:extLst>
              </p:cNvPr>
              <p:cNvSpPr/>
              <p:nvPr/>
            </p:nvSpPr>
            <p:spPr>
              <a:xfrm>
                <a:off x="1652485" y="3959320"/>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7" name="bk object 92">
                <a:extLst>
                  <a:ext uri="{FF2B5EF4-FFF2-40B4-BE49-F238E27FC236}">
                    <a16:creationId xmlns:a16="http://schemas.microsoft.com/office/drawing/2014/main" id="{F61E4773-19C5-4A30-A114-A8BAF2405B0B}"/>
                  </a:ext>
                </a:extLst>
              </p:cNvPr>
              <p:cNvSpPr/>
              <p:nvPr/>
            </p:nvSpPr>
            <p:spPr>
              <a:xfrm>
                <a:off x="1652485" y="4039155"/>
                <a:ext cx="82550" cy="82550"/>
              </a:xfrm>
              <a:custGeom>
                <a:avLst/>
                <a:gdLst/>
                <a:ahLst/>
                <a:cxnLst/>
                <a:rect l="l" t="t" r="r" b="b"/>
                <a:pathLst>
                  <a:path w="82550" h="82550">
                    <a:moveTo>
                      <a:pt x="0" y="0"/>
                    </a:moveTo>
                    <a:lnTo>
                      <a:pt x="82109" y="8210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8" name="bk object 93">
                <a:extLst>
                  <a:ext uri="{FF2B5EF4-FFF2-40B4-BE49-F238E27FC236}">
                    <a16:creationId xmlns:a16="http://schemas.microsoft.com/office/drawing/2014/main" id="{FB007369-6A1B-453B-89BA-321DB9385F27}"/>
                  </a:ext>
                </a:extLst>
              </p:cNvPr>
              <p:cNvSpPr/>
              <p:nvPr/>
            </p:nvSpPr>
            <p:spPr>
              <a:xfrm>
                <a:off x="1652485" y="4118988"/>
                <a:ext cx="2540" cy="2540"/>
              </a:xfrm>
              <a:custGeom>
                <a:avLst/>
                <a:gdLst/>
                <a:ahLst/>
                <a:cxnLst/>
                <a:rect l="l" t="t" r="r" b="b"/>
                <a:pathLst>
                  <a:path w="2539" h="2539">
                    <a:moveTo>
                      <a:pt x="0" y="0"/>
                    </a:moveTo>
                    <a:lnTo>
                      <a:pt x="2275" y="227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9" name="bk object 94">
                <a:extLst>
                  <a:ext uri="{FF2B5EF4-FFF2-40B4-BE49-F238E27FC236}">
                    <a16:creationId xmlns:a16="http://schemas.microsoft.com/office/drawing/2014/main" id="{5E65F0CE-99C4-40AB-8938-B3D564ACFDD5}"/>
                  </a:ext>
                </a:extLst>
              </p:cNvPr>
              <p:cNvSpPr/>
              <p:nvPr/>
            </p:nvSpPr>
            <p:spPr>
              <a:xfrm>
                <a:off x="2233433" y="1807413"/>
                <a:ext cx="13970" cy="13970"/>
              </a:xfrm>
              <a:custGeom>
                <a:avLst/>
                <a:gdLst/>
                <a:ahLst/>
                <a:cxnLst/>
                <a:rect l="l" t="t" r="r" b="b"/>
                <a:pathLst>
                  <a:path w="13969" h="13969">
                    <a:moveTo>
                      <a:pt x="0" y="0"/>
                    </a:moveTo>
                    <a:lnTo>
                      <a:pt x="13958" y="1395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0" name="bk object 95">
                <a:extLst>
                  <a:ext uri="{FF2B5EF4-FFF2-40B4-BE49-F238E27FC236}">
                    <a16:creationId xmlns:a16="http://schemas.microsoft.com/office/drawing/2014/main" id="{7D63DA59-FA6C-4545-853D-2989F6B9F262}"/>
                  </a:ext>
                </a:extLst>
              </p:cNvPr>
              <p:cNvSpPr/>
              <p:nvPr/>
            </p:nvSpPr>
            <p:spPr>
              <a:xfrm>
                <a:off x="2153346" y="1807413"/>
                <a:ext cx="94615" cy="94615"/>
              </a:xfrm>
              <a:custGeom>
                <a:avLst/>
                <a:gdLst/>
                <a:ahLst/>
                <a:cxnLst/>
                <a:rect l="l" t="t" r="r" b="b"/>
                <a:pathLst>
                  <a:path w="94614" h="94614">
                    <a:moveTo>
                      <a:pt x="0" y="0"/>
                    </a:moveTo>
                    <a:lnTo>
                      <a:pt x="94045" y="9404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1" name="bk object 96">
                <a:extLst>
                  <a:ext uri="{FF2B5EF4-FFF2-40B4-BE49-F238E27FC236}">
                    <a16:creationId xmlns:a16="http://schemas.microsoft.com/office/drawing/2014/main" id="{1C76F10B-A70D-4DF4-B4BE-5212B096CA44}"/>
                  </a:ext>
                </a:extLst>
              </p:cNvPr>
              <p:cNvSpPr/>
              <p:nvPr/>
            </p:nvSpPr>
            <p:spPr>
              <a:xfrm>
                <a:off x="2103399" y="183755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2" name="bk object 97">
                <a:extLst>
                  <a:ext uri="{FF2B5EF4-FFF2-40B4-BE49-F238E27FC236}">
                    <a16:creationId xmlns:a16="http://schemas.microsoft.com/office/drawing/2014/main" id="{114AE85B-BE72-4F9D-8ED0-039A7ABA3AE1}"/>
                  </a:ext>
                </a:extLst>
              </p:cNvPr>
              <p:cNvSpPr/>
              <p:nvPr/>
            </p:nvSpPr>
            <p:spPr>
              <a:xfrm>
                <a:off x="2103399" y="191764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3" name="bk object 98">
                <a:extLst>
                  <a:ext uri="{FF2B5EF4-FFF2-40B4-BE49-F238E27FC236}">
                    <a16:creationId xmlns:a16="http://schemas.microsoft.com/office/drawing/2014/main" id="{F386434B-E359-46DD-9F01-C9EF2F703712}"/>
                  </a:ext>
                </a:extLst>
              </p:cNvPr>
              <p:cNvSpPr/>
              <p:nvPr/>
            </p:nvSpPr>
            <p:spPr>
              <a:xfrm>
                <a:off x="2103399" y="199773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4" name="bk object 99">
                <a:extLst>
                  <a:ext uri="{FF2B5EF4-FFF2-40B4-BE49-F238E27FC236}">
                    <a16:creationId xmlns:a16="http://schemas.microsoft.com/office/drawing/2014/main" id="{DAC710D8-E8F0-4E0B-BC60-1A385453AAAF}"/>
                  </a:ext>
                </a:extLst>
              </p:cNvPr>
              <p:cNvSpPr/>
              <p:nvPr/>
            </p:nvSpPr>
            <p:spPr>
              <a:xfrm>
                <a:off x="2103399" y="207781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5" name="bk object 100">
                <a:extLst>
                  <a:ext uri="{FF2B5EF4-FFF2-40B4-BE49-F238E27FC236}">
                    <a16:creationId xmlns:a16="http://schemas.microsoft.com/office/drawing/2014/main" id="{451FF026-A9EA-4FC7-8573-142FFF920FD6}"/>
                  </a:ext>
                </a:extLst>
              </p:cNvPr>
              <p:cNvSpPr/>
              <p:nvPr/>
            </p:nvSpPr>
            <p:spPr>
              <a:xfrm>
                <a:off x="2103399" y="2157908"/>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6" name="bk object 101">
                <a:extLst>
                  <a:ext uri="{FF2B5EF4-FFF2-40B4-BE49-F238E27FC236}">
                    <a16:creationId xmlns:a16="http://schemas.microsoft.com/office/drawing/2014/main" id="{BD4428F5-2547-4030-AF10-5524708F6B90}"/>
                  </a:ext>
                </a:extLst>
              </p:cNvPr>
              <p:cNvSpPr/>
              <p:nvPr/>
            </p:nvSpPr>
            <p:spPr>
              <a:xfrm>
                <a:off x="2103399" y="223799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7" name="bk object 102">
                <a:extLst>
                  <a:ext uri="{FF2B5EF4-FFF2-40B4-BE49-F238E27FC236}">
                    <a16:creationId xmlns:a16="http://schemas.microsoft.com/office/drawing/2014/main" id="{864ABD04-B460-4E01-AA05-03E70A927F38}"/>
                  </a:ext>
                </a:extLst>
              </p:cNvPr>
              <p:cNvSpPr/>
              <p:nvPr/>
            </p:nvSpPr>
            <p:spPr>
              <a:xfrm>
                <a:off x="2103399" y="231808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8" name="bk object 103">
                <a:extLst>
                  <a:ext uri="{FF2B5EF4-FFF2-40B4-BE49-F238E27FC236}">
                    <a16:creationId xmlns:a16="http://schemas.microsoft.com/office/drawing/2014/main" id="{81CDF877-B7A0-49BD-8D75-C4F271CBA23F}"/>
                  </a:ext>
                </a:extLst>
              </p:cNvPr>
              <p:cNvSpPr/>
              <p:nvPr/>
            </p:nvSpPr>
            <p:spPr>
              <a:xfrm>
                <a:off x="2103399" y="239817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9" name="bk object 104">
                <a:extLst>
                  <a:ext uri="{FF2B5EF4-FFF2-40B4-BE49-F238E27FC236}">
                    <a16:creationId xmlns:a16="http://schemas.microsoft.com/office/drawing/2014/main" id="{EE6207CE-780F-4386-85FA-E35846E8929E}"/>
                  </a:ext>
                </a:extLst>
              </p:cNvPr>
              <p:cNvSpPr/>
              <p:nvPr/>
            </p:nvSpPr>
            <p:spPr>
              <a:xfrm>
                <a:off x="2103399" y="247826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0" name="bk object 105">
                <a:extLst>
                  <a:ext uri="{FF2B5EF4-FFF2-40B4-BE49-F238E27FC236}">
                    <a16:creationId xmlns:a16="http://schemas.microsoft.com/office/drawing/2014/main" id="{3B247B88-F7A8-45C7-A18C-782F0D155069}"/>
                  </a:ext>
                </a:extLst>
              </p:cNvPr>
              <p:cNvSpPr/>
              <p:nvPr/>
            </p:nvSpPr>
            <p:spPr>
              <a:xfrm>
                <a:off x="2103399" y="255872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1" name="bk object 106">
                <a:extLst>
                  <a:ext uri="{FF2B5EF4-FFF2-40B4-BE49-F238E27FC236}">
                    <a16:creationId xmlns:a16="http://schemas.microsoft.com/office/drawing/2014/main" id="{31C718D1-D08B-4786-A617-730262E94B77}"/>
                  </a:ext>
                </a:extLst>
              </p:cNvPr>
              <p:cNvSpPr/>
              <p:nvPr/>
            </p:nvSpPr>
            <p:spPr>
              <a:xfrm>
                <a:off x="2103399" y="263881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2" name="bk object 107">
                <a:extLst>
                  <a:ext uri="{FF2B5EF4-FFF2-40B4-BE49-F238E27FC236}">
                    <a16:creationId xmlns:a16="http://schemas.microsoft.com/office/drawing/2014/main" id="{560918BE-21A4-43E3-BB2F-11CD68F41532}"/>
                  </a:ext>
                </a:extLst>
              </p:cNvPr>
              <p:cNvSpPr/>
              <p:nvPr/>
            </p:nvSpPr>
            <p:spPr>
              <a:xfrm>
                <a:off x="2103399" y="271890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3" name="bk object 108">
                <a:extLst>
                  <a:ext uri="{FF2B5EF4-FFF2-40B4-BE49-F238E27FC236}">
                    <a16:creationId xmlns:a16="http://schemas.microsoft.com/office/drawing/2014/main" id="{0C62676B-7296-47A3-A584-517AFE352B8E}"/>
                  </a:ext>
                </a:extLst>
              </p:cNvPr>
              <p:cNvSpPr/>
              <p:nvPr/>
            </p:nvSpPr>
            <p:spPr>
              <a:xfrm>
                <a:off x="2103399" y="279899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4" name="bk object 109">
                <a:extLst>
                  <a:ext uri="{FF2B5EF4-FFF2-40B4-BE49-F238E27FC236}">
                    <a16:creationId xmlns:a16="http://schemas.microsoft.com/office/drawing/2014/main" id="{7758C83B-80E4-4F0B-987F-B1FB6334D1DA}"/>
                  </a:ext>
                </a:extLst>
              </p:cNvPr>
              <p:cNvSpPr/>
              <p:nvPr/>
            </p:nvSpPr>
            <p:spPr>
              <a:xfrm>
                <a:off x="2103399" y="287870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5" name="bk object 110">
                <a:extLst>
                  <a:ext uri="{FF2B5EF4-FFF2-40B4-BE49-F238E27FC236}">
                    <a16:creationId xmlns:a16="http://schemas.microsoft.com/office/drawing/2014/main" id="{87481039-20D2-459D-8589-33378ACA705A}"/>
                  </a:ext>
                </a:extLst>
              </p:cNvPr>
              <p:cNvSpPr/>
              <p:nvPr/>
            </p:nvSpPr>
            <p:spPr>
              <a:xfrm>
                <a:off x="2103399" y="2958788"/>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6" name="bk object 111">
                <a:extLst>
                  <a:ext uri="{FF2B5EF4-FFF2-40B4-BE49-F238E27FC236}">
                    <a16:creationId xmlns:a16="http://schemas.microsoft.com/office/drawing/2014/main" id="{52178C21-098D-49B8-868C-618748C70E0A}"/>
                  </a:ext>
                </a:extLst>
              </p:cNvPr>
              <p:cNvSpPr/>
              <p:nvPr/>
            </p:nvSpPr>
            <p:spPr>
              <a:xfrm>
                <a:off x="2103399" y="303887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7" name="bk object 112">
                <a:extLst>
                  <a:ext uri="{FF2B5EF4-FFF2-40B4-BE49-F238E27FC236}">
                    <a16:creationId xmlns:a16="http://schemas.microsoft.com/office/drawing/2014/main" id="{EF3DF60E-F309-49E2-B338-4BFB2DB4DC62}"/>
                  </a:ext>
                </a:extLst>
              </p:cNvPr>
              <p:cNvSpPr/>
              <p:nvPr/>
            </p:nvSpPr>
            <p:spPr>
              <a:xfrm>
                <a:off x="2103399" y="3118965"/>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8" name="bk object 113">
                <a:extLst>
                  <a:ext uri="{FF2B5EF4-FFF2-40B4-BE49-F238E27FC236}">
                    <a16:creationId xmlns:a16="http://schemas.microsoft.com/office/drawing/2014/main" id="{0B0F049D-B36A-46A4-8960-E6CBA6E70CA4}"/>
                  </a:ext>
                </a:extLst>
              </p:cNvPr>
              <p:cNvSpPr/>
              <p:nvPr/>
            </p:nvSpPr>
            <p:spPr>
              <a:xfrm>
                <a:off x="2103399" y="319905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9" name="bk object 114">
                <a:extLst>
                  <a:ext uri="{FF2B5EF4-FFF2-40B4-BE49-F238E27FC236}">
                    <a16:creationId xmlns:a16="http://schemas.microsoft.com/office/drawing/2014/main" id="{22A6A41D-FCFF-4CA7-82BD-A96A075AB299}"/>
                  </a:ext>
                </a:extLst>
              </p:cNvPr>
              <p:cNvSpPr/>
              <p:nvPr/>
            </p:nvSpPr>
            <p:spPr>
              <a:xfrm>
                <a:off x="2103399" y="3278887"/>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0" name="bk object 115">
                <a:extLst>
                  <a:ext uri="{FF2B5EF4-FFF2-40B4-BE49-F238E27FC236}">
                    <a16:creationId xmlns:a16="http://schemas.microsoft.com/office/drawing/2014/main" id="{87650351-8448-44C5-A8B6-4D161BE27951}"/>
                  </a:ext>
                </a:extLst>
              </p:cNvPr>
              <p:cNvSpPr/>
              <p:nvPr/>
            </p:nvSpPr>
            <p:spPr>
              <a:xfrm>
                <a:off x="2103399" y="3358720"/>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1" name="bk object 116">
                <a:extLst>
                  <a:ext uri="{FF2B5EF4-FFF2-40B4-BE49-F238E27FC236}">
                    <a16:creationId xmlns:a16="http://schemas.microsoft.com/office/drawing/2014/main" id="{5D221AA0-DED5-43C3-8F31-3FDA7A2D6CF5}"/>
                  </a:ext>
                </a:extLst>
              </p:cNvPr>
              <p:cNvSpPr/>
              <p:nvPr/>
            </p:nvSpPr>
            <p:spPr>
              <a:xfrm>
                <a:off x="2103399" y="343854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2" name="bk object 117">
                <a:extLst>
                  <a:ext uri="{FF2B5EF4-FFF2-40B4-BE49-F238E27FC236}">
                    <a16:creationId xmlns:a16="http://schemas.microsoft.com/office/drawing/2014/main" id="{B3E2D7D5-4E8D-460F-AB06-CDD6C5D55D40}"/>
                  </a:ext>
                </a:extLst>
              </p:cNvPr>
              <p:cNvSpPr/>
              <p:nvPr/>
            </p:nvSpPr>
            <p:spPr>
              <a:xfrm>
                <a:off x="2103399" y="351838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3" name="bk object 118">
                <a:extLst>
                  <a:ext uri="{FF2B5EF4-FFF2-40B4-BE49-F238E27FC236}">
                    <a16:creationId xmlns:a16="http://schemas.microsoft.com/office/drawing/2014/main" id="{3FA607C0-E036-424B-A245-F1C6F11D366E}"/>
                  </a:ext>
                </a:extLst>
              </p:cNvPr>
              <p:cNvSpPr/>
              <p:nvPr/>
            </p:nvSpPr>
            <p:spPr>
              <a:xfrm>
                <a:off x="2103399" y="3598217"/>
                <a:ext cx="82550" cy="82550"/>
              </a:xfrm>
              <a:custGeom>
                <a:avLst/>
                <a:gdLst/>
                <a:ahLst/>
                <a:cxnLst/>
                <a:rect l="l" t="t" r="r" b="b"/>
                <a:pathLst>
                  <a:path w="82550" h="82550">
                    <a:moveTo>
                      <a:pt x="0" y="0"/>
                    </a:moveTo>
                    <a:lnTo>
                      <a:pt x="82102" y="8210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4" name="bk object 119">
                <a:extLst>
                  <a:ext uri="{FF2B5EF4-FFF2-40B4-BE49-F238E27FC236}">
                    <a16:creationId xmlns:a16="http://schemas.microsoft.com/office/drawing/2014/main" id="{47BE16D7-4414-44BE-87CE-7317A1B1A362}"/>
                  </a:ext>
                </a:extLst>
              </p:cNvPr>
              <p:cNvSpPr/>
              <p:nvPr/>
            </p:nvSpPr>
            <p:spPr>
              <a:xfrm>
                <a:off x="2103399" y="3678046"/>
                <a:ext cx="2540" cy="2540"/>
              </a:xfrm>
              <a:custGeom>
                <a:avLst/>
                <a:gdLst/>
                <a:ahLst/>
                <a:cxnLst/>
                <a:rect l="l" t="t" r="r" b="b"/>
                <a:pathLst>
                  <a:path w="2539" h="2539">
                    <a:moveTo>
                      <a:pt x="0" y="0"/>
                    </a:moveTo>
                    <a:lnTo>
                      <a:pt x="2274" y="227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5" name="bk object 120">
                <a:extLst>
                  <a:ext uri="{FF2B5EF4-FFF2-40B4-BE49-F238E27FC236}">
                    <a16:creationId xmlns:a16="http://schemas.microsoft.com/office/drawing/2014/main" id="{B4054546-3EF6-4322-8E29-1FF16D201670}"/>
                  </a:ext>
                </a:extLst>
              </p:cNvPr>
              <p:cNvSpPr/>
              <p:nvPr/>
            </p:nvSpPr>
            <p:spPr>
              <a:xfrm>
                <a:off x="2396923" y="2037626"/>
                <a:ext cx="13970" cy="13970"/>
              </a:xfrm>
              <a:custGeom>
                <a:avLst/>
                <a:gdLst/>
                <a:ahLst/>
                <a:cxnLst/>
                <a:rect l="l" t="t" r="r" b="b"/>
                <a:pathLst>
                  <a:path w="13969" h="13969">
                    <a:moveTo>
                      <a:pt x="0" y="0"/>
                    </a:moveTo>
                    <a:lnTo>
                      <a:pt x="13955" y="139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6" name="bk object 121">
                <a:extLst>
                  <a:ext uri="{FF2B5EF4-FFF2-40B4-BE49-F238E27FC236}">
                    <a16:creationId xmlns:a16="http://schemas.microsoft.com/office/drawing/2014/main" id="{493B2DCE-71AE-400E-8739-A02654844A17}"/>
                  </a:ext>
                </a:extLst>
              </p:cNvPr>
              <p:cNvSpPr/>
              <p:nvPr/>
            </p:nvSpPr>
            <p:spPr>
              <a:xfrm>
                <a:off x="2316834" y="2037626"/>
                <a:ext cx="94615" cy="94615"/>
              </a:xfrm>
              <a:custGeom>
                <a:avLst/>
                <a:gdLst/>
                <a:ahLst/>
                <a:cxnLst/>
                <a:rect l="l" t="t" r="r" b="b"/>
                <a:pathLst>
                  <a:path w="94614" h="94614">
                    <a:moveTo>
                      <a:pt x="0" y="0"/>
                    </a:moveTo>
                    <a:lnTo>
                      <a:pt x="94044" y="9404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7" name="bk object 122">
                <a:extLst>
                  <a:ext uri="{FF2B5EF4-FFF2-40B4-BE49-F238E27FC236}">
                    <a16:creationId xmlns:a16="http://schemas.microsoft.com/office/drawing/2014/main" id="{45DB0DFB-1C93-4FF6-AA55-03D9D74528F9}"/>
                  </a:ext>
                </a:extLst>
              </p:cNvPr>
              <p:cNvSpPr/>
              <p:nvPr/>
            </p:nvSpPr>
            <p:spPr>
              <a:xfrm>
                <a:off x="2266873" y="2067753"/>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8" name="bk object 123">
                <a:extLst>
                  <a:ext uri="{FF2B5EF4-FFF2-40B4-BE49-F238E27FC236}">
                    <a16:creationId xmlns:a16="http://schemas.microsoft.com/office/drawing/2014/main" id="{9982CF2F-DCFF-43E0-B483-51FEEF6D1FAB}"/>
                  </a:ext>
                </a:extLst>
              </p:cNvPr>
              <p:cNvSpPr/>
              <p:nvPr/>
            </p:nvSpPr>
            <p:spPr>
              <a:xfrm>
                <a:off x="2266873" y="2147843"/>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9" name="bk object 124">
                <a:extLst>
                  <a:ext uri="{FF2B5EF4-FFF2-40B4-BE49-F238E27FC236}">
                    <a16:creationId xmlns:a16="http://schemas.microsoft.com/office/drawing/2014/main" id="{860B4583-ABCD-4E38-A935-BFA1810420EA}"/>
                  </a:ext>
                </a:extLst>
              </p:cNvPr>
              <p:cNvSpPr/>
              <p:nvPr/>
            </p:nvSpPr>
            <p:spPr>
              <a:xfrm>
                <a:off x="2266873" y="2227929"/>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0" name="bk object 125">
                <a:extLst>
                  <a:ext uri="{FF2B5EF4-FFF2-40B4-BE49-F238E27FC236}">
                    <a16:creationId xmlns:a16="http://schemas.microsoft.com/office/drawing/2014/main" id="{734130C6-9D4B-44FD-AA14-F0C21852A243}"/>
                  </a:ext>
                </a:extLst>
              </p:cNvPr>
              <p:cNvSpPr/>
              <p:nvPr/>
            </p:nvSpPr>
            <p:spPr>
              <a:xfrm>
                <a:off x="2266873" y="2308018"/>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1" name="bk object 126">
                <a:extLst>
                  <a:ext uri="{FF2B5EF4-FFF2-40B4-BE49-F238E27FC236}">
                    <a16:creationId xmlns:a16="http://schemas.microsoft.com/office/drawing/2014/main" id="{A2EBDC19-7A96-4CFC-9B0A-11D4F327E258}"/>
                  </a:ext>
                </a:extLst>
              </p:cNvPr>
              <p:cNvSpPr/>
              <p:nvPr/>
            </p:nvSpPr>
            <p:spPr>
              <a:xfrm>
                <a:off x="2266873" y="2388105"/>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2" name="bk object 127">
                <a:extLst>
                  <a:ext uri="{FF2B5EF4-FFF2-40B4-BE49-F238E27FC236}">
                    <a16:creationId xmlns:a16="http://schemas.microsoft.com/office/drawing/2014/main" id="{E53B1FDF-C47B-41DF-AD8E-A6665790DBD7}"/>
                  </a:ext>
                </a:extLst>
              </p:cNvPr>
              <p:cNvSpPr/>
              <p:nvPr/>
            </p:nvSpPr>
            <p:spPr>
              <a:xfrm>
                <a:off x="2266873" y="2468194"/>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3" name="bk object 128">
                <a:extLst>
                  <a:ext uri="{FF2B5EF4-FFF2-40B4-BE49-F238E27FC236}">
                    <a16:creationId xmlns:a16="http://schemas.microsoft.com/office/drawing/2014/main" id="{FF6E7157-E6C1-4C1E-A90C-E62211166520}"/>
                  </a:ext>
                </a:extLst>
              </p:cNvPr>
              <p:cNvSpPr/>
              <p:nvPr/>
            </p:nvSpPr>
            <p:spPr>
              <a:xfrm>
                <a:off x="2266873" y="2548288"/>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4" name="bk object 129">
                <a:extLst>
                  <a:ext uri="{FF2B5EF4-FFF2-40B4-BE49-F238E27FC236}">
                    <a16:creationId xmlns:a16="http://schemas.microsoft.com/office/drawing/2014/main" id="{83C6A4EB-4A34-4437-9A34-CB6C7ABBE570}"/>
                  </a:ext>
                </a:extLst>
              </p:cNvPr>
              <p:cNvSpPr/>
              <p:nvPr/>
            </p:nvSpPr>
            <p:spPr>
              <a:xfrm>
                <a:off x="2266873" y="2628378"/>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5" name="bk object 130">
                <a:extLst>
                  <a:ext uri="{FF2B5EF4-FFF2-40B4-BE49-F238E27FC236}">
                    <a16:creationId xmlns:a16="http://schemas.microsoft.com/office/drawing/2014/main" id="{F74ABBAE-3DA1-4E80-99A9-1AC05325023C}"/>
                  </a:ext>
                </a:extLst>
              </p:cNvPr>
              <p:cNvSpPr/>
              <p:nvPr/>
            </p:nvSpPr>
            <p:spPr>
              <a:xfrm>
                <a:off x="2266873" y="2708464"/>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6" name="bk object 131">
                <a:extLst>
                  <a:ext uri="{FF2B5EF4-FFF2-40B4-BE49-F238E27FC236}">
                    <a16:creationId xmlns:a16="http://schemas.microsoft.com/office/drawing/2014/main" id="{087326AB-D543-4995-8F00-B0969C12859D}"/>
                  </a:ext>
                </a:extLst>
              </p:cNvPr>
              <p:cNvSpPr/>
              <p:nvPr/>
            </p:nvSpPr>
            <p:spPr>
              <a:xfrm>
                <a:off x="2266873" y="2788925"/>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7" name="bk object 132">
                <a:extLst>
                  <a:ext uri="{FF2B5EF4-FFF2-40B4-BE49-F238E27FC236}">
                    <a16:creationId xmlns:a16="http://schemas.microsoft.com/office/drawing/2014/main" id="{77BFAD48-981D-40A1-9C79-F1E05F604356}"/>
                  </a:ext>
                </a:extLst>
              </p:cNvPr>
              <p:cNvSpPr/>
              <p:nvPr/>
            </p:nvSpPr>
            <p:spPr>
              <a:xfrm>
                <a:off x="2266873" y="2869012"/>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8" name="bk object 133">
                <a:extLst>
                  <a:ext uri="{FF2B5EF4-FFF2-40B4-BE49-F238E27FC236}">
                    <a16:creationId xmlns:a16="http://schemas.microsoft.com/office/drawing/2014/main" id="{1AC09F99-80CE-4510-848B-4A375FA7E2A8}"/>
                  </a:ext>
                </a:extLst>
              </p:cNvPr>
              <p:cNvSpPr/>
              <p:nvPr/>
            </p:nvSpPr>
            <p:spPr>
              <a:xfrm>
                <a:off x="2266873" y="2949101"/>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9" name="bk object 134">
                <a:extLst>
                  <a:ext uri="{FF2B5EF4-FFF2-40B4-BE49-F238E27FC236}">
                    <a16:creationId xmlns:a16="http://schemas.microsoft.com/office/drawing/2014/main" id="{7F9855FC-926F-45D2-BD48-F19180D198DD}"/>
                  </a:ext>
                </a:extLst>
              </p:cNvPr>
              <p:cNvSpPr/>
              <p:nvPr/>
            </p:nvSpPr>
            <p:spPr>
              <a:xfrm>
                <a:off x="2266873" y="3029190"/>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0" name="bk object 135">
                <a:extLst>
                  <a:ext uri="{FF2B5EF4-FFF2-40B4-BE49-F238E27FC236}">
                    <a16:creationId xmlns:a16="http://schemas.microsoft.com/office/drawing/2014/main" id="{F9825603-A55D-4731-8212-D4D503DF3516}"/>
                  </a:ext>
                </a:extLst>
              </p:cNvPr>
              <p:cNvSpPr/>
              <p:nvPr/>
            </p:nvSpPr>
            <p:spPr>
              <a:xfrm>
                <a:off x="2266873" y="3108905"/>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1" name="bk object 136">
                <a:extLst>
                  <a:ext uri="{FF2B5EF4-FFF2-40B4-BE49-F238E27FC236}">
                    <a16:creationId xmlns:a16="http://schemas.microsoft.com/office/drawing/2014/main" id="{A3899116-FDBD-4925-B3DC-88A693BE6122}"/>
                  </a:ext>
                </a:extLst>
              </p:cNvPr>
              <p:cNvSpPr/>
              <p:nvPr/>
            </p:nvSpPr>
            <p:spPr>
              <a:xfrm>
                <a:off x="2266873" y="3188994"/>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2" name="bk object 137">
                <a:extLst>
                  <a:ext uri="{FF2B5EF4-FFF2-40B4-BE49-F238E27FC236}">
                    <a16:creationId xmlns:a16="http://schemas.microsoft.com/office/drawing/2014/main" id="{95517597-3CE2-418C-9E75-F4765D248DA8}"/>
                  </a:ext>
                </a:extLst>
              </p:cNvPr>
              <p:cNvSpPr/>
              <p:nvPr/>
            </p:nvSpPr>
            <p:spPr>
              <a:xfrm>
                <a:off x="2266873" y="326908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3" name="bk object 138">
                <a:extLst>
                  <a:ext uri="{FF2B5EF4-FFF2-40B4-BE49-F238E27FC236}">
                    <a16:creationId xmlns:a16="http://schemas.microsoft.com/office/drawing/2014/main" id="{7C9462D8-C864-4390-98A0-B8B312B6FF5F}"/>
                  </a:ext>
                </a:extLst>
              </p:cNvPr>
              <p:cNvSpPr/>
              <p:nvPr/>
            </p:nvSpPr>
            <p:spPr>
              <a:xfrm>
                <a:off x="2266873" y="3349170"/>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4" name="bk object 139">
                <a:extLst>
                  <a:ext uri="{FF2B5EF4-FFF2-40B4-BE49-F238E27FC236}">
                    <a16:creationId xmlns:a16="http://schemas.microsoft.com/office/drawing/2014/main" id="{4A78C688-8EB6-4FD8-8BF4-12E4181AE75F}"/>
                  </a:ext>
                </a:extLst>
              </p:cNvPr>
              <p:cNvSpPr/>
              <p:nvPr/>
            </p:nvSpPr>
            <p:spPr>
              <a:xfrm>
                <a:off x="2266873" y="3429258"/>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5" name="bk object 140">
                <a:extLst>
                  <a:ext uri="{FF2B5EF4-FFF2-40B4-BE49-F238E27FC236}">
                    <a16:creationId xmlns:a16="http://schemas.microsoft.com/office/drawing/2014/main" id="{9B12DCD2-A995-4B56-86E1-0F0B611A5155}"/>
                  </a:ext>
                </a:extLst>
              </p:cNvPr>
              <p:cNvSpPr/>
              <p:nvPr/>
            </p:nvSpPr>
            <p:spPr>
              <a:xfrm>
                <a:off x="2266873" y="350909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6" name="bk object 141">
                <a:extLst>
                  <a:ext uri="{FF2B5EF4-FFF2-40B4-BE49-F238E27FC236}">
                    <a16:creationId xmlns:a16="http://schemas.microsoft.com/office/drawing/2014/main" id="{0171D9BC-8A44-4E2E-908B-9C35C5F232C1}"/>
                  </a:ext>
                </a:extLst>
              </p:cNvPr>
              <p:cNvSpPr/>
              <p:nvPr/>
            </p:nvSpPr>
            <p:spPr>
              <a:xfrm>
                <a:off x="2266873" y="358892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7" name="bk object 142">
                <a:extLst>
                  <a:ext uri="{FF2B5EF4-FFF2-40B4-BE49-F238E27FC236}">
                    <a16:creationId xmlns:a16="http://schemas.microsoft.com/office/drawing/2014/main" id="{E08B1B25-122C-4EF6-A184-79DDA297841B}"/>
                  </a:ext>
                </a:extLst>
              </p:cNvPr>
              <p:cNvSpPr/>
              <p:nvPr/>
            </p:nvSpPr>
            <p:spPr>
              <a:xfrm>
                <a:off x="2266873" y="3668753"/>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8" name="bk object 143">
                <a:extLst>
                  <a:ext uri="{FF2B5EF4-FFF2-40B4-BE49-F238E27FC236}">
                    <a16:creationId xmlns:a16="http://schemas.microsoft.com/office/drawing/2014/main" id="{81D4F372-D5FE-41E3-8E7A-2F60F9D4A7D5}"/>
                  </a:ext>
                </a:extLst>
              </p:cNvPr>
              <p:cNvSpPr/>
              <p:nvPr/>
            </p:nvSpPr>
            <p:spPr>
              <a:xfrm>
                <a:off x="2266873" y="374858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9" name="bk object 144">
                <a:extLst>
                  <a:ext uri="{FF2B5EF4-FFF2-40B4-BE49-F238E27FC236}">
                    <a16:creationId xmlns:a16="http://schemas.microsoft.com/office/drawing/2014/main" id="{428A019B-C508-4DD3-A314-B48992C18DBD}"/>
                  </a:ext>
                </a:extLst>
              </p:cNvPr>
              <p:cNvSpPr/>
              <p:nvPr/>
            </p:nvSpPr>
            <p:spPr>
              <a:xfrm>
                <a:off x="2266873" y="3828415"/>
                <a:ext cx="82550" cy="82550"/>
              </a:xfrm>
              <a:custGeom>
                <a:avLst/>
                <a:gdLst/>
                <a:ahLst/>
                <a:cxnLst/>
                <a:rect l="l" t="t" r="r" b="b"/>
                <a:pathLst>
                  <a:path w="82550" h="82550">
                    <a:moveTo>
                      <a:pt x="0" y="0"/>
                    </a:moveTo>
                    <a:lnTo>
                      <a:pt x="82130" y="821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0" name="bk object 145">
                <a:extLst>
                  <a:ext uri="{FF2B5EF4-FFF2-40B4-BE49-F238E27FC236}">
                    <a16:creationId xmlns:a16="http://schemas.microsoft.com/office/drawing/2014/main" id="{B5A266A8-15A0-42D8-BC29-E6989940FC23}"/>
                  </a:ext>
                </a:extLst>
              </p:cNvPr>
              <p:cNvSpPr/>
              <p:nvPr/>
            </p:nvSpPr>
            <p:spPr>
              <a:xfrm>
                <a:off x="2266873" y="3908248"/>
                <a:ext cx="2540" cy="2540"/>
              </a:xfrm>
              <a:custGeom>
                <a:avLst/>
                <a:gdLst/>
                <a:ahLst/>
                <a:cxnLst/>
                <a:rect l="l" t="t" r="r" b="b"/>
                <a:pathLst>
                  <a:path w="2539" h="2539">
                    <a:moveTo>
                      <a:pt x="0" y="0"/>
                    </a:moveTo>
                    <a:lnTo>
                      <a:pt x="2297" y="229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1" name="bk object 146">
                <a:extLst>
                  <a:ext uri="{FF2B5EF4-FFF2-40B4-BE49-F238E27FC236}">
                    <a16:creationId xmlns:a16="http://schemas.microsoft.com/office/drawing/2014/main" id="{A5AF30C1-5FAF-443E-AB92-C52745ED60FA}"/>
                  </a:ext>
                </a:extLst>
              </p:cNvPr>
              <p:cNvSpPr/>
              <p:nvPr/>
            </p:nvSpPr>
            <p:spPr>
              <a:xfrm>
                <a:off x="2560449" y="2248344"/>
                <a:ext cx="13970" cy="13970"/>
              </a:xfrm>
              <a:custGeom>
                <a:avLst/>
                <a:gdLst/>
                <a:ahLst/>
                <a:cxnLst/>
                <a:rect l="l" t="t" r="r" b="b"/>
                <a:pathLst>
                  <a:path w="13969" h="13969">
                    <a:moveTo>
                      <a:pt x="0" y="0"/>
                    </a:moveTo>
                    <a:lnTo>
                      <a:pt x="13967" y="1396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2" name="bk object 147">
                <a:extLst>
                  <a:ext uri="{FF2B5EF4-FFF2-40B4-BE49-F238E27FC236}">
                    <a16:creationId xmlns:a16="http://schemas.microsoft.com/office/drawing/2014/main" id="{FF2C8C35-0BE8-4D39-8549-404AF68B7450}"/>
                  </a:ext>
                </a:extLst>
              </p:cNvPr>
              <p:cNvSpPr/>
              <p:nvPr/>
            </p:nvSpPr>
            <p:spPr>
              <a:xfrm>
                <a:off x="2480360" y="2248344"/>
                <a:ext cx="94615" cy="94615"/>
              </a:xfrm>
              <a:custGeom>
                <a:avLst/>
                <a:gdLst/>
                <a:ahLst/>
                <a:cxnLst/>
                <a:rect l="l" t="t" r="r" b="b"/>
                <a:pathLst>
                  <a:path w="94614" h="94614">
                    <a:moveTo>
                      <a:pt x="0" y="0"/>
                    </a:moveTo>
                    <a:lnTo>
                      <a:pt x="94056" y="9405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3" name="bk object 148">
                <a:extLst>
                  <a:ext uri="{FF2B5EF4-FFF2-40B4-BE49-F238E27FC236}">
                    <a16:creationId xmlns:a16="http://schemas.microsoft.com/office/drawing/2014/main" id="{1D08B10F-7A37-4C75-A2E7-AC7CEF17B237}"/>
                  </a:ext>
                </a:extLst>
              </p:cNvPr>
              <p:cNvSpPr/>
              <p:nvPr/>
            </p:nvSpPr>
            <p:spPr>
              <a:xfrm>
                <a:off x="2430411" y="2278483"/>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4" name="bk object 149">
                <a:extLst>
                  <a:ext uri="{FF2B5EF4-FFF2-40B4-BE49-F238E27FC236}">
                    <a16:creationId xmlns:a16="http://schemas.microsoft.com/office/drawing/2014/main" id="{C48D0B51-DCA0-405C-A3CF-8C6D7E01324B}"/>
                  </a:ext>
                </a:extLst>
              </p:cNvPr>
              <p:cNvSpPr/>
              <p:nvPr/>
            </p:nvSpPr>
            <p:spPr>
              <a:xfrm>
                <a:off x="2430411" y="2358571"/>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5" name="bk object 150">
                <a:extLst>
                  <a:ext uri="{FF2B5EF4-FFF2-40B4-BE49-F238E27FC236}">
                    <a16:creationId xmlns:a16="http://schemas.microsoft.com/office/drawing/2014/main" id="{46FFE284-D735-40A5-81F7-3E899024ED0A}"/>
                  </a:ext>
                </a:extLst>
              </p:cNvPr>
              <p:cNvSpPr/>
              <p:nvPr/>
            </p:nvSpPr>
            <p:spPr>
              <a:xfrm>
                <a:off x="2430411" y="2438659"/>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6" name="bk object 151">
                <a:extLst>
                  <a:ext uri="{FF2B5EF4-FFF2-40B4-BE49-F238E27FC236}">
                    <a16:creationId xmlns:a16="http://schemas.microsoft.com/office/drawing/2014/main" id="{EC5B74C4-10DB-42F5-8D8D-B1296DD45A15}"/>
                  </a:ext>
                </a:extLst>
              </p:cNvPr>
              <p:cNvSpPr/>
              <p:nvPr/>
            </p:nvSpPr>
            <p:spPr>
              <a:xfrm>
                <a:off x="2430411" y="2518748"/>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7" name="bk object 152">
                <a:extLst>
                  <a:ext uri="{FF2B5EF4-FFF2-40B4-BE49-F238E27FC236}">
                    <a16:creationId xmlns:a16="http://schemas.microsoft.com/office/drawing/2014/main" id="{A64EA496-5F55-4533-A510-A02BA1FC8370}"/>
                  </a:ext>
                </a:extLst>
              </p:cNvPr>
              <p:cNvSpPr/>
              <p:nvPr/>
            </p:nvSpPr>
            <p:spPr>
              <a:xfrm>
                <a:off x="2430411" y="2598835"/>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8" name="bk object 153">
                <a:extLst>
                  <a:ext uri="{FF2B5EF4-FFF2-40B4-BE49-F238E27FC236}">
                    <a16:creationId xmlns:a16="http://schemas.microsoft.com/office/drawing/2014/main" id="{ADE9916E-7E64-4B2C-BC3D-DA8AF093BB78}"/>
                  </a:ext>
                </a:extLst>
              </p:cNvPr>
              <p:cNvSpPr/>
              <p:nvPr/>
            </p:nvSpPr>
            <p:spPr>
              <a:xfrm>
                <a:off x="2430411" y="2678924"/>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9" name="bk object 154">
                <a:extLst>
                  <a:ext uri="{FF2B5EF4-FFF2-40B4-BE49-F238E27FC236}">
                    <a16:creationId xmlns:a16="http://schemas.microsoft.com/office/drawing/2014/main" id="{E520C14F-1ABD-4D5F-A873-532B4BE3FAA3}"/>
                  </a:ext>
                </a:extLst>
              </p:cNvPr>
              <p:cNvSpPr/>
              <p:nvPr/>
            </p:nvSpPr>
            <p:spPr>
              <a:xfrm>
                <a:off x="2430411" y="2759011"/>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0" name="bk object 155">
                <a:extLst>
                  <a:ext uri="{FF2B5EF4-FFF2-40B4-BE49-F238E27FC236}">
                    <a16:creationId xmlns:a16="http://schemas.microsoft.com/office/drawing/2014/main" id="{24FBB999-80C3-48E5-AEE7-C65811720B83}"/>
                  </a:ext>
                </a:extLst>
              </p:cNvPr>
              <p:cNvSpPr/>
              <p:nvPr/>
            </p:nvSpPr>
            <p:spPr>
              <a:xfrm>
                <a:off x="2430411" y="2839100"/>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1" name="bk object 156">
                <a:extLst>
                  <a:ext uri="{FF2B5EF4-FFF2-40B4-BE49-F238E27FC236}">
                    <a16:creationId xmlns:a16="http://schemas.microsoft.com/office/drawing/2014/main" id="{49E280C1-8634-4B85-8CF1-DCB2045AF05D}"/>
                  </a:ext>
                </a:extLst>
              </p:cNvPr>
              <p:cNvSpPr/>
              <p:nvPr/>
            </p:nvSpPr>
            <p:spPr>
              <a:xfrm>
                <a:off x="2430411" y="2919187"/>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2" name="bk object 157">
                <a:extLst>
                  <a:ext uri="{FF2B5EF4-FFF2-40B4-BE49-F238E27FC236}">
                    <a16:creationId xmlns:a16="http://schemas.microsoft.com/office/drawing/2014/main" id="{F7C38DBF-825B-4D4D-B72A-923E4060AFC0}"/>
                  </a:ext>
                </a:extLst>
              </p:cNvPr>
              <p:cNvSpPr/>
              <p:nvPr/>
            </p:nvSpPr>
            <p:spPr>
              <a:xfrm>
                <a:off x="2430411" y="2999655"/>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3" name="bk object 158">
                <a:extLst>
                  <a:ext uri="{FF2B5EF4-FFF2-40B4-BE49-F238E27FC236}">
                    <a16:creationId xmlns:a16="http://schemas.microsoft.com/office/drawing/2014/main" id="{6A6772CB-2406-472F-A411-200B34D5D2AF}"/>
                  </a:ext>
                </a:extLst>
              </p:cNvPr>
              <p:cNvSpPr/>
              <p:nvPr/>
            </p:nvSpPr>
            <p:spPr>
              <a:xfrm>
                <a:off x="2430411" y="3079742"/>
                <a:ext cx="144145" cy="144145"/>
              </a:xfrm>
              <a:custGeom>
                <a:avLst/>
                <a:gdLst/>
                <a:ahLst/>
                <a:cxnLst/>
                <a:rect l="l" t="t" r="r" b="b"/>
                <a:pathLst>
                  <a:path w="144144"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4" name="bk object 159">
                <a:extLst>
                  <a:ext uri="{FF2B5EF4-FFF2-40B4-BE49-F238E27FC236}">
                    <a16:creationId xmlns:a16="http://schemas.microsoft.com/office/drawing/2014/main" id="{2DD2D2A3-6190-44CB-9886-A30A9524CF97}"/>
                  </a:ext>
                </a:extLst>
              </p:cNvPr>
              <p:cNvSpPr/>
              <p:nvPr/>
            </p:nvSpPr>
            <p:spPr>
              <a:xfrm>
                <a:off x="2430411" y="315983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5" name="bk object 160">
                <a:extLst>
                  <a:ext uri="{FF2B5EF4-FFF2-40B4-BE49-F238E27FC236}">
                    <a16:creationId xmlns:a16="http://schemas.microsoft.com/office/drawing/2014/main" id="{44901419-CFA5-4CB3-A8B7-31FE5AE6F32D}"/>
                  </a:ext>
                </a:extLst>
              </p:cNvPr>
              <p:cNvSpPr/>
              <p:nvPr/>
            </p:nvSpPr>
            <p:spPr>
              <a:xfrm>
                <a:off x="2430411" y="3239918"/>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6" name="bk object 161">
                <a:extLst>
                  <a:ext uri="{FF2B5EF4-FFF2-40B4-BE49-F238E27FC236}">
                    <a16:creationId xmlns:a16="http://schemas.microsoft.com/office/drawing/2014/main" id="{67BDF0CB-2E1E-4B2E-9B8B-0CA183FC3C15}"/>
                  </a:ext>
                </a:extLst>
              </p:cNvPr>
              <p:cNvSpPr/>
              <p:nvPr/>
            </p:nvSpPr>
            <p:spPr>
              <a:xfrm>
                <a:off x="2430411" y="3319635"/>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7" name="bk object 162">
                <a:extLst>
                  <a:ext uri="{FF2B5EF4-FFF2-40B4-BE49-F238E27FC236}">
                    <a16:creationId xmlns:a16="http://schemas.microsoft.com/office/drawing/2014/main" id="{F5A6DC3B-49E0-4A6D-9268-7F292525EBAA}"/>
                  </a:ext>
                </a:extLst>
              </p:cNvPr>
              <p:cNvSpPr/>
              <p:nvPr/>
            </p:nvSpPr>
            <p:spPr>
              <a:xfrm>
                <a:off x="2430411" y="3399722"/>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8" name="bk object 163">
                <a:extLst>
                  <a:ext uri="{FF2B5EF4-FFF2-40B4-BE49-F238E27FC236}">
                    <a16:creationId xmlns:a16="http://schemas.microsoft.com/office/drawing/2014/main" id="{3F424812-75CE-461B-B8F5-B21D565D052E}"/>
                  </a:ext>
                </a:extLst>
              </p:cNvPr>
              <p:cNvSpPr/>
              <p:nvPr/>
            </p:nvSpPr>
            <p:spPr>
              <a:xfrm>
                <a:off x="2430411" y="3479811"/>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9" name="bk object 164">
                <a:extLst>
                  <a:ext uri="{FF2B5EF4-FFF2-40B4-BE49-F238E27FC236}">
                    <a16:creationId xmlns:a16="http://schemas.microsoft.com/office/drawing/2014/main" id="{F5AEB102-124C-49A3-B9F9-DE2CAD02C5F2}"/>
                  </a:ext>
                </a:extLst>
              </p:cNvPr>
              <p:cNvSpPr/>
              <p:nvPr/>
            </p:nvSpPr>
            <p:spPr>
              <a:xfrm>
                <a:off x="2430411" y="3559898"/>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0" name="bk object 165">
                <a:extLst>
                  <a:ext uri="{FF2B5EF4-FFF2-40B4-BE49-F238E27FC236}">
                    <a16:creationId xmlns:a16="http://schemas.microsoft.com/office/drawing/2014/main" id="{BF9B4FA6-2B2C-4436-85AA-6956EE54A2EB}"/>
                  </a:ext>
                </a:extLst>
              </p:cNvPr>
              <p:cNvSpPr/>
              <p:nvPr/>
            </p:nvSpPr>
            <p:spPr>
              <a:xfrm>
                <a:off x="2430411" y="3639989"/>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1" name="bk object 166">
                <a:extLst>
                  <a:ext uri="{FF2B5EF4-FFF2-40B4-BE49-F238E27FC236}">
                    <a16:creationId xmlns:a16="http://schemas.microsoft.com/office/drawing/2014/main" id="{EE6FABED-74A6-44F1-BA12-C5339B5B2E8C}"/>
                  </a:ext>
                </a:extLst>
              </p:cNvPr>
              <p:cNvSpPr/>
              <p:nvPr/>
            </p:nvSpPr>
            <p:spPr>
              <a:xfrm>
                <a:off x="2430411" y="3719814"/>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2" name="bk object 167">
                <a:extLst>
                  <a:ext uri="{FF2B5EF4-FFF2-40B4-BE49-F238E27FC236}">
                    <a16:creationId xmlns:a16="http://schemas.microsoft.com/office/drawing/2014/main" id="{AAD2F15D-B2B7-42CC-A99E-FE22FDDB773C}"/>
                  </a:ext>
                </a:extLst>
              </p:cNvPr>
              <p:cNvSpPr/>
              <p:nvPr/>
            </p:nvSpPr>
            <p:spPr>
              <a:xfrm>
                <a:off x="2430411" y="3799649"/>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3" name="bk object 168">
                <a:extLst>
                  <a:ext uri="{FF2B5EF4-FFF2-40B4-BE49-F238E27FC236}">
                    <a16:creationId xmlns:a16="http://schemas.microsoft.com/office/drawing/2014/main" id="{060F3725-C8AE-4681-BD29-0189DA137755}"/>
                  </a:ext>
                </a:extLst>
              </p:cNvPr>
              <p:cNvSpPr/>
              <p:nvPr/>
            </p:nvSpPr>
            <p:spPr>
              <a:xfrm>
                <a:off x="2430411" y="3879482"/>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4" name="bk object 169">
                <a:extLst>
                  <a:ext uri="{FF2B5EF4-FFF2-40B4-BE49-F238E27FC236}">
                    <a16:creationId xmlns:a16="http://schemas.microsoft.com/office/drawing/2014/main" id="{73650224-1A6D-4AAC-AD4E-89FAF2EAB8B2}"/>
                  </a:ext>
                </a:extLst>
              </p:cNvPr>
              <p:cNvSpPr/>
              <p:nvPr/>
            </p:nvSpPr>
            <p:spPr>
              <a:xfrm>
                <a:off x="2430411" y="3959310"/>
                <a:ext cx="144145" cy="144145"/>
              </a:xfrm>
              <a:custGeom>
                <a:avLst/>
                <a:gdLst/>
                <a:ahLst/>
                <a:cxnLst/>
                <a:rect l="l" t="t" r="r" b="b"/>
                <a:pathLst>
                  <a:path w="144144"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5" name="bk object 170">
                <a:extLst>
                  <a:ext uri="{FF2B5EF4-FFF2-40B4-BE49-F238E27FC236}">
                    <a16:creationId xmlns:a16="http://schemas.microsoft.com/office/drawing/2014/main" id="{AC7CEF9B-A804-4DD3-BC2C-DBC99A9FCD4C}"/>
                  </a:ext>
                </a:extLst>
              </p:cNvPr>
              <p:cNvSpPr/>
              <p:nvPr/>
            </p:nvSpPr>
            <p:spPr>
              <a:xfrm>
                <a:off x="2430411" y="4039144"/>
                <a:ext cx="82550" cy="82550"/>
              </a:xfrm>
              <a:custGeom>
                <a:avLst/>
                <a:gdLst/>
                <a:ahLst/>
                <a:cxnLst/>
                <a:rect l="l" t="t" r="r" b="b"/>
                <a:pathLst>
                  <a:path w="82550" h="82550">
                    <a:moveTo>
                      <a:pt x="0" y="0"/>
                    </a:moveTo>
                    <a:lnTo>
                      <a:pt x="82119" y="8211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6" name="bk object 171">
                <a:extLst>
                  <a:ext uri="{FF2B5EF4-FFF2-40B4-BE49-F238E27FC236}">
                    <a16:creationId xmlns:a16="http://schemas.microsoft.com/office/drawing/2014/main" id="{E6BDC359-2A1B-4C1F-B603-4180714547B7}"/>
                  </a:ext>
                </a:extLst>
              </p:cNvPr>
              <p:cNvSpPr/>
              <p:nvPr/>
            </p:nvSpPr>
            <p:spPr>
              <a:xfrm>
                <a:off x="2430411" y="4118978"/>
                <a:ext cx="2540" cy="2540"/>
              </a:xfrm>
              <a:custGeom>
                <a:avLst/>
                <a:gdLst/>
                <a:ahLst/>
                <a:cxnLst/>
                <a:rect l="l" t="t" r="r" b="b"/>
                <a:pathLst>
                  <a:path w="2539" h="2539">
                    <a:moveTo>
                      <a:pt x="0" y="0"/>
                    </a:moveTo>
                    <a:lnTo>
                      <a:pt x="2285" y="228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7" name="bk object 172">
                <a:extLst>
                  <a:ext uri="{FF2B5EF4-FFF2-40B4-BE49-F238E27FC236}">
                    <a16:creationId xmlns:a16="http://schemas.microsoft.com/office/drawing/2014/main" id="{210BF7BE-8B5D-455A-807D-47D151DAA80B}"/>
                  </a:ext>
                </a:extLst>
              </p:cNvPr>
              <p:cNvSpPr/>
              <p:nvPr/>
            </p:nvSpPr>
            <p:spPr>
              <a:xfrm>
                <a:off x="3011396" y="1807413"/>
                <a:ext cx="13970" cy="13970"/>
              </a:xfrm>
              <a:custGeom>
                <a:avLst/>
                <a:gdLst/>
                <a:ahLst/>
                <a:cxnLst/>
                <a:rect l="l" t="t" r="r" b="b"/>
                <a:pathLst>
                  <a:path w="13969" h="13969">
                    <a:moveTo>
                      <a:pt x="0" y="0"/>
                    </a:moveTo>
                    <a:lnTo>
                      <a:pt x="13959" y="1395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8" name="bk object 173">
                <a:extLst>
                  <a:ext uri="{FF2B5EF4-FFF2-40B4-BE49-F238E27FC236}">
                    <a16:creationId xmlns:a16="http://schemas.microsoft.com/office/drawing/2014/main" id="{EC3C525D-2E54-49F9-B41A-D6684235EB29}"/>
                  </a:ext>
                </a:extLst>
              </p:cNvPr>
              <p:cNvSpPr/>
              <p:nvPr/>
            </p:nvSpPr>
            <p:spPr>
              <a:xfrm>
                <a:off x="2931308" y="1807413"/>
                <a:ext cx="94615" cy="94615"/>
              </a:xfrm>
              <a:custGeom>
                <a:avLst/>
                <a:gdLst/>
                <a:ahLst/>
                <a:cxnLst/>
                <a:rect l="l" t="t" r="r" b="b"/>
                <a:pathLst>
                  <a:path w="94614" h="94614">
                    <a:moveTo>
                      <a:pt x="0" y="0"/>
                    </a:moveTo>
                    <a:lnTo>
                      <a:pt x="94046" y="9404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9" name="bk object 174">
                <a:extLst>
                  <a:ext uri="{FF2B5EF4-FFF2-40B4-BE49-F238E27FC236}">
                    <a16:creationId xmlns:a16="http://schemas.microsoft.com/office/drawing/2014/main" id="{EE580BAB-2857-42BA-8F33-51D041EE0137}"/>
                  </a:ext>
                </a:extLst>
              </p:cNvPr>
              <p:cNvSpPr/>
              <p:nvPr/>
            </p:nvSpPr>
            <p:spPr>
              <a:xfrm>
                <a:off x="2881363" y="183755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0" name="bk object 175">
                <a:extLst>
                  <a:ext uri="{FF2B5EF4-FFF2-40B4-BE49-F238E27FC236}">
                    <a16:creationId xmlns:a16="http://schemas.microsoft.com/office/drawing/2014/main" id="{10F68C70-54B1-4F56-9B56-39DA05F0D9F2}"/>
                  </a:ext>
                </a:extLst>
              </p:cNvPr>
              <p:cNvSpPr/>
              <p:nvPr/>
            </p:nvSpPr>
            <p:spPr>
              <a:xfrm>
                <a:off x="2881363" y="191764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1" name="bk object 176">
                <a:extLst>
                  <a:ext uri="{FF2B5EF4-FFF2-40B4-BE49-F238E27FC236}">
                    <a16:creationId xmlns:a16="http://schemas.microsoft.com/office/drawing/2014/main" id="{72369D70-89B6-419F-833F-E69544411E0A}"/>
                  </a:ext>
                </a:extLst>
              </p:cNvPr>
              <p:cNvSpPr/>
              <p:nvPr/>
            </p:nvSpPr>
            <p:spPr>
              <a:xfrm>
                <a:off x="2881363" y="199773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2" name="bk object 177">
                <a:extLst>
                  <a:ext uri="{FF2B5EF4-FFF2-40B4-BE49-F238E27FC236}">
                    <a16:creationId xmlns:a16="http://schemas.microsoft.com/office/drawing/2014/main" id="{B02DB0A1-52C8-4F7F-8DD8-BEBAA5590A32}"/>
                  </a:ext>
                </a:extLst>
              </p:cNvPr>
              <p:cNvSpPr/>
              <p:nvPr/>
            </p:nvSpPr>
            <p:spPr>
              <a:xfrm>
                <a:off x="2881363" y="207782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3" name="bk object 178">
                <a:extLst>
                  <a:ext uri="{FF2B5EF4-FFF2-40B4-BE49-F238E27FC236}">
                    <a16:creationId xmlns:a16="http://schemas.microsoft.com/office/drawing/2014/main" id="{741A831B-6001-4AC4-B1A9-C6F76C5978F2}"/>
                  </a:ext>
                </a:extLst>
              </p:cNvPr>
              <p:cNvSpPr/>
              <p:nvPr/>
            </p:nvSpPr>
            <p:spPr>
              <a:xfrm>
                <a:off x="2881363" y="215790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4" name="bk object 179">
                <a:extLst>
                  <a:ext uri="{FF2B5EF4-FFF2-40B4-BE49-F238E27FC236}">
                    <a16:creationId xmlns:a16="http://schemas.microsoft.com/office/drawing/2014/main" id="{6BB5E68A-4F59-4D27-9E3B-66729FF0BD55}"/>
                  </a:ext>
                </a:extLst>
              </p:cNvPr>
              <p:cNvSpPr/>
              <p:nvPr/>
            </p:nvSpPr>
            <p:spPr>
              <a:xfrm>
                <a:off x="2881363" y="223799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5" name="bk object 180">
                <a:extLst>
                  <a:ext uri="{FF2B5EF4-FFF2-40B4-BE49-F238E27FC236}">
                    <a16:creationId xmlns:a16="http://schemas.microsoft.com/office/drawing/2014/main" id="{F02E8512-48B6-444F-BC67-B7FEF37EC81B}"/>
                  </a:ext>
                </a:extLst>
              </p:cNvPr>
              <p:cNvSpPr/>
              <p:nvPr/>
            </p:nvSpPr>
            <p:spPr>
              <a:xfrm>
                <a:off x="2881363" y="2318085"/>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6" name="bk object 181">
                <a:extLst>
                  <a:ext uri="{FF2B5EF4-FFF2-40B4-BE49-F238E27FC236}">
                    <a16:creationId xmlns:a16="http://schemas.microsoft.com/office/drawing/2014/main" id="{ED780EE0-8F04-47F6-A741-908BFBE677D8}"/>
                  </a:ext>
                </a:extLst>
              </p:cNvPr>
              <p:cNvSpPr/>
              <p:nvPr/>
            </p:nvSpPr>
            <p:spPr>
              <a:xfrm>
                <a:off x="2881363" y="2398174"/>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7" name="bk object 182">
                <a:extLst>
                  <a:ext uri="{FF2B5EF4-FFF2-40B4-BE49-F238E27FC236}">
                    <a16:creationId xmlns:a16="http://schemas.microsoft.com/office/drawing/2014/main" id="{36FF5785-1F24-498A-A30E-D99A2B490E45}"/>
                  </a:ext>
                </a:extLst>
              </p:cNvPr>
              <p:cNvSpPr/>
              <p:nvPr/>
            </p:nvSpPr>
            <p:spPr>
              <a:xfrm>
                <a:off x="2881363" y="247826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8" name="bk object 183">
                <a:extLst>
                  <a:ext uri="{FF2B5EF4-FFF2-40B4-BE49-F238E27FC236}">
                    <a16:creationId xmlns:a16="http://schemas.microsoft.com/office/drawing/2014/main" id="{9760D570-4CCC-402D-B6F3-D82F38D2E151}"/>
                  </a:ext>
                </a:extLst>
              </p:cNvPr>
              <p:cNvSpPr/>
              <p:nvPr/>
            </p:nvSpPr>
            <p:spPr>
              <a:xfrm>
                <a:off x="2881363" y="255872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9" name="bk object 184">
                <a:extLst>
                  <a:ext uri="{FF2B5EF4-FFF2-40B4-BE49-F238E27FC236}">
                    <a16:creationId xmlns:a16="http://schemas.microsoft.com/office/drawing/2014/main" id="{1053BC0C-C124-4E8E-AF4F-FA4867A85FEA}"/>
                  </a:ext>
                </a:extLst>
              </p:cNvPr>
              <p:cNvSpPr/>
              <p:nvPr/>
            </p:nvSpPr>
            <p:spPr>
              <a:xfrm>
                <a:off x="2881363" y="263881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0" name="bk object 185">
                <a:extLst>
                  <a:ext uri="{FF2B5EF4-FFF2-40B4-BE49-F238E27FC236}">
                    <a16:creationId xmlns:a16="http://schemas.microsoft.com/office/drawing/2014/main" id="{B2867E14-0087-4DBD-BA16-FD4D2248B381}"/>
                  </a:ext>
                </a:extLst>
              </p:cNvPr>
              <p:cNvSpPr/>
              <p:nvPr/>
            </p:nvSpPr>
            <p:spPr>
              <a:xfrm>
                <a:off x="2881363" y="271890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1" name="bk object 186">
                <a:extLst>
                  <a:ext uri="{FF2B5EF4-FFF2-40B4-BE49-F238E27FC236}">
                    <a16:creationId xmlns:a16="http://schemas.microsoft.com/office/drawing/2014/main" id="{6FFC6907-D80E-4F4D-B746-70DCABC223C7}"/>
                  </a:ext>
                </a:extLst>
              </p:cNvPr>
              <p:cNvSpPr/>
              <p:nvPr/>
            </p:nvSpPr>
            <p:spPr>
              <a:xfrm>
                <a:off x="2881363" y="279899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2" name="bk object 187">
                <a:extLst>
                  <a:ext uri="{FF2B5EF4-FFF2-40B4-BE49-F238E27FC236}">
                    <a16:creationId xmlns:a16="http://schemas.microsoft.com/office/drawing/2014/main" id="{76DBF740-C5ED-4329-8797-D626809C0266}"/>
                  </a:ext>
                </a:extLst>
              </p:cNvPr>
              <p:cNvSpPr/>
              <p:nvPr/>
            </p:nvSpPr>
            <p:spPr>
              <a:xfrm>
                <a:off x="2881363" y="287870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3" name="bk object 188">
                <a:extLst>
                  <a:ext uri="{FF2B5EF4-FFF2-40B4-BE49-F238E27FC236}">
                    <a16:creationId xmlns:a16="http://schemas.microsoft.com/office/drawing/2014/main" id="{F362A2B7-8DD7-4AC0-BFD4-620A2B587FA0}"/>
                  </a:ext>
                </a:extLst>
              </p:cNvPr>
              <p:cNvSpPr/>
              <p:nvPr/>
            </p:nvSpPr>
            <p:spPr>
              <a:xfrm>
                <a:off x="2881363" y="295879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4" name="bk object 189">
                <a:extLst>
                  <a:ext uri="{FF2B5EF4-FFF2-40B4-BE49-F238E27FC236}">
                    <a16:creationId xmlns:a16="http://schemas.microsoft.com/office/drawing/2014/main" id="{DAC5A26F-5615-4AFD-A69C-6381B0A0BADA}"/>
                  </a:ext>
                </a:extLst>
              </p:cNvPr>
              <p:cNvSpPr/>
              <p:nvPr/>
            </p:nvSpPr>
            <p:spPr>
              <a:xfrm>
                <a:off x="2881363" y="303887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5" name="bk object 190">
                <a:extLst>
                  <a:ext uri="{FF2B5EF4-FFF2-40B4-BE49-F238E27FC236}">
                    <a16:creationId xmlns:a16="http://schemas.microsoft.com/office/drawing/2014/main" id="{45AADB1D-F122-4B88-9134-7CE1E08BDBCD}"/>
                  </a:ext>
                </a:extLst>
              </p:cNvPr>
              <p:cNvSpPr/>
              <p:nvPr/>
            </p:nvSpPr>
            <p:spPr>
              <a:xfrm>
                <a:off x="2881363" y="3118966"/>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6" name="bk object 191">
                <a:extLst>
                  <a:ext uri="{FF2B5EF4-FFF2-40B4-BE49-F238E27FC236}">
                    <a16:creationId xmlns:a16="http://schemas.microsoft.com/office/drawing/2014/main" id="{2C4D3FFD-C7EC-4A39-8FB7-F1246984BEB3}"/>
                  </a:ext>
                </a:extLst>
              </p:cNvPr>
              <p:cNvSpPr/>
              <p:nvPr/>
            </p:nvSpPr>
            <p:spPr>
              <a:xfrm>
                <a:off x="2881363" y="3199055"/>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7" name="bk object 192">
                <a:extLst>
                  <a:ext uri="{FF2B5EF4-FFF2-40B4-BE49-F238E27FC236}">
                    <a16:creationId xmlns:a16="http://schemas.microsoft.com/office/drawing/2014/main" id="{F899397E-6E97-49AB-8E45-0CA1F0D47364}"/>
                  </a:ext>
                </a:extLst>
              </p:cNvPr>
              <p:cNvSpPr/>
              <p:nvPr/>
            </p:nvSpPr>
            <p:spPr>
              <a:xfrm>
                <a:off x="2881363" y="3278888"/>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8" name="bk object 193">
                <a:extLst>
                  <a:ext uri="{FF2B5EF4-FFF2-40B4-BE49-F238E27FC236}">
                    <a16:creationId xmlns:a16="http://schemas.microsoft.com/office/drawing/2014/main" id="{DEA51BD7-7CC6-46BD-B21E-9790AC3ADEE4}"/>
                  </a:ext>
                </a:extLst>
              </p:cNvPr>
              <p:cNvSpPr/>
              <p:nvPr/>
            </p:nvSpPr>
            <p:spPr>
              <a:xfrm>
                <a:off x="2881363" y="335872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9" name="bk object 194">
                <a:extLst>
                  <a:ext uri="{FF2B5EF4-FFF2-40B4-BE49-F238E27FC236}">
                    <a16:creationId xmlns:a16="http://schemas.microsoft.com/office/drawing/2014/main" id="{398594B5-4002-46D7-A468-45E04A0BDEB1}"/>
                  </a:ext>
                </a:extLst>
              </p:cNvPr>
              <p:cNvSpPr/>
              <p:nvPr/>
            </p:nvSpPr>
            <p:spPr>
              <a:xfrm>
                <a:off x="2881363" y="3438550"/>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0" name="bk object 195">
                <a:extLst>
                  <a:ext uri="{FF2B5EF4-FFF2-40B4-BE49-F238E27FC236}">
                    <a16:creationId xmlns:a16="http://schemas.microsoft.com/office/drawing/2014/main" id="{5D4FB181-229F-4219-B1C5-22D4770C3B75}"/>
                  </a:ext>
                </a:extLst>
              </p:cNvPr>
              <p:cNvSpPr/>
              <p:nvPr/>
            </p:nvSpPr>
            <p:spPr>
              <a:xfrm>
                <a:off x="2881363" y="3518384"/>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1" name="bk object 196">
                <a:extLst>
                  <a:ext uri="{FF2B5EF4-FFF2-40B4-BE49-F238E27FC236}">
                    <a16:creationId xmlns:a16="http://schemas.microsoft.com/office/drawing/2014/main" id="{A1ADA446-6347-47E7-B79C-3C8061E6781E}"/>
                  </a:ext>
                </a:extLst>
              </p:cNvPr>
              <p:cNvSpPr/>
              <p:nvPr/>
            </p:nvSpPr>
            <p:spPr>
              <a:xfrm>
                <a:off x="2881363" y="3598218"/>
                <a:ext cx="82550" cy="82550"/>
              </a:xfrm>
              <a:custGeom>
                <a:avLst/>
                <a:gdLst/>
                <a:ahLst/>
                <a:cxnLst/>
                <a:rect l="l" t="t" r="r" b="b"/>
                <a:pathLst>
                  <a:path w="82550" h="82550">
                    <a:moveTo>
                      <a:pt x="0" y="0"/>
                    </a:moveTo>
                    <a:lnTo>
                      <a:pt x="82101" y="82101"/>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2" name="bk object 197">
                <a:extLst>
                  <a:ext uri="{FF2B5EF4-FFF2-40B4-BE49-F238E27FC236}">
                    <a16:creationId xmlns:a16="http://schemas.microsoft.com/office/drawing/2014/main" id="{ECE09C52-352D-4B1D-A757-8D886E640655}"/>
                  </a:ext>
                </a:extLst>
              </p:cNvPr>
              <p:cNvSpPr/>
              <p:nvPr/>
            </p:nvSpPr>
            <p:spPr>
              <a:xfrm>
                <a:off x="2881363" y="3678047"/>
                <a:ext cx="2540" cy="2540"/>
              </a:xfrm>
              <a:custGeom>
                <a:avLst/>
                <a:gdLst/>
                <a:ahLst/>
                <a:cxnLst/>
                <a:rect l="l" t="t" r="r" b="b"/>
                <a:pathLst>
                  <a:path w="2539" h="2539">
                    <a:moveTo>
                      <a:pt x="0" y="0"/>
                    </a:moveTo>
                    <a:lnTo>
                      <a:pt x="2273" y="227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3" name="bk object 198">
                <a:extLst>
                  <a:ext uri="{FF2B5EF4-FFF2-40B4-BE49-F238E27FC236}">
                    <a16:creationId xmlns:a16="http://schemas.microsoft.com/office/drawing/2014/main" id="{CB9BE542-FB19-4474-890A-34902E5ECC35}"/>
                  </a:ext>
                </a:extLst>
              </p:cNvPr>
              <p:cNvSpPr/>
              <p:nvPr/>
            </p:nvSpPr>
            <p:spPr>
              <a:xfrm>
                <a:off x="3174884" y="2037626"/>
                <a:ext cx="13970" cy="13970"/>
              </a:xfrm>
              <a:custGeom>
                <a:avLst/>
                <a:gdLst/>
                <a:ahLst/>
                <a:cxnLst/>
                <a:rect l="l" t="t" r="r" b="b"/>
                <a:pathLst>
                  <a:path w="13969" h="13969">
                    <a:moveTo>
                      <a:pt x="0" y="0"/>
                    </a:moveTo>
                    <a:lnTo>
                      <a:pt x="13970" y="1397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4" name="bk object 199">
                <a:extLst>
                  <a:ext uri="{FF2B5EF4-FFF2-40B4-BE49-F238E27FC236}">
                    <a16:creationId xmlns:a16="http://schemas.microsoft.com/office/drawing/2014/main" id="{2D85EFD8-3600-44FE-AB1A-C10BFFDB9091}"/>
                  </a:ext>
                </a:extLst>
              </p:cNvPr>
              <p:cNvSpPr/>
              <p:nvPr/>
            </p:nvSpPr>
            <p:spPr>
              <a:xfrm>
                <a:off x="3094795" y="2037626"/>
                <a:ext cx="94615" cy="94615"/>
              </a:xfrm>
              <a:custGeom>
                <a:avLst/>
                <a:gdLst/>
                <a:ahLst/>
                <a:cxnLst/>
                <a:rect l="l" t="t" r="r" b="b"/>
                <a:pathLst>
                  <a:path w="94614" h="94614">
                    <a:moveTo>
                      <a:pt x="0" y="0"/>
                    </a:moveTo>
                    <a:lnTo>
                      <a:pt x="94059" y="9405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5" name="bk object 200">
                <a:extLst>
                  <a:ext uri="{FF2B5EF4-FFF2-40B4-BE49-F238E27FC236}">
                    <a16:creationId xmlns:a16="http://schemas.microsoft.com/office/drawing/2014/main" id="{60E94DB6-5414-43B1-9DA4-D68DEEA25DBA}"/>
                  </a:ext>
                </a:extLst>
              </p:cNvPr>
              <p:cNvSpPr/>
              <p:nvPr/>
            </p:nvSpPr>
            <p:spPr>
              <a:xfrm>
                <a:off x="3044863" y="206778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6" name="bk object 201">
                <a:extLst>
                  <a:ext uri="{FF2B5EF4-FFF2-40B4-BE49-F238E27FC236}">
                    <a16:creationId xmlns:a16="http://schemas.microsoft.com/office/drawing/2014/main" id="{BBF90509-29C0-4708-A4B2-D766732D483D}"/>
                  </a:ext>
                </a:extLst>
              </p:cNvPr>
              <p:cNvSpPr/>
              <p:nvPr/>
            </p:nvSpPr>
            <p:spPr>
              <a:xfrm>
                <a:off x="3044863" y="2147871"/>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7" name="bk object 202">
                <a:extLst>
                  <a:ext uri="{FF2B5EF4-FFF2-40B4-BE49-F238E27FC236}">
                    <a16:creationId xmlns:a16="http://schemas.microsoft.com/office/drawing/2014/main" id="{F3C8802B-7546-4BC4-BD46-63DA7CCE18E8}"/>
                  </a:ext>
                </a:extLst>
              </p:cNvPr>
              <p:cNvSpPr/>
              <p:nvPr/>
            </p:nvSpPr>
            <p:spPr>
              <a:xfrm>
                <a:off x="3044863" y="2227957"/>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8" name="bk object 203">
                <a:extLst>
                  <a:ext uri="{FF2B5EF4-FFF2-40B4-BE49-F238E27FC236}">
                    <a16:creationId xmlns:a16="http://schemas.microsoft.com/office/drawing/2014/main" id="{88DB5802-2717-431A-9FEF-72872CFBEBE2}"/>
                  </a:ext>
                </a:extLst>
              </p:cNvPr>
              <p:cNvSpPr/>
              <p:nvPr/>
            </p:nvSpPr>
            <p:spPr>
              <a:xfrm>
                <a:off x="3044863" y="230804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9" name="bk object 204">
                <a:extLst>
                  <a:ext uri="{FF2B5EF4-FFF2-40B4-BE49-F238E27FC236}">
                    <a16:creationId xmlns:a16="http://schemas.microsoft.com/office/drawing/2014/main" id="{37763594-F774-4366-9B8A-2CFE45116DB5}"/>
                  </a:ext>
                </a:extLst>
              </p:cNvPr>
              <p:cNvSpPr/>
              <p:nvPr/>
            </p:nvSpPr>
            <p:spPr>
              <a:xfrm>
                <a:off x="3044863" y="238813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0" name="bk object 205">
                <a:extLst>
                  <a:ext uri="{FF2B5EF4-FFF2-40B4-BE49-F238E27FC236}">
                    <a16:creationId xmlns:a16="http://schemas.microsoft.com/office/drawing/2014/main" id="{2432F9EE-5632-4FC2-891C-1E29EC0CAC06}"/>
                  </a:ext>
                </a:extLst>
              </p:cNvPr>
              <p:cNvSpPr/>
              <p:nvPr/>
            </p:nvSpPr>
            <p:spPr>
              <a:xfrm>
                <a:off x="3044863" y="246822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1" name="bk object 206">
                <a:extLst>
                  <a:ext uri="{FF2B5EF4-FFF2-40B4-BE49-F238E27FC236}">
                    <a16:creationId xmlns:a16="http://schemas.microsoft.com/office/drawing/2014/main" id="{C1D90923-3628-4277-94CF-36C97051FF87}"/>
                  </a:ext>
                </a:extLst>
              </p:cNvPr>
              <p:cNvSpPr/>
              <p:nvPr/>
            </p:nvSpPr>
            <p:spPr>
              <a:xfrm>
                <a:off x="3044863" y="254831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2" name="bk object 207">
                <a:extLst>
                  <a:ext uri="{FF2B5EF4-FFF2-40B4-BE49-F238E27FC236}">
                    <a16:creationId xmlns:a16="http://schemas.microsoft.com/office/drawing/2014/main" id="{441244BB-BADC-42C2-8D4E-292CCF2C29ED}"/>
                  </a:ext>
                </a:extLst>
              </p:cNvPr>
              <p:cNvSpPr/>
              <p:nvPr/>
            </p:nvSpPr>
            <p:spPr>
              <a:xfrm>
                <a:off x="3044863" y="2628406"/>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3" name="bk object 208">
                <a:extLst>
                  <a:ext uri="{FF2B5EF4-FFF2-40B4-BE49-F238E27FC236}">
                    <a16:creationId xmlns:a16="http://schemas.microsoft.com/office/drawing/2014/main" id="{3460CE8E-FDC0-49A9-947D-301C71F85820}"/>
                  </a:ext>
                </a:extLst>
              </p:cNvPr>
              <p:cNvSpPr/>
              <p:nvPr/>
            </p:nvSpPr>
            <p:spPr>
              <a:xfrm>
                <a:off x="3044863" y="2708492"/>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4" name="bk object 209">
                <a:extLst>
                  <a:ext uri="{FF2B5EF4-FFF2-40B4-BE49-F238E27FC236}">
                    <a16:creationId xmlns:a16="http://schemas.microsoft.com/office/drawing/2014/main" id="{7DEDFB77-A491-48B1-AD0D-B5D0CE8D32A3}"/>
                  </a:ext>
                </a:extLst>
              </p:cNvPr>
              <p:cNvSpPr/>
              <p:nvPr/>
            </p:nvSpPr>
            <p:spPr>
              <a:xfrm>
                <a:off x="3044863" y="2788953"/>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5" name="bk object 210">
                <a:extLst>
                  <a:ext uri="{FF2B5EF4-FFF2-40B4-BE49-F238E27FC236}">
                    <a16:creationId xmlns:a16="http://schemas.microsoft.com/office/drawing/2014/main" id="{C350A9C7-5379-477E-8884-F8DFEF843F07}"/>
                  </a:ext>
                </a:extLst>
              </p:cNvPr>
              <p:cNvSpPr/>
              <p:nvPr/>
            </p:nvSpPr>
            <p:spPr>
              <a:xfrm>
                <a:off x="3044863" y="2869040"/>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6" name="bk object 211">
                <a:extLst>
                  <a:ext uri="{FF2B5EF4-FFF2-40B4-BE49-F238E27FC236}">
                    <a16:creationId xmlns:a16="http://schemas.microsoft.com/office/drawing/2014/main" id="{65FF23CC-02F3-47B0-8B92-A9B27121EA6F}"/>
                  </a:ext>
                </a:extLst>
              </p:cNvPr>
              <p:cNvSpPr/>
              <p:nvPr/>
            </p:nvSpPr>
            <p:spPr>
              <a:xfrm>
                <a:off x="3044863" y="2949129"/>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7" name="bk object 212">
                <a:extLst>
                  <a:ext uri="{FF2B5EF4-FFF2-40B4-BE49-F238E27FC236}">
                    <a16:creationId xmlns:a16="http://schemas.microsoft.com/office/drawing/2014/main" id="{7C509C21-EE87-4267-8F10-8A7C6F826660}"/>
                  </a:ext>
                </a:extLst>
              </p:cNvPr>
              <p:cNvSpPr/>
              <p:nvPr/>
            </p:nvSpPr>
            <p:spPr>
              <a:xfrm>
                <a:off x="3044863" y="3029218"/>
                <a:ext cx="144145" cy="144145"/>
              </a:xfrm>
              <a:custGeom>
                <a:avLst/>
                <a:gdLst/>
                <a:ahLst/>
                <a:cxnLst/>
                <a:rect l="l" t="t" r="r" b="b"/>
                <a:pathLst>
                  <a:path w="144144"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8" name="bk object 213">
                <a:extLst>
                  <a:ext uri="{FF2B5EF4-FFF2-40B4-BE49-F238E27FC236}">
                    <a16:creationId xmlns:a16="http://schemas.microsoft.com/office/drawing/2014/main" id="{26328B36-9518-4BA8-927A-777B362EE9CC}"/>
                  </a:ext>
                </a:extLst>
              </p:cNvPr>
              <p:cNvSpPr/>
              <p:nvPr/>
            </p:nvSpPr>
            <p:spPr>
              <a:xfrm>
                <a:off x="3044863" y="3108933"/>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9" name="bk object 214">
                <a:extLst>
                  <a:ext uri="{FF2B5EF4-FFF2-40B4-BE49-F238E27FC236}">
                    <a16:creationId xmlns:a16="http://schemas.microsoft.com/office/drawing/2014/main" id="{DD29A1F2-EB23-4D0A-A09A-2D9F99CAF498}"/>
                  </a:ext>
                </a:extLst>
              </p:cNvPr>
              <p:cNvSpPr/>
              <p:nvPr/>
            </p:nvSpPr>
            <p:spPr>
              <a:xfrm>
                <a:off x="3044863" y="3189022"/>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0" name="bk object 215">
                <a:extLst>
                  <a:ext uri="{FF2B5EF4-FFF2-40B4-BE49-F238E27FC236}">
                    <a16:creationId xmlns:a16="http://schemas.microsoft.com/office/drawing/2014/main" id="{75E139C4-2A09-4945-8521-EE422C7B28C1}"/>
                  </a:ext>
                </a:extLst>
              </p:cNvPr>
              <p:cNvSpPr/>
              <p:nvPr/>
            </p:nvSpPr>
            <p:spPr>
              <a:xfrm>
                <a:off x="3044863" y="326910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1" name="bk object 216">
                <a:extLst>
                  <a:ext uri="{FF2B5EF4-FFF2-40B4-BE49-F238E27FC236}">
                    <a16:creationId xmlns:a16="http://schemas.microsoft.com/office/drawing/2014/main" id="{29E54C02-B91D-4ECC-B546-018BDD580898}"/>
                  </a:ext>
                </a:extLst>
              </p:cNvPr>
              <p:cNvSpPr/>
              <p:nvPr/>
            </p:nvSpPr>
            <p:spPr>
              <a:xfrm>
                <a:off x="3044863" y="3349198"/>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2" name="bk object 217">
                <a:extLst>
                  <a:ext uri="{FF2B5EF4-FFF2-40B4-BE49-F238E27FC236}">
                    <a16:creationId xmlns:a16="http://schemas.microsoft.com/office/drawing/2014/main" id="{83077A37-6F9E-422C-A327-95BFC0AE7050}"/>
                  </a:ext>
                </a:extLst>
              </p:cNvPr>
              <p:cNvSpPr/>
              <p:nvPr/>
            </p:nvSpPr>
            <p:spPr>
              <a:xfrm>
                <a:off x="3044863" y="3429286"/>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3" name="bk object 218">
                <a:extLst>
                  <a:ext uri="{FF2B5EF4-FFF2-40B4-BE49-F238E27FC236}">
                    <a16:creationId xmlns:a16="http://schemas.microsoft.com/office/drawing/2014/main" id="{7AECFB07-3C74-493D-A26A-BCDFF1683D64}"/>
                  </a:ext>
                </a:extLst>
              </p:cNvPr>
              <p:cNvSpPr/>
              <p:nvPr/>
            </p:nvSpPr>
            <p:spPr>
              <a:xfrm>
                <a:off x="3044863" y="350911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4" name="bk object 219">
                <a:extLst>
                  <a:ext uri="{FF2B5EF4-FFF2-40B4-BE49-F238E27FC236}">
                    <a16:creationId xmlns:a16="http://schemas.microsoft.com/office/drawing/2014/main" id="{2F5CB912-52F7-4008-ACE1-B402F14569D1}"/>
                  </a:ext>
                </a:extLst>
              </p:cNvPr>
              <p:cNvSpPr/>
              <p:nvPr/>
            </p:nvSpPr>
            <p:spPr>
              <a:xfrm>
                <a:off x="3044863" y="358894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5" name="bk object 220">
                <a:extLst>
                  <a:ext uri="{FF2B5EF4-FFF2-40B4-BE49-F238E27FC236}">
                    <a16:creationId xmlns:a16="http://schemas.microsoft.com/office/drawing/2014/main" id="{08EDFF4A-A5F4-419E-841C-F22CD165FD53}"/>
                  </a:ext>
                </a:extLst>
              </p:cNvPr>
              <p:cNvSpPr/>
              <p:nvPr/>
            </p:nvSpPr>
            <p:spPr>
              <a:xfrm>
                <a:off x="3044863" y="3668781"/>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6" name="bk object 221">
                <a:extLst>
                  <a:ext uri="{FF2B5EF4-FFF2-40B4-BE49-F238E27FC236}">
                    <a16:creationId xmlns:a16="http://schemas.microsoft.com/office/drawing/2014/main" id="{93262AB4-5F05-4136-9FB0-F074A215994B}"/>
                  </a:ext>
                </a:extLst>
              </p:cNvPr>
              <p:cNvSpPr/>
              <p:nvPr/>
            </p:nvSpPr>
            <p:spPr>
              <a:xfrm>
                <a:off x="3044863" y="3748609"/>
                <a:ext cx="144145" cy="144145"/>
              </a:xfrm>
              <a:custGeom>
                <a:avLst/>
                <a:gdLst/>
                <a:ahLst/>
                <a:cxnLst/>
                <a:rect l="l" t="t" r="r" b="b"/>
                <a:pathLst>
                  <a:path w="144144"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7" name="bk object 222">
                <a:extLst>
                  <a:ext uri="{FF2B5EF4-FFF2-40B4-BE49-F238E27FC236}">
                    <a16:creationId xmlns:a16="http://schemas.microsoft.com/office/drawing/2014/main" id="{4D8C05A7-12BB-4827-ADD5-B0E6E81EEF69}"/>
                  </a:ext>
                </a:extLst>
              </p:cNvPr>
              <p:cNvSpPr/>
              <p:nvPr/>
            </p:nvSpPr>
            <p:spPr>
              <a:xfrm>
                <a:off x="3044863" y="3828443"/>
                <a:ext cx="82550" cy="82550"/>
              </a:xfrm>
              <a:custGeom>
                <a:avLst/>
                <a:gdLst/>
                <a:ahLst/>
                <a:cxnLst/>
                <a:rect l="l" t="t" r="r" b="b"/>
                <a:pathLst>
                  <a:path w="82550" h="82550">
                    <a:moveTo>
                      <a:pt x="0" y="0"/>
                    </a:moveTo>
                    <a:lnTo>
                      <a:pt x="82102" y="8210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8" name="bk object 223">
                <a:extLst>
                  <a:ext uri="{FF2B5EF4-FFF2-40B4-BE49-F238E27FC236}">
                    <a16:creationId xmlns:a16="http://schemas.microsoft.com/office/drawing/2014/main" id="{97961A80-6373-456F-BFFB-0577D3FC17DC}"/>
                  </a:ext>
                </a:extLst>
              </p:cNvPr>
              <p:cNvSpPr/>
              <p:nvPr/>
            </p:nvSpPr>
            <p:spPr>
              <a:xfrm>
                <a:off x="3044863" y="3908276"/>
                <a:ext cx="2540" cy="2540"/>
              </a:xfrm>
              <a:custGeom>
                <a:avLst/>
                <a:gdLst/>
                <a:ahLst/>
                <a:cxnLst/>
                <a:rect l="l" t="t" r="r" b="b"/>
                <a:pathLst>
                  <a:path w="2539" h="2539">
                    <a:moveTo>
                      <a:pt x="0" y="0"/>
                    </a:moveTo>
                    <a:lnTo>
                      <a:pt x="2269" y="226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9" name="bk object 224">
                <a:extLst>
                  <a:ext uri="{FF2B5EF4-FFF2-40B4-BE49-F238E27FC236}">
                    <a16:creationId xmlns:a16="http://schemas.microsoft.com/office/drawing/2014/main" id="{8D3DA876-2013-4349-98C7-350D33B42FF0}"/>
                  </a:ext>
                </a:extLst>
              </p:cNvPr>
              <p:cNvSpPr/>
              <p:nvPr/>
            </p:nvSpPr>
            <p:spPr>
              <a:xfrm>
                <a:off x="3338412" y="2248344"/>
                <a:ext cx="13970" cy="13970"/>
              </a:xfrm>
              <a:custGeom>
                <a:avLst/>
                <a:gdLst/>
                <a:ahLst/>
                <a:cxnLst/>
                <a:rect l="l" t="t" r="r" b="b"/>
                <a:pathLst>
                  <a:path w="13970" h="13969">
                    <a:moveTo>
                      <a:pt x="0" y="0"/>
                    </a:moveTo>
                    <a:lnTo>
                      <a:pt x="13968" y="1396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0" name="bk object 225">
                <a:extLst>
                  <a:ext uri="{FF2B5EF4-FFF2-40B4-BE49-F238E27FC236}">
                    <a16:creationId xmlns:a16="http://schemas.microsoft.com/office/drawing/2014/main" id="{8C14848C-BE36-4E31-BB05-EF9B8A86EE14}"/>
                  </a:ext>
                </a:extLst>
              </p:cNvPr>
              <p:cNvSpPr/>
              <p:nvPr/>
            </p:nvSpPr>
            <p:spPr>
              <a:xfrm>
                <a:off x="3258323" y="2248344"/>
                <a:ext cx="94615" cy="94615"/>
              </a:xfrm>
              <a:custGeom>
                <a:avLst/>
                <a:gdLst/>
                <a:ahLst/>
                <a:cxnLst/>
                <a:rect l="l" t="t" r="r" b="b"/>
                <a:pathLst>
                  <a:path w="94614" h="94614">
                    <a:moveTo>
                      <a:pt x="0" y="0"/>
                    </a:moveTo>
                    <a:lnTo>
                      <a:pt x="94057" y="9405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1" name="bk object 226">
                <a:extLst>
                  <a:ext uri="{FF2B5EF4-FFF2-40B4-BE49-F238E27FC236}">
                    <a16:creationId xmlns:a16="http://schemas.microsoft.com/office/drawing/2014/main" id="{EF8BAA20-BF4A-464F-9545-1C052C8A2904}"/>
                  </a:ext>
                </a:extLst>
              </p:cNvPr>
              <p:cNvSpPr/>
              <p:nvPr/>
            </p:nvSpPr>
            <p:spPr>
              <a:xfrm>
                <a:off x="3208375" y="2278484"/>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2" name="bk object 227">
                <a:extLst>
                  <a:ext uri="{FF2B5EF4-FFF2-40B4-BE49-F238E27FC236}">
                    <a16:creationId xmlns:a16="http://schemas.microsoft.com/office/drawing/2014/main" id="{57EDCDC1-74C9-4FB8-954F-1BA20497E1F7}"/>
                  </a:ext>
                </a:extLst>
              </p:cNvPr>
              <p:cNvSpPr/>
              <p:nvPr/>
            </p:nvSpPr>
            <p:spPr>
              <a:xfrm>
                <a:off x="3208375" y="235857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3" name="bk object 228">
                <a:extLst>
                  <a:ext uri="{FF2B5EF4-FFF2-40B4-BE49-F238E27FC236}">
                    <a16:creationId xmlns:a16="http://schemas.microsoft.com/office/drawing/2014/main" id="{2C3024FF-7BB1-46B7-A1FC-98D0352508DB}"/>
                  </a:ext>
                </a:extLst>
              </p:cNvPr>
              <p:cNvSpPr/>
              <p:nvPr/>
            </p:nvSpPr>
            <p:spPr>
              <a:xfrm>
                <a:off x="3208375" y="243866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4" name="bk object 229">
                <a:extLst>
                  <a:ext uri="{FF2B5EF4-FFF2-40B4-BE49-F238E27FC236}">
                    <a16:creationId xmlns:a16="http://schemas.microsoft.com/office/drawing/2014/main" id="{46DA6506-75B5-4641-8A1D-B34D479F2B4D}"/>
                  </a:ext>
                </a:extLst>
              </p:cNvPr>
              <p:cNvSpPr/>
              <p:nvPr/>
            </p:nvSpPr>
            <p:spPr>
              <a:xfrm>
                <a:off x="3208375" y="2518749"/>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5" name="bk object 230">
                <a:extLst>
                  <a:ext uri="{FF2B5EF4-FFF2-40B4-BE49-F238E27FC236}">
                    <a16:creationId xmlns:a16="http://schemas.microsoft.com/office/drawing/2014/main" id="{D68158A4-8E00-4F56-B9E5-833DA4FD85D4}"/>
                  </a:ext>
                </a:extLst>
              </p:cNvPr>
              <p:cNvSpPr/>
              <p:nvPr/>
            </p:nvSpPr>
            <p:spPr>
              <a:xfrm>
                <a:off x="3208375" y="259883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6" name="bk object 231">
                <a:extLst>
                  <a:ext uri="{FF2B5EF4-FFF2-40B4-BE49-F238E27FC236}">
                    <a16:creationId xmlns:a16="http://schemas.microsoft.com/office/drawing/2014/main" id="{55C04B85-677F-45AC-BB37-22B6573C0B16}"/>
                  </a:ext>
                </a:extLst>
              </p:cNvPr>
              <p:cNvSpPr/>
              <p:nvPr/>
            </p:nvSpPr>
            <p:spPr>
              <a:xfrm>
                <a:off x="3208375" y="2678925"/>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7" name="bk object 232">
                <a:extLst>
                  <a:ext uri="{FF2B5EF4-FFF2-40B4-BE49-F238E27FC236}">
                    <a16:creationId xmlns:a16="http://schemas.microsoft.com/office/drawing/2014/main" id="{E3246EE2-9AE8-4F03-9A24-07B50DFFAE6C}"/>
                  </a:ext>
                </a:extLst>
              </p:cNvPr>
              <p:cNvSpPr/>
              <p:nvPr/>
            </p:nvSpPr>
            <p:spPr>
              <a:xfrm>
                <a:off x="3208375" y="2759012"/>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8" name="bk object 233">
                <a:extLst>
                  <a:ext uri="{FF2B5EF4-FFF2-40B4-BE49-F238E27FC236}">
                    <a16:creationId xmlns:a16="http://schemas.microsoft.com/office/drawing/2014/main" id="{CB57A3D5-8427-4D1E-BDA3-99AEAF0FE41C}"/>
                  </a:ext>
                </a:extLst>
              </p:cNvPr>
              <p:cNvSpPr/>
              <p:nvPr/>
            </p:nvSpPr>
            <p:spPr>
              <a:xfrm>
                <a:off x="3208375" y="283910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9" name="bk object 234">
                <a:extLst>
                  <a:ext uri="{FF2B5EF4-FFF2-40B4-BE49-F238E27FC236}">
                    <a16:creationId xmlns:a16="http://schemas.microsoft.com/office/drawing/2014/main" id="{8C04DED8-9EA6-4831-838F-823811FBF03E}"/>
                  </a:ext>
                </a:extLst>
              </p:cNvPr>
              <p:cNvSpPr/>
              <p:nvPr/>
            </p:nvSpPr>
            <p:spPr>
              <a:xfrm>
                <a:off x="3208375" y="2919189"/>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0" name="bk object 235">
                <a:extLst>
                  <a:ext uri="{FF2B5EF4-FFF2-40B4-BE49-F238E27FC236}">
                    <a16:creationId xmlns:a16="http://schemas.microsoft.com/office/drawing/2014/main" id="{9A747CEF-0DF3-4F8D-8C7A-8D8D039130EC}"/>
                  </a:ext>
                </a:extLst>
              </p:cNvPr>
              <p:cNvSpPr/>
              <p:nvPr/>
            </p:nvSpPr>
            <p:spPr>
              <a:xfrm>
                <a:off x="3208375" y="299965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1" name="bk object 236">
                <a:extLst>
                  <a:ext uri="{FF2B5EF4-FFF2-40B4-BE49-F238E27FC236}">
                    <a16:creationId xmlns:a16="http://schemas.microsoft.com/office/drawing/2014/main" id="{16E34106-3904-4254-8059-1BD70B35A425}"/>
                  </a:ext>
                </a:extLst>
              </p:cNvPr>
              <p:cNvSpPr/>
              <p:nvPr/>
            </p:nvSpPr>
            <p:spPr>
              <a:xfrm>
                <a:off x="3208375" y="307974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2" name="bk object 237">
                <a:extLst>
                  <a:ext uri="{FF2B5EF4-FFF2-40B4-BE49-F238E27FC236}">
                    <a16:creationId xmlns:a16="http://schemas.microsoft.com/office/drawing/2014/main" id="{9D2CFDCF-E2DB-4BBE-8AD3-3D4052211D38}"/>
                  </a:ext>
                </a:extLst>
              </p:cNvPr>
              <p:cNvSpPr/>
              <p:nvPr/>
            </p:nvSpPr>
            <p:spPr>
              <a:xfrm>
                <a:off x="3208375" y="3159832"/>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3" name="bk object 238">
                <a:extLst>
                  <a:ext uri="{FF2B5EF4-FFF2-40B4-BE49-F238E27FC236}">
                    <a16:creationId xmlns:a16="http://schemas.microsoft.com/office/drawing/2014/main" id="{93D1BAD3-5A3C-4620-87B6-8079CBED294F}"/>
                  </a:ext>
                </a:extLst>
              </p:cNvPr>
              <p:cNvSpPr/>
              <p:nvPr/>
            </p:nvSpPr>
            <p:spPr>
              <a:xfrm>
                <a:off x="3208375" y="3239920"/>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4" name="bk object 239">
                <a:extLst>
                  <a:ext uri="{FF2B5EF4-FFF2-40B4-BE49-F238E27FC236}">
                    <a16:creationId xmlns:a16="http://schemas.microsoft.com/office/drawing/2014/main" id="{16FBB0AE-E83D-498C-93ED-AA3A50627087}"/>
                  </a:ext>
                </a:extLst>
              </p:cNvPr>
              <p:cNvSpPr/>
              <p:nvPr/>
            </p:nvSpPr>
            <p:spPr>
              <a:xfrm>
                <a:off x="3208375" y="3319636"/>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5" name="bk object 240">
                <a:extLst>
                  <a:ext uri="{FF2B5EF4-FFF2-40B4-BE49-F238E27FC236}">
                    <a16:creationId xmlns:a16="http://schemas.microsoft.com/office/drawing/2014/main" id="{ACF8742C-E796-4EDD-912F-AD07B77103FD}"/>
                  </a:ext>
                </a:extLst>
              </p:cNvPr>
              <p:cNvSpPr/>
              <p:nvPr/>
            </p:nvSpPr>
            <p:spPr>
              <a:xfrm>
                <a:off x="3208375" y="3399724"/>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6" name="bk object 241">
                <a:extLst>
                  <a:ext uri="{FF2B5EF4-FFF2-40B4-BE49-F238E27FC236}">
                    <a16:creationId xmlns:a16="http://schemas.microsoft.com/office/drawing/2014/main" id="{1D3D6210-5852-4162-AB49-F8B20B0ECC9C}"/>
                  </a:ext>
                </a:extLst>
              </p:cNvPr>
              <p:cNvSpPr/>
              <p:nvPr/>
            </p:nvSpPr>
            <p:spPr>
              <a:xfrm>
                <a:off x="3208375" y="3479812"/>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7" name="bk object 242">
                <a:extLst>
                  <a:ext uri="{FF2B5EF4-FFF2-40B4-BE49-F238E27FC236}">
                    <a16:creationId xmlns:a16="http://schemas.microsoft.com/office/drawing/2014/main" id="{23A5C4C9-EB75-40C2-BE18-E19EBC1E1909}"/>
                  </a:ext>
                </a:extLst>
              </p:cNvPr>
              <p:cNvSpPr/>
              <p:nvPr/>
            </p:nvSpPr>
            <p:spPr>
              <a:xfrm>
                <a:off x="3208375" y="3559900"/>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8" name="bk object 243">
                <a:extLst>
                  <a:ext uri="{FF2B5EF4-FFF2-40B4-BE49-F238E27FC236}">
                    <a16:creationId xmlns:a16="http://schemas.microsoft.com/office/drawing/2014/main" id="{FAEF22B7-390D-4888-BD84-AC8FFE9C9499}"/>
                  </a:ext>
                </a:extLst>
              </p:cNvPr>
              <p:cNvSpPr/>
              <p:nvPr/>
            </p:nvSpPr>
            <p:spPr>
              <a:xfrm>
                <a:off x="3208375" y="3639990"/>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9" name="bk object 244">
                <a:extLst>
                  <a:ext uri="{FF2B5EF4-FFF2-40B4-BE49-F238E27FC236}">
                    <a16:creationId xmlns:a16="http://schemas.microsoft.com/office/drawing/2014/main" id="{6ED70BFF-EA9F-47DC-AE61-E9F8882C1358}"/>
                  </a:ext>
                </a:extLst>
              </p:cNvPr>
              <p:cNvSpPr/>
              <p:nvPr/>
            </p:nvSpPr>
            <p:spPr>
              <a:xfrm>
                <a:off x="3208375" y="3719816"/>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0" name="bk object 245">
                <a:extLst>
                  <a:ext uri="{FF2B5EF4-FFF2-40B4-BE49-F238E27FC236}">
                    <a16:creationId xmlns:a16="http://schemas.microsoft.com/office/drawing/2014/main" id="{83CD02C7-CD3B-4EB1-9F4A-7E80411F25D4}"/>
                  </a:ext>
                </a:extLst>
              </p:cNvPr>
              <p:cNvSpPr/>
              <p:nvPr/>
            </p:nvSpPr>
            <p:spPr>
              <a:xfrm>
                <a:off x="3208375" y="3799651"/>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1" name="bk object 246">
                <a:extLst>
                  <a:ext uri="{FF2B5EF4-FFF2-40B4-BE49-F238E27FC236}">
                    <a16:creationId xmlns:a16="http://schemas.microsoft.com/office/drawing/2014/main" id="{68064F13-2D4E-4BC9-B3CB-10C75182DDA4}"/>
                  </a:ext>
                </a:extLst>
              </p:cNvPr>
              <p:cNvSpPr/>
              <p:nvPr/>
            </p:nvSpPr>
            <p:spPr>
              <a:xfrm>
                <a:off x="3208375" y="3879484"/>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2" name="bk object 247">
                <a:extLst>
                  <a:ext uri="{FF2B5EF4-FFF2-40B4-BE49-F238E27FC236}">
                    <a16:creationId xmlns:a16="http://schemas.microsoft.com/office/drawing/2014/main" id="{7408215C-56E4-4C88-A8EE-DA49A61020E1}"/>
                  </a:ext>
                </a:extLst>
              </p:cNvPr>
              <p:cNvSpPr/>
              <p:nvPr/>
            </p:nvSpPr>
            <p:spPr>
              <a:xfrm>
                <a:off x="3208375" y="3959311"/>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3" name="bk object 248">
                <a:extLst>
                  <a:ext uri="{FF2B5EF4-FFF2-40B4-BE49-F238E27FC236}">
                    <a16:creationId xmlns:a16="http://schemas.microsoft.com/office/drawing/2014/main" id="{58674B29-4D89-4CC6-A714-68A826F70969}"/>
                  </a:ext>
                </a:extLst>
              </p:cNvPr>
              <p:cNvSpPr/>
              <p:nvPr/>
            </p:nvSpPr>
            <p:spPr>
              <a:xfrm>
                <a:off x="3208375" y="4039146"/>
                <a:ext cx="82550" cy="82550"/>
              </a:xfrm>
              <a:custGeom>
                <a:avLst/>
                <a:gdLst/>
                <a:ahLst/>
                <a:cxnLst/>
                <a:rect l="l" t="t" r="r" b="b"/>
                <a:pathLst>
                  <a:path w="82550" h="82550">
                    <a:moveTo>
                      <a:pt x="0" y="0"/>
                    </a:moveTo>
                    <a:lnTo>
                      <a:pt x="82118" y="8211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4" name="bk object 249">
                <a:extLst>
                  <a:ext uri="{FF2B5EF4-FFF2-40B4-BE49-F238E27FC236}">
                    <a16:creationId xmlns:a16="http://schemas.microsoft.com/office/drawing/2014/main" id="{F139A42F-A281-4F8C-B152-B80CA82E7C00}"/>
                  </a:ext>
                </a:extLst>
              </p:cNvPr>
              <p:cNvSpPr/>
              <p:nvPr/>
            </p:nvSpPr>
            <p:spPr>
              <a:xfrm>
                <a:off x="3208375" y="4118979"/>
                <a:ext cx="2540" cy="2540"/>
              </a:xfrm>
              <a:custGeom>
                <a:avLst/>
                <a:gdLst/>
                <a:ahLst/>
                <a:cxnLst/>
                <a:rect l="l" t="t" r="r" b="b"/>
                <a:pathLst>
                  <a:path w="2539" h="2539">
                    <a:moveTo>
                      <a:pt x="0" y="0"/>
                    </a:moveTo>
                    <a:lnTo>
                      <a:pt x="2284" y="228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5" name="bk object 250">
                <a:extLst>
                  <a:ext uri="{FF2B5EF4-FFF2-40B4-BE49-F238E27FC236}">
                    <a16:creationId xmlns:a16="http://schemas.microsoft.com/office/drawing/2014/main" id="{6AEE0D87-420D-4A09-9562-D32332EC9718}"/>
                  </a:ext>
                </a:extLst>
              </p:cNvPr>
              <p:cNvSpPr/>
              <p:nvPr/>
            </p:nvSpPr>
            <p:spPr>
              <a:xfrm>
                <a:off x="3789821" y="1807413"/>
                <a:ext cx="13970" cy="13970"/>
              </a:xfrm>
              <a:custGeom>
                <a:avLst/>
                <a:gdLst/>
                <a:ahLst/>
                <a:cxnLst/>
                <a:rect l="l" t="t" r="r" b="b"/>
                <a:pathLst>
                  <a:path w="13970" h="13969">
                    <a:moveTo>
                      <a:pt x="0" y="0"/>
                    </a:moveTo>
                    <a:lnTo>
                      <a:pt x="13968" y="1396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6" name="bk object 251">
                <a:extLst>
                  <a:ext uri="{FF2B5EF4-FFF2-40B4-BE49-F238E27FC236}">
                    <a16:creationId xmlns:a16="http://schemas.microsoft.com/office/drawing/2014/main" id="{DE4829B5-D64E-4057-B9C7-B611EEECF8A6}"/>
                  </a:ext>
                </a:extLst>
              </p:cNvPr>
              <p:cNvSpPr/>
              <p:nvPr/>
            </p:nvSpPr>
            <p:spPr>
              <a:xfrm>
                <a:off x="3709734" y="1807413"/>
                <a:ext cx="94615" cy="94615"/>
              </a:xfrm>
              <a:custGeom>
                <a:avLst/>
                <a:gdLst/>
                <a:ahLst/>
                <a:cxnLst/>
                <a:rect l="l" t="t" r="r" b="b"/>
                <a:pathLst>
                  <a:path w="94614" h="94614">
                    <a:moveTo>
                      <a:pt x="0" y="0"/>
                    </a:moveTo>
                    <a:lnTo>
                      <a:pt x="94055" y="940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7" name="bk object 252">
                <a:extLst>
                  <a:ext uri="{FF2B5EF4-FFF2-40B4-BE49-F238E27FC236}">
                    <a16:creationId xmlns:a16="http://schemas.microsoft.com/office/drawing/2014/main" id="{E04D2BED-BF4F-46AC-B51F-9AD50AC857E3}"/>
                  </a:ext>
                </a:extLst>
              </p:cNvPr>
              <p:cNvSpPr/>
              <p:nvPr/>
            </p:nvSpPr>
            <p:spPr>
              <a:xfrm>
                <a:off x="3659784" y="183755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8" name="bk object 253">
                <a:extLst>
                  <a:ext uri="{FF2B5EF4-FFF2-40B4-BE49-F238E27FC236}">
                    <a16:creationId xmlns:a16="http://schemas.microsoft.com/office/drawing/2014/main" id="{AD1363BF-3CD3-44D9-B503-1CEB310FFB1E}"/>
                  </a:ext>
                </a:extLst>
              </p:cNvPr>
              <p:cNvSpPr/>
              <p:nvPr/>
            </p:nvSpPr>
            <p:spPr>
              <a:xfrm>
                <a:off x="3659784" y="191764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9" name="bk object 254">
                <a:extLst>
                  <a:ext uri="{FF2B5EF4-FFF2-40B4-BE49-F238E27FC236}">
                    <a16:creationId xmlns:a16="http://schemas.microsoft.com/office/drawing/2014/main" id="{AA8DC4DC-06D5-47F0-ADDB-3D552A0F12C0}"/>
                  </a:ext>
                </a:extLst>
              </p:cNvPr>
              <p:cNvSpPr/>
              <p:nvPr/>
            </p:nvSpPr>
            <p:spPr>
              <a:xfrm>
                <a:off x="3659784" y="199773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0" name="bk object 255">
                <a:extLst>
                  <a:ext uri="{FF2B5EF4-FFF2-40B4-BE49-F238E27FC236}">
                    <a16:creationId xmlns:a16="http://schemas.microsoft.com/office/drawing/2014/main" id="{9D06294A-9E78-4A9B-B1D5-8F20CBDD6B8A}"/>
                  </a:ext>
                </a:extLst>
              </p:cNvPr>
              <p:cNvSpPr/>
              <p:nvPr/>
            </p:nvSpPr>
            <p:spPr>
              <a:xfrm>
                <a:off x="3659784" y="207781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1" name="bk object 256">
                <a:extLst>
                  <a:ext uri="{FF2B5EF4-FFF2-40B4-BE49-F238E27FC236}">
                    <a16:creationId xmlns:a16="http://schemas.microsoft.com/office/drawing/2014/main" id="{1E8997DF-FE5A-456F-901C-A5739118E391}"/>
                  </a:ext>
                </a:extLst>
              </p:cNvPr>
              <p:cNvSpPr/>
              <p:nvPr/>
            </p:nvSpPr>
            <p:spPr>
              <a:xfrm>
                <a:off x="3659784" y="2157905"/>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2" name="bk object 257">
                <a:extLst>
                  <a:ext uri="{FF2B5EF4-FFF2-40B4-BE49-F238E27FC236}">
                    <a16:creationId xmlns:a16="http://schemas.microsoft.com/office/drawing/2014/main" id="{4E17BD84-7827-46CD-A913-240E49E1F995}"/>
                  </a:ext>
                </a:extLst>
              </p:cNvPr>
              <p:cNvSpPr/>
              <p:nvPr/>
            </p:nvSpPr>
            <p:spPr>
              <a:xfrm>
                <a:off x="3659784" y="223799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3" name="bk object 258">
                <a:extLst>
                  <a:ext uri="{FF2B5EF4-FFF2-40B4-BE49-F238E27FC236}">
                    <a16:creationId xmlns:a16="http://schemas.microsoft.com/office/drawing/2014/main" id="{4AABF297-04CA-4C33-91FB-D3FECDB21F19}"/>
                  </a:ext>
                </a:extLst>
              </p:cNvPr>
              <p:cNvSpPr/>
              <p:nvPr/>
            </p:nvSpPr>
            <p:spPr>
              <a:xfrm>
                <a:off x="3659784" y="231808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4" name="bk object 259">
                <a:extLst>
                  <a:ext uri="{FF2B5EF4-FFF2-40B4-BE49-F238E27FC236}">
                    <a16:creationId xmlns:a16="http://schemas.microsoft.com/office/drawing/2014/main" id="{8F2AC749-20CF-491F-8E1E-11C4334FBC51}"/>
                  </a:ext>
                </a:extLst>
              </p:cNvPr>
              <p:cNvSpPr/>
              <p:nvPr/>
            </p:nvSpPr>
            <p:spPr>
              <a:xfrm>
                <a:off x="3659784" y="239817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5" name="bk object 260">
                <a:extLst>
                  <a:ext uri="{FF2B5EF4-FFF2-40B4-BE49-F238E27FC236}">
                    <a16:creationId xmlns:a16="http://schemas.microsoft.com/office/drawing/2014/main" id="{CA821B89-A26D-4CAB-8C3C-2D86B3E5CEA1}"/>
                  </a:ext>
                </a:extLst>
              </p:cNvPr>
              <p:cNvSpPr/>
              <p:nvPr/>
            </p:nvSpPr>
            <p:spPr>
              <a:xfrm>
                <a:off x="3659784" y="2478258"/>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6" name="bk object 261">
                <a:extLst>
                  <a:ext uri="{FF2B5EF4-FFF2-40B4-BE49-F238E27FC236}">
                    <a16:creationId xmlns:a16="http://schemas.microsoft.com/office/drawing/2014/main" id="{9FC42727-E253-4525-A965-7DA9B38F0BFF}"/>
                  </a:ext>
                </a:extLst>
              </p:cNvPr>
              <p:cNvSpPr/>
              <p:nvPr/>
            </p:nvSpPr>
            <p:spPr>
              <a:xfrm>
                <a:off x="3659784" y="2558724"/>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7" name="bk object 262">
                <a:extLst>
                  <a:ext uri="{FF2B5EF4-FFF2-40B4-BE49-F238E27FC236}">
                    <a16:creationId xmlns:a16="http://schemas.microsoft.com/office/drawing/2014/main" id="{E1D5A1A6-64E5-4DDE-960E-F2FEE56F107A}"/>
                  </a:ext>
                </a:extLst>
              </p:cNvPr>
              <p:cNvSpPr/>
              <p:nvPr/>
            </p:nvSpPr>
            <p:spPr>
              <a:xfrm>
                <a:off x="3659784" y="2638812"/>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8" name="bk object 263">
                <a:extLst>
                  <a:ext uri="{FF2B5EF4-FFF2-40B4-BE49-F238E27FC236}">
                    <a16:creationId xmlns:a16="http://schemas.microsoft.com/office/drawing/2014/main" id="{4C0EA1BC-64B6-4271-9F74-CACD4852FC78}"/>
                  </a:ext>
                </a:extLst>
              </p:cNvPr>
              <p:cNvSpPr/>
              <p:nvPr/>
            </p:nvSpPr>
            <p:spPr>
              <a:xfrm>
                <a:off x="3659784" y="271890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9" name="bk object 264">
                <a:extLst>
                  <a:ext uri="{FF2B5EF4-FFF2-40B4-BE49-F238E27FC236}">
                    <a16:creationId xmlns:a16="http://schemas.microsoft.com/office/drawing/2014/main" id="{AEA9096B-CDA7-4CA4-B2B1-541115CAD0F0}"/>
                  </a:ext>
                </a:extLst>
              </p:cNvPr>
              <p:cNvSpPr/>
              <p:nvPr/>
            </p:nvSpPr>
            <p:spPr>
              <a:xfrm>
                <a:off x="3659784" y="2798988"/>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0" name="bk object 265">
                <a:extLst>
                  <a:ext uri="{FF2B5EF4-FFF2-40B4-BE49-F238E27FC236}">
                    <a16:creationId xmlns:a16="http://schemas.microsoft.com/office/drawing/2014/main" id="{BB8CD431-CADC-4783-90F0-8C31A857F117}"/>
                  </a:ext>
                </a:extLst>
              </p:cNvPr>
              <p:cNvSpPr/>
              <p:nvPr/>
            </p:nvSpPr>
            <p:spPr>
              <a:xfrm>
                <a:off x="3659784" y="2878699"/>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1" name="bk object 266">
                <a:extLst>
                  <a:ext uri="{FF2B5EF4-FFF2-40B4-BE49-F238E27FC236}">
                    <a16:creationId xmlns:a16="http://schemas.microsoft.com/office/drawing/2014/main" id="{FC13FE65-4674-4701-8CBC-CC9F6D567157}"/>
                  </a:ext>
                </a:extLst>
              </p:cNvPr>
              <p:cNvSpPr/>
              <p:nvPr/>
            </p:nvSpPr>
            <p:spPr>
              <a:xfrm>
                <a:off x="3659784" y="295878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2" name="bk object 267">
                <a:extLst>
                  <a:ext uri="{FF2B5EF4-FFF2-40B4-BE49-F238E27FC236}">
                    <a16:creationId xmlns:a16="http://schemas.microsoft.com/office/drawing/2014/main" id="{62BA3694-A8B8-4DA7-A1A5-C3AC8262CA2B}"/>
                  </a:ext>
                </a:extLst>
              </p:cNvPr>
              <p:cNvSpPr/>
              <p:nvPr/>
            </p:nvSpPr>
            <p:spPr>
              <a:xfrm>
                <a:off x="3659784" y="3038875"/>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3" name="bk object 268">
                <a:extLst>
                  <a:ext uri="{FF2B5EF4-FFF2-40B4-BE49-F238E27FC236}">
                    <a16:creationId xmlns:a16="http://schemas.microsoft.com/office/drawing/2014/main" id="{08E9DB14-65EF-403D-A399-F55716D3E916}"/>
                  </a:ext>
                </a:extLst>
              </p:cNvPr>
              <p:cNvSpPr/>
              <p:nvPr/>
            </p:nvSpPr>
            <p:spPr>
              <a:xfrm>
                <a:off x="3659784" y="3118962"/>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4" name="bk object 269">
                <a:extLst>
                  <a:ext uri="{FF2B5EF4-FFF2-40B4-BE49-F238E27FC236}">
                    <a16:creationId xmlns:a16="http://schemas.microsoft.com/office/drawing/2014/main" id="{C1100BAA-49E1-435A-AC4F-1BC5F65CB7E0}"/>
                  </a:ext>
                </a:extLst>
              </p:cNvPr>
              <p:cNvSpPr/>
              <p:nvPr/>
            </p:nvSpPr>
            <p:spPr>
              <a:xfrm>
                <a:off x="3659784" y="3199051"/>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5" name="bk object 270">
                <a:extLst>
                  <a:ext uri="{FF2B5EF4-FFF2-40B4-BE49-F238E27FC236}">
                    <a16:creationId xmlns:a16="http://schemas.microsoft.com/office/drawing/2014/main" id="{D4842916-B3AB-4050-B3C9-758DD7DD2E21}"/>
                  </a:ext>
                </a:extLst>
              </p:cNvPr>
              <p:cNvSpPr/>
              <p:nvPr/>
            </p:nvSpPr>
            <p:spPr>
              <a:xfrm>
                <a:off x="3659784" y="3278885"/>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6" name="bk object 271">
                <a:extLst>
                  <a:ext uri="{FF2B5EF4-FFF2-40B4-BE49-F238E27FC236}">
                    <a16:creationId xmlns:a16="http://schemas.microsoft.com/office/drawing/2014/main" id="{6C20FCFC-B0D1-4286-82F6-6900F0C19224}"/>
                  </a:ext>
                </a:extLst>
              </p:cNvPr>
              <p:cNvSpPr/>
              <p:nvPr/>
            </p:nvSpPr>
            <p:spPr>
              <a:xfrm>
                <a:off x="3659784" y="3358718"/>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7" name="bk object 272">
                <a:extLst>
                  <a:ext uri="{FF2B5EF4-FFF2-40B4-BE49-F238E27FC236}">
                    <a16:creationId xmlns:a16="http://schemas.microsoft.com/office/drawing/2014/main" id="{CD4F46BE-BEB8-4EA7-A5AF-72EF05BBE885}"/>
                  </a:ext>
                </a:extLst>
              </p:cNvPr>
              <p:cNvSpPr/>
              <p:nvPr/>
            </p:nvSpPr>
            <p:spPr>
              <a:xfrm>
                <a:off x="3659784" y="3438547"/>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8" name="bk object 273">
                <a:extLst>
                  <a:ext uri="{FF2B5EF4-FFF2-40B4-BE49-F238E27FC236}">
                    <a16:creationId xmlns:a16="http://schemas.microsoft.com/office/drawing/2014/main" id="{E0C8E6D5-D186-4291-922F-E4E38CCE431C}"/>
                  </a:ext>
                </a:extLst>
              </p:cNvPr>
              <p:cNvSpPr/>
              <p:nvPr/>
            </p:nvSpPr>
            <p:spPr>
              <a:xfrm>
                <a:off x="3659784" y="3518380"/>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9" name="bk object 274">
                <a:extLst>
                  <a:ext uri="{FF2B5EF4-FFF2-40B4-BE49-F238E27FC236}">
                    <a16:creationId xmlns:a16="http://schemas.microsoft.com/office/drawing/2014/main" id="{F1B027DF-5F9A-4F78-9423-2C424A5A0EF2}"/>
                  </a:ext>
                </a:extLst>
              </p:cNvPr>
              <p:cNvSpPr/>
              <p:nvPr/>
            </p:nvSpPr>
            <p:spPr>
              <a:xfrm>
                <a:off x="3659784" y="3598215"/>
                <a:ext cx="82550" cy="82550"/>
              </a:xfrm>
              <a:custGeom>
                <a:avLst/>
                <a:gdLst/>
                <a:ahLst/>
                <a:cxnLst/>
                <a:rect l="l" t="t" r="r" b="b"/>
                <a:pathLst>
                  <a:path w="82550" h="82550">
                    <a:moveTo>
                      <a:pt x="0" y="0"/>
                    </a:moveTo>
                    <a:lnTo>
                      <a:pt x="82105" y="821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0" name="bk object 275">
                <a:extLst>
                  <a:ext uri="{FF2B5EF4-FFF2-40B4-BE49-F238E27FC236}">
                    <a16:creationId xmlns:a16="http://schemas.microsoft.com/office/drawing/2014/main" id="{8DB65C69-37ED-4DB8-BFE6-B85902A46FD1}"/>
                  </a:ext>
                </a:extLst>
              </p:cNvPr>
              <p:cNvSpPr/>
              <p:nvPr/>
            </p:nvSpPr>
            <p:spPr>
              <a:xfrm>
                <a:off x="3659784" y="3678043"/>
                <a:ext cx="2540" cy="2540"/>
              </a:xfrm>
              <a:custGeom>
                <a:avLst/>
                <a:gdLst/>
                <a:ahLst/>
                <a:cxnLst/>
                <a:rect l="l" t="t" r="r" b="b"/>
                <a:pathLst>
                  <a:path w="2539" h="2539">
                    <a:moveTo>
                      <a:pt x="0" y="0"/>
                    </a:moveTo>
                    <a:lnTo>
                      <a:pt x="2276" y="227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1" name="bk object 276">
                <a:extLst>
                  <a:ext uri="{FF2B5EF4-FFF2-40B4-BE49-F238E27FC236}">
                    <a16:creationId xmlns:a16="http://schemas.microsoft.com/office/drawing/2014/main" id="{22977049-D29F-4941-BA10-20B30234579F}"/>
                  </a:ext>
                </a:extLst>
              </p:cNvPr>
              <p:cNvSpPr/>
              <p:nvPr/>
            </p:nvSpPr>
            <p:spPr>
              <a:xfrm>
                <a:off x="3953307" y="2037626"/>
                <a:ext cx="13970" cy="13970"/>
              </a:xfrm>
              <a:custGeom>
                <a:avLst/>
                <a:gdLst/>
                <a:ahLst/>
                <a:cxnLst/>
                <a:rect l="l" t="t" r="r" b="b"/>
                <a:pathLst>
                  <a:path w="13970" h="13969">
                    <a:moveTo>
                      <a:pt x="0" y="0"/>
                    </a:moveTo>
                    <a:lnTo>
                      <a:pt x="13968" y="1396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2" name="bk object 277">
                <a:extLst>
                  <a:ext uri="{FF2B5EF4-FFF2-40B4-BE49-F238E27FC236}">
                    <a16:creationId xmlns:a16="http://schemas.microsoft.com/office/drawing/2014/main" id="{5CA2AA23-44D6-44BC-9E1D-09E068329157}"/>
                  </a:ext>
                </a:extLst>
              </p:cNvPr>
              <p:cNvSpPr/>
              <p:nvPr/>
            </p:nvSpPr>
            <p:spPr>
              <a:xfrm>
                <a:off x="3873216" y="2037626"/>
                <a:ext cx="94615" cy="94615"/>
              </a:xfrm>
              <a:custGeom>
                <a:avLst/>
                <a:gdLst/>
                <a:ahLst/>
                <a:cxnLst/>
                <a:rect l="l" t="t" r="r" b="b"/>
                <a:pathLst>
                  <a:path w="94614" h="94614">
                    <a:moveTo>
                      <a:pt x="0" y="0"/>
                    </a:moveTo>
                    <a:lnTo>
                      <a:pt x="94060" y="9405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3" name="bk object 278">
                <a:extLst>
                  <a:ext uri="{FF2B5EF4-FFF2-40B4-BE49-F238E27FC236}">
                    <a16:creationId xmlns:a16="http://schemas.microsoft.com/office/drawing/2014/main" id="{38AE359F-FBEE-4953-A5A0-D444D4DE9AC7}"/>
                  </a:ext>
                </a:extLst>
              </p:cNvPr>
              <p:cNvSpPr/>
              <p:nvPr/>
            </p:nvSpPr>
            <p:spPr>
              <a:xfrm>
                <a:off x="3823271" y="206777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4" name="bk object 279">
                <a:extLst>
                  <a:ext uri="{FF2B5EF4-FFF2-40B4-BE49-F238E27FC236}">
                    <a16:creationId xmlns:a16="http://schemas.microsoft.com/office/drawing/2014/main" id="{859A84B9-5EA0-4EFC-8237-87D13D3C1767}"/>
                  </a:ext>
                </a:extLst>
              </p:cNvPr>
              <p:cNvSpPr/>
              <p:nvPr/>
            </p:nvSpPr>
            <p:spPr>
              <a:xfrm>
                <a:off x="3823271" y="214786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5" name="bk object 280">
                <a:extLst>
                  <a:ext uri="{FF2B5EF4-FFF2-40B4-BE49-F238E27FC236}">
                    <a16:creationId xmlns:a16="http://schemas.microsoft.com/office/drawing/2014/main" id="{9D59DAB5-8A14-4A1F-B06C-A4D0D3B0FF0C}"/>
                  </a:ext>
                </a:extLst>
              </p:cNvPr>
              <p:cNvSpPr/>
              <p:nvPr/>
            </p:nvSpPr>
            <p:spPr>
              <a:xfrm>
                <a:off x="3823271" y="222794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6" name="bk object 281">
                <a:extLst>
                  <a:ext uri="{FF2B5EF4-FFF2-40B4-BE49-F238E27FC236}">
                    <a16:creationId xmlns:a16="http://schemas.microsoft.com/office/drawing/2014/main" id="{6EA0200B-D86A-4FF8-9F80-C4711428AC68}"/>
                  </a:ext>
                </a:extLst>
              </p:cNvPr>
              <p:cNvSpPr/>
              <p:nvPr/>
            </p:nvSpPr>
            <p:spPr>
              <a:xfrm>
                <a:off x="3823271" y="230803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7" name="bk object 282">
                <a:extLst>
                  <a:ext uri="{FF2B5EF4-FFF2-40B4-BE49-F238E27FC236}">
                    <a16:creationId xmlns:a16="http://schemas.microsoft.com/office/drawing/2014/main" id="{0033A390-9892-43BC-9C8F-6B771729FFDA}"/>
                  </a:ext>
                </a:extLst>
              </p:cNvPr>
              <p:cNvSpPr/>
              <p:nvPr/>
            </p:nvSpPr>
            <p:spPr>
              <a:xfrm>
                <a:off x="3823271" y="2388123"/>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8" name="bk object 283">
                <a:extLst>
                  <a:ext uri="{FF2B5EF4-FFF2-40B4-BE49-F238E27FC236}">
                    <a16:creationId xmlns:a16="http://schemas.microsoft.com/office/drawing/2014/main" id="{8362B7CB-EE73-453F-AA54-14DC9565468A}"/>
                  </a:ext>
                </a:extLst>
              </p:cNvPr>
              <p:cNvSpPr/>
              <p:nvPr/>
            </p:nvSpPr>
            <p:spPr>
              <a:xfrm>
                <a:off x="3823271" y="246821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9" name="bk object 284">
                <a:extLst>
                  <a:ext uri="{FF2B5EF4-FFF2-40B4-BE49-F238E27FC236}">
                    <a16:creationId xmlns:a16="http://schemas.microsoft.com/office/drawing/2014/main" id="{909AF3ED-D917-4B4A-BDD1-F7A262567418}"/>
                  </a:ext>
                </a:extLst>
              </p:cNvPr>
              <p:cNvSpPr/>
              <p:nvPr/>
            </p:nvSpPr>
            <p:spPr>
              <a:xfrm>
                <a:off x="3823271" y="254830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0" name="bk object 285">
                <a:extLst>
                  <a:ext uri="{FF2B5EF4-FFF2-40B4-BE49-F238E27FC236}">
                    <a16:creationId xmlns:a16="http://schemas.microsoft.com/office/drawing/2014/main" id="{1C184811-A656-4E72-9F7E-B174DD205988}"/>
                  </a:ext>
                </a:extLst>
              </p:cNvPr>
              <p:cNvSpPr/>
              <p:nvPr/>
            </p:nvSpPr>
            <p:spPr>
              <a:xfrm>
                <a:off x="3823271" y="262839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1" name="bk object 286">
                <a:extLst>
                  <a:ext uri="{FF2B5EF4-FFF2-40B4-BE49-F238E27FC236}">
                    <a16:creationId xmlns:a16="http://schemas.microsoft.com/office/drawing/2014/main" id="{6B1C7744-5D70-416C-A50B-83F2C3CF8871}"/>
                  </a:ext>
                </a:extLst>
              </p:cNvPr>
              <p:cNvSpPr/>
              <p:nvPr/>
            </p:nvSpPr>
            <p:spPr>
              <a:xfrm>
                <a:off x="3823271" y="270848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2" name="bk object 287">
                <a:extLst>
                  <a:ext uri="{FF2B5EF4-FFF2-40B4-BE49-F238E27FC236}">
                    <a16:creationId xmlns:a16="http://schemas.microsoft.com/office/drawing/2014/main" id="{F0A4A6D6-3C34-46B1-BB33-7743DB8D3552}"/>
                  </a:ext>
                </a:extLst>
              </p:cNvPr>
              <p:cNvSpPr/>
              <p:nvPr/>
            </p:nvSpPr>
            <p:spPr>
              <a:xfrm>
                <a:off x="3823271" y="2788942"/>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3" name="bk object 288">
                <a:extLst>
                  <a:ext uri="{FF2B5EF4-FFF2-40B4-BE49-F238E27FC236}">
                    <a16:creationId xmlns:a16="http://schemas.microsoft.com/office/drawing/2014/main" id="{E7D5C160-6E93-459A-8A3A-F395A6241C6A}"/>
                  </a:ext>
                </a:extLst>
              </p:cNvPr>
              <p:cNvSpPr/>
              <p:nvPr/>
            </p:nvSpPr>
            <p:spPr>
              <a:xfrm>
                <a:off x="3823271" y="286903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4" name="bk object 289">
                <a:extLst>
                  <a:ext uri="{FF2B5EF4-FFF2-40B4-BE49-F238E27FC236}">
                    <a16:creationId xmlns:a16="http://schemas.microsoft.com/office/drawing/2014/main" id="{65EBF30C-B2C9-4189-A654-49B4B8492DE8}"/>
                  </a:ext>
                </a:extLst>
              </p:cNvPr>
              <p:cNvSpPr/>
              <p:nvPr/>
            </p:nvSpPr>
            <p:spPr>
              <a:xfrm>
                <a:off x="3823271" y="294911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5" name="bk object 290">
                <a:extLst>
                  <a:ext uri="{FF2B5EF4-FFF2-40B4-BE49-F238E27FC236}">
                    <a16:creationId xmlns:a16="http://schemas.microsoft.com/office/drawing/2014/main" id="{5B68C9EB-E4E3-47B1-AC4B-2C3F99E65887}"/>
                  </a:ext>
                </a:extLst>
              </p:cNvPr>
              <p:cNvSpPr/>
              <p:nvPr/>
            </p:nvSpPr>
            <p:spPr>
              <a:xfrm>
                <a:off x="3823271" y="302920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6" name="bk object 291">
                <a:extLst>
                  <a:ext uri="{FF2B5EF4-FFF2-40B4-BE49-F238E27FC236}">
                    <a16:creationId xmlns:a16="http://schemas.microsoft.com/office/drawing/2014/main" id="{BFF0EE6C-E60A-470F-B553-A9ECACF07D15}"/>
                  </a:ext>
                </a:extLst>
              </p:cNvPr>
              <p:cNvSpPr/>
              <p:nvPr/>
            </p:nvSpPr>
            <p:spPr>
              <a:xfrm>
                <a:off x="3823271" y="3108923"/>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7" name="bk object 292">
                <a:extLst>
                  <a:ext uri="{FF2B5EF4-FFF2-40B4-BE49-F238E27FC236}">
                    <a16:creationId xmlns:a16="http://schemas.microsoft.com/office/drawing/2014/main" id="{22E4A2F6-C576-410D-807E-0496478DA15D}"/>
                  </a:ext>
                </a:extLst>
              </p:cNvPr>
              <p:cNvSpPr/>
              <p:nvPr/>
            </p:nvSpPr>
            <p:spPr>
              <a:xfrm>
                <a:off x="3823271" y="3189011"/>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8" name="bk object 293">
                <a:extLst>
                  <a:ext uri="{FF2B5EF4-FFF2-40B4-BE49-F238E27FC236}">
                    <a16:creationId xmlns:a16="http://schemas.microsoft.com/office/drawing/2014/main" id="{B7E54E94-960F-45D8-A556-C21102146F17}"/>
                  </a:ext>
                </a:extLst>
              </p:cNvPr>
              <p:cNvSpPr/>
              <p:nvPr/>
            </p:nvSpPr>
            <p:spPr>
              <a:xfrm>
                <a:off x="3823271" y="326909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9" name="bk object 294">
                <a:extLst>
                  <a:ext uri="{FF2B5EF4-FFF2-40B4-BE49-F238E27FC236}">
                    <a16:creationId xmlns:a16="http://schemas.microsoft.com/office/drawing/2014/main" id="{90F019A1-B2AA-405C-B40C-F7C5B5B0865D}"/>
                  </a:ext>
                </a:extLst>
              </p:cNvPr>
              <p:cNvSpPr/>
              <p:nvPr/>
            </p:nvSpPr>
            <p:spPr>
              <a:xfrm>
                <a:off x="3823271" y="3349188"/>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0" name="bk object 295">
                <a:extLst>
                  <a:ext uri="{FF2B5EF4-FFF2-40B4-BE49-F238E27FC236}">
                    <a16:creationId xmlns:a16="http://schemas.microsoft.com/office/drawing/2014/main" id="{29E50406-45DE-4063-B999-2EE29D4A5142}"/>
                  </a:ext>
                </a:extLst>
              </p:cNvPr>
              <p:cNvSpPr/>
              <p:nvPr/>
            </p:nvSpPr>
            <p:spPr>
              <a:xfrm>
                <a:off x="3823271" y="3429275"/>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1" name="bk object 296">
                <a:extLst>
                  <a:ext uri="{FF2B5EF4-FFF2-40B4-BE49-F238E27FC236}">
                    <a16:creationId xmlns:a16="http://schemas.microsoft.com/office/drawing/2014/main" id="{B9842E1C-D416-4152-BDA1-F54FCF424A7D}"/>
                  </a:ext>
                </a:extLst>
              </p:cNvPr>
              <p:cNvSpPr/>
              <p:nvPr/>
            </p:nvSpPr>
            <p:spPr>
              <a:xfrm>
                <a:off x="3823271" y="350910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2" name="bk object 297">
                <a:extLst>
                  <a:ext uri="{FF2B5EF4-FFF2-40B4-BE49-F238E27FC236}">
                    <a16:creationId xmlns:a16="http://schemas.microsoft.com/office/drawing/2014/main" id="{27F7D420-76E1-483D-B862-201FA2208044}"/>
                  </a:ext>
                </a:extLst>
              </p:cNvPr>
              <p:cNvSpPr/>
              <p:nvPr/>
            </p:nvSpPr>
            <p:spPr>
              <a:xfrm>
                <a:off x="3823271" y="3588938"/>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3" name="bk object 298">
                <a:extLst>
                  <a:ext uri="{FF2B5EF4-FFF2-40B4-BE49-F238E27FC236}">
                    <a16:creationId xmlns:a16="http://schemas.microsoft.com/office/drawing/2014/main" id="{407D3F8F-02A8-41EE-B707-A033C0B30DEE}"/>
                  </a:ext>
                </a:extLst>
              </p:cNvPr>
              <p:cNvSpPr/>
              <p:nvPr/>
            </p:nvSpPr>
            <p:spPr>
              <a:xfrm>
                <a:off x="3823271" y="3668771"/>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4" name="bk object 299">
                <a:extLst>
                  <a:ext uri="{FF2B5EF4-FFF2-40B4-BE49-F238E27FC236}">
                    <a16:creationId xmlns:a16="http://schemas.microsoft.com/office/drawing/2014/main" id="{44BBBC4D-EDE6-4B6E-BA42-2C2416190483}"/>
                  </a:ext>
                </a:extLst>
              </p:cNvPr>
              <p:cNvSpPr/>
              <p:nvPr/>
            </p:nvSpPr>
            <p:spPr>
              <a:xfrm>
                <a:off x="3823271" y="374859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5" name="bk object 300">
                <a:extLst>
                  <a:ext uri="{FF2B5EF4-FFF2-40B4-BE49-F238E27FC236}">
                    <a16:creationId xmlns:a16="http://schemas.microsoft.com/office/drawing/2014/main" id="{71D1B533-3884-4E0E-A226-C08B75FE35D0}"/>
                  </a:ext>
                </a:extLst>
              </p:cNvPr>
              <p:cNvSpPr/>
              <p:nvPr/>
            </p:nvSpPr>
            <p:spPr>
              <a:xfrm>
                <a:off x="3823271" y="3828432"/>
                <a:ext cx="82550" cy="82550"/>
              </a:xfrm>
              <a:custGeom>
                <a:avLst/>
                <a:gdLst/>
                <a:ahLst/>
                <a:cxnLst/>
                <a:rect l="l" t="t" r="r" b="b"/>
                <a:pathLst>
                  <a:path w="82550" h="82550">
                    <a:moveTo>
                      <a:pt x="0" y="0"/>
                    </a:moveTo>
                    <a:lnTo>
                      <a:pt x="82116" y="8211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6" name="bk object 301">
                <a:extLst>
                  <a:ext uri="{FF2B5EF4-FFF2-40B4-BE49-F238E27FC236}">
                    <a16:creationId xmlns:a16="http://schemas.microsoft.com/office/drawing/2014/main" id="{DE418C05-40DC-4085-8CC6-848583BC7B8A}"/>
                  </a:ext>
                </a:extLst>
              </p:cNvPr>
              <p:cNvSpPr/>
              <p:nvPr/>
            </p:nvSpPr>
            <p:spPr>
              <a:xfrm>
                <a:off x="3823271" y="3908266"/>
                <a:ext cx="2540" cy="2540"/>
              </a:xfrm>
              <a:custGeom>
                <a:avLst/>
                <a:gdLst/>
                <a:ahLst/>
                <a:cxnLst/>
                <a:rect l="l" t="t" r="r" b="b"/>
                <a:pathLst>
                  <a:path w="2539" h="2539">
                    <a:moveTo>
                      <a:pt x="0" y="0"/>
                    </a:moveTo>
                    <a:lnTo>
                      <a:pt x="2280" y="228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7" name="bk object 302">
                <a:extLst>
                  <a:ext uri="{FF2B5EF4-FFF2-40B4-BE49-F238E27FC236}">
                    <a16:creationId xmlns:a16="http://schemas.microsoft.com/office/drawing/2014/main" id="{A6663AEB-BFCC-4C4D-9C11-0EC8141228AF}"/>
                  </a:ext>
                </a:extLst>
              </p:cNvPr>
              <p:cNvSpPr/>
              <p:nvPr/>
            </p:nvSpPr>
            <p:spPr>
              <a:xfrm>
                <a:off x="4116835" y="2248344"/>
                <a:ext cx="14604" cy="14604"/>
              </a:xfrm>
              <a:custGeom>
                <a:avLst/>
                <a:gdLst/>
                <a:ahLst/>
                <a:cxnLst/>
                <a:rect l="l" t="t" r="r" b="b"/>
                <a:pathLst>
                  <a:path w="14604" h="14605">
                    <a:moveTo>
                      <a:pt x="0" y="0"/>
                    </a:moveTo>
                    <a:lnTo>
                      <a:pt x="13979" y="1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8" name="bk object 303">
                <a:extLst>
                  <a:ext uri="{FF2B5EF4-FFF2-40B4-BE49-F238E27FC236}">
                    <a16:creationId xmlns:a16="http://schemas.microsoft.com/office/drawing/2014/main" id="{E72AB760-291F-4906-8006-B3005D3C26B5}"/>
                  </a:ext>
                </a:extLst>
              </p:cNvPr>
              <p:cNvSpPr/>
              <p:nvPr/>
            </p:nvSpPr>
            <p:spPr>
              <a:xfrm>
                <a:off x="4036743" y="2248344"/>
                <a:ext cx="94615" cy="94615"/>
              </a:xfrm>
              <a:custGeom>
                <a:avLst/>
                <a:gdLst/>
                <a:ahLst/>
                <a:cxnLst/>
                <a:rect l="l" t="t" r="r" b="b"/>
                <a:pathLst>
                  <a:path w="94614" h="94614">
                    <a:moveTo>
                      <a:pt x="0" y="0"/>
                    </a:moveTo>
                    <a:lnTo>
                      <a:pt x="94071" y="9406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9" name="bk object 304">
                <a:extLst>
                  <a:ext uri="{FF2B5EF4-FFF2-40B4-BE49-F238E27FC236}">
                    <a16:creationId xmlns:a16="http://schemas.microsoft.com/office/drawing/2014/main" id="{E7CCF688-167A-443E-B327-07F9878025CF}"/>
                  </a:ext>
                </a:extLst>
              </p:cNvPr>
              <p:cNvSpPr/>
              <p:nvPr/>
            </p:nvSpPr>
            <p:spPr>
              <a:xfrm>
                <a:off x="3986822" y="227851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0" name="bk object 305">
                <a:extLst>
                  <a:ext uri="{FF2B5EF4-FFF2-40B4-BE49-F238E27FC236}">
                    <a16:creationId xmlns:a16="http://schemas.microsoft.com/office/drawing/2014/main" id="{7C39749F-BD0E-4E13-A562-20E551045E12}"/>
                  </a:ext>
                </a:extLst>
              </p:cNvPr>
              <p:cNvSpPr/>
              <p:nvPr/>
            </p:nvSpPr>
            <p:spPr>
              <a:xfrm>
                <a:off x="3986822" y="235860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1" name="bk object 306">
                <a:extLst>
                  <a:ext uri="{FF2B5EF4-FFF2-40B4-BE49-F238E27FC236}">
                    <a16:creationId xmlns:a16="http://schemas.microsoft.com/office/drawing/2014/main" id="{CD99D636-90AE-4C61-A7A3-34981E6D46FB}"/>
                  </a:ext>
                </a:extLst>
              </p:cNvPr>
              <p:cNvSpPr/>
              <p:nvPr/>
            </p:nvSpPr>
            <p:spPr>
              <a:xfrm>
                <a:off x="3986822" y="243868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2" name="bk object 307">
                <a:extLst>
                  <a:ext uri="{FF2B5EF4-FFF2-40B4-BE49-F238E27FC236}">
                    <a16:creationId xmlns:a16="http://schemas.microsoft.com/office/drawing/2014/main" id="{F122E6DB-17C8-4DBF-B8CF-D4280CAF688B}"/>
                  </a:ext>
                </a:extLst>
              </p:cNvPr>
              <p:cNvSpPr/>
              <p:nvPr/>
            </p:nvSpPr>
            <p:spPr>
              <a:xfrm>
                <a:off x="3986822" y="251877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3" name="bk object 308">
                <a:extLst>
                  <a:ext uri="{FF2B5EF4-FFF2-40B4-BE49-F238E27FC236}">
                    <a16:creationId xmlns:a16="http://schemas.microsoft.com/office/drawing/2014/main" id="{4E5A1A65-C095-4F42-AF94-66414F388A51}"/>
                  </a:ext>
                </a:extLst>
              </p:cNvPr>
              <p:cNvSpPr/>
              <p:nvPr/>
            </p:nvSpPr>
            <p:spPr>
              <a:xfrm>
                <a:off x="3986822" y="259886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4" name="bk object 309">
                <a:extLst>
                  <a:ext uri="{FF2B5EF4-FFF2-40B4-BE49-F238E27FC236}">
                    <a16:creationId xmlns:a16="http://schemas.microsoft.com/office/drawing/2014/main" id="{FD0CB613-76E8-4858-A5A3-B9EFE9D5C29E}"/>
                  </a:ext>
                </a:extLst>
              </p:cNvPr>
              <p:cNvSpPr/>
              <p:nvPr/>
            </p:nvSpPr>
            <p:spPr>
              <a:xfrm>
                <a:off x="3986822" y="267895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5" name="bk object 310">
                <a:extLst>
                  <a:ext uri="{FF2B5EF4-FFF2-40B4-BE49-F238E27FC236}">
                    <a16:creationId xmlns:a16="http://schemas.microsoft.com/office/drawing/2014/main" id="{1E065471-2736-4B88-BEF1-176AAD03C8FC}"/>
                  </a:ext>
                </a:extLst>
              </p:cNvPr>
              <p:cNvSpPr/>
              <p:nvPr/>
            </p:nvSpPr>
            <p:spPr>
              <a:xfrm>
                <a:off x="3986822" y="275904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6" name="bk object 311">
                <a:extLst>
                  <a:ext uri="{FF2B5EF4-FFF2-40B4-BE49-F238E27FC236}">
                    <a16:creationId xmlns:a16="http://schemas.microsoft.com/office/drawing/2014/main" id="{5622FD1E-D246-4A3C-8D27-B8EA4D073580}"/>
                  </a:ext>
                </a:extLst>
              </p:cNvPr>
              <p:cNvSpPr/>
              <p:nvPr/>
            </p:nvSpPr>
            <p:spPr>
              <a:xfrm>
                <a:off x="3986822" y="283912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7" name="bk object 312">
                <a:extLst>
                  <a:ext uri="{FF2B5EF4-FFF2-40B4-BE49-F238E27FC236}">
                    <a16:creationId xmlns:a16="http://schemas.microsoft.com/office/drawing/2014/main" id="{81F3FECE-14D5-40B1-8926-F60D28E90C63}"/>
                  </a:ext>
                </a:extLst>
              </p:cNvPr>
              <p:cNvSpPr/>
              <p:nvPr/>
            </p:nvSpPr>
            <p:spPr>
              <a:xfrm>
                <a:off x="3986822" y="291921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8" name="bk object 313">
                <a:extLst>
                  <a:ext uri="{FF2B5EF4-FFF2-40B4-BE49-F238E27FC236}">
                    <a16:creationId xmlns:a16="http://schemas.microsoft.com/office/drawing/2014/main" id="{E71B7056-00BD-43BD-9FC1-E3CDC220CBA2}"/>
                  </a:ext>
                </a:extLst>
              </p:cNvPr>
              <p:cNvSpPr/>
              <p:nvPr/>
            </p:nvSpPr>
            <p:spPr>
              <a:xfrm>
                <a:off x="3986822" y="299968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9" name="bk object 314">
                <a:extLst>
                  <a:ext uri="{FF2B5EF4-FFF2-40B4-BE49-F238E27FC236}">
                    <a16:creationId xmlns:a16="http://schemas.microsoft.com/office/drawing/2014/main" id="{0314D76F-3898-4B21-AEEA-05851B3522B8}"/>
                  </a:ext>
                </a:extLst>
              </p:cNvPr>
              <p:cNvSpPr/>
              <p:nvPr/>
            </p:nvSpPr>
            <p:spPr>
              <a:xfrm>
                <a:off x="3986822" y="307977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0" name="bk object 315">
                <a:extLst>
                  <a:ext uri="{FF2B5EF4-FFF2-40B4-BE49-F238E27FC236}">
                    <a16:creationId xmlns:a16="http://schemas.microsoft.com/office/drawing/2014/main" id="{447E0E3C-A502-4F2D-A730-4AD9573B9F6E}"/>
                  </a:ext>
                </a:extLst>
              </p:cNvPr>
              <p:cNvSpPr/>
              <p:nvPr/>
            </p:nvSpPr>
            <p:spPr>
              <a:xfrm>
                <a:off x="3986822" y="315986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1" name="bk object 316">
                <a:extLst>
                  <a:ext uri="{FF2B5EF4-FFF2-40B4-BE49-F238E27FC236}">
                    <a16:creationId xmlns:a16="http://schemas.microsoft.com/office/drawing/2014/main" id="{38A18061-3FB0-42DF-99EE-ED0CD8D175FA}"/>
                  </a:ext>
                </a:extLst>
              </p:cNvPr>
              <p:cNvSpPr/>
              <p:nvPr/>
            </p:nvSpPr>
            <p:spPr>
              <a:xfrm>
                <a:off x="3986822" y="323994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2" name="bk object 317">
                <a:extLst>
                  <a:ext uri="{FF2B5EF4-FFF2-40B4-BE49-F238E27FC236}">
                    <a16:creationId xmlns:a16="http://schemas.microsoft.com/office/drawing/2014/main" id="{481DD7EA-F194-4095-A16C-F2DC240AB374}"/>
                  </a:ext>
                </a:extLst>
              </p:cNvPr>
              <p:cNvSpPr/>
              <p:nvPr/>
            </p:nvSpPr>
            <p:spPr>
              <a:xfrm>
                <a:off x="3986822" y="331966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3" name="bk object 318">
                <a:extLst>
                  <a:ext uri="{FF2B5EF4-FFF2-40B4-BE49-F238E27FC236}">
                    <a16:creationId xmlns:a16="http://schemas.microsoft.com/office/drawing/2014/main" id="{175C2A8D-CAAD-49C5-A157-0624487EAE0C}"/>
                  </a:ext>
                </a:extLst>
              </p:cNvPr>
              <p:cNvSpPr/>
              <p:nvPr/>
            </p:nvSpPr>
            <p:spPr>
              <a:xfrm>
                <a:off x="3986822" y="339975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4" name="bk object 319">
                <a:extLst>
                  <a:ext uri="{FF2B5EF4-FFF2-40B4-BE49-F238E27FC236}">
                    <a16:creationId xmlns:a16="http://schemas.microsoft.com/office/drawing/2014/main" id="{0616BF10-D73E-40B1-9EEB-7EFD0AA487FE}"/>
                  </a:ext>
                </a:extLst>
              </p:cNvPr>
              <p:cNvSpPr/>
              <p:nvPr/>
            </p:nvSpPr>
            <p:spPr>
              <a:xfrm>
                <a:off x="3986822" y="347984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5" name="bk object 320">
                <a:extLst>
                  <a:ext uri="{FF2B5EF4-FFF2-40B4-BE49-F238E27FC236}">
                    <a16:creationId xmlns:a16="http://schemas.microsoft.com/office/drawing/2014/main" id="{0A407E9F-F3DF-49B3-B6C8-85B62A670789}"/>
                  </a:ext>
                </a:extLst>
              </p:cNvPr>
              <p:cNvSpPr/>
              <p:nvPr/>
            </p:nvSpPr>
            <p:spPr>
              <a:xfrm>
                <a:off x="3986822" y="355992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6" name="bk object 321">
                <a:extLst>
                  <a:ext uri="{FF2B5EF4-FFF2-40B4-BE49-F238E27FC236}">
                    <a16:creationId xmlns:a16="http://schemas.microsoft.com/office/drawing/2014/main" id="{80245861-9C00-4600-9066-89AF306DDA73}"/>
                  </a:ext>
                </a:extLst>
              </p:cNvPr>
              <p:cNvSpPr/>
              <p:nvPr/>
            </p:nvSpPr>
            <p:spPr>
              <a:xfrm>
                <a:off x="3986822" y="364001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7" name="bk object 322">
                <a:extLst>
                  <a:ext uri="{FF2B5EF4-FFF2-40B4-BE49-F238E27FC236}">
                    <a16:creationId xmlns:a16="http://schemas.microsoft.com/office/drawing/2014/main" id="{6633E771-359F-4B58-AA46-78335DEE1CEB}"/>
                  </a:ext>
                </a:extLst>
              </p:cNvPr>
              <p:cNvSpPr/>
              <p:nvPr/>
            </p:nvSpPr>
            <p:spPr>
              <a:xfrm>
                <a:off x="3986822" y="371984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8" name="bk object 323">
                <a:extLst>
                  <a:ext uri="{FF2B5EF4-FFF2-40B4-BE49-F238E27FC236}">
                    <a16:creationId xmlns:a16="http://schemas.microsoft.com/office/drawing/2014/main" id="{6B9CA8F8-C1CC-4389-BD84-7DB7728FCC88}"/>
                  </a:ext>
                </a:extLst>
              </p:cNvPr>
              <p:cNvSpPr/>
              <p:nvPr/>
            </p:nvSpPr>
            <p:spPr>
              <a:xfrm>
                <a:off x="3986822" y="379967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9" name="bk object 324">
                <a:extLst>
                  <a:ext uri="{FF2B5EF4-FFF2-40B4-BE49-F238E27FC236}">
                    <a16:creationId xmlns:a16="http://schemas.microsoft.com/office/drawing/2014/main" id="{A5251500-699C-45A9-AA00-8047EBF1E0D0}"/>
                  </a:ext>
                </a:extLst>
              </p:cNvPr>
              <p:cNvSpPr/>
              <p:nvPr/>
            </p:nvSpPr>
            <p:spPr>
              <a:xfrm>
                <a:off x="3986822" y="387951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0" name="bk object 325">
                <a:extLst>
                  <a:ext uri="{FF2B5EF4-FFF2-40B4-BE49-F238E27FC236}">
                    <a16:creationId xmlns:a16="http://schemas.microsoft.com/office/drawing/2014/main" id="{96AF8753-1D61-49BF-80B6-38159E8363E0}"/>
                  </a:ext>
                </a:extLst>
              </p:cNvPr>
              <p:cNvSpPr/>
              <p:nvPr/>
            </p:nvSpPr>
            <p:spPr>
              <a:xfrm>
                <a:off x="3986822" y="395933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1" name="bk object 326">
                <a:extLst>
                  <a:ext uri="{FF2B5EF4-FFF2-40B4-BE49-F238E27FC236}">
                    <a16:creationId xmlns:a16="http://schemas.microsoft.com/office/drawing/2014/main" id="{D31E774A-D198-4D46-876C-1818F18992B9}"/>
                  </a:ext>
                </a:extLst>
              </p:cNvPr>
              <p:cNvSpPr/>
              <p:nvPr/>
            </p:nvSpPr>
            <p:spPr>
              <a:xfrm>
                <a:off x="3986822" y="4039174"/>
                <a:ext cx="82550" cy="82550"/>
              </a:xfrm>
              <a:custGeom>
                <a:avLst/>
                <a:gdLst/>
                <a:ahLst/>
                <a:cxnLst/>
                <a:rect l="l" t="t" r="r" b="b"/>
                <a:pathLst>
                  <a:path w="82550" h="82550">
                    <a:moveTo>
                      <a:pt x="0" y="0"/>
                    </a:moveTo>
                    <a:lnTo>
                      <a:pt x="82093" y="8209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2" name="bk object 327">
                <a:extLst>
                  <a:ext uri="{FF2B5EF4-FFF2-40B4-BE49-F238E27FC236}">
                    <a16:creationId xmlns:a16="http://schemas.microsoft.com/office/drawing/2014/main" id="{54A41E2C-8FC0-4E2F-90B9-95A34A9771F4}"/>
                  </a:ext>
                </a:extLst>
              </p:cNvPr>
              <p:cNvSpPr/>
              <p:nvPr/>
            </p:nvSpPr>
            <p:spPr>
              <a:xfrm>
                <a:off x="3986822" y="4119007"/>
                <a:ext cx="2540" cy="2540"/>
              </a:xfrm>
              <a:custGeom>
                <a:avLst/>
                <a:gdLst/>
                <a:ahLst/>
                <a:cxnLst/>
                <a:rect l="l" t="t" r="r" b="b"/>
                <a:pathLst>
                  <a:path w="2539" h="2539">
                    <a:moveTo>
                      <a:pt x="0" y="0"/>
                    </a:moveTo>
                    <a:lnTo>
                      <a:pt x="2256" y="225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3" name="bk object 328">
                <a:extLst>
                  <a:ext uri="{FF2B5EF4-FFF2-40B4-BE49-F238E27FC236}">
                    <a16:creationId xmlns:a16="http://schemas.microsoft.com/office/drawing/2014/main" id="{7132D5E4-8D96-42F9-B79E-16F374A941A8}"/>
                  </a:ext>
                </a:extLst>
              </p:cNvPr>
              <p:cNvSpPr/>
              <p:nvPr/>
            </p:nvSpPr>
            <p:spPr>
              <a:xfrm>
                <a:off x="4567301" y="1807413"/>
                <a:ext cx="13970" cy="13970"/>
              </a:xfrm>
              <a:custGeom>
                <a:avLst/>
                <a:gdLst/>
                <a:ahLst/>
                <a:cxnLst/>
                <a:rect l="l" t="t" r="r" b="b"/>
                <a:pathLst>
                  <a:path w="13970" h="13969">
                    <a:moveTo>
                      <a:pt x="0" y="0"/>
                    </a:moveTo>
                    <a:lnTo>
                      <a:pt x="13969" y="1396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4" name="bk object 329">
                <a:extLst>
                  <a:ext uri="{FF2B5EF4-FFF2-40B4-BE49-F238E27FC236}">
                    <a16:creationId xmlns:a16="http://schemas.microsoft.com/office/drawing/2014/main" id="{1AC67271-5FEF-4E8D-AECF-AF75E17E684D}"/>
                  </a:ext>
                </a:extLst>
              </p:cNvPr>
              <p:cNvSpPr/>
              <p:nvPr/>
            </p:nvSpPr>
            <p:spPr>
              <a:xfrm>
                <a:off x="4487214" y="1807413"/>
                <a:ext cx="94615" cy="94615"/>
              </a:xfrm>
              <a:custGeom>
                <a:avLst/>
                <a:gdLst/>
                <a:ahLst/>
                <a:cxnLst/>
                <a:rect l="l" t="t" r="r" b="b"/>
                <a:pathLst>
                  <a:path w="94614" h="94614">
                    <a:moveTo>
                      <a:pt x="0" y="0"/>
                    </a:moveTo>
                    <a:lnTo>
                      <a:pt x="94057" y="9405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5" name="bk object 330">
                <a:extLst>
                  <a:ext uri="{FF2B5EF4-FFF2-40B4-BE49-F238E27FC236}">
                    <a16:creationId xmlns:a16="http://schemas.microsoft.com/office/drawing/2014/main" id="{AC49DC3C-95D9-4DDB-BDDF-ECC1E051F294}"/>
                  </a:ext>
                </a:extLst>
              </p:cNvPr>
              <p:cNvSpPr/>
              <p:nvPr/>
            </p:nvSpPr>
            <p:spPr>
              <a:xfrm>
                <a:off x="4437265" y="1837554"/>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6" name="bk object 331">
                <a:extLst>
                  <a:ext uri="{FF2B5EF4-FFF2-40B4-BE49-F238E27FC236}">
                    <a16:creationId xmlns:a16="http://schemas.microsoft.com/office/drawing/2014/main" id="{1275CCE5-DAFC-4466-9F16-66DB7E93CCC7}"/>
                  </a:ext>
                </a:extLst>
              </p:cNvPr>
              <p:cNvSpPr/>
              <p:nvPr/>
            </p:nvSpPr>
            <p:spPr>
              <a:xfrm>
                <a:off x="4437265" y="191764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7" name="bk object 332">
                <a:extLst>
                  <a:ext uri="{FF2B5EF4-FFF2-40B4-BE49-F238E27FC236}">
                    <a16:creationId xmlns:a16="http://schemas.microsoft.com/office/drawing/2014/main" id="{80B0AEA7-AFD5-4806-AC8A-D4F0CF98B98C}"/>
                  </a:ext>
                </a:extLst>
              </p:cNvPr>
              <p:cNvSpPr/>
              <p:nvPr/>
            </p:nvSpPr>
            <p:spPr>
              <a:xfrm>
                <a:off x="4437265" y="199773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8" name="bk object 333">
                <a:extLst>
                  <a:ext uri="{FF2B5EF4-FFF2-40B4-BE49-F238E27FC236}">
                    <a16:creationId xmlns:a16="http://schemas.microsoft.com/office/drawing/2014/main" id="{AB99A3C4-96C2-468E-90DF-DDDAFB5AA285}"/>
                  </a:ext>
                </a:extLst>
              </p:cNvPr>
              <p:cNvSpPr/>
              <p:nvPr/>
            </p:nvSpPr>
            <p:spPr>
              <a:xfrm>
                <a:off x="4437265" y="2077818"/>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9" name="bk object 334">
                <a:extLst>
                  <a:ext uri="{FF2B5EF4-FFF2-40B4-BE49-F238E27FC236}">
                    <a16:creationId xmlns:a16="http://schemas.microsoft.com/office/drawing/2014/main" id="{6BC00FDB-FE12-4100-B8A7-91D4B2A9B11E}"/>
                  </a:ext>
                </a:extLst>
              </p:cNvPr>
              <p:cNvSpPr/>
              <p:nvPr/>
            </p:nvSpPr>
            <p:spPr>
              <a:xfrm>
                <a:off x="4437265" y="215790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0" name="bk object 335">
                <a:extLst>
                  <a:ext uri="{FF2B5EF4-FFF2-40B4-BE49-F238E27FC236}">
                    <a16:creationId xmlns:a16="http://schemas.microsoft.com/office/drawing/2014/main" id="{2B360C2B-B51D-4A66-B4FC-E6F32168BD8D}"/>
                  </a:ext>
                </a:extLst>
              </p:cNvPr>
              <p:cNvSpPr/>
              <p:nvPr/>
            </p:nvSpPr>
            <p:spPr>
              <a:xfrm>
                <a:off x="4437265" y="2237994"/>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1" name="bk object 336">
                <a:extLst>
                  <a:ext uri="{FF2B5EF4-FFF2-40B4-BE49-F238E27FC236}">
                    <a16:creationId xmlns:a16="http://schemas.microsoft.com/office/drawing/2014/main" id="{410370D4-1BF1-47F5-B96F-F35AC9ABCCCD}"/>
                  </a:ext>
                </a:extLst>
              </p:cNvPr>
              <p:cNvSpPr/>
              <p:nvPr/>
            </p:nvSpPr>
            <p:spPr>
              <a:xfrm>
                <a:off x="4437265" y="231808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2" name="bk object 337">
                <a:extLst>
                  <a:ext uri="{FF2B5EF4-FFF2-40B4-BE49-F238E27FC236}">
                    <a16:creationId xmlns:a16="http://schemas.microsoft.com/office/drawing/2014/main" id="{43DFB2DE-1575-4E84-AE6F-5BFE468F7D87}"/>
                  </a:ext>
                </a:extLst>
              </p:cNvPr>
              <p:cNvSpPr/>
              <p:nvPr/>
            </p:nvSpPr>
            <p:spPr>
              <a:xfrm>
                <a:off x="4437265" y="239817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3" name="bk object 338">
                <a:extLst>
                  <a:ext uri="{FF2B5EF4-FFF2-40B4-BE49-F238E27FC236}">
                    <a16:creationId xmlns:a16="http://schemas.microsoft.com/office/drawing/2014/main" id="{BABE59D5-44CC-477A-8EC1-EA9A46F49AB7}"/>
                  </a:ext>
                </a:extLst>
              </p:cNvPr>
              <p:cNvSpPr/>
              <p:nvPr/>
            </p:nvSpPr>
            <p:spPr>
              <a:xfrm>
                <a:off x="4437265" y="2478259"/>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4" name="bk object 339">
                <a:extLst>
                  <a:ext uri="{FF2B5EF4-FFF2-40B4-BE49-F238E27FC236}">
                    <a16:creationId xmlns:a16="http://schemas.microsoft.com/office/drawing/2014/main" id="{A84D6C97-F4C6-4441-AE42-67EFB52309C0}"/>
                  </a:ext>
                </a:extLst>
              </p:cNvPr>
              <p:cNvSpPr/>
              <p:nvPr/>
            </p:nvSpPr>
            <p:spPr>
              <a:xfrm>
                <a:off x="4437265" y="2558725"/>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5" name="bk object 340">
                <a:extLst>
                  <a:ext uri="{FF2B5EF4-FFF2-40B4-BE49-F238E27FC236}">
                    <a16:creationId xmlns:a16="http://schemas.microsoft.com/office/drawing/2014/main" id="{17AD5D7E-EC3D-487B-BB80-1A8B667C45C9}"/>
                  </a:ext>
                </a:extLst>
              </p:cNvPr>
              <p:cNvSpPr/>
              <p:nvPr/>
            </p:nvSpPr>
            <p:spPr>
              <a:xfrm>
                <a:off x="4437265" y="2638813"/>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6" name="bk object 341">
                <a:extLst>
                  <a:ext uri="{FF2B5EF4-FFF2-40B4-BE49-F238E27FC236}">
                    <a16:creationId xmlns:a16="http://schemas.microsoft.com/office/drawing/2014/main" id="{CBB7572F-55B6-4FAC-9FCF-D825A5E2F45E}"/>
                  </a:ext>
                </a:extLst>
              </p:cNvPr>
              <p:cNvSpPr/>
              <p:nvPr/>
            </p:nvSpPr>
            <p:spPr>
              <a:xfrm>
                <a:off x="4437265" y="2718901"/>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7" name="bk object 342">
                <a:extLst>
                  <a:ext uri="{FF2B5EF4-FFF2-40B4-BE49-F238E27FC236}">
                    <a16:creationId xmlns:a16="http://schemas.microsoft.com/office/drawing/2014/main" id="{128C8D3B-C8C3-40F0-99AD-7B9A043C7072}"/>
                  </a:ext>
                </a:extLst>
              </p:cNvPr>
              <p:cNvSpPr/>
              <p:nvPr/>
            </p:nvSpPr>
            <p:spPr>
              <a:xfrm>
                <a:off x="4437265" y="279899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8" name="bk object 343">
                <a:extLst>
                  <a:ext uri="{FF2B5EF4-FFF2-40B4-BE49-F238E27FC236}">
                    <a16:creationId xmlns:a16="http://schemas.microsoft.com/office/drawing/2014/main" id="{96CC0B30-ED54-46E1-9FD0-4E1522339580}"/>
                  </a:ext>
                </a:extLst>
              </p:cNvPr>
              <p:cNvSpPr/>
              <p:nvPr/>
            </p:nvSpPr>
            <p:spPr>
              <a:xfrm>
                <a:off x="4437265" y="2878700"/>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9" name="bk object 344">
                <a:extLst>
                  <a:ext uri="{FF2B5EF4-FFF2-40B4-BE49-F238E27FC236}">
                    <a16:creationId xmlns:a16="http://schemas.microsoft.com/office/drawing/2014/main" id="{7CF815FA-1F89-4373-879B-D096A4040271}"/>
                  </a:ext>
                </a:extLst>
              </p:cNvPr>
              <p:cNvSpPr/>
              <p:nvPr/>
            </p:nvSpPr>
            <p:spPr>
              <a:xfrm>
                <a:off x="4437265" y="2958787"/>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0" name="bk object 345">
                <a:extLst>
                  <a:ext uri="{FF2B5EF4-FFF2-40B4-BE49-F238E27FC236}">
                    <a16:creationId xmlns:a16="http://schemas.microsoft.com/office/drawing/2014/main" id="{B10B373B-7F88-45A6-86D8-63E4D4E87DE6}"/>
                  </a:ext>
                </a:extLst>
              </p:cNvPr>
              <p:cNvSpPr/>
              <p:nvPr/>
            </p:nvSpPr>
            <p:spPr>
              <a:xfrm>
                <a:off x="4437265" y="3038876"/>
                <a:ext cx="144145" cy="144145"/>
              </a:xfrm>
              <a:custGeom>
                <a:avLst/>
                <a:gdLst/>
                <a:ahLst/>
                <a:cxnLst/>
                <a:rect l="l" t="t" r="r" b="b"/>
                <a:pathLst>
                  <a:path w="144145" h="144144">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1" name="bk object 346">
                <a:extLst>
                  <a:ext uri="{FF2B5EF4-FFF2-40B4-BE49-F238E27FC236}">
                    <a16:creationId xmlns:a16="http://schemas.microsoft.com/office/drawing/2014/main" id="{E7292AAA-FCA5-4CDC-80EC-BE1D8C831256}"/>
                  </a:ext>
                </a:extLst>
              </p:cNvPr>
              <p:cNvSpPr/>
              <p:nvPr/>
            </p:nvSpPr>
            <p:spPr>
              <a:xfrm>
                <a:off x="4437265" y="3118964"/>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2" name="bk object 347">
                <a:extLst>
                  <a:ext uri="{FF2B5EF4-FFF2-40B4-BE49-F238E27FC236}">
                    <a16:creationId xmlns:a16="http://schemas.microsoft.com/office/drawing/2014/main" id="{9712EA61-1C5E-4005-B6B6-8B84C0B054A1}"/>
                  </a:ext>
                </a:extLst>
              </p:cNvPr>
              <p:cNvSpPr/>
              <p:nvPr/>
            </p:nvSpPr>
            <p:spPr>
              <a:xfrm>
                <a:off x="4437265" y="3199052"/>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3" name="bk object 348">
                <a:extLst>
                  <a:ext uri="{FF2B5EF4-FFF2-40B4-BE49-F238E27FC236}">
                    <a16:creationId xmlns:a16="http://schemas.microsoft.com/office/drawing/2014/main" id="{08999D6D-B4A2-4CCE-9F69-E6D63A0AB19E}"/>
                  </a:ext>
                </a:extLst>
              </p:cNvPr>
              <p:cNvSpPr/>
              <p:nvPr/>
            </p:nvSpPr>
            <p:spPr>
              <a:xfrm>
                <a:off x="4437265" y="3278886"/>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4" name="bk object 349">
                <a:extLst>
                  <a:ext uri="{FF2B5EF4-FFF2-40B4-BE49-F238E27FC236}">
                    <a16:creationId xmlns:a16="http://schemas.microsoft.com/office/drawing/2014/main" id="{EFA9F6A4-CE2B-4EFB-8F0A-86FEBF7B888D}"/>
                  </a:ext>
                </a:extLst>
              </p:cNvPr>
              <p:cNvSpPr/>
              <p:nvPr/>
            </p:nvSpPr>
            <p:spPr>
              <a:xfrm>
                <a:off x="4437265" y="3358719"/>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5" name="bk object 350">
                <a:extLst>
                  <a:ext uri="{FF2B5EF4-FFF2-40B4-BE49-F238E27FC236}">
                    <a16:creationId xmlns:a16="http://schemas.microsoft.com/office/drawing/2014/main" id="{C01E7269-D3C5-4315-8EBA-7B7CFBC2BE4D}"/>
                  </a:ext>
                </a:extLst>
              </p:cNvPr>
              <p:cNvSpPr/>
              <p:nvPr/>
            </p:nvSpPr>
            <p:spPr>
              <a:xfrm>
                <a:off x="4437265" y="3438548"/>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6" name="bk object 351">
                <a:extLst>
                  <a:ext uri="{FF2B5EF4-FFF2-40B4-BE49-F238E27FC236}">
                    <a16:creationId xmlns:a16="http://schemas.microsoft.com/office/drawing/2014/main" id="{A9BEAB39-D6DD-43F1-9C68-2908A0BA12E5}"/>
                  </a:ext>
                </a:extLst>
              </p:cNvPr>
              <p:cNvSpPr/>
              <p:nvPr/>
            </p:nvSpPr>
            <p:spPr>
              <a:xfrm>
                <a:off x="4437265" y="3518381"/>
                <a:ext cx="144145" cy="144145"/>
              </a:xfrm>
              <a:custGeom>
                <a:avLst/>
                <a:gdLst/>
                <a:ahLst/>
                <a:cxnLst/>
                <a:rect l="l" t="t" r="r" b="b"/>
                <a:pathLst>
                  <a:path w="144145" h="144145">
                    <a:moveTo>
                      <a:pt x="0" y="0"/>
                    </a:moveTo>
                    <a:lnTo>
                      <a:pt x="144005" y="1440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7" name="bk object 352">
                <a:extLst>
                  <a:ext uri="{FF2B5EF4-FFF2-40B4-BE49-F238E27FC236}">
                    <a16:creationId xmlns:a16="http://schemas.microsoft.com/office/drawing/2014/main" id="{96189435-8ECE-4582-8E92-E50DD772BE58}"/>
                  </a:ext>
                </a:extLst>
              </p:cNvPr>
              <p:cNvSpPr/>
              <p:nvPr/>
            </p:nvSpPr>
            <p:spPr>
              <a:xfrm>
                <a:off x="4437265" y="3598216"/>
                <a:ext cx="82550" cy="82550"/>
              </a:xfrm>
              <a:custGeom>
                <a:avLst/>
                <a:gdLst/>
                <a:ahLst/>
                <a:cxnLst/>
                <a:rect l="l" t="t" r="r" b="b"/>
                <a:pathLst>
                  <a:path w="82550" h="82550">
                    <a:moveTo>
                      <a:pt x="0" y="0"/>
                    </a:moveTo>
                    <a:lnTo>
                      <a:pt x="82103" y="8210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8" name="bk object 353">
                <a:extLst>
                  <a:ext uri="{FF2B5EF4-FFF2-40B4-BE49-F238E27FC236}">
                    <a16:creationId xmlns:a16="http://schemas.microsoft.com/office/drawing/2014/main" id="{101B00FD-501A-4B78-AF7C-C620750B0E49}"/>
                  </a:ext>
                </a:extLst>
              </p:cNvPr>
              <p:cNvSpPr/>
              <p:nvPr/>
            </p:nvSpPr>
            <p:spPr>
              <a:xfrm>
                <a:off x="4437265" y="3678044"/>
                <a:ext cx="2540" cy="2540"/>
              </a:xfrm>
              <a:custGeom>
                <a:avLst/>
                <a:gdLst/>
                <a:ahLst/>
                <a:cxnLst/>
                <a:rect l="l" t="t" r="r" b="b"/>
                <a:pathLst>
                  <a:path w="2539" h="2539">
                    <a:moveTo>
                      <a:pt x="0" y="0"/>
                    </a:moveTo>
                    <a:lnTo>
                      <a:pt x="2275" y="227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9" name="bk object 354">
                <a:extLst>
                  <a:ext uri="{FF2B5EF4-FFF2-40B4-BE49-F238E27FC236}">
                    <a16:creationId xmlns:a16="http://schemas.microsoft.com/office/drawing/2014/main" id="{7E9541EB-7565-4D8A-9224-B82E30AF8DAA}"/>
                  </a:ext>
                </a:extLst>
              </p:cNvPr>
              <p:cNvSpPr/>
              <p:nvPr/>
            </p:nvSpPr>
            <p:spPr>
              <a:xfrm>
                <a:off x="4730786" y="2037626"/>
                <a:ext cx="13970" cy="13970"/>
              </a:xfrm>
              <a:custGeom>
                <a:avLst/>
                <a:gdLst/>
                <a:ahLst/>
                <a:cxnLst/>
                <a:rect l="l" t="t" r="r" b="b"/>
                <a:pathLst>
                  <a:path w="13970" h="13969">
                    <a:moveTo>
                      <a:pt x="0" y="0"/>
                    </a:moveTo>
                    <a:lnTo>
                      <a:pt x="13946" y="13945"/>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0" name="bk object 355">
                <a:extLst>
                  <a:ext uri="{FF2B5EF4-FFF2-40B4-BE49-F238E27FC236}">
                    <a16:creationId xmlns:a16="http://schemas.microsoft.com/office/drawing/2014/main" id="{6B6E052B-99EB-4337-8171-0455FB6580BB}"/>
                  </a:ext>
                </a:extLst>
              </p:cNvPr>
              <p:cNvSpPr/>
              <p:nvPr/>
            </p:nvSpPr>
            <p:spPr>
              <a:xfrm>
                <a:off x="4650694" y="2037626"/>
                <a:ext cx="94615" cy="94615"/>
              </a:xfrm>
              <a:custGeom>
                <a:avLst/>
                <a:gdLst/>
                <a:ahLst/>
                <a:cxnLst/>
                <a:rect l="l" t="t" r="r" b="b"/>
                <a:pathLst>
                  <a:path w="94614" h="94614">
                    <a:moveTo>
                      <a:pt x="0" y="0"/>
                    </a:moveTo>
                    <a:lnTo>
                      <a:pt x="94037" y="9403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1" name="bk object 356">
                <a:extLst>
                  <a:ext uri="{FF2B5EF4-FFF2-40B4-BE49-F238E27FC236}">
                    <a16:creationId xmlns:a16="http://schemas.microsoft.com/office/drawing/2014/main" id="{4476F021-2EDC-4E77-BB71-4A39B7C7E15D}"/>
                  </a:ext>
                </a:extLst>
              </p:cNvPr>
              <p:cNvSpPr/>
              <p:nvPr/>
            </p:nvSpPr>
            <p:spPr>
              <a:xfrm>
                <a:off x="4600740" y="206776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2" name="bk object 357">
                <a:extLst>
                  <a:ext uri="{FF2B5EF4-FFF2-40B4-BE49-F238E27FC236}">
                    <a16:creationId xmlns:a16="http://schemas.microsoft.com/office/drawing/2014/main" id="{495F3429-0507-494B-A25E-DF6EECD0C93C}"/>
                  </a:ext>
                </a:extLst>
              </p:cNvPr>
              <p:cNvSpPr/>
              <p:nvPr/>
            </p:nvSpPr>
            <p:spPr>
              <a:xfrm>
                <a:off x="4600740" y="214785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3" name="bk object 358">
                <a:extLst>
                  <a:ext uri="{FF2B5EF4-FFF2-40B4-BE49-F238E27FC236}">
                    <a16:creationId xmlns:a16="http://schemas.microsoft.com/office/drawing/2014/main" id="{9DCDFC76-4DD7-4950-A868-7F66D239051A}"/>
                  </a:ext>
                </a:extLst>
              </p:cNvPr>
              <p:cNvSpPr/>
              <p:nvPr/>
            </p:nvSpPr>
            <p:spPr>
              <a:xfrm>
                <a:off x="4600740" y="222793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4" name="bk object 359">
                <a:extLst>
                  <a:ext uri="{FF2B5EF4-FFF2-40B4-BE49-F238E27FC236}">
                    <a16:creationId xmlns:a16="http://schemas.microsoft.com/office/drawing/2014/main" id="{BA710E24-1BA9-4A14-94FE-2E79B77D1565}"/>
                  </a:ext>
                </a:extLst>
              </p:cNvPr>
              <p:cNvSpPr/>
              <p:nvPr/>
            </p:nvSpPr>
            <p:spPr>
              <a:xfrm>
                <a:off x="4600740" y="230802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5" name="bk object 360">
                <a:extLst>
                  <a:ext uri="{FF2B5EF4-FFF2-40B4-BE49-F238E27FC236}">
                    <a16:creationId xmlns:a16="http://schemas.microsoft.com/office/drawing/2014/main" id="{7BE7B7BF-58C4-4078-A32F-48446525BC38}"/>
                  </a:ext>
                </a:extLst>
              </p:cNvPr>
              <p:cNvSpPr/>
              <p:nvPr/>
            </p:nvSpPr>
            <p:spPr>
              <a:xfrm>
                <a:off x="4600740" y="238811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6" name="bk object 361">
                <a:extLst>
                  <a:ext uri="{FF2B5EF4-FFF2-40B4-BE49-F238E27FC236}">
                    <a16:creationId xmlns:a16="http://schemas.microsoft.com/office/drawing/2014/main" id="{22F569C8-26A6-4B4E-84EF-30945245E264}"/>
                  </a:ext>
                </a:extLst>
              </p:cNvPr>
              <p:cNvSpPr/>
              <p:nvPr/>
            </p:nvSpPr>
            <p:spPr>
              <a:xfrm>
                <a:off x="4600740" y="246820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7" name="bk object 362">
                <a:extLst>
                  <a:ext uri="{FF2B5EF4-FFF2-40B4-BE49-F238E27FC236}">
                    <a16:creationId xmlns:a16="http://schemas.microsoft.com/office/drawing/2014/main" id="{33C9F108-96ED-493C-A9C9-9FD016C14421}"/>
                  </a:ext>
                </a:extLst>
              </p:cNvPr>
              <p:cNvSpPr/>
              <p:nvPr/>
            </p:nvSpPr>
            <p:spPr>
              <a:xfrm>
                <a:off x="4600740" y="254829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8" name="bk object 363">
                <a:extLst>
                  <a:ext uri="{FF2B5EF4-FFF2-40B4-BE49-F238E27FC236}">
                    <a16:creationId xmlns:a16="http://schemas.microsoft.com/office/drawing/2014/main" id="{F1CC4EA2-1271-4A86-B9DB-9F94889C2641}"/>
                  </a:ext>
                </a:extLst>
              </p:cNvPr>
              <p:cNvSpPr/>
              <p:nvPr/>
            </p:nvSpPr>
            <p:spPr>
              <a:xfrm>
                <a:off x="4600740" y="262838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9" name="bk object 364">
                <a:extLst>
                  <a:ext uri="{FF2B5EF4-FFF2-40B4-BE49-F238E27FC236}">
                    <a16:creationId xmlns:a16="http://schemas.microsoft.com/office/drawing/2014/main" id="{4AD2D1AE-640D-4286-8A83-E82FF7757549}"/>
                  </a:ext>
                </a:extLst>
              </p:cNvPr>
              <p:cNvSpPr/>
              <p:nvPr/>
            </p:nvSpPr>
            <p:spPr>
              <a:xfrm>
                <a:off x="4600740" y="270847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0" name="bk object 365">
                <a:extLst>
                  <a:ext uri="{FF2B5EF4-FFF2-40B4-BE49-F238E27FC236}">
                    <a16:creationId xmlns:a16="http://schemas.microsoft.com/office/drawing/2014/main" id="{33D8067E-2BD8-4D99-9831-160428687073}"/>
                  </a:ext>
                </a:extLst>
              </p:cNvPr>
              <p:cNvSpPr/>
              <p:nvPr/>
            </p:nvSpPr>
            <p:spPr>
              <a:xfrm>
                <a:off x="4600740" y="278893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1" name="bk object 366">
                <a:extLst>
                  <a:ext uri="{FF2B5EF4-FFF2-40B4-BE49-F238E27FC236}">
                    <a16:creationId xmlns:a16="http://schemas.microsoft.com/office/drawing/2014/main" id="{BBB54F98-0887-4749-925B-145994D55E0C}"/>
                  </a:ext>
                </a:extLst>
              </p:cNvPr>
              <p:cNvSpPr/>
              <p:nvPr/>
            </p:nvSpPr>
            <p:spPr>
              <a:xfrm>
                <a:off x="4600740" y="286902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2" name="bk object 367">
                <a:extLst>
                  <a:ext uri="{FF2B5EF4-FFF2-40B4-BE49-F238E27FC236}">
                    <a16:creationId xmlns:a16="http://schemas.microsoft.com/office/drawing/2014/main" id="{409DBA2B-ED94-4193-9CF6-93E8B1B5C02A}"/>
                  </a:ext>
                </a:extLst>
              </p:cNvPr>
              <p:cNvSpPr/>
              <p:nvPr/>
            </p:nvSpPr>
            <p:spPr>
              <a:xfrm>
                <a:off x="4600740" y="294910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3" name="bk object 368">
                <a:extLst>
                  <a:ext uri="{FF2B5EF4-FFF2-40B4-BE49-F238E27FC236}">
                    <a16:creationId xmlns:a16="http://schemas.microsoft.com/office/drawing/2014/main" id="{2C7C420C-DDE3-4305-A301-1D5BE8DD1521}"/>
                  </a:ext>
                </a:extLst>
              </p:cNvPr>
              <p:cNvSpPr/>
              <p:nvPr/>
            </p:nvSpPr>
            <p:spPr>
              <a:xfrm>
                <a:off x="4600740" y="302919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4" name="bk object 369">
                <a:extLst>
                  <a:ext uri="{FF2B5EF4-FFF2-40B4-BE49-F238E27FC236}">
                    <a16:creationId xmlns:a16="http://schemas.microsoft.com/office/drawing/2014/main" id="{CCE68C5A-D8F0-4FC9-A6D6-A6498577368A}"/>
                  </a:ext>
                </a:extLst>
              </p:cNvPr>
              <p:cNvSpPr/>
              <p:nvPr/>
            </p:nvSpPr>
            <p:spPr>
              <a:xfrm>
                <a:off x="4600740" y="3108913"/>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5" name="bk object 370">
                <a:extLst>
                  <a:ext uri="{FF2B5EF4-FFF2-40B4-BE49-F238E27FC236}">
                    <a16:creationId xmlns:a16="http://schemas.microsoft.com/office/drawing/2014/main" id="{8C3CF175-8F14-494C-B72C-354C6BECF145}"/>
                  </a:ext>
                </a:extLst>
              </p:cNvPr>
              <p:cNvSpPr/>
              <p:nvPr/>
            </p:nvSpPr>
            <p:spPr>
              <a:xfrm>
                <a:off x="4600740" y="318900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6" name="bk object 371">
                <a:extLst>
                  <a:ext uri="{FF2B5EF4-FFF2-40B4-BE49-F238E27FC236}">
                    <a16:creationId xmlns:a16="http://schemas.microsoft.com/office/drawing/2014/main" id="{47BD208C-D258-48B5-8084-1D80836D018B}"/>
                  </a:ext>
                </a:extLst>
              </p:cNvPr>
              <p:cNvSpPr/>
              <p:nvPr/>
            </p:nvSpPr>
            <p:spPr>
              <a:xfrm>
                <a:off x="4600740" y="326908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7" name="bk object 372">
                <a:extLst>
                  <a:ext uri="{FF2B5EF4-FFF2-40B4-BE49-F238E27FC236}">
                    <a16:creationId xmlns:a16="http://schemas.microsoft.com/office/drawing/2014/main" id="{99DA7CE8-927B-4864-BC0D-C653E66D86F1}"/>
                  </a:ext>
                </a:extLst>
              </p:cNvPr>
              <p:cNvSpPr/>
              <p:nvPr/>
            </p:nvSpPr>
            <p:spPr>
              <a:xfrm>
                <a:off x="4600740" y="334917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8" name="bk object 373">
                <a:extLst>
                  <a:ext uri="{FF2B5EF4-FFF2-40B4-BE49-F238E27FC236}">
                    <a16:creationId xmlns:a16="http://schemas.microsoft.com/office/drawing/2014/main" id="{18BDBE71-64B6-44A5-9A85-F83E3AD7EE90}"/>
                  </a:ext>
                </a:extLst>
              </p:cNvPr>
              <p:cNvSpPr/>
              <p:nvPr/>
            </p:nvSpPr>
            <p:spPr>
              <a:xfrm>
                <a:off x="4600740" y="3429265"/>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9" name="bk object 374">
                <a:extLst>
                  <a:ext uri="{FF2B5EF4-FFF2-40B4-BE49-F238E27FC236}">
                    <a16:creationId xmlns:a16="http://schemas.microsoft.com/office/drawing/2014/main" id="{D75F18AA-08C8-44E2-A796-65DD8C6A9D1D}"/>
                  </a:ext>
                </a:extLst>
              </p:cNvPr>
              <p:cNvSpPr/>
              <p:nvPr/>
            </p:nvSpPr>
            <p:spPr>
              <a:xfrm>
                <a:off x="4600740" y="350909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0" name="bk object 375">
                <a:extLst>
                  <a:ext uri="{FF2B5EF4-FFF2-40B4-BE49-F238E27FC236}">
                    <a16:creationId xmlns:a16="http://schemas.microsoft.com/office/drawing/2014/main" id="{F7B75E01-3E13-4F31-890A-FEF470368E48}"/>
                  </a:ext>
                </a:extLst>
              </p:cNvPr>
              <p:cNvSpPr/>
              <p:nvPr/>
            </p:nvSpPr>
            <p:spPr>
              <a:xfrm>
                <a:off x="4600740" y="358892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1" name="bk object 376">
                <a:extLst>
                  <a:ext uri="{FF2B5EF4-FFF2-40B4-BE49-F238E27FC236}">
                    <a16:creationId xmlns:a16="http://schemas.microsoft.com/office/drawing/2014/main" id="{9ACAFF5A-7758-47EA-8869-9E4757FB009E}"/>
                  </a:ext>
                </a:extLst>
              </p:cNvPr>
              <p:cNvSpPr/>
              <p:nvPr/>
            </p:nvSpPr>
            <p:spPr>
              <a:xfrm>
                <a:off x="4600740" y="366876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2" name="bk object 377">
                <a:extLst>
                  <a:ext uri="{FF2B5EF4-FFF2-40B4-BE49-F238E27FC236}">
                    <a16:creationId xmlns:a16="http://schemas.microsoft.com/office/drawing/2014/main" id="{D83500FC-19FD-4B99-BA4C-1E9FC461AC95}"/>
                  </a:ext>
                </a:extLst>
              </p:cNvPr>
              <p:cNvSpPr/>
              <p:nvPr/>
            </p:nvSpPr>
            <p:spPr>
              <a:xfrm>
                <a:off x="4600740" y="374858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3" name="bk object 378">
                <a:extLst>
                  <a:ext uri="{FF2B5EF4-FFF2-40B4-BE49-F238E27FC236}">
                    <a16:creationId xmlns:a16="http://schemas.microsoft.com/office/drawing/2014/main" id="{C116F41F-41D4-4EA8-B1A6-53290416749C}"/>
                  </a:ext>
                </a:extLst>
              </p:cNvPr>
              <p:cNvSpPr/>
              <p:nvPr/>
            </p:nvSpPr>
            <p:spPr>
              <a:xfrm>
                <a:off x="4600740" y="3828422"/>
                <a:ext cx="82550" cy="82550"/>
              </a:xfrm>
              <a:custGeom>
                <a:avLst/>
                <a:gdLst/>
                <a:ahLst/>
                <a:cxnLst/>
                <a:rect l="l" t="t" r="r" b="b"/>
                <a:pathLst>
                  <a:path w="82550" h="82550">
                    <a:moveTo>
                      <a:pt x="0" y="0"/>
                    </a:moveTo>
                    <a:lnTo>
                      <a:pt x="82126" y="8212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4" name="bk object 379">
                <a:extLst>
                  <a:ext uri="{FF2B5EF4-FFF2-40B4-BE49-F238E27FC236}">
                    <a16:creationId xmlns:a16="http://schemas.microsoft.com/office/drawing/2014/main" id="{FD7D29E9-BE2B-479E-AC38-BB2DCC5B3DF0}"/>
                  </a:ext>
                </a:extLst>
              </p:cNvPr>
              <p:cNvSpPr/>
              <p:nvPr/>
            </p:nvSpPr>
            <p:spPr>
              <a:xfrm>
                <a:off x="4600740" y="3908256"/>
                <a:ext cx="2540" cy="2540"/>
              </a:xfrm>
              <a:custGeom>
                <a:avLst/>
                <a:gdLst/>
                <a:ahLst/>
                <a:cxnLst/>
                <a:rect l="l" t="t" r="r" b="b"/>
                <a:pathLst>
                  <a:path w="2539" h="2539">
                    <a:moveTo>
                      <a:pt x="0" y="0"/>
                    </a:moveTo>
                    <a:lnTo>
                      <a:pt x="2290" y="229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5" name="bk object 380">
                <a:extLst>
                  <a:ext uri="{FF2B5EF4-FFF2-40B4-BE49-F238E27FC236}">
                    <a16:creationId xmlns:a16="http://schemas.microsoft.com/office/drawing/2014/main" id="{84E52DFE-15EE-463F-8287-62067ABD9D9A}"/>
                  </a:ext>
                </a:extLst>
              </p:cNvPr>
              <p:cNvSpPr/>
              <p:nvPr/>
            </p:nvSpPr>
            <p:spPr>
              <a:xfrm>
                <a:off x="4894312" y="2248344"/>
                <a:ext cx="14604" cy="14604"/>
              </a:xfrm>
              <a:custGeom>
                <a:avLst/>
                <a:gdLst/>
                <a:ahLst/>
                <a:cxnLst/>
                <a:rect l="l" t="t" r="r" b="b"/>
                <a:pathLst>
                  <a:path w="14604" h="14605">
                    <a:moveTo>
                      <a:pt x="0" y="0"/>
                    </a:moveTo>
                    <a:lnTo>
                      <a:pt x="13983" y="1398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6" name="bk object 381">
                <a:extLst>
                  <a:ext uri="{FF2B5EF4-FFF2-40B4-BE49-F238E27FC236}">
                    <a16:creationId xmlns:a16="http://schemas.microsoft.com/office/drawing/2014/main" id="{E1EA0723-552D-4D56-BEF7-C89DFFFCF188}"/>
                  </a:ext>
                </a:extLst>
              </p:cNvPr>
              <p:cNvSpPr/>
              <p:nvPr/>
            </p:nvSpPr>
            <p:spPr>
              <a:xfrm>
                <a:off x="4814220" y="2248344"/>
                <a:ext cx="94615" cy="94615"/>
              </a:xfrm>
              <a:custGeom>
                <a:avLst/>
                <a:gdLst/>
                <a:ahLst/>
                <a:cxnLst/>
                <a:rect l="l" t="t" r="r" b="b"/>
                <a:pathLst>
                  <a:path w="94614" h="94614">
                    <a:moveTo>
                      <a:pt x="0" y="0"/>
                    </a:moveTo>
                    <a:lnTo>
                      <a:pt x="94074" y="94071"/>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7" name="bk object 382">
                <a:extLst>
                  <a:ext uri="{FF2B5EF4-FFF2-40B4-BE49-F238E27FC236}">
                    <a16:creationId xmlns:a16="http://schemas.microsoft.com/office/drawing/2014/main" id="{94029BF7-D34F-4DE4-8BA2-FF0A936C4087}"/>
                  </a:ext>
                </a:extLst>
              </p:cNvPr>
              <p:cNvSpPr/>
              <p:nvPr/>
            </p:nvSpPr>
            <p:spPr>
              <a:xfrm>
                <a:off x="4764290" y="2278503"/>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8" name="bk object 383">
                <a:extLst>
                  <a:ext uri="{FF2B5EF4-FFF2-40B4-BE49-F238E27FC236}">
                    <a16:creationId xmlns:a16="http://schemas.microsoft.com/office/drawing/2014/main" id="{3909BF14-7533-4657-8370-AF4C217D7451}"/>
                  </a:ext>
                </a:extLst>
              </p:cNvPr>
              <p:cNvSpPr/>
              <p:nvPr/>
            </p:nvSpPr>
            <p:spPr>
              <a:xfrm>
                <a:off x="4764290" y="235859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9" name="bk object 384">
                <a:extLst>
                  <a:ext uri="{FF2B5EF4-FFF2-40B4-BE49-F238E27FC236}">
                    <a16:creationId xmlns:a16="http://schemas.microsoft.com/office/drawing/2014/main" id="{5104B3C4-C0AD-475F-94ED-3A3C29FC67DD}"/>
                  </a:ext>
                </a:extLst>
              </p:cNvPr>
              <p:cNvSpPr/>
              <p:nvPr/>
            </p:nvSpPr>
            <p:spPr>
              <a:xfrm>
                <a:off x="4764290" y="243867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0" name="bk object 385">
                <a:extLst>
                  <a:ext uri="{FF2B5EF4-FFF2-40B4-BE49-F238E27FC236}">
                    <a16:creationId xmlns:a16="http://schemas.microsoft.com/office/drawing/2014/main" id="{7EE388FF-A755-4B56-92FA-1AFBEFA29577}"/>
                  </a:ext>
                </a:extLst>
              </p:cNvPr>
              <p:cNvSpPr/>
              <p:nvPr/>
            </p:nvSpPr>
            <p:spPr>
              <a:xfrm>
                <a:off x="4764290" y="2518768"/>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1" name="bk object 386">
                <a:extLst>
                  <a:ext uri="{FF2B5EF4-FFF2-40B4-BE49-F238E27FC236}">
                    <a16:creationId xmlns:a16="http://schemas.microsoft.com/office/drawing/2014/main" id="{C4E62951-9502-4138-B520-BCDF6966B77B}"/>
                  </a:ext>
                </a:extLst>
              </p:cNvPr>
              <p:cNvSpPr/>
              <p:nvPr/>
            </p:nvSpPr>
            <p:spPr>
              <a:xfrm>
                <a:off x="4764290" y="259885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2" name="bk object 387">
                <a:extLst>
                  <a:ext uri="{FF2B5EF4-FFF2-40B4-BE49-F238E27FC236}">
                    <a16:creationId xmlns:a16="http://schemas.microsoft.com/office/drawing/2014/main" id="{E081BE1E-4A80-4DF4-B655-A2F50BC47C53}"/>
                  </a:ext>
                </a:extLst>
              </p:cNvPr>
              <p:cNvSpPr/>
              <p:nvPr/>
            </p:nvSpPr>
            <p:spPr>
              <a:xfrm>
                <a:off x="4764290" y="267894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3" name="bk object 388">
                <a:extLst>
                  <a:ext uri="{FF2B5EF4-FFF2-40B4-BE49-F238E27FC236}">
                    <a16:creationId xmlns:a16="http://schemas.microsoft.com/office/drawing/2014/main" id="{3A323FD1-A3AB-4EC1-A3EA-8E77009590AD}"/>
                  </a:ext>
                </a:extLst>
              </p:cNvPr>
              <p:cNvSpPr/>
              <p:nvPr/>
            </p:nvSpPr>
            <p:spPr>
              <a:xfrm>
                <a:off x="4764290" y="275903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4" name="bk object 389">
                <a:extLst>
                  <a:ext uri="{FF2B5EF4-FFF2-40B4-BE49-F238E27FC236}">
                    <a16:creationId xmlns:a16="http://schemas.microsoft.com/office/drawing/2014/main" id="{B826025A-5F2D-4D49-8487-3F7E4B828AE7}"/>
                  </a:ext>
                </a:extLst>
              </p:cNvPr>
              <p:cNvSpPr/>
              <p:nvPr/>
            </p:nvSpPr>
            <p:spPr>
              <a:xfrm>
                <a:off x="4764290" y="283912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5" name="bk object 390">
                <a:extLst>
                  <a:ext uri="{FF2B5EF4-FFF2-40B4-BE49-F238E27FC236}">
                    <a16:creationId xmlns:a16="http://schemas.microsoft.com/office/drawing/2014/main" id="{71B3D5C6-A301-4C4F-83A5-2DF1A6F1E734}"/>
                  </a:ext>
                </a:extLst>
              </p:cNvPr>
              <p:cNvSpPr/>
              <p:nvPr/>
            </p:nvSpPr>
            <p:spPr>
              <a:xfrm>
                <a:off x="4764290" y="2919208"/>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6" name="bk object 391">
                <a:extLst>
                  <a:ext uri="{FF2B5EF4-FFF2-40B4-BE49-F238E27FC236}">
                    <a16:creationId xmlns:a16="http://schemas.microsoft.com/office/drawing/2014/main" id="{24681237-C582-4B7C-8B5A-DD726BF743A0}"/>
                  </a:ext>
                </a:extLst>
              </p:cNvPr>
              <p:cNvSpPr/>
              <p:nvPr/>
            </p:nvSpPr>
            <p:spPr>
              <a:xfrm>
                <a:off x="4764290" y="299967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7" name="bk object 392">
                <a:extLst>
                  <a:ext uri="{FF2B5EF4-FFF2-40B4-BE49-F238E27FC236}">
                    <a16:creationId xmlns:a16="http://schemas.microsoft.com/office/drawing/2014/main" id="{C1FD909E-3F87-4B93-A32F-F67A40D6A99E}"/>
                  </a:ext>
                </a:extLst>
              </p:cNvPr>
              <p:cNvSpPr/>
              <p:nvPr/>
            </p:nvSpPr>
            <p:spPr>
              <a:xfrm>
                <a:off x="4764290" y="3079762"/>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8" name="bk object 393">
                <a:extLst>
                  <a:ext uri="{FF2B5EF4-FFF2-40B4-BE49-F238E27FC236}">
                    <a16:creationId xmlns:a16="http://schemas.microsoft.com/office/drawing/2014/main" id="{58EBA352-96EA-441B-88A1-BE355E399E37}"/>
                  </a:ext>
                </a:extLst>
              </p:cNvPr>
              <p:cNvSpPr/>
              <p:nvPr/>
            </p:nvSpPr>
            <p:spPr>
              <a:xfrm>
                <a:off x="4764290" y="3159851"/>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9" name="bk object 394">
                <a:extLst>
                  <a:ext uri="{FF2B5EF4-FFF2-40B4-BE49-F238E27FC236}">
                    <a16:creationId xmlns:a16="http://schemas.microsoft.com/office/drawing/2014/main" id="{029541D8-0CD4-4AA1-97F9-777EFEC0D823}"/>
                  </a:ext>
                </a:extLst>
              </p:cNvPr>
              <p:cNvSpPr/>
              <p:nvPr/>
            </p:nvSpPr>
            <p:spPr>
              <a:xfrm>
                <a:off x="4764290" y="3239938"/>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0" name="bk object 395">
                <a:extLst>
                  <a:ext uri="{FF2B5EF4-FFF2-40B4-BE49-F238E27FC236}">
                    <a16:creationId xmlns:a16="http://schemas.microsoft.com/office/drawing/2014/main" id="{AC4106B6-0BEB-4107-A38D-4F4207315209}"/>
                  </a:ext>
                </a:extLst>
              </p:cNvPr>
              <p:cNvSpPr/>
              <p:nvPr/>
            </p:nvSpPr>
            <p:spPr>
              <a:xfrm>
                <a:off x="4764290" y="3319655"/>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1" name="bk object 396">
                <a:extLst>
                  <a:ext uri="{FF2B5EF4-FFF2-40B4-BE49-F238E27FC236}">
                    <a16:creationId xmlns:a16="http://schemas.microsoft.com/office/drawing/2014/main" id="{E85E2CB2-C9B4-42F2-8937-64B59B6FE46B}"/>
                  </a:ext>
                </a:extLst>
              </p:cNvPr>
              <p:cNvSpPr/>
              <p:nvPr/>
            </p:nvSpPr>
            <p:spPr>
              <a:xfrm>
                <a:off x="4764290" y="3399742"/>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2" name="bk object 397">
                <a:extLst>
                  <a:ext uri="{FF2B5EF4-FFF2-40B4-BE49-F238E27FC236}">
                    <a16:creationId xmlns:a16="http://schemas.microsoft.com/office/drawing/2014/main" id="{54FEDBC9-A6FA-48E6-B726-AEDC78DA552C}"/>
                  </a:ext>
                </a:extLst>
              </p:cNvPr>
              <p:cNvSpPr/>
              <p:nvPr/>
            </p:nvSpPr>
            <p:spPr>
              <a:xfrm>
                <a:off x="4764290" y="3479831"/>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3" name="bk object 398">
                <a:extLst>
                  <a:ext uri="{FF2B5EF4-FFF2-40B4-BE49-F238E27FC236}">
                    <a16:creationId xmlns:a16="http://schemas.microsoft.com/office/drawing/2014/main" id="{5F2F68B9-C784-4FB6-903A-F5119C11145E}"/>
                  </a:ext>
                </a:extLst>
              </p:cNvPr>
              <p:cNvSpPr/>
              <p:nvPr/>
            </p:nvSpPr>
            <p:spPr>
              <a:xfrm>
                <a:off x="4764290" y="355991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4" name="bk object 399">
                <a:extLst>
                  <a:ext uri="{FF2B5EF4-FFF2-40B4-BE49-F238E27FC236}">
                    <a16:creationId xmlns:a16="http://schemas.microsoft.com/office/drawing/2014/main" id="{B4AC15A7-9FA8-4593-BC65-66B9299FE58E}"/>
                  </a:ext>
                </a:extLst>
              </p:cNvPr>
              <p:cNvSpPr/>
              <p:nvPr/>
            </p:nvSpPr>
            <p:spPr>
              <a:xfrm>
                <a:off x="4764290" y="364000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5" name="bk object 400">
                <a:extLst>
                  <a:ext uri="{FF2B5EF4-FFF2-40B4-BE49-F238E27FC236}">
                    <a16:creationId xmlns:a16="http://schemas.microsoft.com/office/drawing/2014/main" id="{CC4C2CFA-FC46-4009-9C49-4AFF8B3871AF}"/>
                  </a:ext>
                </a:extLst>
              </p:cNvPr>
              <p:cNvSpPr/>
              <p:nvPr/>
            </p:nvSpPr>
            <p:spPr>
              <a:xfrm>
                <a:off x="4764290" y="3719834"/>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6" name="bk object 401">
                <a:extLst>
                  <a:ext uri="{FF2B5EF4-FFF2-40B4-BE49-F238E27FC236}">
                    <a16:creationId xmlns:a16="http://schemas.microsoft.com/office/drawing/2014/main" id="{ADDA80E8-7C3F-4E88-BB25-65A747BDF0B4}"/>
                  </a:ext>
                </a:extLst>
              </p:cNvPr>
              <p:cNvSpPr/>
              <p:nvPr/>
            </p:nvSpPr>
            <p:spPr>
              <a:xfrm>
                <a:off x="4764290" y="379967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7" name="bk object 402">
                <a:extLst>
                  <a:ext uri="{FF2B5EF4-FFF2-40B4-BE49-F238E27FC236}">
                    <a16:creationId xmlns:a16="http://schemas.microsoft.com/office/drawing/2014/main" id="{7E11E23C-81D2-48A5-A7A8-25FFE3CBBC7B}"/>
                  </a:ext>
                </a:extLst>
              </p:cNvPr>
              <p:cNvSpPr/>
              <p:nvPr/>
            </p:nvSpPr>
            <p:spPr>
              <a:xfrm>
                <a:off x="4764290" y="3879503"/>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8" name="bk object 403">
                <a:extLst>
                  <a:ext uri="{FF2B5EF4-FFF2-40B4-BE49-F238E27FC236}">
                    <a16:creationId xmlns:a16="http://schemas.microsoft.com/office/drawing/2014/main" id="{76946EA9-212A-4F77-B552-454BE16328A3}"/>
                  </a:ext>
                </a:extLst>
              </p:cNvPr>
              <p:cNvSpPr/>
              <p:nvPr/>
            </p:nvSpPr>
            <p:spPr>
              <a:xfrm>
                <a:off x="4764290" y="395933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9" name="bk object 404">
                <a:extLst>
                  <a:ext uri="{FF2B5EF4-FFF2-40B4-BE49-F238E27FC236}">
                    <a16:creationId xmlns:a16="http://schemas.microsoft.com/office/drawing/2014/main" id="{C2CC0CA1-84A8-4006-860B-7F76E3B698A9}"/>
                  </a:ext>
                </a:extLst>
              </p:cNvPr>
              <p:cNvSpPr/>
              <p:nvPr/>
            </p:nvSpPr>
            <p:spPr>
              <a:xfrm>
                <a:off x="4764290" y="4039165"/>
                <a:ext cx="82550" cy="82550"/>
              </a:xfrm>
              <a:custGeom>
                <a:avLst/>
                <a:gdLst/>
                <a:ahLst/>
                <a:cxnLst/>
                <a:rect l="l" t="t" r="r" b="b"/>
                <a:pathLst>
                  <a:path w="82550" h="82550">
                    <a:moveTo>
                      <a:pt x="0" y="0"/>
                    </a:moveTo>
                    <a:lnTo>
                      <a:pt x="82102" y="8209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0" name="bk object 405">
                <a:extLst>
                  <a:ext uri="{FF2B5EF4-FFF2-40B4-BE49-F238E27FC236}">
                    <a16:creationId xmlns:a16="http://schemas.microsoft.com/office/drawing/2014/main" id="{F47C4FFB-EB63-4824-91B8-6E7EAB6C2E2E}"/>
                  </a:ext>
                </a:extLst>
              </p:cNvPr>
              <p:cNvSpPr/>
              <p:nvPr/>
            </p:nvSpPr>
            <p:spPr>
              <a:xfrm>
                <a:off x="4764290" y="4118998"/>
                <a:ext cx="2540" cy="2540"/>
              </a:xfrm>
              <a:custGeom>
                <a:avLst/>
                <a:gdLst/>
                <a:ahLst/>
                <a:cxnLst/>
                <a:rect l="l" t="t" r="r" b="b"/>
                <a:pathLst>
                  <a:path w="2539" h="2539">
                    <a:moveTo>
                      <a:pt x="0" y="0"/>
                    </a:moveTo>
                    <a:lnTo>
                      <a:pt x="2265" y="226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1" name="bk object 406">
                <a:extLst>
                  <a:ext uri="{FF2B5EF4-FFF2-40B4-BE49-F238E27FC236}">
                    <a16:creationId xmlns:a16="http://schemas.microsoft.com/office/drawing/2014/main" id="{1A6CA73B-3964-4B3B-9CE9-11CC4677B928}"/>
                  </a:ext>
                </a:extLst>
              </p:cNvPr>
              <p:cNvSpPr/>
              <p:nvPr/>
            </p:nvSpPr>
            <p:spPr>
              <a:xfrm>
                <a:off x="5345722" y="1807413"/>
                <a:ext cx="13970" cy="13970"/>
              </a:xfrm>
              <a:custGeom>
                <a:avLst/>
                <a:gdLst/>
                <a:ahLst/>
                <a:cxnLst/>
                <a:rect l="l" t="t" r="r" b="b"/>
                <a:pathLst>
                  <a:path w="13970" h="13969">
                    <a:moveTo>
                      <a:pt x="0" y="0"/>
                    </a:moveTo>
                    <a:lnTo>
                      <a:pt x="13957" y="1395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2" name="bk object 407">
                <a:extLst>
                  <a:ext uri="{FF2B5EF4-FFF2-40B4-BE49-F238E27FC236}">
                    <a16:creationId xmlns:a16="http://schemas.microsoft.com/office/drawing/2014/main" id="{7AC5F2F6-0157-4306-BEDA-22491D484267}"/>
                  </a:ext>
                </a:extLst>
              </p:cNvPr>
              <p:cNvSpPr/>
              <p:nvPr/>
            </p:nvSpPr>
            <p:spPr>
              <a:xfrm>
                <a:off x="5265635" y="1807413"/>
                <a:ext cx="94615" cy="94615"/>
              </a:xfrm>
              <a:custGeom>
                <a:avLst/>
                <a:gdLst/>
                <a:ahLst/>
                <a:cxnLst/>
                <a:rect l="l" t="t" r="r" b="b"/>
                <a:pathLst>
                  <a:path w="94614" h="94614">
                    <a:moveTo>
                      <a:pt x="0" y="0"/>
                    </a:moveTo>
                    <a:lnTo>
                      <a:pt x="94044" y="9404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3" name="bk object 408">
                <a:extLst>
                  <a:ext uri="{FF2B5EF4-FFF2-40B4-BE49-F238E27FC236}">
                    <a16:creationId xmlns:a16="http://schemas.microsoft.com/office/drawing/2014/main" id="{9264BBCB-5284-4C33-9BF6-62CBF838176F}"/>
                  </a:ext>
                </a:extLst>
              </p:cNvPr>
              <p:cNvSpPr/>
              <p:nvPr/>
            </p:nvSpPr>
            <p:spPr>
              <a:xfrm>
                <a:off x="5215687" y="1837554"/>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4" name="bk object 409">
                <a:extLst>
                  <a:ext uri="{FF2B5EF4-FFF2-40B4-BE49-F238E27FC236}">
                    <a16:creationId xmlns:a16="http://schemas.microsoft.com/office/drawing/2014/main" id="{7E98E920-1E7A-417F-B058-4645AB17CDAF}"/>
                  </a:ext>
                </a:extLst>
              </p:cNvPr>
              <p:cNvSpPr/>
              <p:nvPr/>
            </p:nvSpPr>
            <p:spPr>
              <a:xfrm>
                <a:off x="5215687" y="1917641"/>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5" name="bk object 410">
                <a:extLst>
                  <a:ext uri="{FF2B5EF4-FFF2-40B4-BE49-F238E27FC236}">
                    <a16:creationId xmlns:a16="http://schemas.microsoft.com/office/drawing/2014/main" id="{001918CC-B1E2-472A-AF79-757C3AA08896}"/>
                  </a:ext>
                </a:extLst>
              </p:cNvPr>
              <p:cNvSpPr/>
              <p:nvPr/>
            </p:nvSpPr>
            <p:spPr>
              <a:xfrm>
                <a:off x="5215687" y="1997731"/>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6" name="bk object 411">
                <a:extLst>
                  <a:ext uri="{FF2B5EF4-FFF2-40B4-BE49-F238E27FC236}">
                    <a16:creationId xmlns:a16="http://schemas.microsoft.com/office/drawing/2014/main" id="{82B739ED-E0D5-4DE8-975C-F99717BC92EE}"/>
                  </a:ext>
                </a:extLst>
              </p:cNvPr>
              <p:cNvSpPr/>
              <p:nvPr/>
            </p:nvSpPr>
            <p:spPr>
              <a:xfrm>
                <a:off x="5215687" y="2077818"/>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7" name="bk object 412">
                <a:extLst>
                  <a:ext uri="{FF2B5EF4-FFF2-40B4-BE49-F238E27FC236}">
                    <a16:creationId xmlns:a16="http://schemas.microsoft.com/office/drawing/2014/main" id="{56E3647B-6C74-4DB1-9224-F3FA7554D75D}"/>
                  </a:ext>
                </a:extLst>
              </p:cNvPr>
              <p:cNvSpPr/>
              <p:nvPr/>
            </p:nvSpPr>
            <p:spPr>
              <a:xfrm>
                <a:off x="5215687" y="2157906"/>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8" name="bk object 413">
                <a:extLst>
                  <a:ext uri="{FF2B5EF4-FFF2-40B4-BE49-F238E27FC236}">
                    <a16:creationId xmlns:a16="http://schemas.microsoft.com/office/drawing/2014/main" id="{D1A1BD3A-1F62-4217-B3CE-D378E16A4311}"/>
                  </a:ext>
                </a:extLst>
              </p:cNvPr>
              <p:cNvSpPr/>
              <p:nvPr/>
            </p:nvSpPr>
            <p:spPr>
              <a:xfrm>
                <a:off x="5215687" y="2237994"/>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9" name="bk object 414">
                <a:extLst>
                  <a:ext uri="{FF2B5EF4-FFF2-40B4-BE49-F238E27FC236}">
                    <a16:creationId xmlns:a16="http://schemas.microsoft.com/office/drawing/2014/main" id="{D272F9C8-2FDD-4495-9A3B-1CFE080ACF6F}"/>
                  </a:ext>
                </a:extLst>
              </p:cNvPr>
              <p:cNvSpPr/>
              <p:nvPr/>
            </p:nvSpPr>
            <p:spPr>
              <a:xfrm>
                <a:off x="5215687" y="2318083"/>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0" name="bk object 415">
                <a:extLst>
                  <a:ext uri="{FF2B5EF4-FFF2-40B4-BE49-F238E27FC236}">
                    <a16:creationId xmlns:a16="http://schemas.microsoft.com/office/drawing/2014/main" id="{1EBE6030-0936-4C5A-A203-BF6592DF630C}"/>
                  </a:ext>
                </a:extLst>
              </p:cNvPr>
              <p:cNvSpPr/>
              <p:nvPr/>
            </p:nvSpPr>
            <p:spPr>
              <a:xfrm>
                <a:off x="5215687" y="2398171"/>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1" name="bk object 416">
                <a:extLst>
                  <a:ext uri="{FF2B5EF4-FFF2-40B4-BE49-F238E27FC236}">
                    <a16:creationId xmlns:a16="http://schemas.microsoft.com/office/drawing/2014/main" id="{DADAA399-EC3A-40BD-9666-E82A661F1262}"/>
                  </a:ext>
                </a:extLst>
              </p:cNvPr>
              <p:cNvSpPr/>
              <p:nvPr/>
            </p:nvSpPr>
            <p:spPr>
              <a:xfrm>
                <a:off x="5215687" y="2478259"/>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2" name="bk object 417">
                <a:extLst>
                  <a:ext uri="{FF2B5EF4-FFF2-40B4-BE49-F238E27FC236}">
                    <a16:creationId xmlns:a16="http://schemas.microsoft.com/office/drawing/2014/main" id="{65F4C63B-1A75-4E5A-81F0-46A4722AD9C0}"/>
                  </a:ext>
                </a:extLst>
              </p:cNvPr>
              <p:cNvSpPr/>
              <p:nvPr/>
            </p:nvSpPr>
            <p:spPr>
              <a:xfrm>
                <a:off x="5215687" y="2558725"/>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3" name="bk object 418">
                <a:extLst>
                  <a:ext uri="{FF2B5EF4-FFF2-40B4-BE49-F238E27FC236}">
                    <a16:creationId xmlns:a16="http://schemas.microsoft.com/office/drawing/2014/main" id="{988EAA8B-81C6-4D96-8B8C-23C465130CD7}"/>
                  </a:ext>
                </a:extLst>
              </p:cNvPr>
              <p:cNvSpPr/>
              <p:nvPr/>
            </p:nvSpPr>
            <p:spPr>
              <a:xfrm>
                <a:off x="5215687" y="2638813"/>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4" name="bk object 419">
                <a:extLst>
                  <a:ext uri="{FF2B5EF4-FFF2-40B4-BE49-F238E27FC236}">
                    <a16:creationId xmlns:a16="http://schemas.microsoft.com/office/drawing/2014/main" id="{E4093381-0FC5-4A59-B1BD-2E850A08994F}"/>
                  </a:ext>
                </a:extLst>
              </p:cNvPr>
              <p:cNvSpPr/>
              <p:nvPr/>
            </p:nvSpPr>
            <p:spPr>
              <a:xfrm>
                <a:off x="5215687" y="2718901"/>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5" name="bk object 420">
                <a:extLst>
                  <a:ext uri="{FF2B5EF4-FFF2-40B4-BE49-F238E27FC236}">
                    <a16:creationId xmlns:a16="http://schemas.microsoft.com/office/drawing/2014/main" id="{68621399-3411-42C3-B292-2AAA8147B326}"/>
                  </a:ext>
                </a:extLst>
              </p:cNvPr>
              <p:cNvSpPr/>
              <p:nvPr/>
            </p:nvSpPr>
            <p:spPr>
              <a:xfrm>
                <a:off x="5215687" y="2798990"/>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6" name="bk object 421">
                <a:extLst>
                  <a:ext uri="{FF2B5EF4-FFF2-40B4-BE49-F238E27FC236}">
                    <a16:creationId xmlns:a16="http://schemas.microsoft.com/office/drawing/2014/main" id="{5AC886CB-5441-4800-A5F5-702843E5DD0A}"/>
                  </a:ext>
                </a:extLst>
              </p:cNvPr>
              <p:cNvSpPr/>
              <p:nvPr/>
            </p:nvSpPr>
            <p:spPr>
              <a:xfrm>
                <a:off x="5215687" y="2878700"/>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7" name="bk object 422">
                <a:extLst>
                  <a:ext uri="{FF2B5EF4-FFF2-40B4-BE49-F238E27FC236}">
                    <a16:creationId xmlns:a16="http://schemas.microsoft.com/office/drawing/2014/main" id="{F887C5FD-C347-4E31-82DB-B511335C76F0}"/>
                  </a:ext>
                </a:extLst>
              </p:cNvPr>
              <p:cNvSpPr/>
              <p:nvPr/>
            </p:nvSpPr>
            <p:spPr>
              <a:xfrm>
                <a:off x="5215687" y="2958787"/>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8" name="bk object 423">
                <a:extLst>
                  <a:ext uri="{FF2B5EF4-FFF2-40B4-BE49-F238E27FC236}">
                    <a16:creationId xmlns:a16="http://schemas.microsoft.com/office/drawing/2014/main" id="{646C8A9A-83F4-45F7-88EE-534E8D46EA85}"/>
                  </a:ext>
                </a:extLst>
              </p:cNvPr>
              <p:cNvSpPr/>
              <p:nvPr/>
            </p:nvSpPr>
            <p:spPr>
              <a:xfrm>
                <a:off x="5215687" y="3038876"/>
                <a:ext cx="144145" cy="144145"/>
              </a:xfrm>
              <a:custGeom>
                <a:avLst/>
                <a:gdLst/>
                <a:ahLst/>
                <a:cxnLst/>
                <a:rect l="l" t="t" r="r" b="b"/>
                <a:pathLst>
                  <a:path w="144145" h="144144">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9" name="bk object 424">
                <a:extLst>
                  <a:ext uri="{FF2B5EF4-FFF2-40B4-BE49-F238E27FC236}">
                    <a16:creationId xmlns:a16="http://schemas.microsoft.com/office/drawing/2014/main" id="{5DD316D6-70F2-44CA-80D9-5A0C3D9D4E2D}"/>
                  </a:ext>
                </a:extLst>
              </p:cNvPr>
              <p:cNvSpPr/>
              <p:nvPr/>
            </p:nvSpPr>
            <p:spPr>
              <a:xfrm>
                <a:off x="5215687" y="3118964"/>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0" name="bk object 425">
                <a:extLst>
                  <a:ext uri="{FF2B5EF4-FFF2-40B4-BE49-F238E27FC236}">
                    <a16:creationId xmlns:a16="http://schemas.microsoft.com/office/drawing/2014/main" id="{50E582EB-3551-4521-8FCE-A11D655A3BB3}"/>
                  </a:ext>
                </a:extLst>
              </p:cNvPr>
              <p:cNvSpPr/>
              <p:nvPr/>
            </p:nvSpPr>
            <p:spPr>
              <a:xfrm>
                <a:off x="5215687" y="3199052"/>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1" name="bk object 426">
                <a:extLst>
                  <a:ext uri="{FF2B5EF4-FFF2-40B4-BE49-F238E27FC236}">
                    <a16:creationId xmlns:a16="http://schemas.microsoft.com/office/drawing/2014/main" id="{FAA40FB7-0F95-4F64-B303-D112EE1F3B77}"/>
                  </a:ext>
                </a:extLst>
              </p:cNvPr>
              <p:cNvSpPr/>
              <p:nvPr/>
            </p:nvSpPr>
            <p:spPr>
              <a:xfrm>
                <a:off x="5215687" y="3278886"/>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2" name="bk object 427">
                <a:extLst>
                  <a:ext uri="{FF2B5EF4-FFF2-40B4-BE49-F238E27FC236}">
                    <a16:creationId xmlns:a16="http://schemas.microsoft.com/office/drawing/2014/main" id="{DB0E2776-8054-4CD4-A7DC-78E6A7F0687B}"/>
                  </a:ext>
                </a:extLst>
              </p:cNvPr>
              <p:cNvSpPr/>
              <p:nvPr/>
            </p:nvSpPr>
            <p:spPr>
              <a:xfrm>
                <a:off x="5215687" y="3358719"/>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3" name="bk object 428">
                <a:extLst>
                  <a:ext uri="{FF2B5EF4-FFF2-40B4-BE49-F238E27FC236}">
                    <a16:creationId xmlns:a16="http://schemas.microsoft.com/office/drawing/2014/main" id="{9E142D0E-3776-43F9-AAD9-A86262DA46EC}"/>
                  </a:ext>
                </a:extLst>
              </p:cNvPr>
              <p:cNvSpPr/>
              <p:nvPr/>
            </p:nvSpPr>
            <p:spPr>
              <a:xfrm>
                <a:off x="5215687" y="3438548"/>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4" name="bk object 429">
                <a:extLst>
                  <a:ext uri="{FF2B5EF4-FFF2-40B4-BE49-F238E27FC236}">
                    <a16:creationId xmlns:a16="http://schemas.microsoft.com/office/drawing/2014/main" id="{0DA0FF41-B074-4CAC-B82C-8592CDDC06F3}"/>
                  </a:ext>
                </a:extLst>
              </p:cNvPr>
              <p:cNvSpPr/>
              <p:nvPr/>
            </p:nvSpPr>
            <p:spPr>
              <a:xfrm>
                <a:off x="5215687" y="3518381"/>
                <a:ext cx="144145" cy="144145"/>
              </a:xfrm>
              <a:custGeom>
                <a:avLst/>
                <a:gdLst/>
                <a:ahLst/>
                <a:cxnLst/>
                <a:rect l="l" t="t" r="r" b="b"/>
                <a:pathLst>
                  <a:path w="144145" h="144145">
                    <a:moveTo>
                      <a:pt x="0" y="0"/>
                    </a:moveTo>
                    <a:lnTo>
                      <a:pt x="143992" y="14399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5" name="bk object 430">
                <a:extLst>
                  <a:ext uri="{FF2B5EF4-FFF2-40B4-BE49-F238E27FC236}">
                    <a16:creationId xmlns:a16="http://schemas.microsoft.com/office/drawing/2014/main" id="{4AACC4CE-D13D-4D4A-A170-58D610275A16}"/>
                  </a:ext>
                </a:extLst>
              </p:cNvPr>
              <p:cNvSpPr/>
              <p:nvPr/>
            </p:nvSpPr>
            <p:spPr>
              <a:xfrm>
                <a:off x="5215687" y="3598216"/>
                <a:ext cx="82550" cy="82550"/>
              </a:xfrm>
              <a:custGeom>
                <a:avLst/>
                <a:gdLst/>
                <a:ahLst/>
                <a:cxnLst/>
                <a:rect l="l" t="t" r="r" b="b"/>
                <a:pathLst>
                  <a:path w="82550" h="82550">
                    <a:moveTo>
                      <a:pt x="0" y="0"/>
                    </a:moveTo>
                    <a:lnTo>
                      <a:pt x="82103" y="8210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6" name="bk object 431">
                <a:extLst>
                  <a:ext uri="{FF2B5EF4-FFF2-40B4-BE49-F238E27FC236}">
                    <a16:creationId xmlns:a16="http://schemas.microsoft.com/office/drawing/2014/main" id="{A48BDECC-9769-4EC5-9B22-953CEA62D02E}"/>
                  </a:ext>
                </a:extLst>
              </p:cNvPr>
              <p:cNvSpPr/>
              <p:nvPr/>
            </p:nvSpPr>
            <p:spPr>
              <a:xfrm>
                <a:off x="5215687" y="3678044"/>
                <a:ext cx="2540" cy="2540"/>
              </a:xfrm>
              <a:custGeom>
                <a:avLst/>
                <a:gdLst/>
                <a:ahLst/>
                <a:cxnLst/>
                <a:rect l="l" t="t" r="r" b="b"/>
                <a:pathLst>
                  <a:path w="2539" h="2539">
                    <a:moveTo>
                      <a:pt x="0" y="0"/>
                    </a:moveTo>
                    <a:lnTo>
                      <a:pt x="2275" y="227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7" name="bk object 432">
                <a:extLst>
                  <a:ext uri="{FF2B5EF4-FFF2-40B4-BE49-F238E27FC236}">
                    <a16:creationId xmlns:a16="http://schemas.microsoft.com/office/drawing/2014/main" id="{196C90C1-6EC4-4BF7-82E5-ABE56CD8C54D}"/>
                  </a:ext>
                </a:extLst>
              </p:cNvPr>
              <p:cNvSpPr/>
              <p:nvPr/>
            </p:nvSpPr>
            <p:spPr>
              <a:xfrm>
                <a:off x="5509206" y="2037626"/>
                <a:ext cx="13970" cy="13970"/>
              </a:xfrm>
              <a:custGeom>
                <a:avLst/>
                <a:gdLst/>
                <a:ahLst/>
                <a:cxnLst/>
                <a:rect l="l" t="t" r="r" b="b"/>
                <a:pathLst>
                  <a:path w="13970" h="13969">
                    <a:moveTo>
                      <a:pt x="0" y="0"/>
                    </a:moveTo>
                    <a:lnTo>
                      <a:pt x="13960" y="1395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8" name="bk object 433">
                <a:extLst>
                  <a:ext uri="{FF2B5EF4-FFF2-40B4-BE49-F238E27FC236}">
                    <a16:creationId xmlns:a16="http://schemas.microsoft.com/office/drawing/2014/main" id="{1481C13C-180B-4082-8262-6FD5AE21BB69}"/>
                  </a:ext>
                </a:extLst>
              </p:cNvPr>
              <p:cNvSpPr/>
              <p:nvPr/>
            </p:nvSpPr>
            <p:spPr>
              <a:xfrm>
                <a:off x="5429114" y="2037626"/>
                <a:ext cx="94615" cy="94615"/>
              </a:xfrm>
              <a:custGeom>
                <a:avLst/>
                <a:gdLst/>
                <a:ahLst/>
                <a:cxnLst/>
                <a:rect l="l" t="t" r="r" b="b"/>
                <a:pathLst>
                  <a:path w="94614" h="94614">
                    <a:moveTo>
                      <a:pt x="0" y="0"/>
                    </a:moveTo>
                    <a:lnTo>
                      <a:pt x="94051" y="9404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9" name="bk object 434">
                <a:extLst>
                  <a:ext uri="{FF2B5EF4-FFF2-40B4-BE49-F238E27FC236}">
                    <a16:creationId xmlns:a16="http://schemas.microsoft.com/office/drawing/2014/main" id="{0DEF1C5C-5399-4343-A98D-7D1EE07EC5CF}"/>
                  </a:ext>
                </a:extLst>
              </p:cNvPr>
              <p:cNvSpPr/>
              <p:nvPr/>
            </p:nvSpPr>
            <p:spPr>
              <a:xfrm>
                <a:off x="5379161" y="2067762"/>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0" name="bk object 435">
                <a:extLst>
                  <a:ext uri="{FF2B5EF4-FFF2-40B4-BE49-F238E27FC236}">
                    <a16:creationId xmlns:a16="http://schemas.microsoft.com/office/drawing/2014/main" id="{7A5B63D3-50DB-43FA-B574-FAB413E01354}"/>
                  </a:ext>
                </a:extLst>
              </p:cNvPr>
              <p:cNvSpPr/>
              <p:nvPr/>
            </p:nvSpPr>
            <p:spPr>
              <a:xfrm>
                <a:off x="5379161" y="2147852"/>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1" name="bk object 436">
                <a:extLst>
                  <a:ext uri="{FF2B5EF4-FFF2-40B4-BE49-F238E27FC236}">
                    <a16:creationId xmlns:a16="http://schemas.microsoft.com/office/drawing/2014/main" id="{72D95F49-501A-4CCD-AE70-BBB668DE5209}"/>
                  </a:ext>
                </a:extLst>
              </p:cNvPr>
              <p:cNvSpPr/>
              <p:nvPr/>
            </p:nvSpPr>
            <p:spPr>
              <a:xfrm>
                <a:off x="5379161" y="2227938"/>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2" name="bk object 437">
                <a:extLst>
                  <a:ext uri="{FF2B5EF4-FFF2-40B4-BE49-F238E27FC236}">
                    <a16:creationId xmlns:a16="http://schemas.microsoft.com/office/drawing/2014/main" id="{61531025-879B-48F6-92D9-808E1EC20E84}"/>
                  </a:ext>
                </a:extLst>
              </p:cNvPr>
              <p:cNvSpPr/>
              <p:nvPr/>
            </p:nvSpPr>
            <p:spPr>
              <a:xfrm>
                <a:off x="5379161" y="230802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3" name="bk object 438">
                <a:extLst>
                  <a:ext uri="{FF2B5EF4-FFF2-40B4-BE49-F238E27FC236}">
                    <a16:creationId xmlns:a16="http://schemas.microsoft.com/office/drawing/2014/main" id="{5229B910-5E0E-4ED8-BE57-FC089CA11240}"/>
                  </a:ext>
                </a:extLst>
              </p:cNvPr>
              <p:cNvSpPr/>
              <p:nvPr/>
            </p:nvSpPr>
            <p:spPr>
              <a:xfrm>
                <a:off x="5379161" y="238811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4" name="bk object 439">
                <a:extLst>
                  <a:ext uri="{FF2B5EF4-FFF2-40B4-BE49-F238E27FC236}">
                    <a16:creationId xmlns:a16="http://schemas.microsoft.com/office/drawing/2014/main" id="{E0BADEFD-04E9-4BCC-87E2-ADE5BF4CC0A0}"/>
                  </a:ext>
                </a:extLst>
              </p:cNvPr>
              <p:cNvSpPr/>
              <p:nvPr/>
            </p:nvSpPr>
            <p:spPr>
              <a:xfrm>
                <a:off x="5379161" y="2468203"/>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5" name="bk object 440">
                <a:extLst>
                  <a:ext uri="{FF2B5EF4-FFF2-40B4-BE49-F238E27FC236}">
                    <a16:creationId xmlns:a16="http://schemas.microsoft.com/office/drawing/2014/main" id="{9B146BA6-370E-4123-A03B-5A5E8BC90DAC}"/>
                  </a:ext>
                </a:extLst>
              </p:cNvPr>
              <p:cNvSpPr/>
              <p:nvPr/>
            </p:nvSpPr>
            <p:spPr>
              <a:xfrm>
                <a:off x="5379161" y="254829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6" name="bk object 441">
                <a:extLst>
                  <a:ext uri="{FF2B5EF4-FFF2-40B4-BE49-F238E27FC236}">
                    <a16:creationId xmlns:a16="http://schemas.microsoft.com/office/drawing/2014/main" id="{8C930CE8-D434-4462-8798-7A9C3EDA787A}"/>
                  </a:ext>
                </a:extLst>
              </p:cNvPr>
              <p:cNvSpPr/>
              <p:nvPr/>
            </p:nvSpPr>
            <p:spPr>
              <a:xfrm>
                <a:off x="5379161" y="262838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7" name="bk object 442">
                <a:extLst>
                  <a:ext uri="{FF2B5EF4-FFF2-40B4-BE49-F238E27FC236}">
                    <a16:creationId xmlns:a16="http://schemas.microsoft.com/office/drawing/2014/main" id="{4A16FB69-19A7-42F6-8F24-504969CB48D9}"/>
                  </a:ext>
                </a:extLst>
              </p:cNvPr>
              <p:cNvSpPr/>
              <p:nvPr/>
            </p:nvSpPr>
            <p:spPr>
              <a:xfrm>
                <a:off x="5379161" y="2708473"/>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8" name="bk object 443">
                <a:extLst>
                  <a:ext uri="{FF2B5EF4-FFF2-40B4-BE49-F238E27FC236}">
                    <a16:creationId xmlns:a16="http://schemas.microsoft.com/office/drawing/2014/main" id="{36E216F1-B0BA-4620-AA46-9BE4C90E42A7}"/>
                  </a:ext>
                </a:extLst>
              </p:cNvPr>
              <p:cNvSpPr/>
              <p:nvPr/>
            </p:nvSpPr>
            <p:spPr>
              <a:xfrm>
                <a:off x="5379161" y="278893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9" name="bk object 444">
                <a:extLst>
                  <a:ext uri="{FF2B5EF4-FFF2-40B4-BE49-F238E27FC236}">
                    <a16:creationId xmlns:a16="http://schemas.microsoft.com/office/drawing/2014/main" id="{699F2158-080A-464A-A86B-D07B1ABAB23E}"/>
                  </a:ext>
                </a:extLst>
              </p:cNvPr>
              <p:cNvSpPr/>
              <p:nvPr/>
            </p:nvSpPr>
            <p:spPr>
              <a:xfrm>
                <a:off x="5379161" y="286902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0" name="bk object 445">
                <a:extLst>
                  <a:ext uri="{FF2B5EF4-FFF2-40B4-BE49-F238E27FC236}">
                    <a16:creationId xmlns:a16="http://schemas.microsoft.com/office/drawing/2014/main" id="{B5CF1A1C-DCEA-49DF-9239-07C103C02926}"/>
                  </a:ext>
                </a:extLst>
              </p:cNvPr>
              <p:cNvSpPr/>
              <p:nvPr/>
            </p:nvSpPr>
            <p:spPr>
              <a:xfrm>
                <a:off x="5379161" y="294911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1" name="bk object 446">
                <a:extLst>
                  <a:ext uri="{FF2B5EF4-FFF2-40B4-BE49-F238E27FC236}">
                    <a16:creationId xmlns:a16="http://schemas.microsoft.com/office/drawing/2014/main" id="{C0538C2F-6B28-465D-8BD4-05CBEA5FF7CA}"/>
                  </a:ext>
                </a:extLst>
              </p:cNvPr>
              <p:cNvSpPr/>
              <p:nvPr/>
            </p:nvSpPr>
            <p:spPr>
              <a:xfrm>
                <a:off x="5379161" y="302919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2" name="bk object 447">
                <a:extLst>
                  <a:ext uri="{FF2B5EF4-FFF2-40B4-BE49-F238E27FC236}">
                    <a16:creationId xmlns:a16="http://schemas.microsoft.com/office/drawing/2014/main" id="{E2015AD3-8300-461B-98C1-86F31B0C137F}"/>
                  </a:ext>
                </a:extLst>
              </p:cNvPr>
              <p:cNvSpPr/>
              <p:nvPr/>
            </p:nvSpPr>
            <p:spPr>
              <a:xfrm>
                <a:off x="5379161" y="3108914"/>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3" name="bk object 448">
                <a:extLst>
                  <a:ext uri="{FF2B5EF4-FFF2-40B4-BE49-F238E27FC236}">
                    <a16:creationId xmlns:a16="http://schemas.microsoft.com/office/drawing/2014/main" id="{4C7966EF-583E-493A-8E06-C981E03F4101}"/>
                  </a:ext>
                </a:extLst>
              </p:cNvPr>
              <p:cNvSpPr/>
              <p:nvPr/>
            </p:nvSpPr>
            <p:spPr>
              <a:xfrm>
                <a:off x="5379161" y="3189003"/>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4" name="bk object 449">
                <a:extLst>
                  <a:ext uri="{FF2B5EF4-FFF2-40B4-BE49-F238E27FC236}">
                    <a16:creationId xmlns:a16="http://schemas.microsoft.com/office/drawing/2014/main" id="{083B86E9-465B-4C60-BA0D-F3D504E011C5}"/>
                  </a:ext>
                </a:extLst>
              </p:cNvPr>
              <p:cNvSpPr/>
              <p:nvPr/>
            </p:nvSpPr>
            <p:spPr>
              <a:xfrm>
                <a:off x="5379161" y="326909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5" name="bk object 450">
                <a:extLst>
                  <a:ext uri="{FF2B5EF4-FFF2-40B4-BE49-F238E27FC236}">
                    <a16:creationId xmlns:a16="http://schemas.microsoft.com/office/drawing/2014/main" id="{EC8C8E1C-C583-42D4-B733-9E138CD1B673}"/>
                  </a:ext>
                </a:extLst>
              </p:cNvPr>
              <p:cNvSpPr/>
              <p:nvPr/>
            </p:nvSpPr>
            <p:spPr>
              <a:xfrm>
                <a:off x="5379161" y="334917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6" name="bk object 451">
                <a:extLst>
                  <a:ext uri="{FF2B5EF4-FFF2-40B4-BE49-F238E27FC236}">
                    <a16:creationId xmlns:a16="http://schemas.microsoft.com/office/drawing/2014/main" id="{791C1A06-299F-4F05-BF7B-941BA1AB249B}"/>
                  </a:ext>
                </a:extLst>
              </p:cNvPr>
              <p:cNvSpPr/>
              <p:nvPr/>
            </p:nvSpPr>
            <p:spPr>
              <a:xfrm>
                <a:off x="5379161" y="3429267"/>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7" name="bk object 452">
                <a:extLst>
                  <a:ext uri="{FF2B5EF4-FFF2-40B4-BE49-F238E27FC236}">
                    <a16:creationId xmlns:a16="http://schemas.microsoft.com/office/drawing/2014/main" id="{1855B1B0-4829-465F-961B-F09C01B1683D}"/>
                  </a:ext>
                </a:extLst>
              </p:cNvPr>
              <p:cNvSpPr/>
              <p:nvPr/>
            </p:nvSpPr>
            <p:spPr>
              <a:xfrm>
                <a:off x="5379161" y="350910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8" name="bk object 453">
                <a:extLst>
                  <a:ext uri="{FF2B5EF4-FFF2-40B4-BE49-F238E27FC236}">
                    <a16:creationId xmlns:a16="http://schemas.microsoft.com/office/drawing/2014/main" id="{30994F46-1B4C-41B2-A0CC-6E0BB83873DD}"/>
                  </a:ext>
                </a:extLst>
              </p:cNvPr>
              <p:cNvSpPr/>
              <p:nvPr/>
            </p:nvSpPr>
            <p:spPr>
              <a:xfrm>
                <a:off x="5379161" y="358893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9" name="bk object 454">
                <a:extLst>
                  <a:ext uri="{FF2B5EF4-FFF2-40B4-BE49-F238E27FC236}">
                    <a16:creationId xmlns:a16="http://schemas.microsoft.com/office/drawing/2014/main" id="{E52F6FF9-0EA5-4C55-BCDF-0D718007C568}"/>
                  </a:ext>
                </a:extLst>
              </p:cNvPr>
              <p:cNvSpPr/>
              <p:nvPr/>
            </p:nvSpPr>
            <p:spPr>
              <a:xfrm>
                <a:off x="5379161" y="3668762"/>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0" name="bk object 455">
                <a:extLst>
                  <a:ext uri="{FF2B5EF4-FFF2-40B4-BE49-F238E27FC236}">
                    <a16:creationId xmlns:a16="http://schemas.microsoft.com/office/drawing/2014/main" id="{622B6E03-ABD8-4BA5-9674-4526927240C6}"/>
                  </a:ext>
                </a:extLst>
              </p:cNvPr>
              <p:cNvSpPr/>
              <p:nvPr/>
            </p:nvSpPr>
            <p:spPr>
              <a:xfrm>
                <a:off x="5379161" y="374859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1" name="bk object 456">
                <a:extLst>
                  <a:ext uri="{FF2B5EF4-FFF2-40B4-BE49-F238E27FC236}">
                    <a16:creationId xmlns:a16="http://schemas.microsoft.com/office/drawing/2014/main" id="{1D165721-A1A7-4132-8D36-E0679571060E}"/>
                  </a:ext>
                </a:extLst>
              </p:cNvPr>
              <p:cNvSpPr/>
              <p:nvPr/>
            </p:nvSpPr>
            <p:spPr>
              <a:xfrm>
                <a:off x="5379161" y="3828424"/>
                <a:ext cx="82550" cy="82550"/>
              </a:xfrm>
              <a:custGeom>
                <a:avLst/>
                <a:gdLst/>
                <a:ahLst/>
                <a:cxnLst/>
                <a:rect l="l" t="t" r="r" b="b"/>
                <a:pathLst>
                  <a:path w="82550" h="82550">
                    <a:moveTo>
                      <a:pt x="0" y="0"/>
                    </a:moveTo>
                    <a:lnTo>
                      <a:pt x="82124" y="82121"/>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2" name="bk object 457">
                <a:extLst>
                  <a:ext uri="{FF2B5EF4-FFF2-40B4-BE49-F238E27FC236}">
                    <a16:creationId xmlns:a16="http://schemas.microsoft.com/office/drawing/2014/main" id="{DC542639-C34C-439D-BE70-CD6B1BA8DD32}"/>
                  </a:ext>
                </a:extLst>
              </p:cNvPr>
              <p:cNvSpPr/>
              <p:nvPr/>
            </p:nvSpPr>
            <p:spPr>
              <a:xfrm>
                <a:off x="5379161" y="3908257"/>
                <a:ext cx="2540" cy="2540"/>
              </a:xfrm>
              <a:custGeom>
                <a:avLst/>
                <a:gdLst/>
                <a:ahLst/>
                <a:cxnLst/>
                <a:rect l="l" t="t" r="r" b="b"/>
                <a:pathLst>
                  <a:path w="2539" h="2539">
                    <a:moveTo>
                      <a:pt x="0" y="0"/>
                    </a:moveTo>
                    <a:lnTo>
                      <a:pt x="2288" y="228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3" name="bk object 458">
                <a:extLst>
                  <a:ext uri="{FF2B5EF4-FFF2-40B4-BE49-F238E27FC236}">
                    <a16:creationId xmlns:a16="http://schemas.microsoft.com/office/drawing/2014/main" id="{89B4CEDD-EEDC-48E4-B6FA-4079FABF70CF}"/>
                  </a:ext>
                </a:extLst>
              </p:cNvPr>
              <p:cNvSpPr/>
              <p:nvPr/>
            </p:nvSpPr>
            <p:spPr>
              <a:xfrm>
                <a:off x="5672733" y="2248344"/>
                <a:ext cx="13970" cy="13970"/>
              </a:xfrm>
              <a:custGeom>
                <a:avLst/>
                <a:gdLst/>
                <a:ahLst/>
                <a:cxnLst/>
                <a:rect l="l" t="t" r="r" b="b"/>
                <a:pathLst>
                  <a:path w="13970" h="13969">
                    <a:moveTo>
                      <a:pt x="0" y="0"/>
                    </a:moveTo>
                    <a:lnTo>
                      <a:pt x="13957" y="1395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4" name="bk object 459">
                <a:extLst>
                  <a:ext uri="{FF2B5EF4-FFF2-40B4-BE49-F238E27FC236}">
                    <a16:creationId xmlns:a16="http://schemas.microsoft.com/office/drawing/2014/main" id="{5F7B727B-DE48-459F-896C-BAF2240D3D5F}"/>
                  </a:ext>
                </a:extLst>
              </p:cNvPr>
              <p:cNvSpPr/>
              <p:nvPr/>
            </p:nvSpPr>
            <p:spPr>
              <a:xfrm>
                <a:off x="5592641" y="2248344"/>
                <a:ext cx="94615" cy="94615"/>
              </a:xfrm>
              <a:custGeom>
                <a:avLst/>
                <a:gdLst/>
                <a:ahLst/>
                <a:cxnLst/>
                <a:rect l="l" t="t" r="r" b="b"/>
                <a:pathLst>
                  <a:path w="94614" h="94614">
                    <a:moveTo>
                      <a:pt x="0" y="0"/>
                    </a:moveTo>
                    <a:lnTo>
                      <a:pt x="94049" y="9404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5" name="bk object 460">
                <a:extLst>
                  <a:ext uri="{FF2B5EF4-FFF2-40B4-BE49-F238E27FC236}">
                    <a16:creationId xmlns:a16="http://schemas.microsoft.com/office/drawing/2014/main" id="{B33D5BD8-8F3B-4382-900E-9E4A5DDB88D2}"/>
                  </a:ext>
                </a:extLst>
              </p:cNvPr>
              <p:cNvSpPr/>
              <p:nvPr/>
            </p:nvSpPr>
            <p:spPr>
              <a:xfrm>
                <a:off x="5542698" y="227849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6" name="bk object 461">
                <a:extLst>
                  <a:ext uri="{FF2B5EF4-FFF2-40B4-BE49-F238E27FC236}">
                    <a16:creationId xmlns:a16="http://schemas.microsoft.com/office/drawing/2014/main" id="{C857672E-CFB5-449F-B3AC-A156A0508C1A}"/>
                  </a:ext>
                </a:extLst>
              </p:cNvPr>
              <p:cNvSpPr/>
              <p:nvPr/>
            </p:nvSpPr>
            <p:spPr>
              <a:xfrm>
                <a:off x="5542698" y="235857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7" name="bk object 462">
                <a:extLst>
                  <a:ext uri="{FF2B5EF4-FFF2-40B4-BE49-F238E27FC236}">
                    <a16:creationId xmlns:a16="http://schemas.microsoft.com/office/drawing/2014/main" id="{901D7120-79B2-4005-872C-E20D29748252}"/>
                  </a:ext>
                </a:extLst>
              </p:cNvPr>
              <p:cNvSpPr/>
              <p:nvPr/>
            </p:nvSpPr>
            <p:spPr>
              <a:xfrm>
                <a:off x="5542698" y="243866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8" name="bk object 463">
                <a:extLst>
                  <a:ext uri="{FF2B5EF4-FFF2-40B4-BE49-F238E27FC236}">
                    <a16:creationId xmlns:a16="http://schemas.microsoft.com/office/drawing/2014/main" id="{83891EB8-5AC8-4431-BD1A-E010B139AAF4}"/>
                  </a:ext>
                </a:extLst>
              </p:cNvPr>
              <p:cNvSpPr/>
              <p:nvPr/>
            </p:nvSpPr>
            <p:spPr>
              <a:xfrm>
                <a:off x="5542698" y="251875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9" name="bk object 464">
                <a:extLst>
                  <a:ext uri="{FF2B5EF4-FFF2-40B4-BE49-F238E27FC236}">
                    <a16:creationId xmlns:a16="http://schemas.microsoft.com/office/drawing/2014/main" id="{471E7845-0ED7-4D65-B4F2-61EC1E47EF95}"/>
                  </a:ext>
                </a:extLst>
              </p:cNvPr>
              <p:cNvSpPr/>
              <p:nvPr/>
            </p:nvSpPr>
            <p:spPr>
              <a:xfrm>
                <a:off x="5542698" y="259884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0" name="bk object 465">
                <a:extLst>
                  <a:ext uri="{FF2B5EF4-FFF2-40B4-BE49-F238E27FC236}">
                    <a16:creationId xmlns:a16="http://schemas.microsoft.com/office/drawing/2014/main" id="{6232C7C6-96D1-4168-B943-8F2C93B47D43}"/>
                  </a:ext>
                </a:extLst>
              </p:cNvPr>
              <p:cNvSpPr/>
              <p:nvPr/>
            </p:nvSpPr>
            <p:spPr>
              <a:xfrm>
                <a:off x="5542698" y="267893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1" name="bk object 466">
                <a:extLst>
                  <a:ext uri="{FF2B5EF4-FFF2-40B4-BE49-F238E27FC236}">
                    <a16:creationId xmlns:a16="http://schemas.microsoft.com/office/drawing/2014/main" id="{1A6204B8-644F-4DA8-81C5-3DD9B1A24152}"/>
                  </a:ext>
                </a:extLst>
              </p:cNvPr>
              <p:cNvSpPr/>
              <p:nvPr/>
            </p:nvSpPr>
            <p:spPr>
              <a:xfrm>
                <a:off x="5542698" y="275901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2" name="bk object 467">
                <a:extLst>
                  <a:ext uri="{FF2B5EF4-FFF2-40B4-BE49-F238E27FC236}">
                    <a16:creationId xmlns:a16="http://schemas.microsoft.com/office/drawing/2014/main" id="{BBD314A0-3B42-4B50-A702-DE68A8177039}"/>
                  </a:ext>
                </a:extLst>
              </p:cNvPr>
              <p:cNvSpPr/>
              <p:nvPr/>
            </p:nvSpPr>
            <p:spPr>
              <a:xfrm>
                <a:off x="5542698" y="283910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3" name="bk object 468">
                <a:extLst>
                  <a:ext uri="{FF2B5EF4-FFF2-40B4-BE49-F238E27FC236}">
                    <a16:creationId xmlns:a16="http://schemas.microsoft.com/office/drawing/2014/main" id="{50138074-9255-4688-9303-C99D47B160D9}"/>
                  </a:ext>
                </a:extLst>
              </p:cNvPr>
              <p:cNvSpPr/>
              <p:nvPr/>
            </p:nvSpPr>
            <p:spPr>
              <a:xfrm>
                <a:off x="5542698" y="291919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4" name="bk object 469">
                <a:extLst>
                  <a:ext uri="{FF2B5EF4-FFF2-40B4-BE49-F238E27FC236}">
                    <a16:creationId xmlns:a16="http://schemas.microsoft.com/office/drawing/2014/main" id="{D89A3E6C-E0EE-49A2-9AA4-2222F3CC3F67}"/>
                  </a:ext>
                </a:extLst>
              </p:cNvPr>
              <p:cNvSpPr/>
              <p:nvPr/>
            </p:nvSpPr>
            <p:spPr>
              <a:xfrm>
                <a:off x="5542698" y="299966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5" name="bk object 470">
                <a:extLst>
                  <a:ext uri="{FF2B5EF4-FFF2-40B4-BE49-F238E27FC236}">
                    <a16:creationId xmlns:a16="http://schemas.microsoft.com/office/drawing/2014/main" id="{AD243920-C99D-48D7-B0D0-67508BB63763}"/>
                  </a:ext>
                </a:extLst>
              </p:cNvPr>
              <p:cNvSpPr/>
              <p:nvPr/>
            </p:nvSpPr>
            <p:spPr>
              <a:xfrm>
                <a:off x="5542698" y="307975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6" name="bk object 471">
                <a:extLst>
                  <a:ext uri="{FF2B5EF4-FFF2-40B4-BE49-F238E27FC236}">
                    <a16:creationId xmlns:a16="http://schemas.microsoft.com/office/drawing/2014/main" id="{EB1195FE-C4F7-46AD-8F94-68BD7AE1F2D0}"/>
                  </a:ext>
                </a:extLst>
              </p:cNvPr>
              <p:cNvSpPr/>
              <p:nvPr/>
            </p:nvSpPr>
            <p:spPr>
              <a:xfrm>
                <a:off x="5542698" y="315983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7" name="bk object 472">
                <a:extLst>
                  <a:ext uri="{FF2B5EF4-FFF2-40B4-BE49-F238E27FC236}">
                    <a16:creationId xmlns:a16="http://schemas.microsoft.com/office/drawing/2014/main" id="{C0D7E4B7-AE32-4B4A-97CB-F4077A6FAAC9}"/>
                  </a:ext>
                </a:extLst>
              </p:cNvPr>
              <p:cNvSpPr/>
              <p:nvPr/>
            </p:nvSpPr>
            <p:spPr>
              <a:xfrm>
                <a:off x="5542698" y="323992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8" name="bk object 473">
                <a:extLst>
                  <a:ext uri="{FF2B5EF4-FFF2-40B4-BE49-F238E27FC236}">
                    <a16:creationId xmlns:a16="http://schemas.microsoft.com/office/drawing/2014/main" id="{86D2887F-4E24-4BF3-ADB9-528ECB72D9F4}"/>
                  </a:ext>
                </a:extLst>
              </p:cNvPr>
              <p:cNvSpPr/>
              <p:nvPr/>
            </p:nvSpPr>
            <p:spPr>
              <a:xfrm>
                <a:off x="5542698" y="331964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9" name="bk object 474">
                <a:extLst>
                  <a:ext uri="{FF2B5EF4-FFF2-40B4-BE49-F238E27FC236}">
                    <a16:creationId xmlns:a16="http://schemas.microsoft.com/office/drawing/2014/main" id="{C46E8DC1-B5D8-4916-ABE4-996EDEBB00E9}"/>
                  </a:ext>
                </a:extLst>
              </p:cNvPr>
              <p:cNvSpPr/>
              <p:nvPr/>
            </p:nvSpPr>
            <p:spPr>
              <a:xfrm>
                <a:off x="5542698" y="339973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0" name="bk object 475">
                <a:extLst>
                  <a:ext uri="{FF2B5EF4-FFF2-40B4-BE49-F238E27FC236}">
                    <a16:creationId xmlns:a16="http://schemas.microsoft.com/office/drawing/2014/main" id="{06C207F7-93C1-4F5F-B868-F28463778AA4}"/>
                  </a:ext>
                </a:extLst>
              </p:cNvPr>
              <p:cNvSpPr/>
              <p:nvPr/>
            </p:nvSpPr>
            <p:spPr>
              <a:xfrm>
                <a:off x="5542698" y="347981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1" name="bk object 476">
                <a:extLst>
                  <a:ext uri="{FF2B5EF4-FFF2-40B4-BE49-F238E27FC236}">
                    <a16:creationId xmlns:a16="http://schemas.microsoft.com/office/drawing/2014/main" id="{A91BD6C5-B98B-499B-AD39-F69739F67106}"/>
                  </a:ext>
                </a:extLst>
              </p:cNvPr>
              <p:cNvSpPr/>
              <p:nvPr/>
            </p:nvSpPr>
            <p:spPr>
              <a:xfrm>
                <a:off x="5542698" y="355990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2" name="bk object 477">
                <a:extLst>
                  <a:ext uri="{FF2B5EF4-FFF2-40B4-BE49-F238E27FC236}">
                    <a16:creationId xmlns:a16="http://schemas.microsoft.com/office/drawing/2014/main" id="{0F5691BD-A9BC-4E21-A48B-1DB64CC179F4}"/>
                  </a:ext>
                </a:extLst>
              </p:cNvPr>
              <p:cNvSpPr/>
              <p:nvPr/>
            </p:nvSpPr>
            <p:spPr>
              <a:xfrm>
                <a:off x="5542698" y="363999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3" name="bk object 478">
                <a:extLst>
                  <a:ext uri="{FF2B5EF4-FFF2-40B4-BE49-F238E27FC236}">
                    <a16:creationId xmlns:a16="http://schemas.microsoft.com/office/drawing/2014/main" id="{F2027104-4D90-4AE2-BFD7-B4FF399AEC0F}"/>
                  </a:ext>
                </a:extLst>
              </p:cNvPr>
              <p:cNvSpPr/>
              <p:nvPr/>
            </p:nvSpPr>
            <p:spPr>
              <a:xfrm>
                <a:off x="5542698" y="371982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4" name="bk object 479">
                <a:extLst>
                  <a:ext uri="{FF2B5EF4-FFF2-40B4-BE49-F238E27FC236}">
                    <a16:creationId xmlns:a16="http://schemas.microsoft.com/office/drawing/2014/main" id="{FD9E088F-07EA-47EA-AA8E-ED1E49349658}"/>
                  </a:ext>
                </a:extLst>
              </p:cNvPr>
              <p:cNvSpPr/>
              <p:nvPr/>
            </p:nvSpPr>
            <p:spPr>
              <a:xfrm>
                <a:off x="5542698" y="379965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5" name="bk object 480">
                <a:extLst>
                  <a:ext uri="{FF2B5EF4-FFF2-40B4-BE49-F238E27FC236}">
                    <a16:creationId xmlns:a16="http://schemas.microsoft.com/office/drawing/2014/main" id="{BD112F8C-8546-4A7F-B60F-C76E23EC0F9D}"/>
                  </a:ext>
                </a:extLst>
              </p:cNvPr>
              <p:cNvSpPr/>
              <p:nvPr/>
            </p:nvSpPr>
            <p:spPr>
              <a:xfrm>
                <a:off x="5542698" y="387949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6" name="bk object 481">
                <a:extLst>
                  <a:ext uri="{FF2B5EF4-FFF2-40B4-BE49-F238E27FC236}">
                    <a16:creationId xmlns:a16="http://schemas.microsoft.com/office/drawing/2014/main" id="{53CDD447-4BE2-427F-B7FF-1B70C4CCD6F1}"/>
                  </a:ext>
                </a:extLst>
              </p:cNvPr>
              <p:cNvSpPr/>
              <p:nvPr/>
            </p:nvSpPr>
            <p:spPr>
              <a:xfrm>
                <a:off x="5542698" y="395931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7" name="bk object 482">
                <a:extLst>
                  <a:ext uri="{FF2B5EF4-FFF2-40B4-BE49-F238E27FC236}">
                    <a16:creationId xmlns:a16="http://schemas.microsoft.com/office/drawing/2014/main" id="{17B6F93D-C24E-47A3-9F7D-DB6B3C5E7E72}"/>
                  </a:ext>
                </a:extLst>
              </p:cNvPr>
              <p:cNvSpPr/>
              <p:nvPr/>
            </p:nvSpPr>
            <p:spPr>
              <a:xfrm>
                <a:off x="5542698" y="4039152"/>
                <a:ext cx="82550" cy="82550"/>
              </a:xfrm>
              <a:custGeom>
                <a:avLst/>
                <a:gdLst/>
                <a:ahLst/>
                <a:cxnLst/>
                <a:rect l="l" t="t" r="r" b="b"/>
                <a:pathLst>
                  <a:path w="82550" h="82550">
                    <a:moveTo>
                      <a:pt x="0" y="0"/>
                    </a:moveTo>
                    <a:lnTo>
                      <a:pt x="82115" y="8211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8" name="bk object 483">
                <a:extLst>
                  <a:ext uri="{FF2B5EF4-FFF2-40B4-BE49-F238E27FC236}">
                    <a16:creationId xmlns:a16="http://schemas.microsoft.com/office/drawing/2014/main" id="{513A8F26-C92B-4844-9E68-B3AEC87795ED}"/>
                  </a:ext>
                </a:extLst>
              </p:cNvPr>
              <p:cNvSpPr/>
              <p:nvPr/>
            </p:nvSpPr>
            <p:spPr>
              <a:xfrm>
                <a:off x="5542698" y="4118985"/>
                <a:ext cx="2540" cy="2540"/>
              </a:xfrm>
              <a:custGeom>
                <a:avLst/>
                <a:gdLst/>
                <a:ahLst/>
                <a:cxnLst/>
                <a:rect l="l" t="t" r="r" b="b"/>
                <a:pathLst>
                  <a:path w="2539" h="2539">
                    <a:moveTo>
                      <a:pt x="0" y="0"/>
                    </a:moveTo>
                    <a:lnTo>
                      <a:pt x="2278" y="227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9" name="bk object 484">
                <a:extLst>
                  <a:ext uri="{FF2B5EF4-FFF2-40B4-BE49-F238E27FC236}">
                    <a16:creationId xmlns:a16="http://schemas.microsoft.com/office/drawing/2014/main" id="{21A88F45-F2C3-423D-BD1D-D141700D134E}"/>
                  </a:ext>
                </a:extLst>
              </p:cNvPr>
              <p:cNvSpPr/>
              <p:nvPr/>
            </p:nvSpPr>
            <p:spPr>
              <a:xfrm>
                <a:off x="6123666" y="1807413"/>
                <a:ext cx="13970" cy="13970"/>
              </a:xfrm>
              <a:custGeom>
                <a:avLst/>
                <a:gdLst/>
                <a:ahLst/>
                <a:cxnLst/>
                <a:rect l="l" t="t" r="r" b="b"/>
                <a:pathLst>
                  <a:path w="13970" h="13969">
                    <a:moveTo>
                      <a:pt x="0" y="0"/>
                    </a:moveTo>
                    <a:lnTo>
                      <a:pt x="13951" y="139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0" name="bk object 485">
                <a:extLst>
                  <a:ext uri="{FF2B5EF4-FFF2-40B4-BE49-F238E27FC236}">
                    <a16:creationId xmlns:a16="http://schemas.microsoft.com/office/drawing/2014/main" id="{531E2041-B8A3-4CB7-B5EA-BB6A25C4061C}"/>
                  </a:ext>
                </a:extLst>
              </p:cNvPr>
              <p:cNvSpPr/>
              <p:nvPr/>
            </p:nvSpPr>
            <p:spPr>
              <a:xfrm>
                <a:off x="6043576" y="1807413"/>
                <a:ext cx="94615" cy="94615"/>
              </a:xfrm>
              <a:custGeom>
                <a:avLst/>
                <a:gdLst/>
                <a:ahLst/>
                <a:cxnLst/>
                <a:rect l="l" t="t" r="r" b="b"/>
                <a:pathLst>
                  <a:path w="94614" h="94614">
                    <a:moveTo>
                      <a:pt x="0" y="0"/>
                    </a:moveTo>
                    <a:lnTo>
                      <a:pt x="94041" y="9403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1" name="bk object 486">
                <a:extLst>
                  <a:ext uri="{FF2B5EF4-FFF2-40B4-BE49-F238E27FC236}">
                    <a16:creationId xmlns:a16="http://schemas.microsoft.com/office/drawing/2014/main" id="{92A7C53A-B517-41BD-94E7-DF0A364EA85B}"/>
                  </a:ext>
                </a:extLst>
              </p:cNvPr>
              <p:cNvSpPr/>
              <p:nvPr/>
            </p:nvSpPr>
            <p:spPr>
              <a:xfrm>
                <a:off x="5993625" y="183755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2" name="bk object 487">
                <a:extLst>
                  <a:ext uri="{FF2B5EF4-FFF2-40B4-BE49-F238E27FC236}">
                    <a16:creationId xmlns:a16="http://schemas.microsoft.com/office/drawing/2014/main" id="{4D1A2441-E223-47EE-BBAD-167FD38F11E4}"/>
                  </a:ext>
                </a:extLst>
              </p:cNvPr>
              <p:cNvSpPr/>
              <p:nvPr/>
            </p:nvSpPr>
            <p:spPr>
              <a:xfrm>
                <a:off x="5993625" y="191764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3" name="bk object 488">
                <a:extLst>
                  <a:ext uri="{FF2B5EF4-FFF2-40B4-BE49-F238E27FC236}">
                    <a16:creationId xmlns:a16="http://schemas.microsoft.com/office/drawing/2014/main" id="{CE672BDE-D14E-4D67-86F9-44AC0F66D86B}"/>
                  </a:ext>
                </a:extLst>
              </p:cNvPr>
              <p:cNvSpPr/>
              <p:nvPr/>
            </p:nvSpPr>
            <p:spPr>
              <a:xfrm>
                <a:off x="5993625" y="199773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4" name="bk object 489">
                <a:extLst>
                  <a:ext uri="{FF2B5EF4-FFF2-40B4-BE49-F238E27FC236}">
                    <a16:creationId xmlns:a16="http://schemas.microsoft.com/office/drawing/2014/main" id="{860C5F22-568E-4A8A-8A85-98C2175CEF99}"/>
                  </a:ext>
                </a:extLst>
              </p:cNvPr>
              <p:cNvSpPr/>
              <p:nvPr/>
            </p:nvSpPr>
            <p:spPr>
              <a:xfrm>
                <a:off x="5993625" y="207781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5" name="bk object 490">
                <a:extLst>
                  <a:ext uri="{FF2B5EF4-FFF2-40B4-BE49-F238E27FC236}">
                    <a16:creationId xmlns:a16="http://schemas.microsoft.com/office/drawing/2014/main" id="{9BB51583-123D-427C-A2F1-1A4E728F43B9}"/>
                  </a:ext>
                </a:extLst>
              </p:cNvPr>
              <p:cNvSpPr/>
              <p:nvPr/>
            </p:nvSpPr>
            <p:spPr>
              <a:xfrm>
                <a:off x="5993625" y="215790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6" name="bk object 491">
                <a:extLst>
                  <a:ext uri="{FF2B5EF4-FFF2-40B4-BE49-F238E27FC236}">
                    <a16:creationId xmlns:a16="http://schemas.microsoft.com/office/drawing/2014/main" id="{F01FDEAA-7D18-442C-86F5-02FB07ACAEB8}"/>
                  </a:ext>
                </a:extLst>
              </p:cNvPr>
              <p:cNvSpPr/>
              <p:nvPr/>
            </p:nvSpPr>
            <p:spPr>
              <a:xfrm>
                <a:off x="5993625" y="223799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7" name="bk object 492">
                <a:extLst>
                  <a:ext uri="{FF2B5EF4-FFF2-40B4-BE49-F238E27FC236}">
                    <a16:creationId xmlns:a16="http://schemas.microsoft.com/office/drawing/2014/main" id="{6ED2F86F-EBC3-4EE2-8EA5-CA36CD62D2E5}"/>
                  </a:ext>
                </a:extLst>
              </p:cNvPr>
              <p:cNvSpPr/>
              <p:nvPr/>
            </p:nvSpPr>
            <p:spPr>
              <a:xfrm>
                <a:off x="5993625" y="231808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8" name="bk object 493">
                <a:extLst>
                  <a:ext uri="{FF2B5EF4-FFF2-40B4-BE49-F238E27FC236}">
                    <a16:creationId xmlns:a16="http://schemas.microsoft.com/office/drawing/2014/main" id="{165E9F42-814F-4863-BDB7-366A45D8AE21}"/>
                  </a:ext>
                </a:extLst>
              </p:cNvPr>
              <p:cNvSpPr/>
              <p:nvPr/>
            </p:nvSpPr>
            <p:spPr>
              <a:xfrm>
                <a:off x="5993625" y="239817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9" name="bk object 494">
                <a:extLst>
                  <a:ext uri="{FF2B5EF4-FFF2-40B4-BE49-F238E27FC236}">
                    <a16:creationId xmlns:a16="http://schemas.microsoft.com/office/drawing/2014/main" id="{93C95E17-9F47-4825-93A7-C5D3434A72C5}"/>
                  </a:ext>
                </a:extLst>
              </p:cNvPr>
              <p:cNvSpPr/>
              <p:nvPr/>
            </p:nvSpPr>
            <p:spPr>
              <a:xfrm>
                <a:off x="5993625" y="247825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0" name="bk object 495">
                <a:extLst>
                  <a:ext uri="{FF2B5EF4-FFF2-40B4-BE49-F238E27FC236}">
                    <a16:creationId xmlns:a16="http://schemas.microsoft.com/office/drawing/2014/main" id="{DD14D324-5D11-4FAB-AC47-96137C69C0B8}"/>
                  </a:ext>
                </a:extLst>
              </p:cNvPr>
              <p:cNvSpPr/>
              <p:nvPr/>
            </p:nvSpPr>
            <p:spPr>
              <a:xfrm>
                <a:off x="5993625" y="255872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1" name="bk object 496">
                <a:extLst>
                  <a:ext uri="{FF2B5EF4-FFF2-40B4-BE49-F238E27FC236}">
                    <a16:creationId xmlns:a16="http://schemas.microsoft.com/office/drawing/2014/main" id="{113F2201-B085-48BA-93EF-95BB6EE614DB}"/>
                  </a:ext>
                </a:extLst>
              </p:cNvPr>
              <p:cNvSpPr/>
              <p:nvPr/>
            </p:nvSpPr>
            <p:spPr>
              <a:xfrm>
                <a:off x="5993625" y="263881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2" name="bk object 497">
                <a:extLst>
                  <a:ext uri="{FF2B5EF4-FFF2-40B4-BE49-F238E27FC236}">
                    <a16:creationId xmlns:a16="http://schemas.microsoft.com/office/drawing/2014/main" id="{7EA42A61-7705-4945-9A34-A433C7C5137E}"/>
                  </a:ext>
                </a:extLst>
              </p:cNvPr>
              <p:cNvSpPr/>
              <p:nvPr/>
            </p:nvSpPr>
            <p:spPr>
              <a:xfrm>
                <a:off x="5993625" y="271889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3" name="bk object 498">
                <a:extLst>
                  <a:ext uri="{FF2B5EF4-FFF2-40B4-BE49-F238E27FC236}">
                    <a16:creationId xmlns:a16="http://schemas.microsoft.com/office/drawing/2014/main" id="{4083E4A9-D745-4F27-8567-D2391381E312}"/>
                  </a:ext>
                </a:extLst>
              </p:cNvPr>
              <p:cNvSpPr/>
              <p:nvPr/>
            </p:nvSpPr>
            <p:spPr>
              <a:xfrm>
                <a:off x="5993625" y="279898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4" name="bk object 499">
                <a:extLst>
                  <a:ext uri="{FF2B5EF4-FFF2-40B4-BE49-F238E27FC236}">
                    <a16:creationId xmlns:a16="http://schemas.microsoft.com/office/drawing/2014/main" id="{F9F6DB37-624A-469C-BB99-6D78A2D7923E}"/>
                  </a:ext>
                </a:extLst>
              </p:cNvPr>
              <p:cNvSpPr/>
              <p:nvPr/>
            </p:nvSpPr>
            <p:spPr>
              <a:xfrm>
                <a:off x="5993625" y="287869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5" name="bk object 500">
                <a:extLst>
                  <a:ext uri="{FF2B5EF4-FFF2-40B4-BE49-F238E27FC236}">
                    <a16:creationId xmlns:a16="http://schemas.microsoft.com/office/drawing/2014/main" id="{954B72F3-688D-4C37-9442-2D93A89397D3}"/>
                  </a:ext>
                </a:extLst>
              </p:cNvPr>
              <p:cNvSpPr/>
              <p:nvPr/>
            </p:nvSpPr>
            <p:spPr>
              <a:xfrm>
                <a:off x="5993625" y="295878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6" name="bk object 501">
                <a:extLst>
                  <a:ext uri="{FF2B5EF4-FFF2-40B4-BE49-F238E27FC236}">
                    <a16:creationId xmlns:a16="http://schemas.microsoft.com/office/drawing/2014/main" id="{3A917C4D-DA52-45B4-A1D6-92018F80F8F7}"/>
                  </a:ext>
                </a:extLst>
              </p:cNvPr>
              <p:cNvSpPr/>
              <p:nvPr/>
            </p:nvSpPr>
            <p:spPr>
              <a:xfrm>
                <a:off x="5993625" y="303887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7" name="bk object 502">
                <a:extLst>
                  <a:ext uri="{FF2B5EF4-FFF2-40B4-BE49-F238E27FC236}">
                    <a16:creationId xmlns:a16="http://schemas.microsoft.com/office/drawing/2014/main" id="{8B71577E-CB3F-47F9-93FB-6A38481BB49D}"/>
                  </a:ext>
                </a:extLst>
              </p:cNvPr>
              <p:cNvSpPr/>
              <p:nvPr/>
            </p:nvSpPr>
            <p:spPr>
              <a:xfrm>
                <a:off x="5993625" y="311896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8" name="bk object 503">
                <a:extLst>
                  <a:ext uri="{FF2B5EF4-FFF2-40B4-BE49-F238E27FC236}">
                    <a16:creationId xmlns:a16="http://schemas.microsoft.com/office/drawing/2014/main" id="{E4B54900-FC08-4B42-B071-FB6B70963955}"/>
                  </a:ext>
                </a:extLst>
              </p:cNvPr>
              <p:cNvSpPr/>
              <p:nvPr/>
            </p:nvSpPr>
            <p:spPr>
              <a:xfrm>
                <a:off x="5993625" y="319905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9" name="bk object 504">
                <a:extLst>
                  <a:ext uri="{FF2B5EF4-FFF2-40B4-BE49-F238E27FC236}">
                    <a16:creationId xmlns:a16="http://schemas.microsoft.com/office/drawing/2014/main" id="{04C88156-7A31-46FC-8BC1-F1E50580090C}"/>
                  </a:ext>
                </a:extLst>
              </p:cNvPr>
              <p:cNvSpPr/>
              <p:nvPr/>
            </p:nvSpPr>
            <p:spPr>
              <a:xfrm>
                <a:off x="5993625" y="327888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0" name="bk object 505">
                <a:extLst>
                  <a:ext uri="{FF2B5EF4-FFF2-40B4-BE49-F238E27FC236}">
                    <a16:creationId xmlns:a16="http://schemas.microsoft.com/office/drawing/2014/main" id="{D237CF54-C7B7-4084-AA17-44925FE0E907}"/>
                  </a:ext>
                </a:extLst>
              </p:cNvPr>
              <p:cNvSpPr/>
              <p:nvPr/>
            </p:nvSpPr>
            <p:spPr>
              <a:xfrm>
                <a:off x="5993625" y="335871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1" name="bk object 506">
                <a:extLst>
                  <a:ext uri="{FF2B5EF4-FFF2-40B4-BE49-F238E27FC236}">
                    <a16:creationId xmlns:a16="http://schemas.microsoft.com/office/drawing/2014/main" id="{9D8FE6CF-4043-4768-8E30-F12E119417FA}"/>
                  </a:ext>
                </a:extLst>
              </p:cNvPr>
              <p:cNvSpPr/>
              <p:nvPr/>
            </p:nvSpPr>
            <p:spPr>
              <a:xfrm>
                <a:off x="5993625" y="343854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2" name="bk object 507">
                <a:extLst>
                  <a:ext uri="{FF2B5EF4-FFF2-40B4-BE49-F238E27FC236}">
                    <a16:creationId xmlns:a16="http://schemas.microsoft.com/office/drawing/2014/main" id="{5A61BD06-321D-47D0-B48D-04C164EC5E56}"/>
                  </a:ext>
                </a:extLst>
              </p:cNvPr>
              <p:cNvSpPr/>
              <p:nvPr/>
            </p:nvSpPr>
            <p:spPr>
              <a:xfrm>
                <a:off x="5993625" y="351838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3" name="bk object 508">
                <a:extLst>
                  <a:ext uri="{FF2B5EF4-FFF2-40B4-BE49-F238E27FC236}">
                    <a16:creationId xmlns:a16="http://schemas.microsoft.com/office/drawing/2014/main" id="{88AA31C4-F334-4489-953F-3AEF0D5E0733}"/>
                  </a:ext>
                </a:extLst>
              </p:cNvPr>
              <p:cNvSpPr/>
              <p:nvPr/>
            </p:nvSpPr>
            <p:spPr>
              <a:xfrm>
                <a:off x="5993625" y="3598214"/>
                <a:ext cx="82550" cy="82550"/>
              </a:xfrm>
              <a:custGeom>
                <a:avLst/>
                <a:gdLst/>
                <a:ahLst/>
                <a:cxnLst/>
                <a:rect l="l" t="t" r="r" b="b"/>
                <a:pathLst>
                  <a:path w="82550" h="82550">
                    <a:moveTo>
                      <a:pt x="0" y="0"/>
                    </a:moveTo>
                    <a:lnTo>
                      <a:pt x="82108" y="8210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4" name="bk object 509">
                <a:extLst>
                  <a:ext uri="{FF2B5EF4-FFF2-40B4-BE49-F238E27FC236}">
                    <a16:creationId xmlns:a16="http://schemas.microsoft.com/office/drawing/2014/main" id="{E5353CC5-E509-4F45-8744-A5A71F1D8325}"/>
                  </a:ext>
                </a:extLst>
              </p:cNvPr>
              <p:cNvSpPr/>
              <p:nvPr/>
            </p:nvSpPr>
            <p:spPr>
              <a:xfrm>
                <a:off x="5993625" y="3678043"/>
                <a:ext cx="2540" cy="2540"/>
              </a:xfrm>
              <a:custGeom>
                <a:avLst/>
                <a:gdLst/>
                <a:ahLst/>
                <a:cxnLst/>
                <a:rect l="l" t="t" r="r" b="b"/>
                <a:pathLst>
                  <a:path w="2539" h="2539">
                    <a:moveTo>
                      <a:pt x="0" y="0"/>
                    </a:moveTo>
                    <a:lnTo>
                      <a:pt x="2277" y="227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5" name="bk object 510">
                <a:extLst>
                  <a:ext uri="{FF2B5EF4-FFF2-40B4-BE49-F238E27FC236}">
                    <a16:creationId xmlns:a16="http://schemas.microsoft.com/office/drawing/2014/main" id="{6DC4C15C-1131-4252-BC18-ED5C6E1C2A47}"/>
                  </a:ext>
                </a:extLst>
              </p:cNvPr>
              <p:cNvSpPr/>
              <p:nvPr/>
            </p:nvSpPr>
            <p:spPr>
              <a:xfrm>
                <a:off x="6287156" y="2037626"/>
                <a:ext cx="13970" cy="13970"/>
              </a:xfrm>
              <a:custGeom>
                <a:avLst/>
                <a:gdLst/>
                <a:ahLst/>
                <a:cxnLst/>
                <a:rect l="l" t="t" r="r" b="b"/>
                <a:pathLst>
                  <a:path w="13970" h="13969">
                    <a:moveTo>
                      <a:pt x="0" y="0"/>
                    </a:moveTo>
                    <a:lnTo>
                      <a:pt x="13961" y="1396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6" name="bk object 511">
                <a:extLst>
                  <a:ext uri="{FF2B5EF4-FFF2-40B4-BE49-F238E27FC236}">
                    <a16:creationId xmlns:a16="http://schemas.microsoft.com/office/drawing/2014/main" id="{40968971-1EAD-4DBB-9E9E-F05796ED4AFE}"/>
                  </a:ext>
                </a:extLst>
              </p:cNvPr>
              <p:cNvSpPr/>
              <p:nvPr/>
            </p:nvSpPr>
            <p:spPr>
              <a:xfrm>
                <a:off x="6207064" y="2037626"/>
                <a:ext cx="94615" cy="94615"/>
              </a:xfrm>
              <a:custGeom>
                <a:avLst/>
                <a:gdLst/>
                <a:ahLst/>
                <a:cxnLst/>
                <a:rect l="l" t="t" r="r" b="b"/>
                <a:pathLst>
                  <a:path w="94614" h="94614">
                    <a:moveTo>
                      <a:pt x="0" y="0"/>
                    </a:moveTo>
                    <a:lnTo>
                      <a:pt x="94053" y="9404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7" name="bk object 512">
                <a:extLst>
                  <a:ext uri="{FF2B5EF4-FFF2-40B4-BE49-F238E27FC236}">
                    <a16:creationId xmlns:a16="http://schemas.microsoft.com/office/drawing/2014/main" id="{7DC7B099-0681-4A40-92CC-238920AEF331}"/>
                  </a:ext>
                </a:extLst>
              </p:cNvPr>
              <p:cNvSpPr/>
              <p:nvPr/>
            </p:nvSpPr>
            <p:spPr>
              <a:xfrm>
                <a:off x="6157125" y="206777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8" name="bk object 513">
                <a:extLst>
                  <a:ext uri="{FF2B5EF4-FFF2-40B4-BE49-F238E27FC236}">
                    <a16:creationId xmlns:a16="http://schemas.microsoft.com/office/drawing/2014/main" id="{D5495532-EF3E-42BB-B488-39C0A7547DD2}"/>
                  </a:ext>
                </a:extLst>
              </p:cNvPr>
              <p:cNvSpPr/>
              <p:nvPr/>
            </p:nvSpPr>
            <p:spPr>
              <a:xfrm>
                <a:off x="6157125" y="214786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9" name="bk object 514">
                <a:extLst>
                  <a:ext uri="{FF2B5EF4-FFF2-40B4-BE49-F238E27FC236}">
                    <a16:creationId xmlns:a16="http://schemas.microsoft.com/office/drawing/2014/main" id="{832C062F-10FE-424F-94F1-4B4C164EF25B}"/>
                  </a:ext>
                </a:extLst>
              </p:cNvPr>
              <p:cNvSpPr/>
              <p:nvPr/>
            </p:nvSpPr>
            <p:spPr>
              <a:xfrm>
                <a:off x="6157125" y="222795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0" name="bk object 515">
                <a:extLst>
                  <a:ext uri="{FF2B5EF4-FFF2-40B4-BE49-F238E27FC236}">
                    <a16:creationId xmlns:a16="http://schemas.microsoft.com/office/drawing/2014/main" id="{C378A529-6D86-40BA-B4B3-5DB73F11D5E0}"/>
                  </a:ext>
                </a:extLst>
              </p:cNvPr>
              <p:cNvSpPr/>
              <p:nvPr/>
            </p:nvSpPr>
            <p:spPr>
              <a:xfrm>
                <a:off x="6157125" y="230804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1" name="bk object 516">
                <a:extLst>
                  <a:ext uri="{FF2B5EF4-FFF2-40B4-BE49-F238E27FC236}">
                    <a16:creationId xmlns:a16="http://schemas.microsoft.com/office/drawing/2014/main" id="{C56C5650-B814-4279-9239-9BCAD70423ED}"/>
                  </a:ext>
                </a:extLst>
              </p:cNvPr>
              <p:cNvSpPr/>
              <p:nvPr/>
            </p:nvSpPr>
            <p:spPr>
              <a:xfrm>
                <a:off x="6157125" y="238812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2" name="bk object 517">
                <a:extLst>
                  <a:ext uri="{FF2B5EF4-FFF2-40B4-BE49-F238E27FC236}">
                    <a16:creationId xmlns:a16="http://schemas.microsoft.com/office/drawing/2014/main" id="{2887504A-7082-4A9B-85D5-BCDFB9C2780D}"/>
                  </a:ext>
                </a:extLst>
              </p:cNvPr>
              <p:cNvSpPr/>
              <p:nvPr/>
            </p:nvSpPr>
            <p:spPr>
              <a:xfrm>
                <a:off x="6157125" y="246821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3" name="bk object 518">
                <a:extLst>
                  <a:ext uri="{FF2B5EF4-FFF2-40B4-BE49-F238E27FC236}">
                    <a16:creationId xmlns:a16="http://schemas.microsoft.com/office/drawing/2014/main" id="{6C522B94-9EFF-4CA5-804B-55AA77337420}"/>
                  </a:ext>
                </a:extLst>
              </p:cNvPr>
              <p:cNvSpPr/>
              <p:nvPr/>
            </p:nvSpPr>
            <p:spPr>
              <a:xfrm>
                <a:off x="6157125" y="254831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4" name="bk object 519">
                <a:extLst>
                  <a:ext uri="{FF2B5EF4-FFF2-40B4-BE49-F238E27FC236}">
                    <a16:creationId xmlns:a16="http://schemas.microsoft.com/office/drawing/2014/main" id="{D575AA4A-0547-4265-8D54-3F858F4C0B69}"/>
                  </a:ext>
                </a:extLst>
              </p:cNvPr>
              <p:cNvSpPr/>
              <p:nvPr/>
            </p:nvSpPr>
            <p:spPr>
              <a:xfrm>
                <a:off x="6157125" y="262840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5" name="bk object 520">
                <a:extLst>
                  <a:ext uri="{FF2B5EF4-FFF2-40B4-BE49-F238E27FC236}">
                    <a16:creationId xmlns:a16="http://schemas.microsoft.com/office/drawing/2014/main" id="{8EE1F417-D9DB-453E-9BF2-382AAB5A9ADF}"/>
                  </a:ext>
                </a:extLst>
              </p:cNvPr>
              <p:cNvSpPr/>
              <p:nvPr/>
            </p:nvSpPr>
            <p:spPr>
              <a:xfrm>
                <a:off x="6157125" y="270848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6" name="bk object 521">
                <a:extLst>
                  <a:ext uri="{FF2B5EF4-FFF2-40B4-BE49-F238E27FC236}">
                    <a16:creationId xmlns:a16="http://schemas.microsoft.com/office/drawing/2014/main" id="{AEC3C4A3-9937-4D3C-86C8-251E9B8FF187}"/>
                  </a:ext>
                </a:extLst>
              </p:cNvPr>
              <p:cNvSpPr/>
              <p:nvPr/>
            </p:nvSpPr>
            <p:spPr>
              <a:xfrm>
                <a:off x="6157125" y="278894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7" name="bk object 522">
                <a:extLst>
                  <a:ext uri="{FF2B5EF4-FFF2-40B4-BE49-F238E27FC236}">
                    <a16:creationId xmlns:a16="http://schemas.microsoft.com/office/drawing/2014/main" id="{C86FEEB9-1ED7-4F14-B3DE-A1F9B157F2D5}"/>
                  </a:ext>
                </a:extLst>
              </p:cNvPr>
              <p:cNvSpPr/>
              <p:nvPr/>
            </p:nvSpPr>
            <p:spPr>
              <a:xfrm>
                <a:off x="6157125" y="286903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8" name="bk object 523">
                <a:extLst>
                  <a:ext uri="{FF2B5EF4-FFF2-40B4-BE49-F238E27FC236}">
                    <a16:creationId xmlns:a16="http://schemas.microsoft.com/office/drawing/2014/main" id="{4954E30E-0359-443F-9E26-D0B4450652BD}"/>
                  </a:ext>
                </a:extLst>
              </p:cNvPr>
              <p:cNvSpPr/>
              <p:nvPr/>
            </p:nvSpPr>
            <p:spPr>
              <a:xfrm>
                <a:off x="6157125" y="294912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9" name="bk object 524">
                <a:extLst>
                  <a:ext uri="{FF2B5EF4-FFF2-40B4-BE49-F238E27FC236}">
                    <a16:creationId xmlns:a16="http://schemas.microsoft.com/office/drawing/2014/main" id="{C65CD382-F623-45A9-8F5A-969B5EAE4FBF}"/>
                  </a:ext>
                </a:extLst>
              </p:cNvPr>
              <p:cNvSpPr/>
              <p:nvPr/>
            </p:nvSpPr>
            <p:spPr>
              <a:xfrm>
                <a:off x="6157125" y="302921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0" name="bk object 525">
                <a:extLst>
                  <a:ext uri="{FF2B5EF4-FFF2-40B4-BE49-F238E27FC236}">
                    <a16:creationId xmlns:a16="http://schemas.microsoft.com/office/drawing/2014/main" id="{61D02F39-5572-4D9E-8D1F-709FD1A6BEA6}"/>
                  </a:ext>
                </a:extLst>
              </p:cNvPr>
              <p:cNvSpPr/>
              <p:nvPr/>
            </p:nvSpPr>
            <p:spPr>
              <a:xfrm>
                <a:off x="6157125" y="310892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1" name="bk object 526">
                <a:extLst>
                  <a:ext uri="{FF2B5EF4-FFF2-40B4-BE49-F238E27FC236}">
                    <a16:creationId xmlns:a16="http://schemas.microsoft.com/office/drawing/2014/main" id="{574F7573-FD61-45F4-852A-2DFEB2DE6276}"/>
                  </a:ext>
                </a:extLst>
              </p:cNvPr>
              <p:cNvSpPr/>
              <p:nvPr/>
            </p:nvSpPr>
            <p:spPr>
              <a:xfrm>
                <a:off x="6157125" y="318901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2" name="bk object 527">
                <a:extLst>
                  <a:ext uri="{FF2B5EF4-FFF2-40B4-BE49-F238E27FC236}">
                    <a16:creationId xmlns:a16="http://schemas.microsoft.com/office/drawing/2014/main" id="{A64AF547-0809-4360-B9C1-32D2CA9BFE44}"/>
                  </a:ext>
                </a:extLst>
              </p:cNvPr>
              <p:cNvSpPr/>
              <p:nvPr/>
            </p:nvSpPr>
            <p:spPr>
              <a:xfrm>
                <a:off x="6157125" y="326910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3" name="bk object 528">
                <a:extLst>
                  <a:ext uri="{FF2B5EF4-FFF2-40B4-BE49-F238E27FC236}">
                    <a16:creationId xmlns:a16="http://schemas.microsoft.com/office/drawing/2014/main" id="{8951F291-7528-4FD3-A709-CAB47A87DD4E}"/>
                  </a:ext>
                </a:extLst>
              </p:cNvPr>
              <p:cNvSpPr/>
              <p:nvPr/>
            </p:nvSpPr>
            <p:spPr>
              <a:xfrm>
                <a:off x="6157125" y="3349193"/>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4" name="bk object 529">
                <a:extLst>
                  <a:ext uri="{FF2B5EF4-FFF2-40B4-BE49-F238E27FC236}">
                    <a16:creationId xmlns:a16="http://schemas.microsoft.com/office/drawing/2014/main" id="{FDD52AE6-4F13-48CA-9D1E-36454B5B104A}"/>
                  </a:ext>
                </a:extLst>
              </p:cNvPr>
              <p:cNvSpPr/>
              <p:nvPr/>
            </p:nvSpPr>
            <p:spPr>
              <a:xfrm>
                <a:off x="6157125" y="342928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5" name="bk object 530">
                <a:extLst>
                  <a:ext uri="{FF2B5EF4-FFF2-40B4-BE49-F238E27FC236}">
                    <a16:creationId xmlns:a16="http://schemas.microsoft.com/office/drawing/2014/main" id="{DE5A6AB5-00D4-4296-BF25-D2F14EF5AAC7}"/>
                  </a:ext>
                </a:extLst>
              </p:cNvPr>
              <p:cNvSpPr/>
              <p:nvPr/>
            </p:nvSpPr>
            <p:spPr>
              <a:xfrm>
                <a:off x="6157125" y="350911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6" name="bk object 531">
                <a:extLst>
                  <a:ext uri="{FF2B5EF4-FFF2-40B4-BE49-F238E27FC236}">
                    <a16:creationId xmlns:a16="http://schemas.microsoft.com/office/drawing/2014/main" id="{45F769CC-9262-414E-B6FD-FB9798EC52E5}"/>
                  </a:ext>
                </a:extLst>
              </p:cNvPr>
              <p:cNvSpPr/>
              <p:nvPr/>
            </p:nvSpPr>
            <p:spPr>
              <a:xfrm>
                <a:off x="6157125" y="358894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7" name="bk object 532">
                <a:extLst>
                  <a:ext uri="{FF2B5EF4-FFF2-40B4-BE49-F238E27FC236}">
                    <a16:creationId xmlns:a16="http://schemas.microsoft.com/office/drawing/2014/main" id="{F47FD3C8-644F-422C-950C-CA74D829CD15}"/>
                  </a:ext>
                </a:extLst>
              </p:cNvPr>
              <p:cNvSpPr/>
              <p:nvPr/>
            </p:nvSpPr>
            <p:spPr>
              <a:xfrm>
                <a:off x="6157125" y="366877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8" name="bk object 533">
                <a:extLst>
                  <a:ext uri="{FF2B5EF4-FFF2-40B4-BE49-F238E27FC236}">
                    <a16:creationId xmlns:a16="http://schemas.microsoft.com/office/drawing/2014/main" id="{22132EEC-086C-48E8-BCDF-DFA340085C4C}"/>
                  </a:ext>
                </a:extLst>
              </p:cNvPr>
              <p:cNvSpPr/>
              <p:nvPr/>
            </p:nvSpPr>
            <p:spPr>
              <a:xfrm>
                <a:off x="6157125" y="374860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9" name="bk object 534">
                <a:extLst>
                  <a:ext uri="{FF2B5EF4-FFF2-40B4-BE49-F238E27FC236}">
                    <a16:creationId xmlns:a16="http://schemas.microsoft.com/office/drawing/2014/main" id="{CD535F27-4620-4740-B196-A5C1FDF01240}"/>
                  </a:ext>
                </a:extLst>
              </p:cNvPr>
              <p:cNvSpPr/>
              <p:nvPr/>
            </p:nvSpPr>
            <p:spPr>
              <a:xfrm>
                <a:off x="6157125" y="3828438"/>
                <a:ext cx="82550" cy="82550"/>
              </a:xfrm>
              <a:custGeom>
                <a:avLst/>
                <a:gdLst/>
                <a:ahLst/>
                <a:cxnLst/>
                <a:rect l="l" t="t" r="r" b="b"/>
                <a:pathLst>
                  <a:path w="82550" h="82550">
                    <a:moveTo>
                      <a:pt x="0" y="0"/>
                    </a:moveTo>
                    <a:lnTo>
                      <a:pt x="82110" y="8210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0" name="bk object 535">
                <a:extLst>
                  <a:ext uri="{FF2B5EF4-FFF2-40B4-BE49-F238E27FC236}">
                    <a16:creationId xmlns:a16="http://schemas.microsoft.com/office/drawing/2014/main" id="{D7A20265-2D35-4F1E-A354-B25FD2B37C53}"/>
                  </a:ext>
                </a:extLst>
              </p:cNvPr>
              <p:cNvSpPr/>
              <p:nvPr/>
            </p:nvSpPr>
            <p:spPr>
              <a:xfrm>
                <a:off x="6157125" y="3908271"/>
                <a:ext cx="2540" cy="2540"/>
              </a:xfrm>
              <a:custGeom>
                <a:avLst/>
                <a:gdLst/>
                <a:ahLst/>
                <a:cxnLst/>
                <a:rect l="l" t="t" r="r" b="b"/>
                <a:pathLst>
                  <a:path w="2539" h="2539">
                    <a:moveTo>
                      <a:pt x="0" y="0"/>
                    </a:moveTo>
                    <a:lnTo>
                      <a:pt x="2274" y="227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1" name="bk object 536">
                <a:extLst>
                  <a:ext uri="{FF2B5EF4-FFF2-40B4-BE49-F238E27FC236}">
                    <a16:creationId xmlns:a16="http://schemas.microsoft.com/office/drawing/2014/main" id="{1E7C458A-9A25-4CEE-8A38-90A1381C5640}"/>
                  </a:ext>
                </a:extLst>
              </p:cNvPr>
              <p:cNvSpPr/>
              <p:nvPr/>
            </p:nvSpPr>
            <p:spPr>
              <a:xfrm>
                <a:off x="6450682" y="2248344"/>
                <a:ext cx="13970" cy="13970"/>
              </a:xfrm>
              <a:custGeom>
                <a:avLst/>
                <a:gdLst/>
                <a:ahLst/>
                <a:cxnLst/>
                <a:rect l="l" t="t" r="r" b="b"/>
                <a:pathLst>
                  <a:path w="13970" h="13969">
                    <a:moveTo>
                      <a:pt x="0" y="0"/>
                    </a:moveTo>
                    <a:lnTo>
                      <a:pt x="13960" y="1395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2" name="bk object 537">
                <a:extLst>
                  <a:ext uri="{FF2B5EF4-FFF2-40B4-BE49-F238E27FC236}">
                    <a16:creationId xmlns:a16="http://schemas.microsoft.com/office/drawing/2014/main" id="{DA9C49E2-168E-4BA9-B7DB-103CF9BB9AFD}"/>
                  </a:ext>
                </a:extLst>
              </p:cNvPr>
              <p:cNvSpPr/>
              <p:nvPr/>
            </p:nvSpPr>
            <p:spPr>
              <a:xfrm>
                <a:off x="6370590" y="2248344"/>
                <a:ext cx="94615" cy="94615"/>
              </a:xfrm>
              <a:custGeom>
                <a:avLst/>
                <a:gdLst/>
                <a:ahLst/>
                <a:cxnLst/>
                <a:rect l="l" t="t" r="r" b="b"/>
                <a:pathLst>
                  <a:path w="94614" h="94614">
                    <a:moveTo>
                      <a:pt x="0" y="0"/>
                    </a:moveTo>
                    <a:lnTo>
                      <a:pt x="94052" y="9404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3" name="bk object 538">
                <a:extLst>
                  <a:ext uri="{FF2B5EF4-FFF2-40B4-BE49-F238E27FC236}">
                    <a16:creationId xmlns:a16="http://schemas.microsoft.com/office/drawing/2014/main" id="{A755442A-38CC-4BE8-A726-A189189627BE}"/>
                  </a:ext>
                </a:extLst>
              </p:cNvPr>
              <p:cNvSpPr/>
              <p:nvPr/>
            </p:nvSpPr>
            <p:spPr>
              <a:xfrm>
                <a:off x="6320650" y="2278493"/>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4" name="bk object 539">
                <a:extLst>
                  <a:ext uri="{FF2B5EF4-FFF2-40B4-BE49-F238E27FC236}">
                    <a16:creationId xmlns:a16="http://schemas.microsoft.com/office/drawing/2014/main" id="{D3AA81CE-4FB9-4123-8A37-FBB8CE19A586}"/>
                  </a:ext>
                </a:extLst>
              </p:cNvPr>
              <p:cNvSpPr/>
              <p:nvPr/>
            </p:nvSpPr>
            <p:spPr>
              <a:xfrm>
                <a:off x="6320650" y="235858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5" name="bk object 540">
                <a:extLst>
                  <a:ext uri="{FF2B5EF4-FFF2-40B4-BE49-F238E27FC236}">
                    <a16:creationId xmlns:a16="http://schemas.microsoft.com/office/drawing/2014/main" id="{2B335F44-82C7-4CAA-8004-328F56422662}"/>
                  </a:ext>
                </a:extLst>
              </p:cNvPr>
              <p:cNvSpPr/>
              <p:nvPr/>
            </p:nvSpPr>
            <p:spPr>
              <a:xfrm>
                <a:off x="6320650" y="243866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6" name="bk object 541">
                <a:extLst>
                  <a:ext uri="{FF2B5EF4-FFF2-40B4-BE49-F238E27FC236}">
                    <a16:creationId xmlns:a16="http://schemas.microsoft.com/office/drawing/2014/main" id="{139B531B-E6E9-435D-AD92-21F8876BB4F5}"/>
                  </a:ext>
                </a:extLst>
              </p:cNvPr>
              <p:cNvSpPr/>
              <p:nvPr/>
            </p:nvSpPr>
            <p:spPr>
              <a:xfrm>
                <a:off x="6320650" y="251875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7" name="bk object 542">
                <a:extLst>
                  <a:ext uri="{FF2B5EF4-FFF2-40B4-BE49-F238E27FC236}">
                    <a16:creationId xmlns:a16="http://schemas.microsoft.com/office/drawing/2014/main" id="{4136204E-C303-40A7-8CBD-D8DD42559E05}"/>
                  </a:ext>
                </a:extLst>
              </p:cNvPr>
              <p:cNvSpPr/>
              <p:nvPr/>
            </p:nvSpPr>
            <p:spPr>
              <a:xfrm>
                <a:off x="6320650" y="259884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8" name="bk object 543">
                <a:extLst>
                  <a:ext uri="{FF2B5EF4-FFF2-40B4-BE49-F238E27FC236}">
                    <a16:creationId xmlns:a16="http://schemas.microsoft.com/office/drawing/2014/main" id="{4DC1FFB7-21D1-414E-9698-A3C7F345677A}"/>
                  </a:ext>
                </a:extLst>
              </p:cNvPr>
              <p:cNvSpPr/>
              <p:nvPr/>
            </p:nvSpPr>
            <p:spPr>
              <a:xfrm>
                <a:off x="6320650" y="267893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9" name="bk object 544">
                <a:extLst>
                  <a:ext uri="{FF2B5EF4-FFF2-40B4-BE49-F238E27FC236}">
                    <a16:creationId xmlns:a16="http://schemas.microsoft.com/office/drawing/2014/main" id="{F0081FF5-BD46-4394-A244-C59E02CC0445}"/>
                  </a:ext>
                </a:extLst>
              </p:cNvPr>
              <p:cNvSpPr/>
              <p:nvPr/>
            </p:nvSpPr>
            <p:spPr>
              <a:xfrm>
                <a:off x="6320650" y="275902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0" name="bk object 545">
                <a:extLst>
                  <a:ext uri="{FF2B5EF4-FFF2-40B4-BE49-F238E27FC236}">
                    <a16:creationId xmlns:a16="http://schemas.microsoft.com/office/drawing/2014/main" id="{6B775A17-E91E-41A4-A395-F296B7C1E157}"/>
                  </a:ext>
                </a:extLst>
              </p:cNvPr>
              <p:cNvSpPr/>
              <p:nvPr/>
            </p:nvSpPr>
            <p:spPr>
              <a:xfrm>
                <a:off x="6320650" y="283911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1" name="bk object 546">
                <a:extLst>
                  <a:ext uri="{FF2B5EF4-FFF2-40B4-BE49-F238E27FC236}">
                    <a16:creationId xmlns:a16="http://schemas.microsoft.com/office/drawing/2014/main" id="{765424EF-5924-4F0C-B80A-CFC05BF0F772}"/>
                  </a:ext>
                </a:extLst>
              </p:cNvPr>
              <p:cNvSpPr/>
              <p:nvPr/>
            </p:nvSpPr>
            <p:spPr>
              <a:xfrm>
                <a:off x="6320650" y="2919197"/>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2" name="bk object 547">
                <a:extLst>
                  <a:ext uri="{FF2B5EF4-FFF2-40B4-BE49-F238E27FC236}">
                    <a16:creationId xmlns:a16="http://schemas.microsoft.com/office/drawing/2014/main" id="{D2E07D55-4F47-4164-BD66-D28B71FE4AAF}"/>
                  </a:ext>
                </a:extLst>
              </p:cNvPr>
              <p:cNvSpPr/>
              <p:nvPr/>
            </p:nvSpPr>
            <p:spPr>
              <a:xfrm>
                <a:off x="6320650" y="299966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3" name="bk object 548">
                <a:extLst>
                  <a:ext uri="{FF2B5EF4-FFF2-40B4-BE49-F238E27FC236}">
                    <a16:creationId xmlns:a16="http://schemas.microsoft.com/office/drawing/2014/main" id="{1EA97070-B292-43D0-A98C-0EA7DED92F0A}"/>
                  </a:ext>
                </a:extLst>
              </p:cNvPr>
              <p:cNvSpPr/>
              <p:nvPr/>
            </p:nvSpPr>
            <p:spPr>
              <a:xfrm>
                <a:off x="6320650" y="3079752"/>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4" name="bk object 549">
                <a:extLst>
                  <a:ext uri="{FF2B5EF4-FFF2-40B4-BE49-F238E27FC236}">
                    <a16:creationId xmlns:a16="http://schemas.microsoft.com/office/drawing/2014/main" id="{333C4FBB-3F23-44B3-BA61-F103FB8758D5}"/>
                  </a:ext>
                </a:extLst>
              </p:cNvPr>
              <p:cNvSpPr/>
              <p:nvPr/>
            </p:nvSpPr>
            <p:spPr>
              <a:xfrm>
                <a:off x="6320650" y="315984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5" name="bk object 550">
                <a:extLst>
                  <a:ext uri="{FF2B5EF4-FFF2-40B4-BE49-F238E27FC236}">
                    <a16:creationId xmlns:a16="http://schemas.microsoft.com/office/drawing/2014/main" id="{1212EEE4-5D9C-4BA4-AF2C-93D0E2BF6F6D}"/>
                  </a:ext>
                </a:extLst>
              </p:cNvPr>
              <p:cNvSpPr/>
              <p:nvPr/>
            </p:nvSpPr>
            <p:spPr>
              <a:xfrm>
                <a:off x="6320650" y="3239928"/>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6" name="bk object 551">
                <a:extLst>
                  <a:ext uri="{FF2B5EF4-FFF2-40B4-BE49-F238E27FC236}">
                    <a16:creationId xmlns:a16="http://schemas.microsoft.com/office/drawing/2014/main" id="{4C88C1BF-1583-4B9A-A0B2-6A516F82C8CE}"/>
                  </a:ext>
                </a:extLst>
              </p:cNvPr>
              <p:cNvSpPr/>
              <p:nvPr/>
            </p:nvSpPr>
            <p:spPr>
              <a:xfrm>
                <a:off x="6320650" y="3319645"/>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7" name="bk object 552">
                <a:extLst>
                  <a:ext uri="{FF2B5EF4-FFF2-40B4-BE49-F238E27FC236}">
                    <a16:creationId xmlns:a16="http://schemas.microsoft.com/office/drawing/2014/main" id="{2C57F1BA-ECE3-44C0-AF89-A280E6E5076C}"/>
                  </a:ext>
                </a:extLst>
              </p:cNvPr>
              <p:cNvSpPr/>
              <p:nvPr/>
            </p:nvSpPr>
            <p:spPr>
              <a:xfrm>
                <a:off x="6320650" y="3399732"/>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8" name="bk object 553">
                <a:extLst>
                  <a:ext uri="{FF2B5EF4-FFF2-40B4-BE49-F238E27FC236}">
                    <a16:creationId xmlns:a16="http://schemas.microsoft.com/office/drawing/2014/main" id="{50D97C07-B3A7-4C9B-85C1-5BF993BEF5A4}"/>
                  </a:ext>
                </a:extLst>
              </p:cNvPr>
              <p:cNvSpPr/>
              <p:nvPr/>
            </p:nvSpPr>
            <p:spPr>
              <a:xfrm>
                <a:off x="6320650" y="347982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9" name="bk object 554">
                <a:extLst>
                  <a:ext uri="{FF2B5EF4-FFF2-40B4-BE49-F238E27FC236}">
                    <a16:creationId xmlns:a16="http://schemas.microsoft.com/office/drawing/2014/main" id="{C26B70B4-5B01-4F13-A9CB-E54E03125D73}"/>
                  </a:ext>
                </a:extLst>
              </p:cNvPr>
              <p:cNvSpPr/>
              <p:nvPr/>
            </p:nvSpPr>
            <p:spPr>
              <a:xfrm>
                <a:off x="6320650" y="355990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0" name="bk object 555">
                <a:extLst>
                  <a:ext uri="{FF2B5EF4-FFF2-40B4-BE49-F238E27FC236}">
                    <a16:creationId xmlns:a16="http://schemas.microsoft.com/office/drawing/2014/main" id="{7EF2AA53-9BFC-4058-9B81-2E540BC076F0}"/>
                  </a:ext>
                </a:extLst>
              </p:cNvPr>
              <p:cNvSpPr/>
              <p:nvPr/>
            </p:nvSpPr>
            <p:spPr>
              <a:xfrm>
                <a:off x="6320650" y="363999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1" name="bk object 556">
                <a:extLst>
                  <a:ext uri="{FF2B5EF4-FFF2-40B4-BE49-F238E27FC236}">
                    <a16:creationId xmlns:a16="http://schemas.microsoft.com/office/drawing/2014/main" id="{C3FC54BA-6A7B-468F-9E90-9860792DA909}"/>
                  </a:ext>
                </a:extLst>
              </p:cNvPr>
              <p:cNvSpPr/>
              <p:nvPr/>
            </p:nvSpPr>
            <p:spPr>
              <a:xfrm>
                <a:off x="6320650" y="3719824"/>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2" name="bk object 557">
                <a:extLst>
                  <a:ext uri="{FF2B5EF4-FFF2-40B4-BE49-F238E27FC236}">
                    <a16:creationId xmlns:a16="http://schemas.microsoft.com/office/drawing/2014/main" id="{5A22C284-2C11-4C6E-9C28-84EEDEBFEB21}"/>
                  </a:ext>
                </a:extLst>
              </p:cNvPr>
              <p:cNvSpPr/>
              <p:nvPr/>
            </p:nvSpPr>
            <p:spPr>
              <a:xfrm>
                <a:off x="6320650" y="379965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3" name="bk object 558">
                <a:extLst>
                  <a:ext uri="{FF2B5EF4-FFF2-40B4-BE49-F238E27FC236}">
                    <a16:creationId xmlns:a16="http://schemas.microsoft.com/office/drawing/2014/main" id="{1EB0DAE0-D67A-42DF-9777-1E9E01432122}"/>
                  </a:ext>
                </a:extLst>
              </p:cNvPr>
              <p:cNvSpPr/>
              <p:nvPr/>
            </p:nvSpPr>
            <p:spPr>
              <a:xfrm>
                <a:off x="6320650" y="3879493"/>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4" name="bk object 559">
                <a:extLst>
                  <a:ext uri="{FF2B5EF4-FFF2-40B4-BE49-F238E27FC236}">
                    <a16:creationId xmlns:a16="http://schemas.microsoft.com/office/drawing/2014/main" id="{22CB7DD3-8C8D-41B6-A1CF-B2FEC861DD22}"/>
                  </a:ext>
                </a:extLst>
              </p:cNvPr>
              <p:cNvSpPr/>
              <p:nvPr/>
            </p:nvSpPr>
            <p:spPr>
              <a:xfrm>
                <a:off x="6320650" y="3959320"/>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5" name="bk object 560">
                <a:extLst>
                  <a:ext uri="{FF2B5EF4-FFF2-40B4-BE49-F238E27FC236}">
                    <a16:creationId xmlns:a16="http://schemas.microsoft.com/office/drawing/2014/main" id="{47AB8129-CAE8-4828-9B20-9309500E3AAF}"/>
                  </a:ext>
                </a:extLst>
              </p:cNvPr>
              <p:cNvSpPr/>
              <p:nvPr/>
            </p:nvSpPr>
            <p:spPr>
              <a:xfrm>
                <a:off x="6320650" y="4039155"/>
                <a:ext cx="82550" cy="82550"/>
              </a:xfrm>
              <a:custGeom>
                <a:avLst/>
                <a:gdLst/>
                <a:ahLst/>
                <a:cxnLst/>
                <a:rect l="l" t="t" r="r" b="b"/>
                <a:pathLst>
                  <a:path w="82550" h="82550">
                    <a:moveTo>
                      <a:pt x="0" y="0"/>
                    </a:moveTo>
                    <a:lnTo>
                      <a:pt x="82112" y="8210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6" name="bk object 561">
                <a:extLst>
                  <a:ext uri="{FF2B5EF4-FFF2-40B4-BE49-F238E27FC236}">
                    <a16:creationId xmlns:a16="http://schemas.microsoft.com/office/drawing/2014/main" id="{C6600014-F2F7-42B9-ACE4-3AF6A32D190C}"/>
                  </a:ext>
                </a:extLst>
              </p:cNvPr>
              <p:cNvSpPr/>
              <p:nvPr/>
            </p:nvSpPr>
            <p:spPr>
              <a:xfrm>
                <a:off x="6320650" y="4118988"/>
                <a:ext cx="2540" cy="2540"/>
              </a:xfrm>
              <a:custGeom>
                <a:avLst/>
                <a:gdLst/>
                <a:ahLst/>
                <a:cxnLst/>
                <a:rect l="l" t="t" r="r" b="b"/>
                <a:pathLst>
                  <a:path w="2539" h="2539">
                    <a:moveTo>
                      <a:pt x="0" y="0"/>
                    </a:moveTo>
                    <a:lnTo>
                      <a:pt x="2275" y="227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7" name="bk object 562">
                <a:extLst>
                  <a:ext uri="{FF2B5EF4-FFF2-40B4-BE49-F238E27FC236}">
                    <a16:creationId xmlns:a16="http://schemas.microsoft.com/office/drawing/2014/main" id="{D7BC8615-2003-4C94-98FD-BB2DDE8A2B96}"/>
                  </a:ext>
                </a:extLst>
              </p:cNvPr>
              <p:cNvSpPr/>
              <p:nvPr/>
            </p:nvSpPr>
            <p:spPr>
              <a:xfrm>
                <a:off x="6901174" y="1807413"/>
                <a:ext cx="13970" cy="13970"/>
              </a:xfrm>
              <a:custGeom>
                <a:avLst/>
                <a:gdLst/>
                <a:ahLst/>
                <a:cxnLst/>
                <a:rect l="l" t="t" r="r" b="b"/>
                <a:pathLst>
                  <a:path w="13970" h="13969">
                    <a:moveTo>
                      <a:pt x="0" y="0"/>
                    </a:moveTo>
                    <a:lnTo>
                      <a:pt x="13950" y="139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8" name="bk object 563">
                <a:extLst>
                  <a:ext uri="{FF2B5EF4-FFF2-40B4-BE49-F238E27FC236}">
                    <a16:creationId xmlns:a16="http://schemas.microsoft.com/office/drawing/2014/main" id="{AC6FB43D-4B6C-48BF-87B9-C3012C5114D9}"/>
                  </a:ext>
                </a:extLst>
              </p:cNvPr>
              <p:cNvSpPr/>
              <p:nvPr/>
            </p:nvSpPr>
            <p:spPr>
              <a:xfrm>
                <a:off x="6821086" y="1807413"/>
                <a:ext cx="94615" cy="94615"/>
              </a:xfrm>
              <a:custGeom>
                <a:avLst/>
                <a:gdLst/>
                <a:ahLst/>
                <a:cxnLst/>
                <a:rect l="l" t="t" r="r" b="b"/>
                <a:pathLst>
                  <a:path w="94615" h="94614">
                    <a:moveTo>
                      <a:pt x="0" y="0"/>
                    </a:moveTo>
                    <a:lnTo>
                      <a:pt x="94038" y="940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9" name="bk object 564">
                <a:extLst>
                  <a:ext uri="{FF2B5EF4-FFF2-40B4-BE49-F238E27FC236}">
                    <a16:creationId xmlns:a16="http://schemas.microsoft.com/office/drawing/2014/main" id="{E6F84809-7539-43BA-B730-B1EABF0FF1F0}"/>
                  </a:ext>
                </a:extLst>
              </p:cNvPr>
              <p:cNvSpPr/>
              <p:nvPr/>
            </p:nvSpPr>
            <p:spPr>
              <a:xfrm>
                <a:off x="6771144" y="1837560"/>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0" name="bk object 565">
                <a:extLst>
                  <a:ext uri="{FF2B5EF4-FFF2-40B4-BE49-F238E27FC236}">
                    <a16:creationId xmlns:a16="http://schemas.microsoft.com/office/drawing/2014/main" id="{B679CE4E-8BF3-4F3E-96B2-897EA33E4C04}"/>
                  </a:ext>
                </a:extLst>
              </p:cNvPr>
              <p:cNvSpPr/>
              <p:nvPr/>
            </p:nvSpPr>
            <p:spPr>
              <a:xfrm>
                <a:off x="6771144" y="1917648"/>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1" name="bk object 566">
                <a:extLst>
                  <a:ext uri="{FF2B5EF4-FFF2-40B4-BE49-F238E27FC236}">
                    <a16:creationId xmlns:a16="http://schemas.microsoft.com/office/drawing/2014/main" id="{5B7D6A34-16FF-4B3B-AE15-A232F60A7822}"/>
                  </a:ext>
                </a:extLst>
              </p:cNvPr>
              <p:cNvSpPr/>
              <p:nvPr/>
            </p:nvSpPr>
            <p:spPr>
              <a:xfrm>
                <a:off x="6771144" y="1997738"/>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2" name="bk object 567">
                <a:extLst>
                  <a:ext uri="{FF2B5EF4-FFF2-40B4-BE49-F238E27FC236}">
                    <a16:creationId xmlns:a16="http://schemas.microsoft.com/office/drawing/2014/main" id="{37DCE96A-4559-42E7-8667-56CF872F56DA}"/>
                  </a:ext>
                </a:extLst>
              </p:cNvPr>
              <p:cNvSpPr/>
              <p:nvPr/>
            </p:nvSpPr>
            <p:spPr>
              <a:xfrm>
                <a:off x="6771144" y="2077824"/>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3" name="bk object 568">
                <a:extLst>
                  <a:ext uri="{FF2B5EF4-FFF2-40B4-BE49-F238E27FC236}">
                    <a16:creationId xmlns:a16="http://schemas.microsoft.com/office/drawing/2014/main" id="{F65CD71E-D350-4D5A-914E-1BF154B06485}"/>
                  </a:ext>
                </a:extLst>
              </p:cNvPr>
              <p:cNvSpPr/>
              <p:nvPr/>
            </p:nvSpPr>
            <p:spPr>
              <a:xfrm>
                <a:off x="6771144" y="2157913"/>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4" name="bk object 569">
                <a:extLst>
                  <a:ext uri="{FF2B5EF4-FFF2-40B4-BE49-F238E27FC236}">
                    <a16:creationId xmlns:a16="http://schemas.microsoft.com/office/drawing/2014/main" id="{71D801F4-8B43-4E31-88A4-BCB5DA51AD21}"/>
                  </a:ext>
                </a:extLst>
              </p:cNvPr>
              <p:cNvSpPr/>
              <p:nvPr/>
            </p:nvSpPr>
            <p:spPr>
              <a:xfrm>
                <a:off x="6771144" y="2238000"/>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5" name="bk object 570">
                <a:extLst>
                  <a:ext uri="{FF2B5EF4-FFF2-40B4-BE49-F238E27FC236}">
                    <a16:creationId xmlns:a16="http://schemas.microsoft.com/office/drawing/2014/main" id="{6C17BF4A-F6BC-42D0-9E3B-32CA4185F214}"/>
                  </a:ext>
                </a:extLst>
              </p:cNvPr>
              <p:cNvSpPr/>
              <p:nvPr/>
            </p:nvSpPr>
            <p:spPr>
              <a:xfrm>
                <a:off x="6771144" y="2318089"/>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6" name="bk object 571">
                <a:extLst>
                  <a:ext uri="{FF2B5EF4-FFF2-40B4-BE49-F238E27FC236}">
                    <a16:creationId xmlns:a16="http://schemas.microsoft.com/office/drawing/2014/main" id="{E8D8B3BB-1904-44C5-A751-5E54C0C61C7B}"/>
                  </a:ext>
                </a:extLst>
              </p:cNvPr>
              <p:cNvSpPr/>
              <p:nvPr/>
            </p:nvSpPr>
            <p:spPr>
              <a:xfrm>
                <a:off x="6771144" y="2398178"/>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7" name="bk object 572">
                <a:extLst>
                  <a:ext uri="{FF2B5EF4-FFF2-40B4-BE49-F238E27FC236}">
                    <a16:creationId xmlns:a16="http://schemas.microsoft.com/office/drawing/2014/main" id="{6972F94C-1542-4ED4-A898-EB3AFEECC58F}"/>
                  </a:ext>
                </a:extLst>
              </p:cNvPr>
              <p:cNvSpPr/>
              <p:nvPr/>
            </p:nvSpPr>
            <p:spPr>
              <a:xfrm>
                <a:off x="6771144" y="2478265"/>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8" name="bk object 573">
                <a:extLst>
                  <a:ext uri="{FF2B5EF4-FFF2-40B4-BE49-F238E27FC236}">
                    <a16:creationId xmlns:a16="http://schemas.microsoft.com/office/drawing/2014/main" id="{CC63052A-4433-4B11-A5F5-1BA940064BCE}"/>
                  </a:ext>
                </a:extLst>
              </p:cNvPr>
              <p:cNvSpPr/>
              <p:nvPr/>
            </p:nvSpPr>
            <p:spPr>
              <a:xfrm>
                <a:off x="6771144" y="2558731"/>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9" name="bk object 574">
                <a:extLst>
                  <a:ext uri="{FF2B5EF4-FFF2-40B4-BE49-F238E27FC236}">
                    <a16:creationId xmlns:a16="http://schemas.microsoft.com/office/drawing/2014/main" id="{C09DFE61-F6CA-4524-A146-55B0B73E53BD}"/>
                  </a:ext>
                </a:extLst>
              </p:cNvPr>
              <p:cNvSpPr/>
              <p:nvPr/>
            </p:nvSpPr>
            <p:spPr>
              <a:xfrm>
                <a:off x="6771144" y="2638820"/>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0" name="bk object 575">
                <a:extLst>
                  <a:ext uri="{FF2B5EF4-FFF2-40B4-BE49-F238E27FC236}">
                    <a16:creationId xmlns:a16="http://schemas.microsoft.com/office/drawing/2014/main" id="{6501BA65-7049-4C82-9EBA-AC3FACAC281C}"/>
                  </a:ext>
                </a:extLst>
              </p:cNvPr>
              <p:cNvSpPr/>
              <p:nvPr/>
            </p:nvSpPr>
            <p:spPr>
              <a:xfrm>
                <a:off x="6771144" y="2718907"/>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1" name="bk object 576">
                <a:extLst>
                  <a:ext uri="{FF2B5EF4-FFF2-40B4-BE49-F238E27FC236}">
                    <a16:creationId xmlns:a16="http://schemas.microsoft.com/office/drawing/2014/main" id="{6560E83B-F6B6-4361-8F6C-3485315F6598}"/>
                  </a:ext>
                </a:extLst>
              </p:cNvPr>
              <p:cNvSpPr/>
              <p:nvPr/>
            </p:nvSpPr>
            <p:spPr>
              <a:xfrm>
                <a:off x="6771144" y="2798996"/>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2" name="bk object 577">
                <a:extLst>
                  <a:ext uri="{FF2B5EF4-FFF2-40B4-BE49-F238E27FC236}">
                    <a16:creationId xmlns:a16="http://schemas.microsoft.com/office/drawing/2014/main" id="{32B96CCD-D418-4202-987B-DF041818FEB2}"/>
                  </a:ext>
                </a:extLst>
              </p:cNvPr>
              <p:cNvSpPr/>
              <p:nvPr/>
            </p:nvSpPr>
            <p:spPr>
              <a:xfrm>
                <a:off x="6771144" y="2878706"/>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3" name="bk object 578">
                <a:extLst>
                  <a:ext uri="{FF2B5EF4-FFF2-40B4-BE49-F238E27FC236}">
                    <a16:creationId xmlns:a16="http://schemas.microsoft.com/office/drawing/2014/main" id="{1D68B75B-F0F2-4F91-AF7C-7FCE94A69D94}"/>
                  </a:ext>
                </a:extLst>
              </p:cNvPr>
              <p:cNvSpPr/>
              <p:nvPr/>
            </p:nvSpPr>
            <p:spPr>
              <a:xfrm>
                <a:off x="6771144" y="2958794"/>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4" name="bk object 579">
                <a:extLst>
                  <a:ext uri="{FF2B5EF4-FFF2-40B4-BE49-F238E27FC236}">
                    <a16:creationId xmlns:a16="http://schemas.microsoft.com/office/drawing/2014/main" id="{164F0B4E-D23C-4D21-884A-35E1F2717438}"/>
                  </a:ext>
                </a:extLst>
              </p:cNvPr>
              <p:cNvSpPr/>
              <p:nvPr/>
            </p:nvSpPr>
            <p:spPr>
              <a:xfrm>
                <a:off x="6771144" y="3038882"/>
                <a:ext cx="144145" cy="144145"/>
              </a:xfrm>
              <a:custGeom>
                <a:avLst/>
                <a:gdLst/>
                <a:ahLst/>
                <a:cxnLst/>
                <a:rect l="l" t="t" r="r" b="b"/>
                <a:pathLst>
                  <a:path w="144145" h="144144">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5" name="bk object 580">
                <a:extLst>
                  <a:ext uri="{FF2B5EF4-FFF2-40B4-BE49-F238E27FC236}">
                    <a16:creationId xmlns:a16="http://schemas.microsoft.com/office/drawing/2014/main" id="{010D03F4-C7B8-49DA-8420-E354E28BDEEF}"/>
                  </a:ext>
                </a:extLst>
              </p:cNvPr>
              <p:cNvSpPr/>
              <p:nvPr/>
            </p:nvSpPr>
            <p:spPr>
              <a:xfrm>
                <a:off x="6771144" y="3118970"/>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6" name="bk object 581">
                <a:extLst>
                  <a:ext uri="{FF2B5EF4-FFF2-40B4-BE49-F238E27FC236}">
                    <a16:creationId xmlns:a16="http://schemas.microsoft.com/office/drawing/2014/main" id="{CB0B5BF2-306A-4276-BC3F-9EFC5313923E}"/>
                  </a:ext>
                </a:extLst>
              </p:cNvPr>
              <p:cNvSpPr/>
              <p:nvPr/>
            </p:nvSpPr>
            <p:spPr>
              <a:xfrm>
                <a:off x="6771144" y="3199059"/>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7" name="bk object 582">
                <a:extLst>
                  <a:ext uri="{FF2B5EF4-FFF2-40B4-BE49-F238E27FC236}">
                    <a16:creationId xmlns:a16="http://schemas.microsoft.com/office/drawing/2014/main" id="{0565046F-B9CC-4543-B5E7-55710B72591A}"/>
                  </a:ext>
                </a:extLst>
              </p:cNvPr>
              <p:cNvSpPr/>
              <p:nvPr/>
            </p:nvSpPr>
            <p:spPr>
              <a:xfrm>
                <a:off x="6771144" y="3278892"/>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8" name="bk object 583">
                <a:extLst>
                  <a:ext uri="{FF2B5EF4-FFF2-40B4-BE49-F238E27FC236}">
                    <a16:creationId xmlns:a16="http://schemas.microsoft.com/office/drawing/2014/main" id="{8020120E-4C5B-480D-961D-E829B4A2A391}"/>
                  </a:ext>
                </a:extLst>
              </p:cNvPr>
              <p:cNvSpPr/>
              <p:nvPr/>
            </p:nvSpPr>
            <p:spPr>
              <a:xfrm>
                <a:off x="6771144" y="3358725"/>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9" name="bk object 584">
                <a:extLst>
                  <a:ext uri="{FF2B5EF4-FFF2-40B4-BE49-F238E27FC236}">
                    <a16:creationId xmlns:a16="http://schemas.microsoft.com/office/drawing/2014/main" id="{4B151B48-F75C-4798-B73D-E3EF1DFAE6E9}"/>
                  </a:ext>
                </a:extLst>
              </p:cNvPr>
              <p:cNvSpPr/>
              <p:nvPr/>
            </p:nvSpPr>
            <p:spPr>
              <a:xfrm>
                <a:off x="6771144" y="3438554"/>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0" name="bk object 585">
                <a:extLst>
                  <a:ext uri="{FF2B5EF4-FFF2-40B4-BE49-F238E27FC236}">
                    <a16:creationId xmlns:a16="http://schemas.microsoft.com/office/drawing/2014/main" id="{A87B9FFE-F305-4CB7-B7C8-AAFC18D2E03F}"/>
                  </a:ext>
                </a:extLst>
              </p:cNvPr>
              <p:cNvSpPr/>
              <p:nvPr/>
            </p:nvSpPr>
            <p:spPr>
              <a:xfrm>
                <a:off x="6771144" y="3518387"/>
                <a:ext cx="144145" cy="144145"/>
              </a:xfrm>
              <a:custGeom>
                <a:avLst/>
                <a:gdLst/>
                <a:ahLst/>
                <a:cxnLst/>
                <a:rect l="l" t="t" r="r" b="b"/>
                <a:pathLst>
                  <a:path w="144145" h="144145">
                    <a:moveTo>
                      <a:pt x="0" y="0"/>
                    </a:moveTo>
                    <a:lnTo>
                      <a:pt x="143979" y="14397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1" name="bk object 586">
                <a:extLst>
                  <a:ext uri="{FF2B5EF4-FFF2-40B4-BE49-F238E27FC236}">
                    <a16:creationId xmlns:a16="http://schemas.microsoft.com/office/drawing/2014/main" id="{34873992-C6E1-415C-A9FD-ED596509CE92}"/>
                  </a:ext>
                </a:extLst>
              </p:cNvPr>
              <p:cNvSpPr/>
              <p:nvPr/>
            </p:nvSpPr>
            <p:spPr>
              <a:xfrm>
                <a:off x="6771144" y="3598222"/>
                <a:ext cx="82550" cy="82550"/>
              </a:xfrm>
              <a:custGeom>
                <a:avLst/>
                <a:gdLst/>
                <a:ahLst/>
                <a:cxnLst/>
                <a:rect l="l" t="t" r="r" b="b"/>
                <a:pathLst>
                  <a:path w="82550" h="82550">
                    <a:moveTo>
                      <a:pt x="0" y="0"/>
                    </a:moveTo>
                    <a:lnTo>
                      <a:pt x="82097" y="8209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2" name="bk object 587">
                <a:extLst>
                  <a:ext uri="{FF2B5EF4-FFF2-40B4-BE49-F238E27FC236}">
                    <a16:creationId xmlns:a16="http://schemas.microsoft.com/office/drawing/2014/main" id="{B4928055-A1CD-4755-9FFC-4DA144C513A4}"/>
                  </a:ext>
                </a:extLst>
              </p:cNvPr>
              <p:cNvSpPr/>
              <p:nvPr/>
            </p:nvSpPr>
            <p:spPr>
              <a:xfrm>
                <a:off x="6771144" y="3678051"/>
                <a:ext cx="2540" cy="2540"/>
              </a:xfrm>
              <a:custGeom>
                <a:avLst/>
                <a:gdLst/>
                <a:ahLst/>
                <a:cxnLst/>
                <a:rect l="l" t="t" r="r" b="b"/>
                <a:pathLst>
                  <a:path w="2540" h="2539">
                    <a:moveTo>
                      <a:pt x="0" y="0"/>
                    </a:moveTo>
                    <a:lnTo>
                      <a:pt x="2269" y="226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3" name="bk object 588">
                <a:extLst>
                  <a:ext uri="{FF2B5EF4-FFF2-40B4-BE49-F238E27FC236}">
                    <a16:creationId xmlns:a16="http://schemas.microsoft.com/office/drawing/2014/main" id="{08D7916B-C71D-4C82-94A8-C49A3CABC520}"/>
                  </a:ext>
                </a:extLst>
              </p:cNvPr>
              <p:cNvSpPr/>
              <p:nvPr/>
            </p:nvSpPr>
            <p:spPr>
              <a:xfrm>
                <a:off x="7064659" y="2037626"/>
                <a:ext cx="14604" cy="14604"/>
              </a:xfrm>
              <a:custGeom>
                <a:avLst/>
                <a:gdLst/>
                <a:ahLst/>
                <a:cxnLst/>
                <a:rect l="l" t="t" r="r" b="b"/>
                <a:pathLst>
                  <a:path w="14604" h="14605">
                    <a:moveTo>
                      <a:pt x="0" y="0"/>
                    </a:moveTo>
                    <a:lnTo>
                      <a:pt x="13977" y="1397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4" name="bk object 589">
                <a:extLst>
                  <a:ext uri="{FF2B5EF4-FFF2-40B4-BE49-F238E27FC236}">
                    <a16:creationId xmlns:a16="http://schemas.microsoft.com/office/drawing/2014/main" id="{DABE169E-C75E-4B55-8AC6-D4F1A62A6AD6}"/>
                  </a:ext>
                </a:extLst>
              </p:cNvPr>
              <p:cNvSpPr/>
              <p:nvPr/>
            </p:nvSpPr>
            <p:spPr>
              <a:xfrm>
                <a:off x="6984567" y="2037626"/>
                <a:ext cx="94615" cy="94615"/>
              </a:xfrm>
              <a:custGeom>
                <a:avLst/>
                <a:gdLst/>
                <a:ahLst/>
                <a:cxnLst/>
                <a:rect l="l" t="t" r="r" b="b"/>
                <a:pathLst>
                  <a:path w="94615" h="94614">
                    <a:moveTo>
                      <a:pt x="0" y="0"/>
                    </a:moveTo>
                    <a:lnTo>
                      <a:pt x="94069" y="9406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5" name="bk object 590">
                <a:extLst>
                  <a:ext uri="{FF2B5EF4-FFF2-40B4-BE49-F238E27FC236}">
                    <a16:creationId xmlns:a16="http://schemas.microsoft.com/office/drawing/2014/main" id="{A3E6BA37-E3A8-4994-A591-70D31B34B470}"/>
                  </a:ext>
                </a:extLst>
              </p:cNvPr>
              <p:cNvSpPr/>
              <p:nvPr/>
            </p:nvSpPr>
            <p:spPr>
              <a:xfrm>
                <a:off x="6934631" y="206777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6" name="bk object 591">
                <a:extLst>
                  <a:ext uri="{FF2B5EF4-FFF2-40B4-BE49-F238E27FC236}">
                    <a16:creationId xmlns:a16="http://schemas.microsoft.com/office/drawing/2014/main" id="{C8D636E4-ACF2-4BA3-AF62-62CD77990388}"/>
                  </a:ext>
                </a:extLst>
              </p:cNvPr>
              <p:cNvSpPr/>
              <p:nvPr/>
            </p:nvSpPr>
            <p:spPr>
              <a:xfrm>
                <a:off x="6934631" y="214786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7" name="bk object 592">
                <a:extLst>
                  <a:ext uri="{FF2B5EF4-FFF2-40B4-BE49-F238E27FC236}">
                    <a16:creationId xmlns:a16="http://schemas.microsoft.com/office/drawing/2014/main" id="{C41699CA-C372-4944-BAFE-C148C55E5BBD}"/>
                  </a:ext>
                </a:extLst>
              </p:cNvPr>
              <p:cNvSpPr/>
              <p:nvPr/>
            </p:nvSpPr>
            <p:spPr>
              <a:xfrm>
                <a:off x="6934631" y="2227955"/>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8" name="bk object 593">
                <a:extLst>
                  <a:ext uri="{FF2B5EF4-FFF2-40B4-BE49-F238E27FC236}">
                    <a16:creationId xmlns:a16="http://schemas.microsoft.com/office/drawing/2014/main" id="{2055BBD5-D2C6-4DEA-911C-6A1D14FB01CC}"/>
                  </a:ext>
                </a:extLst>
              </p:cNvPr>
              <p:cNvSpPr/>
              <p:nvPr/>
            </p:nvSpPr>
            <p:spPr>
              <a:xfrm>
                <a:off x="6934631" y="230804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9" name="bk object 594">
                <a:extLst>
                  <a:ext uri="{FF2B5EF4-FFF2-40B4-BE49-F238E27FC236}">
                    <a16:creationId xmlns:a16="http://schemas.microsoft.com/office/drawing/2014/main" id="{3910AD04-C91C-4325-98CD-D6806ABE2336}"/>
                  </a:ext>
                </a:extLst>
              </p:cNvPr>
              <p:cNvSpPr/>
              <p:nvPr/>
            </p:nvSpPr>
            <p:spPr>
              <a:xfrm>
                <a:off x="6934631" y="238813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0" name="bk object 595">
                <a:extLst>
                  <a:ext uri="{FF2B5EF4-FFF2-40B4-BE49-F238E27FC236}">
                    <a16:creationId xmlns:a16="http://schemas.microsoft.com/office/drawing/2014/main" id="{3E7BEF16-69A1-40E7-B5D9-26B60839E8E4}"/>
                  </a:ext>
                </a:extLst>
              </p:cNvPr>
              <p:cNvSpPr/>
              <p:nvPr/>
            </p:nvSpPr>
            <p:spPr>
              <a:xfrm>
                <a:off x="6934631" y="246822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1" name="bk object 596">
                <a:extLst>
                  <a:ext uri="{FF2B5EF4-FFF2-40B4-BE49-F238E27FC236}">
                    <a16:creationId xmlns:a16="http://schemas.microsoft.com/office/drawing/2014/main" id="{063B204F-900D-4047-B329-5500A6E7014D}"/>
                  </a:ext>
                </a:extLst>
              </p:cNvPr>
              <p:cNvSpPr/>
              <p:nvPr/>
            </p:nvSpPr>
            <p:spPr>
              <a:xfrm>
                <a:off x="6934631" y="254831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2" name="bk object 597">
                <a:extLst>
                  <a:ext uri="{FF2B5EF4-FFF2-40B4-BE49-F238E27FC236}">
                    <a16:creationId xmlns:a16="http://schemas.microsoft.com/office/drawing/2014/main" id="{8EDB9C9A-5792-4D5E-8D64-1C4B504D6824}"/>
                  </a:ext>
                </a:extLst>
              </p:cNvPr>
              <p:cNvSpPr/>
              <p:nvPr/>
            </p:nvSpPr>
            <p:spPr>
              <a:xfrm>
                <a:off x="6934631" y="2628404"/>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3" name="bk object 598">
                <a:extLst>
                  <a:ext uri="{FF2B5EF4-FFF2-40B4-BE49-F238E27FC236}">
                    <a16:creationId xmlns:a16="http://schemas.microsoft.com/office/drawing/2014/main" id="{427B6AF8-7153-44A4-9FDB-338DB7D1DFBA}"/>
                  </a:ext>
                </a:extLst>
              </p:cNvPr>
              <p:cNvSpPr/>
              <p:nvPr/>
            </p:nvSpPr>
            <p:spPr>
              <a:xfrm>
                <a:off x="6934631" y="2708490"/>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4" name="bk object 599">
                <a:extLst>
                  <a:ext uri="{FF2B5EF4-FFF2-40B4-BE49-F238E27FC236}">
                    <a16:creationId xmlns:a16="http://schemas.microsoft.com/office/drawing/2014/main" id="{45929121-1E1D-4212-B09D-CE974F61D6C5}"/>
                  </a:ext>
                </a:extLst>
              </p:cNvPr>
              <p:cNvSpPr/>
              <p:nvPr/>
            </p:nvSpPr>
            <p:spPr>
              <a:xfrm>
                <a:off x="6934631" y="2788951"/>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5" name="bk object 600">
                <a:extLst>
                  <a:ext uri="{FF2B5EF4-FFF2-40B4-BE49-F238E27FC236}">
                    <a16:creationId xmlns:a16="http://schemas.microsoft.com/office/drawing/2014/main" id="{E9C6193F-6413-4D46-9658-A7AF7B8B1FD6}"/>
                  </a:ext>
                </a:extLst>
              </p:cNvPr>
              <p:cNvSpPr/>
              <p:nvPr/>
            </p:nvSpPr>
            <p:spPr>
              <a:xfrm>
                <a:off x="6934631" y="2869039"/>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6" name="bk object 601">
                <a:extLst>
                  <a:ext uri="{FF2B5EF4-FFF2-40B4-BE49-F238E27FC236}">
                    <a16:creationId xmlns:a16="http://schemas.microsoft.com/office/drawing/2014/main" id="{B65F5047-8982-47E4-AF58-FFBE072B5FA2}"/>
                  </a:ext>
                </a:extLst>
              </p:cNvPr>
              <p:cNvSpPr/>
              <p:nvPr/>
            </p:nvSpPr>
            <p:spPr>
              <a:xfrm>
                <a:off x="6934631" y="2949127"/>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7" name="bk object 602">
                <a:extLst>
                  <a:ext uri="{FF2B5EF4-FFF2-40B4-BE49-F238E27FC236}">
                    <a16:creationId xmlns:a16="http://schemas.microsoft.com/office/drawing/2014/main" id="{52097A1A-902C-488C-87ED-F7F0DB77C7BA}"/>
                  </a:ext>
                </a:extLst>
              </p:cNvPr>
              <p:cNvSpPr/>
              <p:nvPr/>
            </p:nvSpPr>
            <p:spPr>
              <a:xfrm>
                <a:off x="6934631" y="3029216"/>
                <a:ext cx="144145" cy="144145"/>
              </a:xfrm>
              <a:custGeom>
                <a:avLst/>
                <a:gdLst/>
                <a:ahLst/>
                <a:cxnLst/>
                <a:rect l="l" t="t" r="r" b="b"/>
                <a:pathLst>
                  <a:path w="144145" h="144144">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8" name="bk object 603">
                <a:extLst>
                  <a:ext uri="{FF2B5EF4-FFF2-40B4-BE49-F238E27FC236}">
                    <a16:creationId xmlns:a16="http://schemas.microsoft.com/office/drawing/2014/main" id="{7146A2EC-D8A7-4ABA-8D05-040781890273}"/>
                  </a:ext>
                </a:extLst>
              </p:cNvPr>
              <p:cNvSpPr/>
              <p:nvPr/>
            </p:nvSpPr>
            <p:spPr>
              <a:xfrm>
                <a:off x="6934631" y="3108931"/>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9" name="bk object 604">
                <a:extLst>
                  <a:ext uri="{FF2B5EF4-FFF2-40B4-BE49-F238E27FC236}">
                    <a16:creationId xmlns:a16="http://schemas.microsoft.com/office/drawing/2014/main" id="{9757DAAB-A682-4371-B544-E3A5E09977F5}"/>
                  </a:ext>
                </a:extLst>
              </p:cNvPr>
              <p:cNvSpPr/>
              <p:nvPr/>
            </p:nvSpPr>
            <p:spPr>
              <a:xfrm>
                <a:off x="6934631" y="3189020"/>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0" name="bk object 605">
                <a:extLst>
                  <a:ext uri="{FF2B5EF4-FFF2-40B4-BE49-F238E27FC236}">
                    <a16:creationId xmlns:a16="http://schemas.microsoft.com/office/drawing/2014/main" id="{D117A1F0-6A49-455E-85F6-F3757A4819A9}"/>
                  </a:ext>
                </a:extLst>
              </p:cNvPr>
              <p:cNvSpPr/>
              <p:nvPr/>
            </p:nvSpPr>
            <p:spPr>
              <a:xfrm>
                <a:off x="6934631" y="3269108"/>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1" name="bk object 606">
                <a:extLst>
                  <a:ext uri="{FF2B5EF4-FFF2-40B4-BE49-F238E27FC236}">
                    <a16:creationId xmlns:a16="http://schemas.microsoft.com/office/drawing/2014/main" id="{7AEF7845-7949-4CDB-B57F-C82644352543}"/>
                  </a:ext>
                </a:extLst>
              </p:cNvPr>
              <p:cNvSpPr/>
              <p:nvPr/>
            </p:nvSpPr>
            <p:spPr>
              <a:xfrm>
                <a:off x="6934631" y="3349196"/>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2" name="bk object 607">
                <a:extLst>
                  <a:ext uri="{FF2B5EF4-FFF2-40B4-BE49-F238E27FC236}">
                    <a16:creationId xmlns:a16="http://schemas.microsoft.com/office/drawing/2014/main" id="{021BB896-0722-4875-831C-56B926A0416F}"/>
                  </a:ext>
                </a:extLst>
              </p:cNvPr>
              <p:cNvSpPr/>
              <p:nvPr/>
            </p:nvSpPr>
            <p:spPr>
              <a:xfrm>
                <a:off x="6934631" y="3429284"/>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3" name="bk object 608">
                <a:extLst>
                  <a:ext uri="{FF2B5EF4-FFF2-40B4-BE49-F238E27FC236}">
                    <a16:creationId xmlns:a16="http://schemas.microsoft.com/office/drawing/2014/main" id="{57323FCF-7F60-471B-AC28-F9DB89D96F4C}"/>
                  </a:ext>
                </a:extLst>
              </p:cNvPr>
              <p:cNvSpPr/>
              <p:nvPr/>
            </p:nvSpPr>
            <p:spPr>
              <a:xfrm>
                <a:off x="6934631" y="3509117"/>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4" name="bk object 609">
                <a:extLst>
                  <a:ext uri="{FF2B5EF4-FFF2-40B4-BE49-F238E27FC236}">
                    <a16:creationId xmlns:a16="http://schemas.microsoft.com/office/drawing/2014/main" id="{29FEEE64-C13D-4B2B-AFC4-698318218D32}"/>
                  </a:ext>
                </a:extLst>
              </p:cNvPr>
              <p:cNvSpPr/>
              <p:nvPr/>
            </p:nvSpPr>
            <p:spPr>
              <a:xfrm>
                <a:off x="6934631" y="3588947"/>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5" name="bk object 610">
                <a:extLst>
                  <a:ext uri="{FF2B5EF4-FFF2-40B4-BE49-F238E27FC236}">
                    <a16:creationId xmlns:a16="http://schemas.microsoft.com/office/drawing/2014/main" id="{9C404FD2-1A80-4D0D-9EDD-1E4749D9DA68}"/>
                  </a:ext>
                </a:extLst>
              </p:cNvPr>
              <p:cNvSpPr/>
              <p:nvPr/>
            </p:nvSpPr>
            <p:spPr>
              <a:xfrm>
                <a:off x="6934631" y="3668779"/>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6" name="bk object 611">
                <a:extLst>
                  <a:ext uri="{FF2B5EF4-FFF2-40B4-BE49-F238E27FC236}">
                    <a16:creationId xmlns:a16="http://schemas.microsoft.com/office/drawing/2014/main" id="{95BAB92B-0678-4996-B54D-ADDBD4FBDDA4}"/>
                  </a:ext>
                </a:extLst>
              </p:cNvPr>
              <p:cNvSpPr/>
              <p:nvPr/>
            </p:nvSpPr>
            <p:spPr>
              <a:xfrm>
                <a:off x="6934631" y="3748608"/>
                <a:ext cx="144145" cy="144145"/>
              </a:xfrm>
              <a:custGeom>
                <a:avLst/>
                <a:gdLst/>
                <a:ahLst/>
                <a:cxnLst/>
                <a:rect l="l" t="t" r="r" b="b"/>
                <a:pathLst>
                  <a:path w="144145" h="144145">
                    <a:moveTo>
                      <a:pt x="0" y="0"/>
                    </a:moveTo>
                    <a:lnTo>
                      <a:pt x="144005" y="14400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7" name="bk object 612">
                <a:extLst>
                  <a:ext uri="{FF2B5EF4-FFF2-40B4-BE49-F238E27FC236}">
                    <a16:creationId xmlns:a16="http://schemas.microsoft.com/office/drawing/2014/main" id="{9C2233EB-008F-48AC-A0AB-9D104A7597F1}"/>
                  </a:ext>
                </a:extLst>
              </p:cNvPr>
              <p:cNvSpPr/>
              <p:nvPr/>
            </p:nvSpPr>
            <p:spPr>
              <a:xfrm>
                <a:off x="6934631" y="3828441"/>
                <a:ext cx="82550" cy="82550"/>
              </a:xfrm>
              <a:custGeom>
                <a:avLst/>
                <a:gdLst/>
                <a:ahLst/>
                <a:cxnLst/>
                <a:rect l="l" t="t" r="r" b="b"/>
                <a:pathLst>
                  <a:path w="82550" h="82550">
                    <a:moveTo>
                      <a:pt x="0" y="0"/>
                    </a:moveTo>
                    <a:lnTo>
                      <a:pt x="82107" y="8210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8" name="bk object 613">
                <a:extLst>
                  <a:ext uri="{FF2B5EF4-FFF2-40B4-BE49-F238E27FC236}">
                    <a16:creationId xmlns:a16="http://schemas.microsoft.com/office/drawing/2014/main" id="{35982A73-337D-4B83-912B-478901B05DC1}"/>
                  </a:ext>
                </a:extLst>
              </p:cNvPr>
              <p:cNvSpPr/>
              <p:nvPr/>
            </p:nvSpPr>
            <p:spPr>
              <a:xfrm>
                <a:off x="6934631" y="3908275"/>
                <a:ext cx="2540" cy="2540"/>
              </a:xfrm>
              <a:custGeom>
                <a:avLst/>
                <a:gdLst/>
                <a:ahLst/>
                <a:cxnLst/>
                <a:rect l="l" t="t" r="r" b="b"/>
                <a:pathLst>
                  <a:path w="2540" h="2539">
                    <a:moveTo>
                      <a:pt x="0" y="0"/>
                    </a:moveTo>
                    <a:lnTo>
                      <a:pt x="2271" y="2271"/>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9" name="bk object 614">
                <a:extLst>
                  <a:ext uri="{FF2B5EF4-FFF2-40B4-BE49-F238E27FC236}">
                    <a16:creationId xmlns:a16="http://schemas.microsoft.com/office/drawing/2014/main" id="{B3921975-2361-4FE4-880B-BC1D8E884537}"/>
                  </a:ext>
                </a:extLst>
              </p:cNvPr>
              <p:cNvSpPr/>
              <p:nvPr/>
            </p:nvSpPr>
            <p:spPr>
              <a:xfrm>
                <a:off x="7228185" y="2248344"/>
                <a:ext cx="14604" cy="14604"/>
              </a:xfrm>
              <a:custGeom>
                <a:avLst/>
                <a:gdLst/>
                <a:ahLst/>
                <a:cxnLst/>
                <a:rect l="l" t="t" r="r" b="b"/>
                <a:pathLst>
                  <a:path w="14604" h="14605">
                    <a:moveTo>
                      <a:pt x="0" y="0"/>
                    </a:moveTo>
                    <a:lnTo>
                      <a:pt x="13976" y="1397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0" name="bk object 615">
                <a:extLst>
                  <a:ext uri="{FF2B5EF4-FFF2-40B4-BE49-F238E27FC236}">
                    <a16:creationId xmlns:a16="http://schemas.microsoft.com/office/drawing/2014/main" id="{7F801C79-9B55-45FD-BA68-D034DADC623F}"/>
                  </a:ext>
                </a:extLst>
              </p:cNvPr>
              <p:cNvSpPr/>
              <p:nvPr/>
            </p:nvSpPr>
            <p:spPr>
              <a:xfrm>
                <a:off x="7148093" y="2248344"/>
                <a:ext cx="94615" cy="94615"/>
              </a:xfrm>
              <a:custGeom>
                <a:avLst/>
                <a:gdLst/>
                <a:ahLst/>
                <a:cxnLst/>
                <a:rect l="l" t="t" r="r" b="b"/>
                <a:pathLst>
                  <a:path w="94615" h="94614">
                    <a:moveTo>
                      <a:pt x="0" y="0"/>
                    </a:moveTo>
                    <a:lnTo>
                      <a:pt x="94068" y="9406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1" name="bk object 616">
                <a:extLst>
                  <a:ext uri="{FF2B5EF4-FFF2-40B4-BE49-F238E27FC236}">
                    <a16:creationId xmlns:a16="http://schemas.microsoft.com/office/drawing/2014/main" id="{719673AE-C20A-49B3-B0D1-721E4946250E}"/>
                  </a:ext>
                </a:extLst>
              </p:cNvPr>
              <p:cNvSpPr/>
              <p:nvPr/>
            </p:nvSpPr>
            <p:spPr>
              <a:xfrm>
                <a:off x="7098169" y="2278509"/>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2" name="bk object 617">
                <a:extLst>
                  <a:ext uri="{FF2B5EF4-FFF2-40B4-BE49-F238E27FC236}">
                    <a16:creationId xmlns:a16="http://schemas.microsoft.com/office/drawing/2014/main" id="{9690A176-6403-4BD8-91E4-F9742B3EF317}"/>
                  </a:ext>
                </a:extLst>
              </p:cNvPr>
              <p:cNvSpPr/>
              <p:nvPr/>
            </p:nvSpPr>
            <p:spPr>
              <a:xfrm>
                <a:off x="7098169" y="235859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3" name="bk object 618">
                <a:extLst>
                  <a:ext uri="{FF2B5EF4-FFF2-40B4-BE49-F238E27FC236}">
                    <a16:creationId xmlns:a16="http://schemas.microsoft.com/office/drawing/2014/main" id="{07F36D06-7C01-45FE-92E5-B05999854A2F}"/>
                  </a:ext>
                </a:extLst>
              </p:cNvPr>
              <p:cNvSpPr/>
              <p:nvPr/>
            </p:nvSpPr>
            <p:spPr>
              <a:xfrm>
                <a:off x="7098169" y="2438685"/>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4" name="bk object 619">
                <a:extLst>
                  <a:ext uri="{FF2B5EF4-FFF2-40B4-BE49-F238E27FC236}">
                    <a16:creationId xmlns:a16="http://schemas.microsoft.com/office/drawing/2014/main" id="{579B29FE-A727-47B6-8EC3-01D33AB04314}"/>
                  </a:ext>
                </a:extLst>
              </p:cNvPr>
              <p:cNvSpPr/>
              <p:nvPr/>
            </p:nvSpPr>
            <p:spPr>
              <a:xfrm>
                <a:off x="7098169" y="251877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5" name="bk object 620">
                <a:extLst>
                  <a:ext uri="{FF2B5EF4-FFF2-40B4-BE49-F238E27FC236}">
                    <a16:creationId xmlns:a16="http://schemas.microsoft.com/office/drawing/2014/main" id="{D16B390E-1001-4F6A-BEC2-E6DDF8F1B017}"/>
                  </a:ext>
                </a:extLst>
              </p:cNvPr>
              <p:cNvSpPr/>
              <p:nvPr/>
            </p:nvSpPr>
            <p:spPr>
              <a:xfrm>
                <a:off x="7098169" y="259886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6" name="bk object 621">
                <a:extLst>
                  <a:ext uri="{FF2B5EF4-FFF2-40B4-BE49-F238E27FC236}">
                    <a16:creationId xmlns:a16="http://schemas.microsoft.com/office/drawing/2014/main" id="{FAC3FF66-D20F-4599-9953-D2187294844E}"/>
                  </a:ext>
                </a:extLst>
              </p:cNvPr>
              <p:cNvSpPr/>
              <p:nvPr/>
            </p:nvSpPr>
            <p:spPr>
              <a:xfrm>
                <a:off x="7098169" y="2678950"/>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7" name="bk object 622">
                <a:extLst>
                  <a:ext uri="{FF2B5EF4-FFF2-40B4-BE49-F238E27FC236}">
                    <a16:creationId xmlns:a16="http://schemas.microsoft.com/office/drawing/2014/main" id="{06392C47-C498-4F81-B75F-7324CF5D7709}"/>
                  </a:ext>
                </a:extLst>
              </p:cNvPr>
              <p:cNvSpPr/>
              <p:nvPr/>
            </p:nvSpPr>
            <p:spPr>
              <a:xfrm>
                <a:off x="7098169" y="275903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8" name="bk object 623">
                <a:extLst>
                  <a:ext uri="{FF2B5EF4-FFF2-40B4-BE49-F238E27FC236}">
                    <a16:creationId xmlns:a16="http://schemas.microsoft.com/office/drawing/2014/main" id="{417CC96B-B96D-4953-A70E-189B19027BC8}"/>
                  </a:ext>
                </a:extLst>
              </p:cNvPr>
              <p:cNvSpPr/>
              <p:nvPr/>
            </p:nvSpPr>
            <p:spPr>
              <a:xfrm>
                <a:off x="7098169" y="2839126"/>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9" name="bk object 624">
                <a:extLst>
                  <a:ext uri="{FF2B5EF4-FFF2-40B4-BE49-F238E27FC236}">
                    <a16:creationId xmlns:a16="http://schemas.microsoft.com/office/drawing/2014/main" id="{7950F71D-C6C6-4101-B1E6-188A47A7EB3C}"/>
                  </a:ext>
                </a:extLst>
              </p:cNvPr>
              <p:cNvSpPr/>
              <p:nvPr/>
            </p:nvSpPr>
            <p:spPr>
              <a:xfrm>
                <a:off x="7098169" y="2919214"/>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0" name="bk object 625">
                <a:extLst>
                  <a:ext uri="{FF2B5EF4-FFF2-40B4-BE49-F238E27FC236}">
                    <a16:creationId xmlns:a16="http://schemas.microsoft.com/office/drawing/2014/main" id="{D6C5AEC1-DCC3-4E50-AE72-CD97E6916D80}"/>
                  </a:ext>
                </a:extLst>
              </p:cNvPr>
              <p:cNvSpPr/>
              <p:nvPr/>
            </p:nvSpPr>
            <p:spPr>
              <a:xfrm>
                <a:off x="7098169" y="2999681"/>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1" name="bk object 626">
                <a:extLst>
                  <a:ext uri="{FF2B5EF4-FFF2-40B4-BE49-F238E27FC236}">
                    <a16:creationId xmlns:a16="http://schemas.microsoft.com/office/drawing/2014/main" id="{DAC66C98-5987-4AED-AE15-0551C6A1A9BB}"/>
                  </a:ext>
                </a:extLst>
              </p:cNvPr>
              <p:cNvSpPr/>
              <p:nvPr/>
            </p:nvSpPr>
            <p:spPr>
              <a:xfrm>
                <a:off x="7098169" y="3079768"/>
                <a:ext cx="144145" cy="144145"/>
              </a:xfrm>
              <a:custGeom>
                <a:avLst/>
                <a:gdLst/>
                <a:ahLst/>
                <a:cxnLst/>
                <a:rect l="l" t="t" r="r" b="b"/>
                <a:pathLst>
                  <a:path w="144145" h="144144">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2" name="bk object 627">
                <a:extLst>
                  <a:ext uri="{FF2B5EF4-FFF2-40B4-BE49-F238E27FC236}">
                    <a16:creationId xmlns:a16="http://schemas.microsoft.com/office/drawing/2014/main" id="{2AA7E538-92B7-4748-8E6F-170B6F88AF81}"/>
                  </a:ext>
                </a:extLst>
              </p:cNvPr>
              <p:cNvSpPr/>
              <p:nvPr/>
            </p:nvSpPr>
            <p:spPr>
              <a:xfrm>
                <a:off x="7098169" y="315985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3" name="bk object 628">
                <a:extLst>
                  <a:ext uri="{FF2B5EF4-FFF2-40B4-BE49-F238E27FC236}">
                    <a16:creationId xmlns:a16="http://schemas.microsoft.com/office/drawing/2014/main" id="{F9F75660-1E71-4368-927D-043F4619ED5B}"/>
                  </a:ext>
                </a:extLst>
              </p:cNvPr>
              <p:cNvSpPr/>
              <p:nvPr/>
            </p:nvSpPr>
            <p:spPr>
              <a:xfrm>
                <a:off x="7098169" y="3239945"/>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4" name="bk object 629">
                <a:extLst>
                  <a:ext uri="{FF2B5EF4-FFF2-40B4-BE49-F238E27FC236}">
                    <a16:creationId xmlns:a16="http://schemas.microsoft.com/office/drawing/2014/main" id="{108750F4-C59B-4115-AE95-FE4F338B9466}"/>
                  </a:ext>
                </a:extLst>
              </p:cNvPr>
              <p:cNvSpPr/>
              <p:nvPr/>
            </p:nvSpPr>
            <p:spPr>
              <a:xfrm>
                <a:off x="7098169" y="331966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5" name="bk object 630">
                <a:extLst>
                  <a:ext uri="{FF2B5EF4-FFF2-40B4-BE49-F238E27FC236}">
                    <a16:creationId xmlns:a16="http://schemas.microsoft.com/office/drawing/2014/main" id="{A114FA2A-51C2-4AF7-9092-57A40F94E1A0}"/>
                  </a:ext>
                </a:extLst>
              </p:cNvPr>
              <p:cNvSpPr/>
              <p:nvPr/>
            </p:nvSpPr>
            <p:spPr>
              <a:xfrm>
                <a:off x="7098169" y="339974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6" name="bk object 631">
                <a:extLst>
                  <a:ext uri="{FF2B5EF4-FFF2-40B4-BE49-F238E27FC236}">
                    <a16:creationId xmlns:a16="http://schemas.microsoft.com/office/drawing/2014/main" id="{9190B701-F560-4F06-80B1-AAE44DD80B00}"/>
                  </a:ext>
                </a:extLst>
              </p:cNvPr>
              <p:cNvSpPr/>
              <p:nvPr/>
            </p:nvSpPr>
            <p:spPr>
              <a:xfrm>
                <a:off x="7098169" y="3479837"/>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7" name="bk object 632">
                <a:extLst>
                  <a:ext uri="{FF2B5EF4-FFF2-40B4-BE49-F238E27FC236}">
                    <a16:creationId xmlns:a16="http://schemas.microsoft.com/office/drawing/2014/main" id="{B606EEB8-D679-4E6F-8426-B3D959F83046}"/>
                  </a:ext>
                </a:extLst>
              </p:cNvPr>
              <p:cNvSpPr/>
              <p:nvPr/>
            </p:nvSpPr>
            <p:spPr>
              <a:xfrm>
                <a:off x="7098169" y="3559925"/>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8" name="bk object 633">
                <a:extLst>
                  <a:ext uri="{FF2B5EF4-FFF2-40B4-BE49-F238E27FC236}">
                    <a16:creationId xmlns:a16="http://schemas.microsoft.com/office/drawing/2014/main" id="{A7851B16-399C-47D6-9F8E-4CA73E1471EF}"/>
                  </a:ext>
                </a:extLst>
              </p:cNvPr>
              <p:cNvSpPr/>
              <p:nvPr/>
            </p:nvSpPr>
            <p:spPr>
              <a:xfrm>
                <a:off x="7098169" y="3640015"/>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9" name="bk object 634">
                <a:extLst>
                  <a:ext uri="{FF2B5EF4-FFF2-40B4-BE49-F238E27FC236}">
                    <a16:creationId xmlns:a16="http://schemas.microsoft.com/office/drawing/2014/main" id="{C7C4D929-9325-4BBF-B27E-185719402E1A}"/>
                  </a:ext>
                </a:extLst>
              </p:cNvPr>
              <p:cNvSpPr/>
              <p:nvPr/>
            </p:nvSpPr>
            <p:spPr>
              <a:xfrm>
                <a:off x="7098169" y="3719841"/>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0" name="bk object 635">
                <a:extLst>
                  <a:ext uri="{FF2B5EF4-FFF2-40B4-BE49-F238E27FC236}">
                    <a16:creationId xmlns:a16="http://schemas.microsoft.com/office/drawing/2014/main" id="{FBB1084D-91F4-4477-A984-9566E5BF27C3}"/>
                  </a:ext>
                </a:extLst>
              </p:cNvPr>
              <p:cNvSpPr/>
              <p:nvPr/>
            </p:nvSpPr>
            <p:spPr>
              <a:xfrm>
                <a:off x="7098169" y="379967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1" name="bk object 636">
                <a:extLst>
                  <a:ext uri="{FF2B5EF4-FFF2-40B4-BE49-F238E27FC236}">
                    <a16:creationId xmlns:a16="http://schemas.microsoft.com/office/drawing/2014/main" id="{A63C592E-439D-47F4-BD6A-96DD72A2B9A9}"/>
                  </a:ext>
                </a:extLst>
              </p:cNvPr>
              <p:cNvSpPr/>
              <p:nvPr/>
            </p:nvSpPr>
            <p:spPr>
              <a:xfrm>
                <a:off x="7098169" y="3879509"/>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2" name="bk object 637">
                <a:extLst>
                  <a:ext uri="{FF2B5EF4-FFF2-40B4-BE49-F238E27FC236}">
                    <a16:creationId xmlns:a16="http://schemas.microsoft.com/office/drawing/2014/main" id="{30154E6A-5951-4486-86A8-B3F1C4F93DE3}"/>
                  </a:ext>
                </a:extLst>
              </p:cNvPr>
              <p:cNvSpPr/>
              <p:nvPr/>
            </p:nvSpPr>
            <p:spPr>
              <a:xfrm>
                <a:off x="7098169" y="3959336"/>
                <a:ext cx="144145" cy="144145"/>
              </a:xfrm>
              <a:custGeom>
                <a:avLst/>
                <a:gdLst/>
                <a:ahLst/>
                <a:cxnLst/>
                <a:rect l="l" t="t" r="r" b="b"/>
                <a:pathLst>
                  <a:path w="144145" h="144145">
                    <a:moveTo>
                      <a:pt x="0" y="0"/>
                    </a:moveTo>
                    <a:lnTo>
                      <a:pt x="143992" y="14398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3" name="bk object 638">
                <a:extLst>
                  <a:ext uri="{FF2B5EF4-FFF2-40B4-BE49-F238E27FC236}">
                    <a16:creationId xmlns:a16="http://schemas.microsoft.com/office/drawing/2014/main" id="{873D170A-98D1-49FD-A36B-6C77A3F416E3}"/>
                  </a:ext>
                </a:extLst>
              </p:cNvPr>
              <p:cNvSpPr/>
              <p:nvPr/>
            </p:nvSpPr>
            <p:spPr>
              <a:xfrm>
                <a:off x="7098169" y="4039171"/>
                <a:ext cx="82550" cy="82550"/>
              </a:xfrm>
              <a:custGeom>
                <a:avLst/>
                <a:gdLst/>
                <a:ahLst/>
                <a:cxnLst/>
                <a:rect l="l" t="t" r="r" b="b"/>
                <a:pathLst>
                  <a:path w="82550" h="82550">
                    <a:moveTo>
                      <a:pt x="0" y="0"/>
                    </a:moveTo>
                    <a:lnTo>
                      <a:pt x="82096" y="8209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4" name="bk object 639">
                <a:extLst>
                  <a:ext uri="{FF2B5EF4-FFF2-40B4-BE49-F238E27FC236}">
                    <a16:creationId xmlns:a16="http://schemas.microsoft.com/office/drawing/2014/main" id="{B943E51D-BB78-4FEF-A63D-5740FDA07F75}"/>
                  </a:ext>
                </a:extLst>
              </p:cNvPr>
              <p:cNvSpPr/>
              <p:nvPr/>
            </p:nvSpPr>
            <p:spPr>
              <a:xfrm>
                <a:off x="7098169" y="4119004"/>
                <a:ext cx="2540" cy="2540"/>
              </a:xfrm>
              <a:custGeom>
                <a:avLst/>
                <a:gdLst/>
                <a:ahLst/>
                <a:cxnLst/>
                <a:rect l="l" t="t" r="r" b="b"/>
                <a:pathLst>
                  <a:path w="2540" h="2539">
                    <a:moveTo>
                      <a:pt x="0" y="0"/>
                    </a:moveTo>
                    <a:lnTo>
                      <a:pt x="2259" y="225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5" name="bk object 640">
                <a:extLst>
                  <a:ext uri="{FF2B5EF4-FFF2-40B4-BE49-F238E27FC236}">
                    <a16:creationId xmlns:a16="http://schemas.microsoft.com/office/drawing/2014/main" id="{3CF63FCA-B834-4C8D-A80A-077D88BF8AEE}"/>
                  </a:ext>
                </a:extLst>
              </p:cNvPr>
              <p:cNvSpPr/>
              <p:nvPr/>
            </p:nvSpPr>
            <p:spPr>
              <a:xfrm>
                <a:off x="1652473" y="2977362"/>
                <a:ext cx="144145" cy="1167765"/>
              </a:xfrm>
              <a:custGeom>
                <a:avLst/>
                <a:gdLst/>
                <a:ahLst/>
                <a:cxnLst/>
                <a:rect l="l" t="t" r="r" b="b"/>
                <a:pathLst>
                  <a:path w="144144" h="1167764">
                    <a:moveTo>
                      <a:pt x="0" y="1167383"/>
                    </a:moveTo>
                    <a:lnTo>
                      <a:pt x="144005" y="1167383"/>
                    </a:lnTo>
                    <a:lnTo>
                      <a:pt x="144005" y="0"/>
                    </a:lnTo>
                    <a:lnTo>
                      <a:pt x="0" y="0"/>
                    </a:lnTo>
                    <a:lnTo>
                      <a:pt x="0" y="116738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6" name="bk object 641">
                <a:extLst>
                  <a:ext uri="{FF2B5EF4-FFF2-40B4-BE49-F238E27FC236}">
                    <a16:creationId xmlns:a16="http://schemas.microsoft.com/office/drawing/2014/main" id="{92ABC9CD-F695-4E99-A8F1-D9C395E37BC0}"/>
                  </a:ext>
                </a:extLst>
              </p:cNvPr>
              <p:cNvSpPr/>
              <p:nvPr/>
            </p:nvSpPr>
            <p:spPr>
              <a:xfrm>
                <a:off x="1488986" y="2760891"/>
                <a:ext cx="144145" cy="1384300"/>
              </a:xfrm>
              <a:custGeom>
                <a:avLst/>
                <a:gdLst/>
                <a:ahLst/>
                <a:cxnLst/>
                <a:rect l="l" t="t" r="r" b="b"/>
                <a:pathLst>
                  <a:path w="144144" h="1384300">
                    <a:moveTo>
                      <a:pt x="0" y="1383855"/>
                    </a:moveTo>
                    <a:lnTo>
                      <a:pt x="143992" y="1383855"/>
                    </a:lnTo>
                    <a:lnTo>
                      <a:pt x="143992" y="0"/>
                    </a:lnTo>
                    <a:lnTo>
                      <a:pt x="0" y="0"/>
                    </a:lnTo>
                    <a:lnTo>
                      <a:pt x="0" y="138385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7" name="bk object 642">
                <a:extLst>
                  <a:ext uri="{FF2B5EF4-FFF2-40B4-BE49-F238E27FC236}">
                    <a16:creationId xmlns:a16="http://schemas.microsoft.com/office/drawing/2014/main" id="{394D4C43-A501-4B09-9CD5-29784F7DAF49}"/>
                  </a:ext>
                </a:extLst>
              </p:cNvPr>
              <p:cNvSpPr/>
              <p:nvPr/>
            </p:nvSpPr>
            <p:spPr>
              <a:xfrm>
                <a:off x="1325499" y="2223592"/>
                <a:ext cx="144145" cy="1921510"/>
              </a:xfrm>
              <a:custGeom>
                <a:avLst/>
                <a:gdLst/>
                <a:ahLst/>
                <a:cxnLst/>
                <a:rect l="l" t="t" r="r" b="b"/>
                <a:pathLst>
                  <a:path w="144144" h="1921510">
                    <a:moveTo>
                      <a:pt x="0" y="1921154"/>
                    </a:moveTo>
                    <a:lnTo>
                      <a:pt x="143992" y="1921154"/>
                    </a:lnTo>
                    <a:lnTo>
                      <a:pt x="143992" y="0"/>
                    </a:lnTo>
                    <a:lnTo>
                      <a:pt x="0" y="0"/>
                    </a:lnTo>
                    <a:lnTo>
                      <a:pt x="0" y="192115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8" name="bk object 643">
                <a:extLst>
                  <a:ext uri="{FF2B5EF4-FFF2-40B4-BE49-F238E27FC236}">
                    <a16:creationId xmlns:a16="http://schemas.microsoft.com/office/drawing/2014/main" id="{92C2D829-7EF8-4EBD-9086-69B20217CF65}"/>
                  </a:ext>
                </a:extLst>
              </p:cNvPr>
              <p:cNvSpPr/>
              <p:nvPr/>
            </p:nvSpPr>
            <p:spPr>
              <a:xfrm>
                <a:off x="1397501" y="1677359"/>
                <a:ext cx="0" cy="1110615"/>
              </a:xfrm>
              <a:custGeom>
                <a:avLst/>
                <a:gdLst/>
                <a:ahLst/>
                <a:cxnLst/>
                <a:rect l="l" t="t" r="r" b="b"/>
                <a:pathLst>
                  <a:path h="1110614">
                    <a:moveTo>
                      <a:pt x="0" y="111019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9" name="bk object 644">
                <a:extLst>
                  <a:ext uri="{FF2B5EF4-FFF2-40B4-BE49-F238E27FC236}">
                    <a16:creationId xmlns:a16="http://schemas.microsoft.com/office/drawing/2014/main" id="{C997E2F1-1F97-4717-B481-EA0D8DE245C3}"/>
                  </a:ext>
                </a:extLst>
              </p:cNvPr>
              <p:cNvSpPr/>
              <p:nvPr/>
            </p:nvSpPr>
            <p:spPr>
              <a:xfrm>
                <a:off x="1378159" y="2787554"/>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0" name="bk object 645">
                <a:extLst>
                  <a:ext uri="{FF2B5EF4-FFF2-40B4-BE49-F238E27FC236}">
                    <a16:creationId xmlns:a16="http://schemas.microsoft.com/office/drawing/2014/main" id="{9707E94A-AC20-4832-8464-7B290AE1D770}"/>
                  </a:ext>
                </a:extLst>
              </p:cNvPr>
              <p:cNvSpPr/>
              <p:nvPr/>
            </p:nvSpPr>
            <p:spPr>
              <a:xfrm>
                <a:off x="1378159" y="1677359"/>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1" name="bk object 646">
                <a:extLst>
                  <a:ext uri="{FF2B5EF4-FFF2-40B4-BE49-F238E27FC236}">
                    <a16:creationId xmlns:a16="http://schemas.microsoft.com/office/drawing/2014/main" id="{B78FB6C4-5AEE-49AA-9C42-EE8942968BDC}"/>
                  </a:ext>
                </a:extLst>
              </p:cNvPr>
              <p:cNvSpPr/>
              <p:nvPr/>
            </p:nvSpPr>
            <p:spPr>
              <a:xfrm>
                <a:off x="1561007" y="2286724"/>
                <a:ext cx="0" cy="899160"/>
              </a:xfrm>
              <a:custGeom>
                <a:avLst/>
                <a:gdLst/>
                <a:ahLst/>
                <a:cxnLst/>
                <a:rect l="l" t="t" r="r" b="b"/>
                <a:pathLst>
                  <a:path h="899160">
                    <a:moveTo>
                      <a:pt x="0" y="898804"/>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2" name="bk object 647">
                <a:extLst>
                  <a:ext uri="{FF2B5EF4-FFF2-40B4-BE49-F238E27FC236}">
                    <a16:creationId xmlns:a16="http://schemas.microsoft.com/office/drawing/2014/main" id="{CC8E0F8E-52DC-42D4-A032-91F0576171A1}"/>
                  </a:ext>
                </a:extLst>
              </p:cNvPr>
              <p:cNvSpPr/>
              <p:nvPr/>
            </p:nvSpPr>
            <p:spPr>
              <a:xfrm>
                <a:off x="1541665" y="3185528"/>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3" name="bk object 648">
                <a:extLst>
                  <a:ext uri="{FF2B5EF4-FFF2-40B4-BE49-F238E27FC236}">
                    <a16:creationId xmlns:a16="http://schemas.microsoft.com/office/drawing/2014/main" id="{C86F5C81-0F06-49DD-B98B-A8911099451F}"/>
                  </a:ext>
                </a:extLst>
              </p:cNvPr>
              <p:cNvSpPr/>
              <p:nvPr/>
            </p:nvSpPr>
            <p:spPr>
              <a:xfrm>
                <a:off x="1541665" y="2286724"/>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4" name="bk object 649">
                <a:extLst>
                  <a:ext uri="{FF2B5EF4-FFF2-40B4-BE49-F238E27FC236}">
                    <a16:creationId xmlns:a16="http://schemas.microsoft.com/office/drawing/2014/main" id="{B6498C9D-173D-4607-B9C2-0FEEB2A6A2D8}"/>
                  </a:ext>
                </a:extLst>
              </p:cNvPr>
              <p:cNvSpPr/>
              <p:nvPr/>
            </p:nvSpPr>
            <p:spPr>
              <a:xfrm>
                <a:off x="1722120" y="2570718"/>
                <a:ext cx="0" cy="784860"/>
              </a:xfrm>
              <a:custGeom>
                <a:avLst/>
                <a:gdLst/>
                <a:ahLst/>
                <a:cxnLst/>
                <a:rect l="l" t="t" r="r" b="b"/>
                <a:pathLst>
                  <a:path h="784860">
                    <a:moveTo>
                      <a:pt x="0" y="78474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5" name="bk object 650">
                <a:extLst>
                  <a:ext uri="{FF2B5EF4-FFF2-40B4-BE49-F238E27FC236}">
                    <a16:creationId xmlns:a16="http://schemas.microsoft.com/office/drawing/2014/main" id="{E26F14B7-4F19-44B5-AABE-1C9B13F3215E}"/>
                  </a:ext>
                </a:extLst>
              </p:cNvPr>
              <p:cNvSpPr/>
              <p:nvPr/>
            </p:nvSpPr>
            <p:spPr>
              <a:xfrm>
                <a:off x="1702777" y="3355464"/>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6" name="bk object 651">
                <a:extLst>
                  <a:ext uri="{FF2B5EF4-FFF2-40B4-BE49-F238E27FC236}">
                    <a16:creationId xmlns:a16="http://schemas.microsoft.com/office/drawing/2014/main" id="{F732F481-4BED-433D-8375-A2EEB7BB2DDE}"/>
                  </a:ext>
                </a:extLst>
              </p:cNvPr>
              <p:cNvSpPr/>
              <p:nvPr/>
            </p:nvSpPr>
            <p:spPr>
              <a:xfrm>
                <a:off x="1702777" y="257071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7" name="bk object 652">
                <a:extLst>
                  <a:ext uri="{FF2B5EF4-FFF2-40B4-BE49-F238E27FC236}">
                    <a16:creationId xmlns:a16="http://schemas.microsoft.com/office/drawing/2014/main" id="{DFEE6C26-7F72-4E06-9E2A-AE8D5F1373D3}"/>
                  </a:ext>
                </a:extLst>
              </p:cNvPr>
              <p:cNvSpPr/>
              <p:nvPr/>
            </p:nvSpPr>
            <p:spPr>
              <a:xfrm>
                <a:off x="2430411" y="3106458"/>
                <a:ext cx="144145" cy="1038860"/>
              </a:xfrm>
              <a:custGeom>
                <a:avLst/>
                <a:gdLst/>
                <a:ahLst/>
                <a:cxnLst/>
                <a:rect l="l" t="t" r="r" b="b"/>
                <a:pathLst>
                  <a:path w="144144" h="1038860">
                    <a:moveTo>
                      <a:pt x="0" y="1038288"/>
                    </a:moveTo>
                    <a:lnTo>
                      <a:pt x="143992" y="1038288"/>
                    </a:lnTo>
                    <a:lnTo>
                      <a:pt x="143992" y="0"/>
                    </a:lnTo>
                    <a:lnTo>
                      <a:pt x="0" y="0"/>
                    </a:lnTo>
                    <a:lnTo>
                      <a:pt x="0" y="1038288"/>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8" name="bk object 653">
                <a:extLst>
                  <a:ext uri="{FF2B5EF4-FFF2-40B4-BE49-F238E27FC236}">
                    <a16:creationId xmlns:a16="http://schemas.microsoft.com/office/drawing/2014/main" id="{8CED50EC-6F13-4B19-BCCB-D0249F23E4A3}"/>
                  </a:ext>
                </a:extLst>
              </p:cNvPr>
              <p:cNvSpPr/>
              <p:nvPr/>
            </p:nvSpPr>
            <p:spPr>
              <a:xfrm>
                <a:off x="2266937" y="2667546"/>
                <a:ext cx="144145" cy="1477645"/>
              </a:xfrm>
              <a:custGeom>
                <a:avLst/>
                <a:gdLst/>
                <a:ahLst/>
                <a:cxnLst/>
                <a:rect l="l" t="t" r="r" b="b"/>
                <a:pathLst>
                  <a:path w="144144" h="1477645">
                    <a:moveTo>
                      <a:pt x="0" y="1477200"/>
                    </a:moveTo>
                    <a:lnTo>
                      <a:pt x="143992" y="1477200"/>
                    </a:lnTo>
                    <a:lnTo>
                      <a:pt x="143992" y="0"/>
                    </a:lnTo>
                    <a:lnTo>
                      <a:pt x="0" y="0"/>
                    </a:lnTo>
                    <a:lnTo>
                      <a:pt x="0" y="147720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9" name="bk object 654">
                <a:extLst>
                  <a:ext uri="{FF2B5EF4-FFF2-40B4-BE49-F238E27FC236}">
                    <a16:creationId xmlns:a16="http://schemas.microsoft.com/office/drawing/2014/main" id="{2BD56348-0F75-4E12-976E-C4B8F9BB9D60}"/>
                  </a:ext>
                </a:extLst>
              </p:cNvPr>
              <p:cNvSpPr/>
              <p:nvPr/>
            </p:nvSpPr>
            <p:spPr>
              <a:xfrm>
                <a:off x="2103450" y="2244763"/>
                <a:ext cx="144145" cy="1900555"/>
              </a:xfrm>
              <a:custGeom>
                <a:avLst/>
                <a:gdLst/>
                <a:ahLst/>
                <a:cxnLst/>
                <a:rect l="l" t="t" r="r" b="b"/>
                <a:pathLst>
                  <a:path w="144144" h="1900554">
                    <a:moveTo>
                      <a:pt x="0" y="1899983"/>
                    </a:moveTo>
                    <a:lnTo>
                      <a:pt x="143992" y="1899983"/>
                    </a:lnTo>
                    <a:lnTo>
                      <a:pt x="143992" y="0"/>
                    </a:lnTo>
                    <a:lnTo>
                      <a:pt x="0" y="0"/>
                    </a:lnTo>
                    <a:lnTo>
                      <a:pt x="0" y="189998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0" name="bk object 655">
                <a:extLst>
                  <a:ext uri="{FF2B5EF4-FFF2-40B4-BE49-F238E27FC236}">
                    <a16:creationId xmlns:a16="http://schemas.microsoft.com/office/drawing/2014/main" id="{39608131-9019-426E-B500-0A5E2C426D04}"/>
                  </a:ext>
                </a:extLst>
              </p:cNvPr>
              <p:cNvSpPr/>
              <p:nvPr/>
            </p:nvSpPr>
            <p:spPr>
              <a:xfrm>
                <a:off x="2175443" y="1681396"/>
                <a:ext cx="0" cy="1084580"/>
              </a:xfrm>
              <a:custGeom>
                <a:avLst/>
                <a:gdLst/>
                <a:ahLst/>
                <a:cxnLst/>
                <a:rect l="l" t="t" r="r" b="b"/>
                <a:pathLst>
                  <a:path h="1084580">
                    <a:moveTo>
                      <a:pt x="0" y="0"/>
                    </a:moveTo>
                    <a:lnTo>
                      <a:pt x="0" y="108437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1" name="bk object 656">
                <a:extLst>
                  <a:ext uri="{FF2B5EF4-FFF2-40B4-BE49-F238E27FC236}">
                    <a16:creationId xmlns:a16="http://schemas.microsoft.com/office/drawing/2014/main" id="{25C50897-DC39-41C0-A86B-6846A2F8B911}"/>
                  </a:ext>
                </a:extLst>
              </p:cNvPr>
              <p:cNvSpPr/>
              <p:nvPr/>
            </p:nvSpPr>
            <p:spPr>
              <a:xfrm>
                <a:off x="2156101" y="2765773"/>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2" name="bk object 657">
                <a:extLst>
                  <a:ext uri="{FF2B5EF4-FFF2-40B4-BE49-F238E27FC236}">
                    <a16:creationId xmlns:a16="http://schemas.microsoft.com/office/drawing/2014/main" id="{3B6FEA30-F7DA-4FD8-88E1-A0F5E68774D6}"/>
                  </a:ext>
                </a:extLst>
              </p:cNvPr>
              <p:cNvSpPr/>
              <p:nvPr/>
            </p:nvSpPr>
            <p:spPr>
              <a:xfrm>
                <a:off x="2156101" y="1681396"/>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3" name="bk object 658">
                <a:extLst>
                  <a:ext uri="{FF2B5EF4-FFF2-40B4-BE49-F238E27FC236}">
                    <a16:creationId xmlns:a16="http://schemas.microsoft.com/office/drawing/2014/main" id="{E8F6FDAA-4228-4CDA-B56A-01103AC2E74E}"/>
                  </a:ext>
                </a:extLst>
              </p:cNvPr>
              <p:cNvSpPr/>
              <p:nvPr/>
            </p:nvSpPr>
            <p:spPr>
              <a:xfrm>
                <a:off x="2338956" y="2065018"/>
                <a:ext cx="0" cy="981710"/>
              </a:xfrm>
              <a:custGeom>
                <a:avLst/>
                <a:gdLst/>
                <a:ahLst/>
                <a:cxnLst/>
                <a:rect l="l" t="t" r="r" b="b"/>
                <a:pathLst>
                  <a:path h="981710">
                    <a:moveTo>
                      <a:pt x="0" y="98110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4" name="bk object 659">
                <a:extLst>
                  <a:ext uri="{FF2B5EF4-FFF2-40B4-BE49-F238E27FC236}">
                    <a16:creationId xmlns:a16="http://schemas.microsoft.com/office/drawing/2014/main" id="{998F83CC-B0AE-4D5E-AB97-4ACDB67C5FD4}"/>
                  </a:ext>
                </a:extLst>
              </p:cNvPr>
              <p:cNvSpPr/>
              <p:nvPr/>
            </p:nvSpPr>
            <p:spPr>
              <a:xfrm>
                <a:off x="2319614" y="3046119"/>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5" name="bk object 660">
                <a:extLst>
                  <a:ext uri="{FF2B5EF4-FFF2-40B4-BE49-F238E27FC236}">
                    <a16:creationId xmlns:a16="http://schemas.microsoft.com/office/drawing/2014/main" id="{4ADDFEF5-68FF-43AC-8CCB-CD50C787A7A2}"/>
                  </a:ext>
                </a:extLst>
              </p:cNvPr>
              <p:cNvSpPr/>
              <p:nvPr/>
            </p:nvSpPr>
            <p:spPr>
              <a:xfrm>
                <a:off x="2319614" y="206501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6" name="bk object 661">
                <a:extLst>
                  <a:ext uri="{FF2B5EF4-FFF2-40B4-BE49-F238E27FC236}">
                    <a16:creationId xmlns:a16="http://schemas.microsoft.com/office/drawing/2014/main" id="{E902D73B-C1BE-4413-B1AC-8D3DC783F425}"/>
                  </a:ext>
                </a:extLst>
              </p:cNvPr>
              <p:cNvSpPr/>
              <p:nvPr/>
            </p:nvSpPr>
            <p:spPr>
              <a:xfrm>
                <a:off x="2500069" y="2694721"/>
                <a:ext cx="0" cy="676910"/>
              </a:xfrm>
              <a:custGeom>
                <a:avLst/>
                <a:gdLst/>
                <a:ahLst/>
                <a:cxnLst/>
                <a:rect l="l" t="t" r="r" b="b"/>
                <a:pathLst>
                  <a:path h="676910">
                    <a:moveTo>
                      <a:pt x="0" y="67637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7" name="bk object 662">
                <a:extLst>
                  <a:ext uri="{FF2B5EF4-FFF2-40B4-BE49-F238E27FC236}">
                    <a16:creationId xmlns:a16="http://schemas.microsoft.com/office/drawing/2014/main" id="{C03BF13C-6671-4B23-836D-B09DEC3053D9}"/>
                  </a:ext>
                </a:extLst>
              </p:cNvPr>
              <p:cNvSpPr/>
              <p:nvPr/>
            </p:nvSpPr>
            <p:spPr>
              <a:xfrm>
                <a:off x="2480727" y="337109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8" name="bk object 663">
                <a:extLst>
                  <a:ext uri="{FF2B5EF4-FFF2-40B4-BE49-F238E27FC236}">
                    <a16:creationId xmlns:a16="http://schemas.microsoft.com/office/drawing/2014/main" id="{F73E6CAE-CC48-4766-99CF-8D96431D5C13}"/>
                  </a:ext>
                </a:extLst>
              </p:cNvPr>
              <p:cNvSpPr/>
              <p:nvPr/>
            </p:nvSpPr>
            <p:spPr>
              <a:xfrm>
                <a:off x="2480727" y="269472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9" name="bk object 664">
                <a:extLst>
                  <a:ext uri="{FF2B5EF4-FFF2-40B4-BE49-F238E27FC236}">
                    <a16:creationId xmlns:a16="http://schemas.microsoft.com/office/drawing/2014/main" id="{5A41F22E-7906-4CD2-AB92-D47DE1F9C054}"/>
                  </a:ext>
                </a:extLst>
              </p:cNvPr>
              <p:cNvSpPr/>
              <p:nvPr/>
            </p:nvSpPr>
            <p:spPr>
              <a:xfrm>
                <a:off x="3208362" y="2796629"/>
                <a:ext cx="144145" cy="1348740"/>
              </a:xfrm>
              <a:custGeom>
                <a:avLst/>
                <a:gdLst/>
                <a:ahLst/>
                <a:cxnLst/>
                <a:rect l="l" t="t" r="r" b="b"/>
                <a:pathLst>
                  <a:path w="144145" h="1348739">
                    <a:moveTo>
                      <a:pt x="0" y="1348117"/>
                    </a:moveTo>
                    <a:lnTo>
                      <a:pt x="143992" y="1348117"/>
                    </a:lnTo>
                    <a:lnTo>
                      <a:pt x="143992" y="0"/>
                    </a:lnTo>
                    <a:lnTo>
                      <a:pt x="0" y="0"/>
                    </a:lnTo>
                    <a:lnTo>
                      <a:pt x="0" y="134811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0" name="bk object 665">
                <a:extLst>
                  <a:ext uri="{FF2B5EF4-FFF2-40B4-BE49-F238E27FC236}">
                    <a16:creationId xmlns:a16="http://schemas.microsoft.com/office/drawing/2014/main" id="{80FB5BEB-DCDA-4E92-AC72-FCA91ADA6A04}"/>
                  </a:ext>
                </a:extLst>
              </p:cNvPr>
              <p:cNvSpPr/>
              <p:nvPr/>
            </p:nvSpPr>
            <p:spPr>
              <a:xfrm>
                <a:off x="3044888" y="2435174"/>
                <a:ext cx="144145" cy="1710055"/>
              </a:xfrm>
              <a:custGeom>
                <a:avLst/>
                <a:gdLst/>
                <a:ahLst/>
                <a:cxnLst/>
                <a:rect l="l" t="t" r="r" b="b"/>
                <a:pathLst>
                  <a:path w="144144" h="1710054">
                    <a:moveTo>
                      <a:pt x="0" y="1709572"/>
                    </a:moveTo>
                    <a:lnTo>
                      <a:pt x="143992" y="1709572"/>
                    </a:lnTo>
                    <a:lnTo>
                      <a:pt x="143992" y="0"/>
                    </a:lnTo>
                    <a:lnTo>
                      <a:pt x="0" y="0"/>
                    </a:lnTo>
                    <a:lnTo>
                      <a:pt x="0" y="1709572"/>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1" name="bk object 666">
                <a:extLst>
                  <a:ext uri="{FF2B5EF4-FFF2-40B4-BE49-F238E27FC236}">
                    <a16:creationId xmlns:a16="http://schemas.microsoft.com/office/drawing/2014/main" id="{720F276D-458E-4F08-96D5-9B7473FAAB5E}"/>
                  </a:ext>
                </a:extLst>
              </p:cNvPr>
              <p:cNvSpPr/>
              <p:nvPr/>
            </p:nvSpPr>
            <p:spPr>
              <a:xfrm>
                <a:off x="2881401" y="2045690"/>
                <a:ext cx="144145" cy="2099310"/>
              </a:xfrm>
              <a:custGeom>
                <a:avLst/>
                <a:gdLst/>
                <a:ahLst/>
                <a:cxnLst/>
                <a:rect l="l" t="t" r="r" b="b"/>
                <a:pathLst>
                  <a:path w="144144" h="2099310">
                    <a:moveTo>
                      <a:pt x="0" y="2099055"/>
                    </a:moveTo>
                    <a:lnTo>
                      <a:pt x="143992" y="2099055"/>
                    </a:lnTo>
                    <a:lnTo>
                      <a:pt x="143992" y="0"/>
                    </a:lnTo>
                    <a:lnTo>
                      <a:pt x="0" y="0"/>
                    </a:lnTo>
                    <a:lnTo>
                      <a:pt x="0" y="209905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2" name="bk object 667">
                <a:extLst>
                  <a:ext uri="{FF2B5EF4-FFF2-40B4-BE49-F238E27FC236}">
                    <a16:creationId xmlns:a16="http://schemas.microsoft.com/office/drawing/2014/main" id="{F5263638-4D86-4F61-8DC8-88B29A1110DF}"/>
                  </a:ext>
                </a:extLst>
              </p:cNvPr>
              <p:cNvSpPr/>
              <p:nvPr/>
            </p:nvSpPr>
            <p:spPr>
              <a:xfrm>
                <a:off x="2953449" y="1682550"/>
                <a:ext cx="0" cy="795655"/>
              </a:xfrm>
              <a:custGeom>
                <a:avLst/>
                <a:gdLst/>
                <a:ahLst/>
                <a:cxnLst/>
                <a:rect l="l" t="t" r="r" b="b"/>
                <a:pathLst>
                  <a:path h="795655">
                    <a:moveTo>
                      <a:pt x="0" y="79556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3" name="bk object 668">
                <a:extLst>
                  <a:ext uri="{FF2B5EF4-FFF2-40B4-BE49-F238E27FC236}">
                    <a16:creationId xmlns:a16="http://schemas.microsoft.com/office/drawing/2014/main" id="{C1C63CFB-4976-4BBA-8129-38AE7080F149}"/>
                  </a:ext>
                </a:extLst>
              </p:cNvPr>
              <p:cNvSpPr/>
              <p:nvPr/>
            </p:nvSpPr>
            <p:spPr>
              <a:xfrm>
                <a:off x="2934107" y="247950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4" name="bk object 669">
                <a:extLst>
                  <a:ext uri="{FF2B5EF4-FFF2-40B4-BE49-F238E27FC236}">
                    <a16:creationId xmlns:a16="http://schemas.microsoft.com/office/drawing/2014/main" id="{D593D032-2F03-4155-B70E-CF2C48E471C0}"/>
                  </a:ext>
                </a:extLst>
              </p:cNvPr>
              <p:cNvSpPr/>
              <p:nvPr/>
            </p:nvSpPr>
            <p:spPr>
              <a:xfrm>
                <a:off x="2934107" y="1682550"/>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5" name="bk object 670">
                <a:extLst>
                  <a:ext uri="{FF2B5EF4-FFF2-40B4-BE49-F238E27FC236}">
                    <a16:creationId xmlns:a16="http://schemas.microsoft.com/office/drawing/2014/main" id="{02C0B0AA-ECB9-434D-860A-25E8815A4462}"/>
                  </a:ext>
                </a:extLst>
              </p:cNvPr>
              <p:cNvSpPr/>
              <p:nvPr/>
            </p:nvSpPr>
            <p:spPr>
              <a:xfrm>
                <a:off x="3116906" y="2142296"/>
                <a:ext cx="0" cy="662305"/>
              </a:xfrm>
              <a:custGeom>
                <a:avLst/>
                <a:gdLst/>
                <a:ahLst/>
                <a:cxnLst/>
                <a:rect l="l" t="t" r="r" b="b"/>
                <a:pathLst>
                  <a:path h="662305">
                    <a:moveTo>
                      <a:pt x="0" y="0"/>
                    </a:moveTo>
                    <a:lnTo>
                      <a:pt x="0" y="66206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6" name="bk object 671">
                <a:extLst>
                  <a:ext uri="{FF2B5EF4-FFF2-40B4-BE49-F238E27FC236}">
                    <a16:creationId xmlns:a16="http://schemas.microsoft.com/office/drawing/2014/main" id="{60C12F24-96B3-4139-B42A-77460AC66CAA}"/>
                  </a:ext>
                </a:extLst>
              </p:cNvPr>
              <p:cNvSpPr/>
              <p:nvPr/>
            </p:nvSpPr>
            <p:spPr>
              <a:xfrm>
                <a:off x="3097564" y="2803089"/>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7" name="bk object 672">
                <a:extLst>
                  <a:ext uri="{FF2B5EF4-FFF2-40B4-BE49-F238E27FC236}">
                    <a16:creationId xmlns:a16="http://schemas.microsoft.com/office/drawing/2014/main" id="{2AAF6294-369D-44F7-AA9E-FE737B59E3A3}"/>
                  </a:ext>
                </a:extLst>
              </p:cNvPr>
              <p:cNvSpPr/>
              <p:nvPr/>
            </p:nvSpPr>
            <p:spPr>
              <a:xfrm>
                <a:off x="3097564" y="2142295"/>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8" name="bk object 673">
                <a:extLst>
                  <a:ext uri="{FF2B5EF4-FFF2-40B4-BE49-F238E27FC236}">
                    <a16:creationId xmlns:a16="http://schemas.microsoft.com/office/drawing/2014/main" id="{80372915-1333-4B89-B855-887D6D29D706}"/>
                  </a:ext>
                </a:extLst>
              </p:cNvPr>
              <p:cNvSpPr/>
              <p:nvPr/>
            </p:nvSpPr>
            <p:spPr>
              <a:xfrm>
                <a:off x="3278018" y="2570727"/>
                <a:ext cx="0" cy="516890"/>
              </a:xfrm>
              <a:custGeom>
                <a:avLst/>
                <a:gdLst/>
                <a:ahLst/>
                <a:cxnLst/>
                <a:rect l="l" t="t" r="r" b="b"/>
                <a:pathLst>
                  <a:path h="516889">
                    <a:moveTo>
                      <a:pt x="0" y="516369"/>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9" name="bk object 674">
                <a:extLst>
                  <a:ext uri="{FF2B5EF4-FFF2-40B4-BE49-F238E27FC236}">
                    <a16:creationId xmlns:a16="http://schemas.microsoft.com/office/drawing/2014/main" id="{9BFE1FBF-2FF0-4940-BCF8-20C068FF1ABF}"/>
                  </a:ext>
                </a:extLst>
              </p:cNvPr>
              <p:cNvSpPr/>
              <p:nvPr/>
            </p:nvSpPr>
            <p:spPr>
              <a:xfrm>
                <a:off x="3258676" y="308709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0" name="bk object 675">
                <a:extLst>
                  <a:ext uri="{FF2B5EF4-FFF2-40B4-BE49-F238E27FC236}">
                    <a16:creationId xmlns:a16="http://schemas.microsoft.com/office/drawing/2014/main" id="{784FF8D9-5D30-4B27-AC8F-B36F1C2EB6B5}"/>
                  </a:ext>
                </a:extLst>
              </p:cNvPr>
              <p:cNvSpPr/>
              <p:nvPr/>
            </p:nvSpPr>
            <p:spPr>
              <a:xfrm>
                <a:off x="3258676" y="257072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1" name="bk object 676">
                <a:extLst>
                  <a:ext uri="{FF2B5EF4-FFF2-40B4-BE49-F238E27FC236}">
                    <a16:creationId xmlns:a16="http://schemas.microsoft.com/office/drawing/2014/main" id="{1B75AA99-2572-41AA-99D6-30F1DCAF716A}"/>
                  </a:ext>
                </a:extLst>
              </p:cNvPr>
              <p:cNvSpPr/>
              <p:nvPr/>
            </p:nvSpPr>
            <p:spPr>
              <a:xfrm>
                <a:off x="4764265" y="2792742"/>
                <a:ext cx="144145" cy="1352550"/>
              </a:xfrm>
              <a:custGeom>
                <a:avLst/>
                <a:gdLst/>
                <a:ahLst/>
                <a:cxnLst/>
                <a:rect l="l" t="t" r="r" b="b"/>
                <a:pathLst>
                  <a:path w="144145" h="1352550">
                    <a:moveTo>
                      <a:pt x="0" y="1352003"/>
                    </a:moveTo>
                    <a:lnTo>
                      <a:pt x="144005" y="1352003"/>
                    </a:lnTo>
                    <a:lnTo>
                      <a:pt x="144005" y="0"/>
                    </a:lnTo>
                    <a:lnTo>
                      <a:pt x="0" y="0"/>
                    </a:lnTo>
                    <a:lnTo>
                      <a:pt x="0" y="1352003"/>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2" name="bk object 677">
                <a:extLst>
                  <a:ext uri="{FF2B5EF4-FFF2-40B4-BE49-F238E27FC236}">
                    <a16:creationId xmlns:a16="http://schemas.microsoft.com/office/drawing/2014/main" id="{65F43217-7559-4F10-B21F-1A1D5C0D0131}"/>
                  </a:ext>
                </a:extLst>
              </p:cNvPr>
              <p:cNvSpPr/>
              <p:nvPr/>
            </p:nvSpPr>
            <p:spPr>
              <a:xfrm>
                <a:off x="4600778" y="2560904"/>
                <a:ext cx="144145" cy="1584325"/>
              </a:xfrm>
              <a:custGeom>
                <a:avLst/>
                <a:gdLst/>
                <a:ahLst/>
                <a:cxnLst/>
                <a:rect l="l" t="t" r="r" b="b"/>
                <a:pathLst>
                  <a:path w="144145" h="1584325">
                    <a:moveTo>
                      <a:pt x="0" y="1583842"/>
                    </a:moveTo>
                    <a:lnTo>
                      <a:pt x="144005" y="1583842"/>
                    </a:lnTo>
                    <a:lnTo>
                      <a:pt x="144005" y="0"/>
                    </a:lnTo>
                    <a:lnTo>
                      <a:pt x="0" y="0"/>
                    </a:lnTo>
                    <a:lnTo>
                      <a:pt x="0" y="1583842"/>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3" name="bk object 678">
                <a:extLst>
                  <a:ext uri="{FF2B5EF4-FFF2-40B4-BE49-F238E27FC236}">
                    <a16:creationId xmlns:a16="http://schemas.microsoft.com/office/drawing/2014/main" id="{B211AAD5-0225-47C1-8CDC-115A71C2CA55}"/>
                  </a:ext>
                </a:extLst>
              </p:cNvPr>
              <p:cNvSpPr/>
              <p:nvPr/>
            </p:nvSpPr>
            <p:spPr>
              <a:xfrm>
                <a:off x="4437303" y="2142287"/>
                <a:ext cx="144145" cy="2002789"/>
              </a:xfrm>
              <a:custGeom>
                <a:avLst/>
                <a:gdLst/>
                <a:ahLst/>
                <a:cxnLst/>
                <a:rect l="l" t="t" r="r" b="b"/>
                <a:pathLst>
                  <a:path w="144145" h="2002789">
                    <a:moveTo>
                      <a:pt x="0" y="2002459"/>
                    </a:moveTo>
                    <a:lnTo>
                      <a:pt x="143992" y="2002459"/>
                    </a:lnTo>
                    <a:lnTo>
                      <a:pt x="143992" y="0"/>
                    </a:lnTo>
                    <a:lnTo>
                      <a:pt x="0" y="0"/>
                    </a:lnTo>
                    <a:lnTo>
                      <a:pt x="0" y="200245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4" name="bk object 679">
                <a:extLst>
                  <a:ext uri="{FF2B5EF4-FFF2-40B4-BE49-F238E27FC236}">
                    <a16:creationId xmlns:a16="http://schemas.microsoft.com/office/drawing/2014/main" id="{0421C5F8-15AD-487B-B41A-801B9EA3D375}"/>
                  </a:ext>
                </a:extLst>
              </p:cNvPr>
              <p:cNvSpPr/>
              <p:nvPr/>
            </p:nvSpPr>
            <p:spPr>
              <a:xfrm>
                <a:off x="4509292" y="1678601"/>
                <a:ext cx="0" cy="1059180"/>
              </a:xfrm>
              <a:custGeom>
                <a:avLst/>
                <a:gdLst/>
                <a:ahLst/>
                <a:cxnLst/>
                <a:rect l="l" t="t" r="r" b="b"/>
                <a:pathLst>
                  <a:path h="1059180">
                    <a:moveTo>
                      <a:pt x="0" y="105857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5" name="bk object 680">
                <a:extLst>
                  <a:ext uri="{FF2B5EF4-FFF2-40B4-BE49-F238E27FC236}">
                    <a16:creationId xmlns:a16="http://schemas.microsoft.com/office/drawing/2014/main" id="{AC024988-D7AA-431A-B57E-24DE99CE3595}"/>
                  </a:ext>
                </a:extLst>
              </p:cNvPr>
              <p:cNvSpPr/>
              <p:nvPr/>
            </p:nvSpPr>
            <p:spPr>
              <a:xfrm>
                <a:off x="4489950" y="273717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6" name="bk object 681">
                <a:extLst>
                  <a:ext uri="{FF2B5EF4-FFF2-40B4-BE49-F238E27FC236}">
                    <a16:creationId xmlns:a16="http://schemas.microsoft.com/office/drawing/2014/main" id="{F4148764-EDAC-44F0-9902-E97110BCB689}"/>
                  </a:ext>
                </a:extLst>
              </p:cNvPr>
              <p:cNvSpPr/>
              <p:nvPr/>
            </p:nvSpPr>
            <p:spPr>
              <a:xfrm>
                <a:off x="4489950" y="167860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7" name="bk object 682">
                <a:extLst>
                  <a:ext uri="{FF2B5EF4-FFF2-40B4-BE49-F238E27FC236}">
                    <a16:creationId xmlns:a16="http://schemas.microsoft.com/office/drawing/2014/main" id="{C8399EF7-61CC-40BF-A537-3A5F703CA866}"/>
                  </a:ext>
                </a:extLst>
              </p:cNvPr>
              <p:cNvSpPr/>
              <p:nvPr/>
            </p:nvSpPr>
            <p:spPr>
              <a:xfrm>
                <a:off x="4672805" y="2088931"/>
                <a:ext cx="0" cy="929640"/>
              </a:xfrm>
              <a:custGeom>
                <a:avLst/>
                <a:gdLst/>
                <a:ahLst/>
                <a:cxnLst/>
                <a:rect l="l" t="t" r="r" b="b"/>
                <a:pathLst>
                  <a:path h="929639">
                    <a:moveTo>
                      <a:pt x="0" y="929474"/>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8" name="bk object 683">
                <a:extLst>
                  <a:ext uri="{FF2B5EF4-FFF2-40B4-BE49-F238E27FC236}">
                    <a16:creationId xmlns:a16="http://schemas.microsoft.com/office/drawing/2014/main" id="{8A9F3E70-19B5-49EE-99FD-B93F88BAB377}"/>
                  </a:ext>
                </a:extLst>
              </p:cNvPr>
              <p:cNvSpPr/>
              <p:nvPr/>
            </p:nvSpPr>
            <p:spPr>
              <a:xfrm>
                <a:off x="4653462" y="3018406"/>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9" name="bk object 684">
                <a:extLst>
                  <a:ext uri="{FF2B5EF4-FFF2-40B4-BE49-F238E27FC236}">
                    <a16:creationId xmlns:a16="http://schemas.microsoft.com/office/drawing/2014/main" id="{D2E145B1-F072-491B-B403-C0A7F1FD0EBD}"/>
                  </a:ext>
                </a:extLst>
              </p:cNvPr>
              <p:cNvSpPr/>
              <p:nvPr/>
            </p:nvSpPr>
            <p:spPr>
              <a:xfrm>
                <a:off x="4653462" y="2088931"/>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0" name="bk object 685">
                <a:extLst>
                  <a:ext uri="{FF2B5EF4-FFF2-40B4-BE49-F238E27FC236}">
                    <a16:creationId xmlns:a16="http://schemas.microsoft.com/office/drawing/2014/main" id="{3075A61F-6301-4212-A4EE-F6280CB83290}"/>
                  </a:ext>
                </a:extLst>
              </p:cNvPr>
              <p:cNvSpPr/>
              <p:nvPr/>
            </p:nvSpPr>
            <p:spPr>
              <a:xfrm>
                <a:off x="4833911" y="2389987"/>
                <a:ext cx="0" cy="826769"/>
              </a:xfrm>
              <a:custGeom>
                <a:avLst/>
                <a:gdLst/>
                <a:ahLst/>
                <a:cxnLst/>
                <a:rect l="l" t="t" r="r" b="b"/>
                <a:pathLst>
                  <a:path h="826769">
                    <a:moveTo>
                      <a:pt x="0" y="82619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1" name="bk object 686">
                <a:extLst>
                  <a:ext uri="{FF2B5EF4-FFF2-40B4-BE49-F238E27FC236}">
                    <a16:creationId xmlns:a16="http://schemas.microsoft.com/office/drawing/2014/main" id="{20F5F8A2-306E-4AFF-9B67-4F00876B15F4}"/>
                  </a:ext>
                </a:extLst>
              </p:cNvPr>
              <p:cNvSpPr/>
              <p:nvPr/>
            </p:nvSpPr>
            <p:spPr>
              <a:xfrm>
                <a:off x="4814582" y="3216186"/>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2" name="bk object 687">
                <a:extLst>
                  <a:ext uri="{FF2B5EF4-FFF2-40B4-BE49-F238E27FC236}">
                    <a16:creationId xmlns:a16="http://schemas.microsoft.com/office/drawing/2014/main" id="{C2C8280D-5DB5-4FA1-943B-8E58F782D87A}"/>
                  </a:ext>
                </a:extLst>
              </p:cNvPr>
              <p:cNvSpPr/>
              <p:nvPr/>
            </p:nvSpPr>
            <p:spPr>
              <a:xfrm>
                <a:off x="4814582" y="2389987"/>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3" name="bk object 688">
                <a:extLst>
                  <a:ext uri="{FF2B5EF4-FFF2-40B4-BE49-F238E27FC236}">
                    <a16:creationId xmlns:a16="http://schemas.microsoft.com/office/drawing/2014/main" id="{34C1B99D-9286-4CF9-8A62-AA3DD0798E38}"/>
                  </a:ext>
                </a:extLst>
              </p:cNvPr>
              <p:cNvSpPr/>
              <p:nvPr/>
            </p:nvSpPr>
            <p:spPr>
              <a:xfrm>
                <a:off x="5542216" y="3571189"/>
                <a:ext cx="144145" cy="574040"/>
              </a:xfrm>
              <a:custGeom>
                <a:avLst/>
                <a:gdLst/>
                <a:ahLst/>
                <a:cxnLst/>
                <a:rect l="l" t="t" r="r" b="b"/>
                <a:pathLst>
                  <a:path w="144145" h="574039">
                    <a:moveTo>
                      <a:pt x="0" y="573557"/>
                    </a:moveTo>
                    <a:lnTo>
                      <a:pt x="143992" y="573557"/>
                    </a:lnTo>
                    <a:lnTo>
                      <a:pt x="143992" y="0"/>
                    </a:lnTo>
                    <a:lnTo>
                      <a:pt x="0" y="0"/>
                    </a:lnTo>
                    <a:lnTo>
                      <a:pt x="0" y="57355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4" name="bk object 689">
                <a:extLst>
                  <a:ext uri="{FF2B5EF4-FFF2-40B4-BE49-F238E27FC236}">
                    <a16:creationId xmlns:a16="http://schemas.microsoft.com/office/drawing/2014/main" id="{24A0A416-9E13-4407-B32F-1735BAE493C3}"/>
                  </a:ext>
                </a:extLst>
              </p:cNvPr>
              <p:cNvSpPr/>
              <p:nvPr/>
            </p:nvSpPr>
            <p:spPr>
              <a:xfrm>
                <a:off x="5378729" y="3390455"/>
                <a:ext cx="144145" cy="754380"/>
              </a:xfrm>
              <a:custGeom>
                <a:avLst/>
                <a:gdLst/>
                <a:ahLst/>
                <a:cxnLst/>
                <a:rect l="l" t="t" r="r" b="b"/>
                <a:pathLst>
                  <a:path w="144145" h="754379">
                    <a:moveTo>
                      <a:pt x="0" y="754291"/>
                    </a:moveTo>
                    <a:lnTo>
                      <a:pt x="144005" y="754291"/>
                    </a:lnTo>
                    <a:lnTo>
                      <a:pt x="144005" y="0"/>
                    </a:lnTo>
                    <a:lnTo>
                      <a:pt x="0" y="0"/>
                    </a:lnTo>
                    <a:lnTo>
                      <a:pt x="0" y="754291"/>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5" name="bk object 690">
                <a:extLst>
                  <a:ext uri="{FF2B5EF4-FFF2-40B4-BE49-F238E27FC236}">
                    <a16:creationId xmlns:a16="http://schemas.microsoft.com/office/drawing/2014/main" id="{DB51E230-BA07-4936-A73C-6910AA19916F}"/>
                  </a:ext>
                </a:extLst>
              </p:cNvPr>
              <p:cNvSpPr/>
              <p:nvPr/>
            </p:nvSpPr>
            <p:spPr>
              <a:xfrm>
                <a:off x="5215254" y="2848267"/>
                <a:ext cx="144145" cy="1296670"/>
              </a:xfrm>
              <a:custGeom>
                <a:avLst/>
                <a:gdLst/>
                <a:ahLst/>
                <a:cxnLst/>
                <a:rect l="l" t="t" r="r" b="b"/>
                <a:pathLst>
                  <a:path w="144145" h="1296670">
                    <a:moveTo>
                      <a:pt x="0" y="1296479"/>
                    </a:moveTo>
                    <a:lnTo>
                      <a:pt x="143992" y="1296479"/>
                    </a:lnTo>
                    <a:lnTo>
                      <a:pt x="143992" y="0"/>
                    </a:lnTo>
                    <a:lnTo>
                      <a:pt x="0" y="0"/>
                    </a:lnTo>
                    <a:lnTo>
                      <a:pt x="0" y="129647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6" name="bk object 691">
                <a:extLst>
                  <a:ext uri="{FF2B5EF4-FFF2-40B4-BE49-F238E27FC236}">
                    <a16:creationId xmlns:a16="http://schemas.microsoft.com/office/drawing/2014/main" id="{6AC3E590-C37D-4581-81AF-2900FD3F1342}"/>
                  </a:ext>
                </a:extLst>
              </p:cNvPr>
              <p:cNvSpPr/>
              <p:nvPr/>
            </p:nvSpPr>
            <p:spPr>
              <a:xfrm>
                <a:off x="5287688" y="2260902"/>
                <a:ext cx="0" cy="1110615"/>
              </a:xfrm>
              <a:custGeom>
                <a:avLst/>
                <a:gdLst/>
                <a:ahLst/>
                <a:cxnLst/>
                <a:rect l="l" t="t" r="r" b="b"/>
                <a:pathLst>
                  <a:path h="1110614">
                    <a:moveTo>
                      <a:pt x="0" y="111019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7" name="bk object 692">
                <a:extLst>
                  <a:ext uri="{FF2B5EF4-FFF2-40B4-BE49-F238E27FC236}">
                    <a16:creationId xmlns:a16="http://schemas.microsoft.com/office/drawing/2014/main" id="{D91C64A8-EF26-4FAA-A079-8F27E6BD63C1}"/>
                  </a:ext>
                </a:extLst>
              </p:cNvPr>
              <p:cNvSpPr/>
              <p:nvPr/>
            </p:nvSpPr>
            <p:spPr>
              <a:xfrm>
                <a:off x="5268346" y="337109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8" name="bk object 693">
                <a:extLst>
                  <a:ext uri="{FF2B5EF4-FFF2-40B4-BE49-F238E27FC236}">
                    <a16:creationId xmlns:a16="http://schemas.microsoft.com/office/drawing/2014/main" id="{C8B72D66-A94A-4C7A-B7C3-920D1F25726E}"/>
                  </a:ext>
                </a:extLst>
              </p:cNvPr>
              <p:cNvSpPr/>
              <p:nvPr/>
            </p:nvSpPr>
            <p:spPr>
              <a:xfrm>
                <a:off x="5268346" y="2260902"/>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9" name="bk object 694">
                <a:extLst>
                  <a:ext uri="{FF2B5EF4-FFF2-40B4-BE49-F238E27FC236}">
                    <a16:creationId xmlns:a16="http://schemas.microsoft.com/office/drawing/2014/main" id="{F756CE20-119B-4A61-A567-EE911CA1B882}"/>
                  </a:ext>
                </a:extLst>
              </p:cNvPr>
              <p:cNvSpPr/>
              <p:nvPr/>
            </p:nvSpPr>
            <p:spPr>
              <a:xfrm>
                <a:off x="5431406" y="3035460"/>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0" name="bk object 695">
                <a:extLst>
                  <a:ext uri="{FF2B5EF4-FFF2-40B4-BE49-F238E27FC236}">
                    <a16:creationId xmlns:a16="http://schemas.microsoft.com/office/drawing/2014/main" id="{BA602FF7-8F24-42AA-9480-7F43AD451274}"/>
                  </a:ext>
                </a:extLst>
              </p:cNvPr>
              <p:cNvSpPr/>
              <p:nvPr/>
            </p:nvSpPr>
            <p:spPr>
              <a:xfrm>
                <a:off x="5450748" y="3035460"/>
                <a:ext cx="0" cy="671830"/>
              </a:xfrm>
              <a:custGeom>
                <a:avLst/>
                <a:gdLst/>
                <a:ahLst/>
                <a:cxnLst/>
                <a:rect l="l" t="t" r="r" b="b"/>
                <a:pathLst>
                  <a:path h="671829">
                    <a:moveTo>
                      <a:pt x="0" y="67128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1" name="bk object 696">
                <a:extLst>
                  <a:ext uri="{FF2B5EF4-FFF2-40B4-BE49-F238E27FC236}">
                    <a16:creationId xmlns:a16="http://schemas.microsoft.com/office/drawing/2014/main" id="{B9B83EA7-791E-476B-843F-E2252DA4DD47}"/>
                  </a:ext>
                </a:extLst>
              </p:cNvPr>
              <p:cNvSpPr/>
              <p:nvPr/>
            </p:nvSpPr>
            <p:spPr>
              <a:xfrm>
                <a:off x="5431406" y="3706744"/>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2" name="bk object 697">
                <a:extLst>
                  <a:ext uri="{FF2B5EF4-FFF2-40B4-BE49-F238E27FC236}">
                    <a16:creationId xmlns:a16="http://schemas.microsoft.com/office/drawing/2014/main" id="{E52AAC8E-C87F-4401-9D97-088006F19DF0}"/>
                  </a:ext>
                </a:extLst>
              </p:cNvPr>
              <p:cNvSpPr/>
              <p:nvPr/>
            </p:nvSpPr>
            <p:spPr>
              <a:xfrm>
                <a:off x="5611860" y="3319460"/>
                <a:ext cx="0" cy="490855"/>
              </a:xfrm>
              <a:custGeom>
                <a:avLst/>
                <a:gdLst/>
                <a:ahLst/>
                <a:cxnLst/>
                <a:rect l="l" t="t" r="r" b="b"/>
                <a:pathLst>
                  <a:path h="490854">
                    <a:moveTo>
                      <a:pt x="0" y="49055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3" name="bk object 698">
                <a:extLst>
                  <a:ext uri="{FF2B5EF4-FFF2-40B4-BE49-F238E27FC236}">
                    <a16:creationId xmlns:a16="http://schemas.microsoft.com/office/drawing/2014/main" id="{DE592B81-D562-48A0-8DAB-1BA4AD34CC47}"/>
                  </a:ext>
                </a:extLst>
              </p:cNvPr>
              <p:cNvSpPr/>
              <p:nvPr/>
            </p:nvSpPr>
            <p:spPr>
              <a:xfrm>
                <a:off x="5592531" y="381001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4" name="bk object 699">
                <a:extLst>
                  <a:ext uri="{FF2B5EF4-FFF2-40B4-BE49-F238E27FC236}">
                    <a16:creationId xmlns:a16="http://schemas.microsoft.com/office/drawing/2014/main" id="{2C581AF9-B30D-46D4-A25D-F2685F73C4B7}"/>
                  </a:ext>
                </a:extLst>
              </p:cNvPr>
              <p:cNvSpPr/>
              <p:nvPr/>
            </p:nvSpPr>
            <p:spPr>
              <a:xfrm>
                <a:off x="5592531" y="331946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5" name="bk object 700">
                <a:extLst>
                  <a:ext uri="{FF2B5EF4-FFF2-40B4-BE49-F238E27FC236}">
                    <a16:creationId xmlns:a16="http://schemas.microsoft.com/office/drawing/2014/main" id="{D1976157-4ADE-4956-A0B7-2C4C436A4C90}"/>
                  </a:ext>
                </a:extLst>
              </p:cNvPr>
              <p:cNvSpPr/>
              <p:nvPr/>
            </p:nvSpPr>
            <p:spPr>
              <a:xfrm>
                <a:off x="6320167" y="3447402"/>
                <a:ext cx="144145" cy="697865"/>
              </a:xfrm>
              <a:custGeom>
                <a:avLst/>
                <a:gdLst/>
                <a:ahLst/>
                <a:cxnLst/>
                <a:rect l="l" t="t" r="r" b="b"/>
                <a:pathLst>
                  <a:path w="144145" h="697864">
                    <a:moveTo>
                      <a:pt x="0" y="697344"/>
                    </a:moveTo>
                    <a:lnTo>
                      <a:pt x="143992" y="697344"/>
                    </a:lnTo>
                    <a:lnTo>
                      <a:pt x="143992" y="0"/>
                    </a:lnTo>
                    <a:lnTo>
                      <a:pt x="0" y="0"/>
                    </a:lnTo>
                    <a:lnTo>
                      <a:pt x="0" y="697344"/>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6" name="bk object 701">
                <a:extLst>
                  <a:ext uri="{FF2B5EF4-FFF2-40B4-BE49-F238E27FC236}">
                    <a16:creationId xmlns:a16="http://schemas.microsoft.com/office/drawing/2014/main" id="{C8A4AFDE-0654-45F9-9889-A77BA32C8694}"/>
                  </a:ext>
                </a:extLst>
              </p:cNvPr>
              <p:cNvSpPr/>
              <p:nvPr/>
            </p:nvSpPr>
            <p:spPr>
              <a:xfrm>
                <a:off x="6156680" y="3112909"/>
                <a:ext cx="144145" cy="1031875"/>
              </a:xfrm>
              <a:custGeom>
                <a:avLst/>
                <a:gdLst/>
                <a:ahLst/>
                <a:cxnLst/>
                <a:rect l="l" t="t" r="r" b="b"/>
                <a:pathLst>
                  <a:path w="144145" h="1031875">
                    <a:moveTo>
                      <a:pt x="0" y="1031836"/>
                    </a:moveTo>
                    <a:lnTo>
                      <a:pt x="144005" y="1031836"/>
                    </a:lnTo>
                    <a:lnTo>
                      <a:pt x="144005" y="0"/>
                    </a:lnTo>
                    <a:lnTo>
                      <a:pt x="0" y="0"/>
                    </a:lnTo>
                    <a:lnTo>
                      <a:pt x="0" y="1031836"/>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7" name="bk object 702">
                <a:extLst>
                  <a:ext uri="{FF2B5EF4-FFF2-40B4-BE49-F238E27FC236}">
                    <a16:creationId xmlns:a16="http://schemas.microsoft.com/office/drawing/2014/main" id="{27114D54-8D62-41B6-AF78-ADD74801D66B}"/>
                  </a:ext>
                </a:extLst>
              </p:cNvPr>
              <p:cNvSpPr/>
              <p:nvPr/>
            </p:nvSpPr>
            <p:spPr>
              <a:xfrm>
                <a:off x="5993206" y="2895790"/>
                <a:ext cx="144145" cy="1249045"/>
              </a:xfrm>
              <a:custGeom>
                <a:avLst/>
                <a:gdLst/>
                <a:ahLst/>
                <a:cxnLst/>
                <a:rect l="l" t="t" r="r" b="b"/>
                <a:pathLst>
                  <a:path w="144145" h="1249045">
                    <a:moveTo>
                      <a:pt x="0" y="1248956"/>
                    </a:moveTo>
                    <a:lnTo>
                      <a:pt x="143992" y="1248956"/>
                    </a:lnTo>
                    <a:lnTo>
                      <a:pt x="143992" y="0"/>
                    </a:lnTo>
                    <a:lnTo>
                      <a:pt x="0" y="0"/>
                    </a:lnTo>
                    <a:lnTo>
                      <a:pt x="0" y="124895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8" name="bk object 703">
                <a:extLst>
                  <a:ext uri="{FF2B5EF4-FFF2-40B4-BE49-F238E27FC236}">
                    <a16:creationId xmlns:a16="http://schemas.microsoft.com/office/drawing/2014/main" id="{5C866D8D-D764-483A-BCFC-772514993D0C}"/>
                  </a:ext>
                </a:extLst>
              </p:cNvPr>
              <p:cNvSpPr/>
              <p:nvPr/>
            </p:nvSpPr>
            <p:spPr>
              <a:xfrm>
                <a:off x="6073005" y="2441627"/>
                <a:ext cx="0" cy="904240"/>
              </a:xfrm>
              <a:custGeom>
                <a:avLst/>
                <a:gdLst/>
                <a:ahLst/>
                <a:cxnLst/>
                <a:rect l="l" t="t" r="r" b="b"/>
                <a:pathLst>
                  <a:path h="904239">
                    <a:moveTo>
                      <a:pt x="0" y="90365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9" name="bk object 704">
                <a:extLst>
                  <a:ext uri="{FF2B5EF4-FFF2-40B4-BE49-F238E27FC236}">
                    <a16:creationId xmlns:a16="http://schemas.microsoft.com/office/drawing/2014/main" id="{8AF0EB22-21A5-4E02-B0EF-84361B53B5E5}"/>
                  </a:ext>
                </a:extLst>
              </p:cNvPr>
              <p:cNvSpPr/>
              <p:nvPr/>
            </p:nvSpPr>
            <p:spPr>
              <a:xfrm>
                <a:off x="6053663" y="3345283"/>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0" name="bk object 705">
                <a:extLst>
                  <a:ext uri="{FF2B5EF4-FFF2-40B4-BE49-F238E27FC236}">
                    <a16:creationId xmlns:a16="http://schemas.microsoft.com/office/drawing/2014/main" id="{E0D457FF-93DA-4A5D-B542-B7CFDEB3C9C8}"/>
                  </a:ext>
                </a:extLst>
              </p:cNvPr>
              <p:cNvSpPr/>
              <p:nvPr/>
            </p:nvSpPr>
            <p:spPr>
              <a:xfrm>
                <a:off x="6053663" y="244162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1" name="bk object 706">
                <a:extLst>
                  <a:ext uri="{FF2B5EF4-FFF2-40B4-BE49-F238E27FC236}">
                    <a16:creationId xmlns:a16="http://schemas.microsoft.com/office/drawing/2014/main" id="{1FDE7BC3-97ED-4EC7-B4E1-7AD9BE9DD31A}"/>
                  </a:ext>
                </a:extLst>
              </p:cNvPr>
              <p:cNvSpPr/>
              <p:nvPr/>
            </p:nvSpPr>
            <p:spPr>
              <a:xfrm>
                <a:off x="6209356" y="272563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2" name="bk object 707">
                <a:extLst>
                  <a:ext uri="{FF2B5EF4-FFF2-40B4-BE49-F238E27FC236}">
                    <a16:creationId xmlns:a16="http://schemas.microsoft.com/office/drawing/2014/main" id="{6A592409-981E-4FA0-AFC1-0A834813E24B}"/>
                  </a:ext>
                </a:extLst>
              </p:cNvPr>
              <p:cNvSpPr/>
              <p:nvPr/>
            </p:nvSpPr>
            <p:spPr>
              <a:xfrm>
                <a:off x="6228698" y="2725637"/>
                <a:ext cx="0" cy="774700"/>
              </a:xfrm>
              <a:custGeom>
                <a:avLst/>
                <a:gdLst/>
                <a:ahLst/>
                <a:cxnLst/>
                <a:rect l="l" t="t" r="r" b="b"/>
                <a:pathLst>
                  <a:path h="774700">
                    <a:moveTo>
                      <a:pt x="0" y="77456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3" name="bk object 708">
                <a:extLst>
                  <a:ext uri="{FF2B5EF4-FFF2-40B4-BE49-F238E27FC236}">
                    <a16:creationId xmlns:a16="http://schemas.microsoft.com/office/drawing/2014/main" id="{3AB87E18-EC22-4335-BBBB-F95D4453597C}"/>
                  </a:ext>
                </a:extLst>
              </p:cNvPr>
              <p:cNvSpPr/>
              <p:nvPr/>
            </p:nvSpPr>
            <p:spPr>
              <a:xfrm>
                <a:off x="6209356" y="350019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4" name="bk object 709">
                <a:extLst>
                  <a:ext uri="{FF2B5EF4-FFF2-40B4-BE49-F238E27FC236}">
                    <a16:creationId xmlns:a16="http://schemas.microsoft.com/office/drawing/2014/main" id="{09F14576-064E-434B-BA6D-DED203B0ED78}"/>
                  </a:ext>
                </a:extLst>
              </p:cNvPr>
              <p:cNvSpPr/>
              <p:nvPr/>
            </p:nvSpPr>
            <p:spPr>
              <a:xfrm>
                <a:off x="6389810" y="3170012"/>
                <a:ext cx="0" cy="554990"/>
              </a:xfrm>
              <a:custGeom>
                <a:avLst/>
                <a:gdLst/>
                <a:ahLst/>
                <a:cxnLst/>
                <a:rect l="l" t="t" r="r" b="b"/>
                <a:pathLst>
                  <a:path h="554989">
                    <a:moveTo>
                      <a:pt x="0" y="554799"/>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5" name="bk object 710">
                <a:extLst>
                  <a:ext uri="{FF2B5EF4-FFF2-40B4-BE49-F238E27FC236}">
                    <a16:creationId xmlns:a16="http://schemas.microsoft.com/office/drawing/2014/main" id="{B4A1237A-ABFA-4864-8140-F3A537F7AE85}"/>
                  </a:ext>
                </a:extLst>
              </p:cNvPr>
              <p:cNvSpPr/>
              <p:nvPr/>
            </p:nvSpPr>
            <p:spPr>
              <a:xfrm>
                <a:off x="6370481" y="3724812"/>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6" name="bk object 711">
                <a:extLst>
                  <a:ext uri="{FF2B5EF4-FFF2-40B4-BE49-F238E27FC236}">
                    <a16:creationId xmlns:a16="http://schemas.microsoft.com/office/drawing/2014/main" id="{33A1723F-6D38-4AE2-BC26-CDA83A89E63C}"/>
                  </a:ext>
                </a:extLst>
              </p:cNvPr>
              <p:cNvSpPr/>
              <p:nvPr/>
            </p:nvSpPr>
            <p:spPr>
              <a:xfrm>
                <a:off x="6370481" y="3170012"/>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7" name="bk object 712">
                <a:extLst>
                  <a:ext uri="{FF2B5EF4-FFF2-40B4-BE49-F238E27FC236}">
                    <a16:creationId xmlns:a16="http://schemas.microsoft.com/office/drawing/2014/main" id="{98B9EC5B-A2EB-40E3-A691-38974F8BA1EA}"/>
                  </a:ext>
                </a:extLst>
              </p:cNvPr>
              <p:cNvSpPr/>
              <p:nvPr/>
            </p:nvSpPr>
            <p:spPr>
              <a:xfrm>
                <a:off x="7098118" y="2456269"/>
                <a:ext cx="144145" cy="1689100"/>
              </a:xfrm>
              <a:custGeom>
                <a:avLst/>
                <a:gdLst/>
                <a:ahLst/>
                <a:cxnLst/>
                <a:rect l="l" t="t" r="r" b="b"/>
                <a:pathLst>
                  <a:path w="144145" h="1689100">
                    <a:moveTo>
                      <a:pt x="0" y="1688477"/>
                    </a:moveTo>
                    <a:lnTo>
                      <a:pt x="143992" y="1688477"/>
                    </a:lnTo>
                    <a:lnTo>
                      <a:pt x="143992" y="0"/>
                    </a:lnTo>
                    <a:lnTo>
                      <a:pt x="0" y="0"/>
                    </a:lnTo>
                    <a:lnTo>
                      <a:pt x="0" y="168847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8" name="bk object 713">
                <a:extLst>
                  <a:ext uri="{FF2B5EF4-FFF2-40B4-BE49-F238E27FC236}">
                    <a16:creationId xmlns:a16="http://schemas.microsoft.com/office/drawing/2014/main" id="{E1710D3A-230D-4AEF-960E-1C2156D0B3E6}"/>
                  </a:ext>
                </a:extLst>
              </p:cNvPr>
              <p:cNvSpPr/>
              <p:nvPr/>
            </p:nvSpPr>
            <p:spPr>
              <a:xfrm>
                <a:off x="6934631" y="2169274"/>
                <a:ext cx="144145" cy="1975485"/>
              </a:xfrm>
              <a:custGeom>
                <a:avLst/>
                <a:gdLst/>
                <a:ahLst/>
                <a:cxnLst/>
                <a:rect l="l" t="t" r="r" b="b"/>
                <a:pathLst>
                  <a:path w="144145" h="1975485">
                    <a:moveTo>
                      <a:pt x="0" y="1975472"/>
                    </a:moveTo>
                    <a:lnTo>
                      <a:pt x="144005" y="1975472"/>
                    </a:lnTo>
                    <a:lnTo>
                      <a:pt x="144005" y="0"/>
                    </a:lnTo>
                    <a:lnTo>
                      <a:pt x="0" y="0"/>
                    </a:lnTo>
                    <a:lnTo>
                      <a:pt x="0" y="1975472"/>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9" name="bk object 714">
                <a:extLst>
                  <a:ext uri="{FF2B5EF4-FFF2-40B4-BE49-F238E27FC236}">
                    <a16:creationId xmlns:a16="http://schemas.microsoft.com/office/drawing/2014/main" id="{608B748C-32CC-4132-B705-00ADE12B6B2A}"/>
                  </a:ext>
                </a:extLst>
              </p:cNvPr>
              <p:cNvSpPr/>
              <p:nvPr/>
            </p:nvSpPr>
            <p:spPr>
              <a:xfrm>
                <a:off x="6771131" y="1944370"/>
                <a:ext cx="144145" cy="2200910"/>
              </a:xfrm>
              <a:custGeom>
                <a:avLst/>
                <a:gdLst/>
                <a:ahLst/>
                <a:cxnLst/>
                <a:rect l="l" t="t" r="r" b="b"/>
                <a:pathLst>
                  <a:path w="144145" h="2200910">
                    <a:moveTo>
                      <a:pt x="0" y="2200376"/>
                    </a:moveTo>
                    <a:lnTo>
                      <a:pt x="144005" y="2200376"/>
                    </a:lnTo>
                    <a:lnTo>
                      <a:pt x="144005" y="0"/>
                    </a:lnTo>
                    <a:lnTo>
                      <a:pt x="0" y="0"/>
                    </a:lnTo>
                    <a:lnTo>
                      <a:pt x="0" y="220037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0" name="bk object 715">
                <a:extLst>
                  <a:ext uri="{FF2B5EF4-FFF2-40B4-BE49-F238E27FC236}">
                    <a16:creationId xmlns:a16="http://schemas.microsoft.com/office/drawing/2014/main" id="{2FDC6A90-51B6-4C87-8FAA-371E945BC167}"/>
                  </a:ext>
                </a:extLst>
              </p:cNvPr>
              <p:cNvSpPr/>
              <p:nvPr/>
            </p:nvSpPr>
            <p:spPr>
              <a:xfrm>
                <a:off x="6843141" y="1675837"/>
                <a:ext cx="0" cy="774700"/>
              </a:xfrm>
              <a:custGeom>
                <a:avLst/>
                <a:gdLst/>
                <a:ahLst/>
                <a:cxnLst/>
                <a:rect l="l" t="t" r="r" b="b"/>
                <a:pathLst>
                  <a:path h="774700">
                    <a:moveTo>
                      <a:pt x="0" y="77456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1" name="bk object 716">
                <a:extLst>
                  <a:ext uri="{FF2B5EF4-FFF2-40B4-BE49-F238E27FC236}">
                    <a16:creationId xmlns:a16="http://schemas.microsoft.com/office/drawing/2014/main" id="{6C9E393D-CA05-41BA-98B5-FD31468F0E78}"/>
                  </a:ext>
                </a:extLst>
              </p:cNvPr>
              <p:cNvSpPr/>
              <p:nvPr/>
            </p:nvSpPr>
            <p:spPr>
              <a:xfrm>
                <a:off x="6823798" y="2450397"/>
                <a:ext cx="38735" cy="0"/>
              </a:xfrm>
              <a:custGeom>
                <a:avLst/>
                <a:gdLst/>
                <a:ahLst/>
                <a:cxnLst/>
                <a:rect l="l" t="t" r="r" b="b"/>
                <a:pathLst>
                  <a:path w="38734">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2" name="bk object 717">
                <a:extLst>
                  <a:ext uri="{FF2B5EF4-FFF2-40B4-BE49-F238E27FC236}">
                    <a16:creationId xmlns:a16="http://schemas.microsoft.com/office/drawing/2014/main" id="{2BE83D2F-FE6F-479D-879C-B4BE1A4DEF7F}"/>
                  </a:ext>
                </a:extLst>
              </p:cNvPr>
              <p:cNvSpPr/>
              <p:nvPr/>
            </p:nvSpPr>
            <p:spPr>
              <a:xfrm>
                <a:off x="6823798" y="1675837"/>
                <a:ext cx="38735" cy="0"/>
              </a:xfrm>
              <a:custGeom>
                <a:avLst/>
                <a:gdLst/>
                <a:ahLst/>
                <a:cxnLst/>
                <a:rect l="l" t="t" r="r" b="b"/>
                <a:pathLst>
                  <a:path w="38734">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3" name="bk object 718">
                <a:extLst>
                  <a:ext uri="{FF2B5EF4-FFF2-40B4-BE49-F238E27FC236}">
                    <a16:creationId xmlns:a16="http://schemas.microsoft.com/office/drawing/2014/main" id="{04FD4F7B-1562-4BD5-B5C2-2CFF0006DCC7}"/>
                  </a:ext>
                </a:extLst>
              </p:cNvPr>
              <p:cNvSpPr/>
              <p:nvPr/>
            </p:nvSpPr>
            <p:spPr>
              <a:xfrm>
                <a:off x="6987305" y="1856567"/>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4" name="bk object 719">
                <a:extLst>
                  <a:ext uri="{FF2B5EF4-FFF2-40B4-BE49-F238E27FC236}">
                    <a16:creationId xmlns:a16="http://schemas.microsoft.com/office/drawing/2014/main" id="{47588A54-9DD1-4261-ADE3-3B83E11E242F}"/>
                  </a:ext>
                </a:extLst>
              </p:cNvPr>
              <p:cNvSpPr/>
              <p:nvPr/>
            </p:nvSpPr>
            <p:spPr>
              <a:xfrm>
                <a:off x="7006647" y="1856567"/>
                <a:ext cx="0" cy="749935"/>
              </a:xfrm>
              <a:custGeom>
                <a:avLst/>
                <a:gdLst/>
                <a:ahLst/>
                <a:cxnLst/>
                <a:rect l="l" t="t" r="r" b="b"/>
                <a:pathLst>
                  <a:path h="749935">
                    <a:moveTo>
                      <a:pt x="0" y="74946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5" name="bk object 720">
                <a:extLst>
                  <a:ext uri="{FF2B5EF4-FFF2-40B4-BE49-F238E27FC236}">
                    <a16:creationId xmlns:a16="http://schemas.microsoft.com/office/drawing/2014/main" id="{F4F34280-90FA-4F89-A09E-6ED277CF8605}"/>
                  </a:ext>
                </a:extLst>
              </p:cNvPr>
              <p:cNvSpPr/>
              <p:nvPr/>
            </p:nvSpPr>
            <p:spPr>
              <a:xfrm>
                <a:off x="6987305" y="2605308"/>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6" name="bk object 721">
                <a:extLst>
                  <a:ext uri="{FF2B5EF4-FFF2-40B4-BE49-F238E27FC236}">
                    <a16:creationId xmlns:a16="http://schemas.microsoft.com/office/drawing/2014/main" id="{B3EC72E6-F5D8-4406-A6E8-80F7985D3B96}"/>
                  </a:ext>
                </a:extLst>
              </p:cNvPr>
              <p:cNvSpPr/>
              <p:nvPr/>
            </p:nvSpPr>
            <p:spPr>
              <a:xfrm>
                <a:off x="7167759" y="2183442"/>
                <a:ext cx="0" cy="671830"/>
              </a:xfrm>
              <a:custGeom>
                <a:avLst/>
                <a:gdLst/>
                <a:ahLst/>
                <a:cxnLst/>
                <a:rect l="l" t="t" r="r" b="b"/>
                <a:pathLst>
                  <a:path h="671830">
                    <a:moveTo>
                      <a:pt x="0" y="67128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7" name="bk object 722">
                <a:extLst>
                  <a:ext uri="{FF2B5EF4-FFF2-40B4-BE49-F238E27FC236}">
                    <a16:creationId xmlns:a16="http://schemas.microsoft.com/office/drawing/2014/main" id="{8990BEEB-CFC4-4369-A20C-9A45D9EEA5AF}"/>
                  </a:ext>
                </a:extLst>
              </p:cNvPr>
              <p:cNvSpPr/>
              <p:nvPr/>
            </p:nvSpPr>
            <p:spPr>
              <a:xfrm>
                <a:off x="7148430" y="2854726"/>
                <a:ext cx="38735" cy="0"/>
              </a:xfrm>
              <a:custGeom>
                <a:avLst/>
                <a:gdLst/>
                <a:ahLst/>
                <a:cxnLst/>
                <a:rect l="l" t="t" r="r" b="b"/>
                <a:pathLst>
                  <a:path w="38734">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8" name="bk object 723">
                <a:extLst>
                  <a:ext uri="{FF2B5EF4-FFF2-40B4-BE49-F238E27FC236}">
                    <a16:creationId xmlns:a16="http://schemas.microsoft.com/office/drawing/2014/main" id="{6DD53AB1-C18B-4F65-BD1D-C123246D5A4F}"/>
                  </a:ext>
                </a:extLst>
              </p:cNvPr>
              <p:cNvSpPr/>
              <p:nvPr/>
            </p:nvSpPr>
            <p:spPr>
              <a:xfrm>
                <a:off x="7148430" y="2183442"/>
                <a:ext cx="38735" cy="0"/>
              </a:xfrm>
              <a:custGeom>
                <a:avLst/>
                <a:gdLst/>
                <a:ahLst/>
                <a:cxnLst/>
                <a:rect l="l" t="t" r="r" b="b"/>
                <a:pathLst>
                  <a:path w="38734">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9" name="bk object 724">
                <a:extLst>
                  <a:ext uri="{FF2B5EF4-FFF2-40B4-BE49-F238E27FC236}">
                    <a16:creationId xmlns:a16="http://schemas.microsoft.com/office/drawing/2014/main" id="{BB8A59B2-4206-43FF-9CC0-BA973407058F}"/>
                  </a:ext>
                </a:extLst>
              </p:cNvPr>
              <p:cNvSpPr/>
              <p:nvPr/>
            </p:nvSpPr>
            <p:spPr>
              <a:xfrm>
                <a:off x="3986314" y="3470694"/>
                <a:ext cx="144145" cy="674370"/>
              </a:xfrm>
              <a:custGeom>
                <a:avLst/>
                <a:gdLst/>
                <a:ahLst/>
                <a:cxnLst/>
                <a:rect l="l" t="t" r="r" b="b"/>
                <a:pathLst>
                  <a:path w="144145" h="674370">
                    <a:moveTo>
                      <a:pt x="0" y="674052"/>
                    </a:moveTo>
                    <a:lnTo>
                      <a:pt x="144005" y="674052"/>
                    </a:lnTo>
                    <a:lnTo>
                      <a:pt x="144005" y="0"/>
                    </a:lnTo>
                    <a:lnTo>
                      <a:pt x="0" y="0"/>
                    </a:lnTo>
                    <a:lnTo>
                      <a:pt x="0" y="674052"/>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0" name="bk object 725">
                <a:extLst>
                  <a:ext uri="{FF2B5EF4-FFF2-40B4-BE49-F238E27FC236}">
                    <a16:creationId xmlns:a16="http://schemas.microsoft.com/office/drawing/2014/main" id="{002163D2-250B-4686-BCA3-D2BE78293845}"/>
                  </a:ext>
                </a:extLst>
              </p:cNvPr>
              <p:cNvSpPr/>
              <p:nvPr/>
            </p:nvSpPr>
            <p:spPr>
              <a:xfrm>
                <a:off x="3822827" y="3216186"/>
                <a:ext cx="144145" cy="929005"/>
              </a:xfrm>
              <a:custGeom>
                <a:avLst/>
                <a:gdLst/>
                <a:ahLst/>
                <a:cxnLst/>
                <a:rect l="l" t="t" r="r" b="b"/>
                <a:pathLst>
                  <a:path w="144145" h="929004">
                    <a:moveTo>
                      <a:pt x="0" y="928560"/>
                    </a:moveTo>
                    <a:lnTo>
                      <a:pt x="144005" y="928560"/>
                    </a:lnTo>
                    <a:lnTo>
                      <a:pt x="144005" y="0"/>
                    </a:lnTo>
                    <a:lnTo>
                      <a:pt x="0" y="0"/>
                    </a:lnTo>
                    <a:lnTo>
                      <a:pt x="0" y="92856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1" name="bk object 726">
                <a:extLst>
                  <a:ext uri="{FF2B5EF4-FFF2-40B4-BE49-F238E27FC236}">
                    <a16:creationId xmlns:a16="http://schemas.microsoft.com/office/drawing/2014/main" id="{D0A47925-07C9-41CD-977D-71A66AB6D151}"/>
                  </a:ext>
                </a:extLst>
              </p:cNvPr>
              <p:cNvSpPr/>
              <p:nvPr/>
            </p:nvSpPr>
            <p:spPr>
              <a:xfrm>
                <a:off x="3659352" y="2256053"/>
                <a:ext cx="144145" cy="1889125"/>
              </a:xfrm>
              <a:custGeom>
                <a:avLst/>
                <a:gdLst/>
                <a:ahLst/>
                <a:cxnLst/>
                <a:rect l="l" t="t" r="r" b="b"/>
                <a:pathLst>
                  <a:path w="144145" h="1889125">
                    <a:moveTo>
                      <a:pt x="0" y="1888693"/>
                    </a:moveTo>
                    <a:lnTo>
                      <a:pt x="143992" y="1888693"/>
                    </a:lnTo>
                    <a:lnTo>
                      <a:pt x="143992" y="0"/>
                    </a:lnTo>
                    <a:lnTo>
                      <a:pt x="0" y="0"/>
                    </a:lnTo>
                    <a:lnTo>
                      <a:pt x="0" y="188869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2" name="bk object 727">
                <a:extLst>
                  <a:ext uri="{FF2B5EF4-FFF2-40B4-BE49-F238E27FC236}">
                    <a16:creationId xmlns:a16="http://schemas.microsoft.com/office/drawing/2014/main" id="{23111142-53F1-4D24-93FB-4B6F35E28B97}"/>
                  </a:ext>
                </a:extLst>
              </p:cNvPr>
              <p:cNvSpPr/>
              <p:nvPr/>
            </p:nvSpPr>
            <p:spPr>
              <a:xfrm>
                <a:off x="3739157" y="1982946"/>
                <a:ext cx="0" cy="615315"/>
              </a:xfrm>
              <a:custGeom>
                <a:avLst/>
                <a:gdLst/>
                <a:ahLst/>
                <a:cxnLst/>
                <a:rect l="l" t="t" r="r" b="b"/>
                <a:pathLst>
                  <a:path h="615314">
                    <a:moveTo>
                      <a:pt x="0" y="61493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3" name="bk object 728">
                <a:extLst>
                  <a:ext uri="{FF2B5EF4-FFF2-40B4-BE49-F238E27FC236}">
                    <a16:creationId xmlns:a16="http://schemas.microsoft.com/office/drawing/2014/main" id="{68A7D20E-0C51-4DBC-B262-76D629EA8E32}"/>
                  </a:ext>
                </a:extLst>
              </p:cNvPr>
              <p:cNvSpPr/>
              <p:nvPr/>
            </p:nvSpPr>
            <p:spPr>
              <a:xfrm>
                <a:off x="3719827" y="259788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4" name="bk object 729">
                <a:extLst>
                  <a:ext uri="{FF2B5EF4-FFF2-40B4-BE49-F238E27FC236}">
                    <a16:creationId xmlns:a16="http://schemas.microsoft.com/office/drawing/2014/main" id="{FE3E8294-72C2-4536-A658-892831F5D28A}"/>
                  </a:ext>
                </a:extLst>
              </p:cNvPr>
              <p:cNvSpPr/>
              <p:nvPr/>
            </p:nvSpPr>
            <p:spPr>
              <a:xfrm>
                <a:off x="3719827" y="1982946"/>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5" name="bk object 730">
                <a:extLst>
                  <a:ext uri="{FF2B5EF4-FFF2-40B4-BE49-F238E27FC236}">
                    <a16:creationId xmlns:a16="http://schemas.microsoft.com/office/drawing/2014/main" id="{B940028B-AA98-4598-89CD-4131CFFAD2E9}"/>
                  </a:ext>
                </a:extLst>
              </p:cNvPr>
              <p:cNvSpPr/>
              <p:nvPr/>
            </p:nvSpPr>
            <p:spPr>
              <a:xfrm>
                <a:off x="3894854" y="3087099"/>
                <a:ext cx="0" cy="309880"/>
              </a:xfrm>
              <a:custGeom>
                <a:avLst/>
                <a:gdLst/>
                <a:ahLst/>
                <a:cxnLst/>
                <a:rect l="l" t="t" r="r" b="b"/>
                <a:pathLst>
                  <a:path h="309879">
                    <a:moveTo>
                      <a:pt x="0" y="30981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6" name="bk object 731">
                <a:extLst>
                  <a:ext uri="{FF2B5EF4-FFF2-40B4-BE49-F238E27FC236}">
                    <a16:creationId xmlns:a16="http://schemas.microsoft.com/office/drawing/2014/main" id="{A4AA1096-4D4F-4B7B-BFBC-F21A6BAAAFF4}"/>
                  </a:ext>
                </a:extLst>
              </p:cNvPr>
              <p:cNvSpPr/>
              <p:nvPr/>
            </p:nvSpPr>
            <p:spPr>
              <a:xfrm>
                <a:off x="3875513" y="3396916"/>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7" name="bk object 732">
                <a:extLst>
                  <a:ext uri="{FF2B5EF4-FFF2-40B4-BE49-F238E27FC236}">
                    <a16:creationId xmlns:a16="http://schemas.microsoft.com/office/drawing/2014/main" id="{B0543A21-A860-45F1-BD85-E2893DEC3A24}"/>
                  </a:ext>
                </a:extLst>
              </p:cNvPr>
              <p:cNvSpPr/>
              <p:nvPr/>
            </p:nvSpPr>
            <p:spPr>
              <a:xfrm>
                <a:off x="3875513" y="3087099"/>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8" name="bk object 733">
                <a:extLst>
                  <a:ext uri="{FF2B5EF4-FFF2-40B4-BE49-F238E27FC236}">
                    <a16:creationId xmlns:a16="http://schemas.microsoft.com/office/drawing/2014/main" id="{D4AF5F08-4F07-4DE8-9986-7BC422280AFB}"/>
                  </a:ext>
                </a:extLst>
              </p:cNvPr>
              <p:cNvSpPr/>
              <p:nvPr/>
            </p:nvSpPr>
            <p:spPr>
              <a:xfrm>
                <a:off x="4055974" y="3371100"/>
                <a:ext cx="0" cy="231140"/>
              </a:xfrm>
              <a:custGeom>
                <a:avLst/>
                <a:gdLst/>
                <a:ahLst/>
                <a:cxnLst/>
                <a:rect l="l" t="t" r="r" b="b"/>
                <a:pathLst>
                  <a:path h="231139">
                    <a:moveTo>
                      <a:pt x="0" y="231101"/>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9" name="bk object 734">
                <a:extLst>
                  <a:ext uri="{FF2B5EF4-FFF2-40B4-BE49-F238E27FC236}">
                    <a16:creationId xmlns:a16="http://schemas.microsoft.com/office/drawing/2014/main" id="{41B7B4B6-3145-42C4-AB6B-0B7A26A027D0}"/>
                  </a:ext>
                </a:extLst>
              </p:cNvPr>
              <p:cNvSpPr/>
              <p:nvPr/>
            </p:nvSpPr>
            <p:spPr>
              <a:xfrm>
                <a:off x="4036632" y="3603472"/>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0" name="bk object 735">
                <a:extLst>
                  <a:ext uri="{FF2B5EF4-FFF2-40B4-BE49-F238E27FC236}">
                    <a16:creationId xmlns:a16="http://schemas.microsoft.com/office/drawing/2014/main" id="{830D12B6-084F-4017-9AE6-A403373E9B32}"/>
                  </a:ext>
                </a:extLst>
              </p:cNvPr>
              <p:cNvSpPr/>
              <p:nvPr/>
            </p:nvSpPr>
            <p:spPr>
              <a:xfrm>
                <a:off x="4036632" y="337110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758" name="Group 757">
              <a:extLst>
                <a:ext uri="{FF2B5EF4-FFF2-40B4-BE49-F238E27FC236}">
                  <a16:creationId xmlns:a16="http://schemas.microsoft.com/office/drawing/2014/main" id="{F342F632-5720-439C-B2DD-6F69259C14B9}"/>
                </a:ext>
              </a:extLst>
            </p:cNvPr>
            <p:cNvGrpSpPr/>
            <p:nvPr/>
          </p:nvGrpSpPr>
          <p:grpSpPr>
            <a:xfrm>
              <a:off x="2520000" y="5310000"/>
              <a:ext cx="4546042" cy="524213"/>
              <a:chOff x="1498202" y="5361328"/>
              <a:chExt cx="4546042" cy="524213"/>
            </a:xfrm>
          </p:grpSpPr>
          <p:grpSp>
            <p:nvGrpSpPr>
              <p:cNvPr id="759" name="Group 758">
                <a:extLst>
                  <a:ext uri="{FF2B5EF4-FFF2-40B4-BE49-F238E27FC236}">
                    <a16:creationId xmlns:a16="http://schemas.microsoft.com/office/drawing/2014/main" id="{B47B57E9-6362-48FA-8FC6-E122BD907C25}"/>
                  </a:ext>
                </a:extLst>
              </p:cNvPr>
              <p:cNvGrpSpPr/>
              <p:nvPr/>
            </p:nvGrpSpPr>
            <p:grpSpPr>
              <a:xfrm>
                <a:off x="1498202" y="5589299"/>
                <a:ext cx="2339506" cy="296242"/>
                <a:chOff x="4896540" y="5514088"/>
                <a:chExt cx="2129139" cy="296242"/>
              </a:xfrm>
            </p:grpSpPr>
            <p:sp>
              <p:nvSpPr>
                <p:cNvPr id="772" name="object 16">
                  <a:extLst>
                    <a:ext uri="{FF2B5EF4-FFF2-40B4-BE49-F238E27FC236}">
                      <a16:creationId xmlns:a16="http://schemas.microsoft.com/office/drawing/2014/main" id="{77044D2E-99AA-4E70-9056-6BD22FCFCBA3}"/>
                    </a:ext>
                  </a:extLst>
                </p:cNvPr>
                <p:cNvSpPr txBox="1"/>
                <p:nvPr/>
              </p:nvSpPr>
              <p:spPr>
                <a:xfrm>
                  <a:off x="5026497" y="5514088"/>
                  <a:ext cx="1999182"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who are virally</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suppressed</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3" name="object 17">
                  <a:extLst>
                    <a:ext uri="{FF2B5EF4-FFF2-40B4-BE49-F238E27FC236}">
                      <a16:creationId xmlns:a16="http://schemas.microsoft.com/office/drawing/2014/main" id="{89E868F7-E70B-485D-BA6A-6FC2C9104404}"/>
                    </a:ext>
                  </a:extLst>
                </p:cNvPr>
                <p:cNvSpPr/>
                <p:nvPr/>
              </p:nvSpPr>
              <p:spPr>
                <a:xfrm>
                  <a:off x="4896540" y="5532549"/>
                  <a:ext cx="74896" cy="83511"/>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760" name="Group 759">
                <a:extLst>
                  <a:ext uri="{FF2B5EF4-FFF2-40B4-BE49-F238E27FC236}">
                    <a16:creationId xmlns:a16="http://schemas.microsoft.com/office/drawing/2014/main" id="{CCA56204-DC74-404E-89A7-FC8858113927}"/>
                  </a:ext>
                </a:extLst>
              </p:cNvPr>
              <p:cNvGrpSpPr/>
              <p:nvPr/>
            </p:nvGrpSpPr>
            <p:grpSpPr>
              <a:xfrm>
                <a:off x="1498252" y="5361328"/>
                <a:ext cx="4545992" cy="522562"/>
                <a:chOff x="1498252" y="5361328"/>
                <a:chExt cx="4545992" cy="522562"/>
              </a:xfrm>
            </p:grpSpPr>
            <p:grpSp>
              <p:nvGrpSpPr>
                <p:cNvPr id="761" name="Group 760">
                  <a:extLst>
                    <a:ext uri="{FF2B5EF4-FFF2-40B4-BE49-F238E27FC236}">
                      <a16:creationId xmlns:a16="http://schemas.microsoft.com/office/drawing/2014/main" id="{6108F12E-572C-475D-AED1-3F41B7E0E6DF}"/>
                    </a:ext>
                  </a:extLst>
                </p:cNvPr>
                <p:cNvGrpSpPr/>
                <p:nvPr/>
              </p:nvGrpSpPr>
              <p:grpSpPr>
                <a:xfrm>
                  <a:off x="1498252" y="5361328"/>
                  <a:ext cx="2304480" cy="296242"/>
                  <a:chOff x="998502" y="5514088"/>
                  <a:chExt cx="1930593" cy="296242"/>
                </a:xfrm>
              </p:grpSpPr>
              <p:sp>
                <p:nvSpPr>
                  <p:cNvPr id="770" name="object 12">
                    <a:extLst>
                      <a:ext uri="{FF2B5EF4-FFF2-40B4-BE49-F238E27FC236}">
                        <a16:creationId xmlns:a16="http://schemas.microsoft.com/office/drawing/2014/main" id="{464DEB56-7E1A-4024-B090-FD9D26D66B75}"/>
                      </a:ext>
                    </a:extLst>
                  </p:cNvPr>
                  <p:cNvSpPr txBox="1"/>
                  <p:nvPr/>
                </p:nvSpPr>
                <p:spPr>
                  <a:xfrm>
                    <a:off x="1118090" y="5514088"/>
                    <a:ext cx="1811005"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who know their</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status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1" name="object 13">
                    <a:extLst>
                      <a:ext uri="{FF2B5EF4-FFF2-40B4-BE49-F238E27FC236}">
                        <a16:creationId xmlns:a16="http://schemas.microsoft.com/office/drawing/2014/main" id="{1FF700F6-34C6-49FD-8B2D-6AB7042C4CCA}"/>
                      </a:ext>
                    </a:extLst>
                  </p:cNvPr>
                  <p:cNvSpPr/>
                  <p:nvPr/>
                </p:nvSpPr>
                <p:spPr>
                  <a:xfrm>
                    <a:off x="998502" y="5532549"/>
                    <a:ext cx="68944" cy="83511"/>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762" name="Group 761">
                  <a:extLst>
                    <a:ext uri="{FF2B5EF4-FFF2-40B4-BE49-F238E27FC236}">
                      <a16:creationId xmlns:a16="http://schemas.microsoft.com/office/drawing/2014/main" id="{A0DF2C1E-F9E6-4DBA-98A7-B92834C6A9E7}"/>
                    </a:ext>
                  </a:extLst>
                </p:cNvPr>
                <p:cNvGrpSpPr/>
                <p:nvPr/>
              </p:nvGrpSpPr>
              <p:grpSpPr>
                <a:xfrm>
                  <a:off x="4009609" y="5361328"/>
                  <a:ext cx="1797361" cy="135935"/>
                  <a:chOff x="3120169" y="5514088"/>
                  <a:chExt cx="1797361" cy="135935"/>
                </a:xfrm>
              </p:grpSpPr>
              <p:sp>
                <p:nvSpPr>
                  <p:cNvPr id="768" name="object 14">
                    <a:extLst>
                      <a:ext uri="{FF2B5EF4-FFF2-40B4-BE49-F238E27FC236}">
                        <a16:creationId xmlns:a16="http://schemas.microsoft.com/office/drawing/2014/main" id="{4F0A9522-945B-4F31-874E-178CA128DD24}"/>
                      </a:ext>
                    </a:extLst>
                  </p:cNvPr>
                  <p:cNvSpPr txBox="1"/>
                  <p:nvPr/>
                </p:nvSpPr>
                <p:spPr>
                  <a:xfrm>
                    <a:off x="3273302" y="5514088"/>
                    <a:ext cx="1644228"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on</a:t>
                    </a:r>
                    <a:r>
                      <a:rPr kumimoji="0" sz="8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treatment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9" name="object 15">
                    <a:extLst>
                      <a:ext uri="{FF2B5EF4-FFF2-40B4-BE49-F238E27FC236}">
                        <a16:creationId xmlns:a16="http://schemas.microsoft.com/office/drawing/2014/main" id="{D0FCE08F-CE00-4603-B1EC-2B2DD78B0438}"/>
                      </a:ext>
                    </a:extLst>
                  </p:cNvPr>
                  <p:cNvSpPr/>
                  <p:nvPr/>
                </p:nvSpPr>
                <p:spPr>
                  <a:xfrm>
                    <a:off x="3120169" y="5532549"/>
                    <a:ext cx="82296" cy="83511"/>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763" name="Group 762">
                  <a:extLst>
                    <a:ext uri="{FF2B5EF4-FFF2-40B4-BE49-F238E27FC236}">
                      <a16:creationId xmlns:a16="http://schemas.microsoft.com/office/drawing/2014/main" id="{E1DDE365-95AC-422C-8738-1D1664818CB6}"/>
                    </a:ext>
                  </a:extLst>
                </p:cNvPr>
                <p:cNvGrpSpPr/>
                <p:nvPr/>
              </p:nvGrpSpPr>
              <p:grpSpPr>
                <a:xfrm>
                  <a:off x="4009607" y="5587648"/>
                  <a:ext cx="2034637" cy="296242"/>
                  <a:chOff x="7200058" y="6151767"/>
                  <a:chExt cx="1677676" cy="296242"/>
                </a:xfrm>
              </p:grpSpPr>
              <p:sp>
                <p:nvSpPr>
                  <p:cNvPr id="764" name="object 19">
                    <a:extLst>
                      <a:ext uri="{FF2B5EF4-FFF2-40B4-BE49-F238E27FC236}">
                        <a16:creationId xmlns:a16="http://schemas.microsoft.com/office/drawing/2014/main" id="{4AB91717-C413-442B-8797-DBC00E38A2A1}"/>
                      </a:ext>
                    </a:extLst>
                  </p:cNvPr>
                  <p:cNvSpPr/>
                  <p:nvPr/>
                </p:nvSpPr>
                <p:spPr>
                  <a:xfrm>
                    <a:off x="7229381" y="6160991"/>
                    <a:ext cx="50543" cy="47202"/>
                  </a:xfrm>
                  <a:custGeom>
                    <a:avLst/>
                    <a:gdLst/>
                    <a:ahLst/>
                    <a:cxnLst/>
                    <a:rect l="l" t="t" r="r" b="b"/>
                    <a:pathLst>
                      <a:path w="41275" h="41275">
                        <a:moveTo>
                          <a:pt x="0" y="0"/>
                        </a:moveTo>
                        <a:lnTo>
                          <a:pt x="40838" y="408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765" name="Group 764">
                    <a:extLst>
                      <a:ext uri="{FF2B5EF4-FFF2-40B4-BE49-F238E27FC236}">
                        <a16:creationId xmlns:a16="http://schemas.microsoft.com/office/drawing/2014/main" id="{7FBE1CA0-65B2-408A-98DA-3CA5B082A043}"/>
                      </a:ext>
                    </a:extLst>
                  </p:cNvPr>
                  <p:cNvGrpSpPr/>
                  <p:nvPr/>
                </p:nvGrpSpPr>
                <p:grpSpPr>
                  <a:xfrm>
                    <a:off x="7200058" y="6151767"/>
                    <a:ext cx="1677676" cy="296242"/>
                    <a:chOff x="7207022" y="5514088"/>
                    <a:chExt cx="1677676" cy="296242"/>
                  </a:xfrm>
                </p:grpSpPr>
                <p:sp>
                  <p:nvSpPr>
                    <p:cNvPr id="766" name="object 18">
                      <a:extLst>
                        <a:ext uri="{FF2B5EF4-FFF2-40B4-BE49-F238E27FC236}">
                          <a16:creationId xmlns:a16="http://schemas.microsoft.com/office/drawing/2014/main" id="{7ABB1DCF-D06C-4EDB-891B-20A8507BAEEB}"/>
                        </a:ext>
                      </a:extLst>
                    </p:cNvPr>
                    <p:cNvSpPr txBox="1"/>
                    <p:nvPr/>
                  </p:nvSpPr>
                  <p:spPr>
                    <a:xfrm>
                      <a:off x="7331853" y="5514088"/>
                      <a:ext cx="1552845"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Gap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to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reaching the 90–90–90</a:t>
                      </a:r>
                      <a:r>
                        <a:rPr kumimoji="0" sz="8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7" name="object 20">
                      <a:extLst>
                        <a:ext uri="{FF2B5EF4-FFF2-40B4-BE49-F238E27FC236}">
                          <a16:creationId xmlns:a16="http://schemas.microsoft.com/office/drawing/2014/main" id="{3C95CDCB-3573-4038-AF06-A61FB9E508C4}"/>
                        </a:ext>
                      </a:extLst>
                    </p:cNvPr>
                    <p:cNvSpPr/>
                    <p:nvPr/>
                  </p:nvSpPr>
                  <p:spPr>
                    <a:xfrm>
                      <a:off x="7207022" y="5576351"/>
                      <a:ext cx="42767" cy="39940"/>
                    </a:xfrm>
                    <a:custGeom>
                      <a:avLst/>
                      <a:gdLst/>
                      <a:ahLst/>
                      <a:cxnLst/>
                      <a:rect l="l" t="t" r="r" b="b"/>
                      <a:pathLst>
                        <a:path w="34925" h="34925">
                          <a:moveTo>
                            <a:pt x="0" y="0"/>
                          </a:moveTo>
                          <a:lnTo>
                            <a:pt x="34443" y="34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grpSp>
      </p:grpSp>
    </p:spTree>
    <p:extLst>
      <p:ext uri="{BB962C8B-B14F-4D97-AF65-F5344CB8AC3E}">
        <p14:creationId xmlns:p14="http://schemas.microsoft.com/office/powerpoint/2010/main" val="289080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6FC260-C7AC-42DD-A7C5-576193B57259}"/>
              </a:ext>
            </a:extLst>
          </p:cNvPr>
          <p:cNvGrpSpPr/>
          <p:nvPr/>
        </p:nvGrpSpPr>
        <p:grpSpPr>
          <a:xfrm>
            <a:off x="0" y="180000"/>
            <a:ext cx="9907200" cy="6320055"/>
            <a:chOff x="0" y="180000"/>
            <a:chExt cx="9907200" cy="6320055"/>
          </a:xfrm>
        </p:grpSpPr>
        <p:sp>
          <p:nvSpPr>
            <p:cNvPr id="6" name="Rectangle 5">
              <a:extLst>
                <a:ext uri="{FF2B5EF4-FFF2-40B4-BE49-F238E27FC236}">
                  <a16:creationId xmlns:a16="http://schemas.microsoft.com/office/drawing/2014/main" id="{8933DB16-12F4-44A6-9782-35454B27AD1E}"/>
                </a:ext>
              </a:extLst>
            </p:cNvPr>
            <p:cNvSpPr/>
            <p:nvPr/>
          </p:nvSpPr>
          <p:spPr>
            <a:xfrm>
              <a:off x="0" y="1548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Progress towards 90–90–90 targets, by region, 2017</a:t>
              </a:r>
              <a:r>
                <a:rPr kumimoji="0" lang="en-US" sz="1200" b="0" i="1" u="none" strike="noStrike" kern="1200" cap="none" spc="0" normalizeH="0" baseline="30000" noProof="0" dirty="0">
                  <a:ln>
                    <a:noFill/>
                  </a:ln>
                  <a:effectLst/>
                  <a:uLnTx/>
                  <a:uFillTx/>
                  <a:latin typeface="Arial Nova Light" panose="020B0304020202020204" pitchFamily="34" charset="0"/>
                  <a:ea typeface="+mn-ea"/>
                  <a:cs typeface="+mn-cs"/>
                </a:rPr>
                <a:t>1</a:t>
              </a:r>
              <a:endParaRPr kumimoji="0" lang="en-GB" sz="1200" b="0" i="1" u="none" strike="noStrike" kern="1200" cap="none" spc="0" normalizeH="0" baseline="30000" noProof="0" dirty="0">
                <a:ln>
                  <a:noFill/>
                </a:ln>
                <a:effectLst/>
                <a:uLnTx/>
                <a:uFillTx/>
                <a:latin typeface="Arial Nova Light" panose="020B0304020202020204" pitchFamily="34" charset="0"/>
                <a:ea typeface="+mn-ea"/>
                <a:cs typeface="+mn-cs"/>
              </a:endParaRPr>
            </a:p>
          </p:txBody>
        </p:sp>
        <p:grpSp>
          <p:nvGrpSpPr>
            <p:cNvPr id="634" name="Group 633">
              <a:extLst>
                <a:ext uri="{FF2B5EF4-FFF2-40B4-BE49-F238E27FC236}">
                  <a16:creationId xmlns:a16="http://schemas.microsoft.com/office/drawing/2014/main" id="{F49FD555-4279-425B-99B5-3F92D7FB29B3}"/>
                </a:ext>
              </a:extLst>
            </p:cNvPr>
            <p:cNvGrpSpPr/>
            <p:nvPr/>
          </p:nvGrpSpPr>
          <p:grpSpPr>
            <a:xfrm>
              <a:off x="1064999" y="1980000"/>
              <a:ext cx="7940133" cy="3300152"/>
              <a:chOff x="1785327" y="2205000"/>
              <a:chExt cx="6783687" cy="3133307"/>
            </a:xfrm>
          </p:grpSpPr>
          <p:sp>
            <p:nvSpPr>
              <p:cNvPr id="8" name="object 2">
                <a:extLst>
                  <a:ext uri="{FF2B5EF4-FFF2-40B4-BE49-F238E27FC236}">
                    <a16:creationId xmlns:a16="http://schemas.microsoft.com/office/drawing/2014/main" id="{113A0EAF-943D-46CC-8897-C1711099AD59}"/>
                  </a:ext>
                </a:extLst>
              </p:cNvPr>
              <p:cNvSpPr txBox="1"/>
              <p:nvPr/>
            </p:nvSpPr>
            <p:spPr>
              <a:xfrm>
                <a:off x="1914578" y="2205000"/>
                <a:ext cx="264323" cy="2785818"/>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3">
                <a:extLst>
                  <a:ext uri="{FF2B5EF4-FFF2-40B4-BE49-F238E27FC236}">
                    <a16:creationId xmlns:a16="http://schemas.microsoft.com/office/drawing/2014/main" id="{D5DBA5F1-1400-43E6-A3A2-EE9F15F6A3B8}"/>
                  </a:ext>
                </a:extLst>
              </p:cNvPr>
              <p:cNvSpPr txBox="1"/>
              <p:nvPr/>
            </p:nvSpPr>
            <p:spPr>
              <a:xfrm>
                <a:off x="2181334" y="4929851"/>
                <a:ext cx="846243" cy="276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 and the</a:t>
                </a:r>
                <a:r>
                  <a:rPr kumimoji="0" sz="9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Pacific</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4">
                <a:extLst>
                  <a:ext uri="{FF2B5EF4-FFF2-40B4-BE49-F238E27FC236}">
                    <a16:creationId xmlns:a16="http://schemas.microsoft.com/office/drawing/2014/main" id="{B43098D2-48F8-4408-9A9D-66C74068C334}"/>
                  </a:ext>
                </a:extLst>
              </p:cNvPr>
              <p:cNvSpPr txBox="1"/>
              <p:nvPr/>
            </p:nvSpPr>
            <p:spPr>
              <a:xfrm>
                <a:off x="3130519" y="4929851"/>
                <a:ext cx="508369" cy="14430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Caribbean</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5">
                <a:extLst>
                  <a:ext uri="{FF2B5EF4-FFF2-40B4-BE49-F238E27FC236}">
                    <a16:creationId xmlns:a16="http://schemas.microsoft.com/office/drawing/2014/main" id="{A07C2C10-6E46-4B1E-AC87-C70E0D45086B}"/>
                  </a:ext>
                </a:extLst>
              </p:cNvPr>
              <p:cNvSpPr txBox="1"/>
              <p:nvPr/>
            </p:nvSpPr>
            <p:spPr>
              <a:xfrm>
                <a:off x="3795977" y="4929851"/>
                <a:ext cx="722402" cy="276381"/>
              </a:xfrm>
              <a:prstGeom prst="rect">
                <a:avLst/>
              </a:prstGeom>
            </p:spPr>
            <p:txBody>
              <a:bodyPr vert="horz" wrap="square" lIns="0" tIns="12700" rIns="0" bIns="0" rtlCol="0">
                <a:spAutoFit/>
              </a:bodyPr>
              <a:lstStyle/>
              <a:p>
                <a:pPr marL="12700" marR="5080" lvl="0" indent="62865"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and  southern</a:t>
                </a:r>
                <a:r>
                  <a:rPr kumimoji="0" sz="9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6">
                <a:extLst>
                  <a:ext uri="{FF2B5EF4-FFF2-40B4-BE49-F238E27FC236}">
                    <a16:creationId xmlns:a16="http://schemas.microsoft.com/office/drawing/2014/main" id="{E1B2D66B-69A6-4D5F-9DB3-B7389373F050}"/>
                  </a:ext>
                </a:extLst>
              </p:cNvPr>
              <p:cNvSpPr txBox="1"/>
              <p:nvPr/>
            </p:nvSpPr>
            <p:spPr>
              <a:xfrm>
                <a:off x="4580745" y="4929851"/>
                <a:ext cx="722402" cy="408456"/>
              </a:xfrm>
              <a:prstGeom prst="rect">
                <a:avLst/>
              </a:prstGeom>
            </p:spPr>
            <p:txBody>
              <a:bodyPr vert="horz" wrap="square" lIns="0" tIns="12700" rIns="0" bIns="0" rtlCol="0">
                <a:spAutoFit/>
              </a:bodyPr>
              <a:lstStyle/>
              <a:p>
                <a:pPr marL="12700" marR="5080" lvl="0" indent="10795"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Europe  and central</a:t>
                </a:r>
                <a:r>
                  <a:rPr kumimoji="0" sz="9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7">
                <a:extLst>
                  <a:ext uri="{FF2B5EF4-FFF2-40B4-BE49-F238E27FC236}">
                    <a16:creationId xmlns:a16="http://schemas.microsoft.com/office/drawing/2014/main" id="{A0CE9DBB-0FBB-49FF-B754-F288698D1B94}"/>
                  </a:ext>
                </a:extLst>
              </p:cNvPr>
              <p:cNvSpPr txBox="1"/>
              <p:nvPr/>
            </p:nvSpPr>
            <p:spPr>
              <a:xfrm>
                <a:off x="5402714" y="4929851"/>
                <a:ext cx="641862" cy="13958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Latin</a:t>
                </a:r>
                <a:r>
                  <a:rPr kumimoji="0" sz="9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8">
                <a:extLst>
                  <a:ext uri="{FF2B5EF4-FFF2-40B4-BE49-F238E27FC236}">
                    <a16:creationId xmlns:a16="http://schemas.microsoft.com/office/drawing/2014/main" id="{4CD2D90B-13C0-40AE-A3E5-608025E2C3B1}"/>
                  </a:ext>
                </a:extLst>
              </p:cNvPr>
              <p:cNvSpPr txBox="1"/>
              <p:nvPr/>
            </p:nvSpPr>
            <p:spPr>
              <a:xfrm>
                <a:off x="6125116" y="4929851"/>
                <a:ext cx="731199" cy="267346"/>
              </a:xfrm>
              <a:prstGeom prst="rect">
                <a:avLst/>
              </a:prstGeom>
            </p:spPr>
            <p:txBody>
              <a:bodyPr vert="horz" wrap="square" lIns="0" tIns="12700" rIns="0" bIns="0" rtlCol="0">
                <a:spAutoFit/>
              </a:bodyPr>
              <a:lstStyle/>
              <a:p>
                <a:pPr marL="12700" marR="5080" lvl="0" indent="89535"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Middle East  and North</a:t>
                </a:r>
                <a:r>
                  <a:rPr kumimoji="0" sz="9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 name="object 9">
                <a:extLst>
                  <a:ext uri="{FF2B5EF4-FFF2-40B4-BE49-F238E27FC236}">
                    <a16:creationId xmlns:a16="http://schemas.microsoft.com/office/drawing/2014/main" id="{9F5F602B-34F7-4FA3-A00F-E78C8F2391AD}"/>
                  </a:ext>
                </a:extLst>
              </p:cNvPr>
              <p:cNvSpPr txBox="1"/>
              <p:nvPr/>
            </p:nvSpPr>
            <p:spPr>
              <a:xfrm>
                <a:off x="6969843" y="4929851"/>
                <a:ext cx="627901" cy="267346"/>
              </a:xfrm>
              <a:prstGeom prst="rect">
                <a:avLst/>
              </a:prstGeom>
            </p:spPr>
            <p:txBody>
              <a:bodyPr vert="horz" wrap="square" lIns="0" tIns="12700" rIns="0" bIns="0" rtlCol="0">
                <a:spAutoFit/>
              </a:bodyPr>
              <a:lstStyle/>
              <a:p>
                <a:pPr marL="12700" marR="5080" lvl="0" indent="635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a:t>
                </a:r>
                <a:r>
                  <a:rPr kumimoji="0" sz="9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central</a:t>
                </a:r>
                <a:r>
                  <a:rPr kumimoji="0" sz="9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6" name="object 10">
                <a:extLst>
                  <a:ext uri="{FF2B5EF4-FFF2-40B4-BE49-F238E27FC236}">
                    <a16:creationId xmlns:a16="http://schemas.microsoft.com/office/drawing/2014/main" id="{38DFB4C9-F911-4D8E-9B23-168CEE92CB18}"/>
                  </a:ext>
                </a:extLst>
              </p:cNvPr>
              <p:cNvSpPr txBox="1"/>
              <p:nvPr/>
            </p:nvSpPr>
            <p:spPr>
              <a:xfrm>
                <a:off x="7597745" y="4929851"/>
                <a:ext cx="971269" cy="395103"/>
              </a:xfrm>
              <a:prstGeom prst="rect">
                <a:avLst/>
              </a:prstGeom>
            </p:spPr>
            <p:txBody>
              <a:bodyPr vert="horz" wrap="square" lIns="0" tIns="12700" rIns="0" bIns="0" rtlCol="0">
                <a:spAutoFit/>
              </a:bodyPr>
              <a:lstStyle/>
              <a:p>
                <a:pPr marL="108585" marR="101600" lvl="0" indent="-635"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 and  central</a:t>
                </a:r>
                <a:r>
                  <a:rPr kumimoji="0" sz="9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North</a:t>
                </a:r>
                <a:r>
                  <a:rPr kumimoji="0" sz="9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r>
                  <a:rPr kumimoji="0" sz="900" b="0" i="0" u="none" strike="noStrike" kern="1200" cap="none" spc="-15" normalizeH="0" baseline="34722" noProof="0" dirty="0">
                    <a:ln>
                      <a:noFill/>
                    </a:ln>
                    <a:solidFill>
                      <a:srgbClr val="231F20"/>
                    </a:solidFill>
                    <a:effectLst/>
                    <a:uLnTx/>
                    <a:uFillTx/>
                    <a:latin typeface="Arial Nova" panose="020B0504020202020204" pitchFamily="34" charset="0"/>
                    <a:ea typeface="+mn-ea"/>
                    <a:cs typeface="Avenir LT 35 Light"/>
                  </a:rPr>
                  <a:t>*</a:t>
                </a:r>
                <a:endParaRPr kumimoji="0" sz="900" b="0" i="0" u="none" strike="noStrike" kern="1200" cap="none" spc="0" normalizeH="0" baseline="34722"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1">
                <a:extLst>
                  <a:ext uri="{FF2B5EF4-FFF2-40B4-BE49-F238E27FC236}">
                    <a16:creationId xmlns:a16="http://schemas.microsoft.com/office/drawing/2014/main" id="{ED309B6D-9BC8-41DA-A208-A1DF403F0383}"/>
                  </a:ext>
                </a:extLst>
              </p:cNvPr>
              <p:cNvSpPr txBox="1"/>
              <p:nvPr/>
            </p:nvSpPr>
            <p:spPr>
              <a:xfrm>
                <a:off x="1785327" y="3322269"/>
                <a:ext cx="129252" cy="435046"/>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9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7" name="object 21">
                <a:extLst>
                  <a:ext uri="{FF2B5EF4-FFF2-40B4-BE49-F238E27FC236}">
                    <a16:creationId xmlns:a16="http://schemas.microsoft.com/office/drawing/2014/main" id="{5733451F-972D-470F-BB30-CE6357851CD9}"/>
                  </a:ext>
                </a:extLst>
              </p:cNvPr>
              <p:cNvSpPr/>
              <p:nvPr/>
            </p:nvSpPr>
            <p:spPr>
              <a:xfrm>
                <a:off x="2224442" y="2259220"/>
                <a:ext cx="6151880" cy="2628900"/>
              </a:xfrm>
              <a:custGeom>
                <a:avLst/>
                <a:gdLst/>
                <a:ahLst/>
                <a:cxnLst/>
                <a:rect l="l" t="t" r="r" b="b"/>
                <a:pathLst>
                  <a:path w="6151880" h="2628900">
                    <a:moveTo>
                      <a:pt x="0" y="0"/>
                    </a:moveTo>
                    <a:lnTo>
                      <a:pt x="0" y="2628607"/>
                    </a:lnTo>
                    <a:lnTo>
                      <a:pt x="6151714" y="2628607"/>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 name="bk object 16">
                <a:extLst>
                  <a:ext uri="{FF2B5EF4-FFF2-40B4-BE49-F238E27FC236}">
                    <a16:creationId xmlns:a16="http://schemas.microsoft.com/office/drawing/2014/main" id="{8834D755-CB42-4B12-B1A3-4DF9845857DB}"/>
                  </a:ext>
                </a:extLst>
              </p:cNvPr>
              <p:cNvSpPr/>
              <p:nvPr/>
            </p:nvSpPr>
            <p:spPr>
              <a:xfrm>
                <a:off x="2500719" y="2555599"/>
                <a:ext cx="14604" cy="13970"/>
              </a:xfrm>
              <a:custGeom>
                <a:avLst/>
                <a:gdLst/>
                <a:ahLst/>
                <a:cxnLst/>
                <a:rect l="l" t="t" r="r" b="b"/>
                <a:pathLst>
                  <a:path w="14605" h="13970">
                    <a:moveTo>
                      <a:pt x="0" y="0"/>
                    </a:moveTo>
                    <a:lnTo>
                      <a:pt x="13973" y="13629"/>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 name="bk object 17">
                <a:extLst>
                  <a:ext uri="{FF2B5EF4-FFF2-40B4-BE49-F238E27FC236}">
                    <a16:creationId xmlns:a16="http://schemas.microsoft.com/office/drawing/2014/main" id="{17AE3439-8E45-4F77-BAB7-15C73F9C71C4}"/>
                  </a:ext>
                </a:extLst>
              </p:cNvPr>
              <p:cNvSpPr/>
              <p:nvPr/>
            </p:nvSpPr>
            <p:spPr>
              <a:xfrm>
                <a:off x="2420628" y="2555599"/>
                <a:ext cx="94615" cy="92075"/>
              </a:xfrm>
              <a:custGeom>
                <a:avLst/>
                <a:gdLst/>
                <a:ahLst/>
                <a:cxnLst/>
                <a:rect l="l" t="t" r="r" b="b"/>
                <a:pathLst>
                  <a:path w="94615" h="92075">
                    <a:moveTo>
                      <a:pt x="0" y="0"/>
                    </a:moveTo>
                    <a:lnTo>
                      <a:pt x="94064" y="9174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 name="bk object 18">
                <a:extLst>
                  <a:ext uri="{FF2B5EF4-FFF2-40B4-BE49-F238E27FC236}">
                    <a16:creationId xmlns:a16="http://schemas.microsoft.com/office/drawing/2014/main" id="{7C78DB57-9CD4-4997-8374-7A0F0167B3DD}"/>
                  </a:ext>
                </a:extLst>
              </p:cNvPr>
              <p:cNvSpPr/>
              <p:nvPr/>
            </p:nvSpPr>
            <p:spPr>
              <a:xfrm>
                <a:off x="2370687" y="258500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 name="bk object 19">
                <a:extLst>
                  <a:ext uri="{FF2B5EF4-FFF2-40B4-BE49-F238E27FC236}">
                    <a16:creationId xmlns:a16="http://schemas.microsoft.com/office/drawing/2014/main" id="{F7BE2C6F-9F81-4355-8B6E-248159EB59C3}"/>
                  </a:ext>
                </a:extLst>
              </p:cNvPr>
              <p:cNvSpPr/>
              <p:nvPr/>
            </p:nvSpPr>
            <p:spPr>
              <a:xfrm>
                <a:off x="2370687" y="2663120"/>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 name="bk object 20">
                <a:extLst>
                  <a:ext uri="{FF2B5EF4-FFF2-40B4-BE49-F238E27FC236}">
                    <a16:creationId xmlns:a16="http://schemas.microsoft.com/office/drawing/2014/main" id="{07D3DC2D-6B56-4F4B-AE7D-43310BD62389}"/>
                  </a:ext>
                </a:extLst>
              </p:cNvPr>
              <p:cNvSpPr/>
              <p:nvPr/>
            </p:nvSpPr>
            <p:spPr>
              <a:xfrm>
                <a:off x="2370687" y="274123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 name="bk object 21">
                <a:extLst>
                  <a:ext uri="{FF2B5EF4-FFF2-40B4-BE49-F238E27FC236}">
                    <a16:creationId xmlns:a16="http://schemas.microsoft.com/office/drawing/2014/main" id="{887A83EB-29A7-46D8-8F71-8CF6832C623D}"/>
                  </a:ext>
                </a:extLst>
              </p:cNvPr>
              <p:cNvSpPr/>
              <p:nvPr/>
            </p:nvSpPr>
            <p:spPr>
              <a:xfrm>
                <a:off x="2370687" y="2819347"/>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 name="bk object 22">
                <a:extLst>
                  <a:ext uri="{FF2B5EF4-FFF2-40B4-BE49-F238E27FC236}">
                    <a16:creationId xmlns:a16="http://schemas.microsoft.com/office/drawing/2014/main" id="{EC245F38-8F48-44B7-AB41-5062FF64560F}"/>
                  </a:ext>
                </a:extLst>
              </p:cNvPr>
              <p:cNvSpPr/>
              <p:nvPr/>
            </p:nvSpPr>
            <p:spPr>
              <a:xfrm>
                <a:off x="2370687" y="289746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 name="bk object 23">
                <a:extLst>
                  <a:ext uri="{FF2B5EF4-FFF2-40B4-BE49-F238E27FC236}">
                    <a16:creationId xmlns:a16="http://schemas.microsoft.com/office/drawing/2014/main" id="{574F230B-E7DC-4C8A-B128-CA2AA41A3468}"/>
                  </a:ext>
                </a:extLst>
              </p:cNvPr>
              <p:cNvSpPr/>
              <p:nvPr/>
            </p:nvSpPr>
            <p:spPr>
              <a:xfrm>
                <a:off x="2370687" y="2975578"/>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 name="bk object 24">
                <a:extLst>
                  <a:ext uri="{FF2B5EF4-FFF2-40B4-BE49-F238E27FC236}">
                    <a16:creationId xmlns:a16="http://schemas.microsoft.com/office/drawing/2014/main" id="{DA9BEA6D-9258-4B14-A37A-3DBAF48723FA}"/>
                  </a:ext>
                </a:extLst>
              </p:cNvPr>
              <p:cNvSpPr/>
              <p:nvPr/>
            </p:nvSpPr>
            <p:spPr>
              <a:xfrm>
                <a:off x="2370687" y="305369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 name="bk object 25">
                <a:extLst>
                  <a:ext uri="{FF2B5EF4-FFF2-40B4-BE49-F238E27FC236}">
                    <a16:creationId xmlns:a16="http://schemas.microsoft.com/office/drawing/2014/main" id="{6C672AD9-4544-48C1-888F-2693F1EEDCC5}"/>
                  </a:ext>
                </a:extLst>
              </p:cNvPr>
              <p:cNvSpPr/>
              <p:nvPr/>
            </p:nvSpPr>
            <p:spPr>
              <a:xfrm>
                <a:off x="2370687" y="313181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 name="bk object 26">
                <a:extLst>
                  <a:ext uri="{FF2B5EF4-FFF2-40B4-BE49-F238E27FC236}">
                    <a16:creationId xmlns:a16="http://schemas.microsoft.com/office/drawing/2014/main" id="{C56C0EA2-F16C-48DD-AD1C-D6CB439D06AE}"/>
                  </a:ext>
                </a:extLst>
              </p:cNvPr>
              <p:cNvSpPr/>
              <p:nvPr/>
            </p:nvSpPr>
            <p:spPr>
              <a:xfrm>
                <a:off x="2370687" y="320992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 name="bk object 27">
                <a:extLst>
                  <a:ext uri="{FF2B5EF4-FFF2-40B4-BE49-F238E27FC236}">
                    <a16:creationId xmlns:a16="http://schemas.microsoft.com/office/drawing/2014/main" id="{306F5823-2697-4E09-ACE1-88962C839E31}"/>
                  </a:ext>
                </a:extLst>
              </p:cNvPr>
              <p:cNvSpPr/>
              <p:nvPr/>
            </p:nvSpPr>
            <p:spPr>
              <a:xfrm>
                <a:off x="2370687" y="328840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 name="bk object 28">
                <a:extLst>
                  <a:ext uri="{FF2B5EF4-FFF2-40B4-BE49-F238E27FC236}">
                    <a16:creationId xmlns:a16="http://schemas.microsoft.com/office/drawing/2014/main" id="{802E07FE-00BF-49C2-90FE-7935D8351F53}"/>
                  </a:ext>
                </a:extLst>
              </p:cNvPr>
              <p:cNvSpPr/>
              <p:nvPr/>
            </p:nvSpPr>
            <p:spPr>
              <a:xfrm>
                <a:off x="2370687" y="3366520"/>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bk object 29">
                <a:extLst>
                  <a:ext uri="{FF2B5EF4-FFF2-40B4-BE49-F238E27FC236}">
                    <a16:creationId xmlns:a16="http://schemas.microsoft.com/office/drawing/2014/main" id="{228D1AD1-5FAF-4EDD-A845-298043A1EBD7}"/>
                  </a:ext>
                </a:extLst>
              </p:cNvPr>
              <p:cNvSpPr/>
              <p:nvPr/>
            </p:nvSpPr>
            <p:spPr>
              <a:xfrm>
                <a:off x="2370687" y="344463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 name="bk object 30">
                <a:extLst>
                  <a:ext uri="{FF2B5EF4-FFF2-40B4-BE49-F238E27FC236}">
                    <a16:creationId xmlns:a16="http://schemas.microsoft.com/office/drawing/2014/main" id="{86BE57A1-A9E1-454B-8241-3AC61F1AF3A6}"/>
                  </a:ext>
                </a:extLst>
              </p:cNvPr>
              <p:cNvSpPr/>
              <p:nvPr/>
            </p:nvSpPr>
            <p:spPr>
              <a:xfrm>
                <a:off x="2370687" y="3522752"/>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 name="bk object 31">
                <a:extLst>
                  <a:ext uri="{FF2B5EF4-FFF2-40B4-BE49-F238E27FC236}">
                    <a16:creationId xmlns:a16="http://schemas.microsoft.com/office/drawing/2014/main" id="{18E4BE29-9B3E-466C-884C-93F022861E24}"/>
                  </a:ext>
                </a:extLst>
              </p:cNvPr>
              <p:cNvSpPr/>
              <p:nvPr/>
            </p:nvSpPr>
            <p:spPr>
              <a:xfrm>
                <a:off x="2370687" y="3600502"/>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 name="bk object 32">
                <a:extLst>
                  <a:ext uri="{FF2B5EF4-FFF2-40B4-BE49-F238E27FC236}">
                    <a16:creationId xmlns:a16="http://schemas.microsoft.com/office/drawing/2014/main" id="{39C246BE-555D-449C-9E1B-CE7381FD1C01}"/>
                  </a:ext>
                </a:extLst>
              </p:cNvPr>
              <p:cNvSpPr/>
              <p:nvPr/>
            </p:nvSpPr>
            <p:spPr>
              <a:xfrm>
                <a:off x="2370687" y="3678612"/>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 name="bk object 33">
                <a:extLst>
                  <a:ext uri="{FF2B5EF4-FFF2-40B4-BE49-F238E27FC236}">
                    <a16:creationId xmlns:a16="http://schemas.microsoft.com/office/drawing/2014/main" id="{EE85AB4A-6B4D-4C4C-83A5-65D8DF960BBA}"/>
                  </a:ext>
                </a:extLst>
              </p:cNvPr>
              <p:cNvSpPr/>
              <p:nvPr/>
            </p:nvSpPr>
            <p:spPr>
              <a:xfrm>
                <a:off x="2370687" y="3756728"/>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 name="bk object 34">
                <a:extLst>
                  <a:ext uri="{FF2B5EF4-FFF2-40B4-BE49-F238E27FC236}">
                    <a16:creationId xmlns:a16="http://schemas.microsoft.com/office/drawing/2014/main" id="{67A2391A-60D1-465E-B168-80FE7C62D190}"/>
                  </a:ext>
                </a:extLst>
              </p:cNvPr>
              <p:cNvSpPr/>
              <p:nvPr/>
            </p:nvSpPr>
            <p:spPr>
              <a:xfrm>
                <a:off x="2370687" y="383484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 name="bk object 35">
                <a:extLst>
                  <a:ext uri="{FF2B5EF4-FFF2-40B4-BE49-F238E27FC236}">
                    <a16:creationId xmlns:a16="http://schemas.microsoft.com/office/drawing/2014/main" id="{10697325-84F7-40D7-A603-EAE78A216B69}"/>
                  </a:ext>
                </a:extLst>
              </p:cNvPr>
              <p:cNvSpPr/>
              <p:nvPr/>
            </p:nvSpPr>
            <p:spPr>
              <a:xfrm>
                <a:off x="2370687" y="391296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 name="bk object 36">
                <a:extLst>
                  <a:ext uri="{FF2B5EF4-FFF2-40B4-BE49-F238E27FC236}">
                    <a16:creationId xmlns:a16="http://schemas.microsoft.com/office/drawing/2014/main" id="{1312B0F5-15C6-462B-8707-64EC55127507}"/>
                  </a:ext>
                </a:extLst>
              </p:cNvPr>
              <p:cNvSpPr/>
              <p:nvPr/>
            </p:nvSpPr>
            <p:spPr>
              <a:xfrm>
                <a:off x="2665360" y="2555599"/>
                <a:ext cx="14604" cy="13970"/>
              </a:xfrm>
              <a:custGeom>
                <a:avLst/>
                <a:gdLst/>
                <a:ahLst/>
                <a:cxnLst/>
                <a:rect l="l" t="t" r="r" b="b"/>
                <a:pathLst>
                  <a:path w="14605" h="13970">
                    <a:moveTo>
                      <a:pt x="0" y="0"/>
                    </a:moveTo>
                    <a:lnTo>
                      <a:pt x="13975" y="136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 name="bk object 37">
                <a:extLst>
                  <a:ext uri="{FF2B5EF4-FFF2-40B4-BE49-F238E27FC236}">
                    <a16:creationId xmlns:a16="http://schemas.microsoft.com/office/drawing/2014/main" id="{77BF5E93-7BE5-4136-9036-C5355738A867}"/>
                  </a:ext>
                </a:extLst>
              </p:cNvPr>
              <p:cNvSpPr/>
              <p:nvPr/>
            </p:nvSpPr>
            <p:spPr>
              <a:xfrm>
                <a:off x="2585270" y="2555599"/>
                <a:ext cx="94615" cy="92075"/>
              </a:xfrm>
              <a:custGeom>
                <a:avLst/>
                <a:gdLst/>
                <a:ahLst/>
                <a:cxnLst/>
                <a:rect l="l" t="t" r="r" b="b"/>
                <a:pathLst>
                  <a:path w="94614" h="92075">
                    <a:moveTo>
                      <a:pt x="0" y="0"/>
                    </a:moveTo>
                    <a:lnTo>
                      <a:pt x="94065" y="91746"/>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 name="bk object 38">
                <a:extLst>
                  <a:ext uri="{FF2B5EF4-FFF2-40B4-BE49-F238E27FC236}">
                    <a16:creationId xmlns:a16="http://schemas.microsoft.com/office/drawing/2014/main" id="{A54CDB89-2426-4CC7-9701-ABCF60A72A42}"/>
                  </a:ext>
                </a:extLst>
              </p:cNvPr>
              <p:cNvSpPr/>
              <p:nvPr/>
            </p:nvSpPr>
            <p:spPr>
              <a:xfrm>
                <a:off x="2535330" y="258500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 name="bk object 39">
                <a:extLst>
                  <a:ext uri="{FF2B5EF4-FFF2-40B4-BE49-F238E27FC236}">
                    <a16:creationId xmlns:a16="http://schemas.microsoft.com/office/drawing/2014/main" id="{D7463857-7DCC-4605-9C6A-26D2FE95A3A8}"/>
                  </a:ext>
                </a:extLst>
              </p:cNvPr>
              <p:cNvSpPr/>
              <p:nvPr/>
            </p:nvSpPr>
            <p:spPr>
              <a:xfrm>
                <a:off x="2535330" y="2663122"/>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 name="bk object 40">
                <a:extLst>
                  <a:ext uri="{FF2B5EF4-FFF2-40B4-BE49-F238E27FC236}">
                    <a16:creationId xmlns:a16="http://schemas.microsoft.com/office/drawing/2014/main" id="{7AAA5979-1309-45A7-BEBD-BA002A5D8C2C}"/>
                  </a:ext>
                </a:extLst>
              </p:cNvPr>
              <p:cNvSpPr/>
              <p:nvPr/>
            </p:nvSpPr>
            <p:spPr>
              <a:xfrm>
                <a:off x="2535330" y="274123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 name="bk object 41">
                <a:extLst>
                  <a:ext uri="{FF2B5EF4-FFF2-40B4-BE49-F238E27FC236}">
                    <a16:creationId xmlns:a16="http://schemas.microsoft.com/office/drawing/2014/main" id="{E9713296-FA7B-4CC3-8427-75935C4650E0}"/>
                  </a:ext>
                </a:extLst>
              </p:cNvPr>
              <p:cNvSpPr/>
              <p:nvPr/>
            </p:nvSpPr>
            <p:spPr>
              <a:xfrm>
                <a:off x="2535330" y="2819348"/>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bk object 42">
                <a:extLst>
                  <a:ext uri="{FF2B5EF4-FFF2-40B4-BE49-F238E27FC236}">
                    <a16:creationId xmlns:a16="http://schemas.microsoft.com/office/drawing/2014/main" id="{DAE4B432-AAC0-4049-A5D8-A293FCED8883}"/>
                  </a:ext>
                </a:extLst>
              </p:cNvPr>
              <p:cNvSpPr/>
              <p:nvPr/>
            </p:nvSpPr>
            <p:spPr>
              <a:xfrm>
                <a:off x="2535330" y="289746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 name="bk object 43">
                <a:extLst>
                  <a:ext uri="{FF2B5EF4-FFF2-40B4-BE49-F238E27FC236}">
                    <a16:creationId xmlns:a16="http://schemas.microsoft.com/office/drawing/2014/main" id="{3ED6371E-200D-49E8-AA6A-ECC7904C33B3}"/>
                  </a:ext>
                </a:extLst>
              </p:cNvPr>
              <p:cNvSpPr/>
              <p:nvPr/>
            </p:nvSpPr>
            <p:spPr>
              <a:xfrm>
                <a:off x="2535330" y="2975580"/>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 name="bk object 44">
                <a:extLst>
                  <a:ext uri="{FF2B5EF4-FFF2-40B4-BE49-F238E27FC236}">
                    <a16:creationId xmlns:a16="http://schemas.microsoft.com/office/drawing/2014/main" id="{DDD03DD9-B423-4264-8552-6C5842903A20}"/>
                  </a:ext>
                </a:extLst>
              </p:cNvPr>
              <p:cNvSpPr/>
              <p:nvPr/>
            </p:nvSpPr>
            <p:spPr>
              <a:xfrm>
                <a:off x="2535330" y="3053696"/>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 name="bk object 45">
                <a:extLst>
                  <a:ext uri="{FF2B5EF4-FFF2-40B4-BE49-F238E27FC236}">
                    <a16:creationId xmlns:a16="http://schemas.microsoft.com/office/drawing/2014/main" id="{D28D6318-4B0A-4B3B-82A4-9331ACAFC0CB}"/>
                  </a:ext>
                </a:extLst>
              </p:cNvPr>
              <p:cNvSpPr/>
              <p:nvPr/>
            </p:nvSpPr>
            <p:spPr>
              <a:xfrm>
                <a:off x="2535330" y="313181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 name="bk object 46">
                <a:extLst>
                  <a:ext uri="{FF2B5EF4-FFF2-40B4-BE49-F238E27FC236}">
                    <a16:creationId xmlns:a16="http://schemas.microsoft.com/office/drawing/2014/main" id="{F810C42B-1F2D-46DB-8D39-0EE654C634FA}"/>
                  </a:ext>
                </a:extLst>
              </p:cNvPr>
              <p:cNvSpPr/>
              <p:nvPr/>
            </p:nvSpPr>
            <p:spPr>
              <a:xfrm>
                <a:off x="2535330" y="320992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 name="bk object 47">
                <a:extLst>
                  <a:ext uri="{FF2B5EF4-FFF2-40B4-BE49-F238E27FC236}">
                    <a16:creationId xmlns:a16="http://schemas.microsoft.com/office/drawing/2014/main" id="{76503922-C0C8-402F-9E6E-02FE5EE95DA1}"/>
                  </a:ext>
                </a:extLst>
              </p:cNvPr>
              <p:cNvSpPr/>
              <p:nvPr/>
            </p:nvSpPr>
            <p:spPr>
              <a:xfrm>
                <a:off x="2535330" y="328840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 name="bk object 48">
                <a:extLst>
                  <a:ext uri="{FF2B5EF4-FFF2-40B4-BE49-F238E27FC236}">
                    <a16:creationId xmlns:a16="http://schemas.microsoft.com/office/drawing/2014/main" id="{8ABC270A-9C91-4EB6-9A76-F3689C74388A}"/>
                  </a:ext>
                </a:extLst>
              </p:cNvPr>
              <p:cNvSpPr/>
              <p:nvPr/>
            </p:nvSpPr>
            <p:spPr>
              <a:xfrm>
                <a:off x="2535330" y="336652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1" name="bk object 49">
                <a:extLst>
                  <a:ext uri="{FF2B5EF4-FFF2-40B4-BE49-F238E27FC236}">
                    <a16:creationId xmlns:a16="http://schemas.microsoft.com/office/drawing/2014/main" id="{BEC200FB-2101-454E-B552-BE35B212A8AC}"/>
                  </a:ext>
                </a:extLst>
              </p:cNvPr>
              <p:cNvSpPr/>
              <p:nvPr/>
            </p:nvSpPr>
            <p:spPr>
              <a:xfrm>
                <a:off x="2535330" y="3444637"/>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2" name="bk object 50">
                <a:extLst>
                  <a:ext uri="{FF2B5EF4-FFF2-40B4-BE49-F238E27FC236}">
                    <a16:creationId xmlns:a16="http://schemas.microsoft.com/office/drawing/2014/main" id="{6580DE91-2676-40D3-BD09-945875352E8D}"/>
                  </a:ext>
                </a:extLst>
              </p:cNvPr>
              <p:cNvSpPr/>
              <p:nvPr/>
            </p:nvSpPr>
            <p:spPr>
              <a:xfrm>
                <a:off x="2535330" y="352275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3" name="bk object 51">
                <a:extLst>
                  <a:ext uri="{FF2B5EF4-FFF2-40B4-BE49-F238E27FC236}">
                    <a16:creationId xmlns:a16="http://schemas.microsoft.com/office/drawing/2014/main" id="{22AEA8F1-C26E-4FD4-A154-841467D32E42}"/>
                  </a:ext>
                </a:extLst>
              </p:cNvPr>
              <p:cNvSpPr/>
              <p:nvPr/>
            </p:nvSpPr>
            <p:spPr>
              <a:xfrm>
                <a:off x="2535330" y="360050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 name="bk object 52">
                <a:extLst>
                  <a:ext uri="{FF2B5EF4-FFF2-40B4-BE49-F238E27FC236}">
                    <a16:creationId xmlns:a16="http://schemas.microsoft.com/office/drawing/2014/main" id="{08983D39-0B88-453C-B192-962D22921A0F}"/>
                  </a:ext>
                </a:extLst>
              </p:cNvPr>
              <p:cNvSpPr/>
              <p:nvPr/>
            </p:nvSpPr>
            <p:spPr>
              <a:xfrm>
                <a:off x="2535330" y="367861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 name="bk object 53">
                <a:extLst>
                  <a:ext uri="{FF2B5EF4-FFF2-40B4-BE49-F238E27FC236}">
                    <a16:creationId xmlns:a16="http://schemas.microsoft.com/office/drawing/2014/main" id="{C36277ED-0374-4E13-A9ED-3E881DF5FD4F}"/>
                  </a:ext>
                </a:extLst>
              </p:cNvPr>
              <p:cNvSpPr/>
              <p:nvPr/>
            </p:nvSpPr>
            <p:spPr>
              <a:xfrm>
                <a:off x="2535330" y="3756729"/>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 name="bk object 54">
                <a:extLst>
                  <a:ext uri="{FF2B5EF4-FFF2-40B4-BE49-F238E27FC236}">
                    <a16:creationId xmlns:a16="http://schemas.microsoft.com/office/drawing/2014/main" id="{460F6324-D70B-4F09-93B9-E9EDA7CF2437}"/>
                  </a:ext>
                </a:extLst>
              </p:cNvPr>
              <p:cNvSpPr/>
              <p:nvPr/>
            </p:nvSpPr>
            <p:spPr>
              <a:xfrm>
                <a:off x="2535330" y="383484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 name="bk object 55">
                <a:extLst>
                  <a:ext uri="{FF2B5EF4-FFF2-40B4-BE49-F238E27FC236}">
                    <a16:creationId xmlns:a16="http://schemas.microsoft.com/office/drawing/2014/main" id="{19D2F695-2509-4C8A-8012-AC21022CB490}"/>
                  </a:ext>
                </a:extLst>
              </p:cNvPr>
              <p:cNvSpPr/>
              <p:nvPr/>
            </p:nvSpPr>
            <p:spPr>
              <a:xfrm>
                <a:off x="2535330" y="391296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 name="bk object 56">
                <a:extLst>
                  <a:ext uri="{FF2B5EF4-FFF2-40B4-BE49-F238E27FC236}">
                    <a16:creationId xmlns:a16="http://schemas.microsoft.com/office/drawing/2014/main" id="{486C742A-45A0-4874-A4F6-95844040EA89}"/>
                  </a:ext>
                </a:extLst>
              </p:cNvPr>
              <p:cNvSpPr/>
              <p:nvPr/>
            </p:nvSpPr>
            <p:spPr>
              <a:xfrm>
                <a:off x="2828941" y="2555599"/>
                <a:ext cx="13970" cy="13970"/>
              </a:xfrm>
              <a:custGeom>
                <a:avLst/>
                <a:gdLst/>
                <a:ahLst/>
                <a:cxnLst/>
                <a:rect l="l" t="t" r="r" b="b"/>
                <a:pathLst>
                  <a:path w="13969" h="13970">
                    <a:moveTo>
                      <a:pt x="0" y="0"/>
                    </a:moveTo>
                    <a:lnTo>
                      <a:pt x="13957" y="1361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 name="bk object 57">
                <a:extLst>
                  <a:ext uri="{FF2B5EF4-FFF2-40B4-BE49-F238E27FC236}">
                    <a16:creationId xmlns:a16="http://schemas.microsoft.com/office/drawing/2014/main" id="{3A27E63D-2FB9-4EF6-9846-3BAA2661EBBF}"/>
                  </a:ext>
                </a:extLst>
              </p:cNvPr>
              <p:cNvSpPr/>
              <p:nvPr/>
            </p:nvSpPr>
            <p:spPr>
              <a:xfrm>
                <a:off x="2748851" y="2555599"/>
                <a:ext cx="94615" cy="92075"/>
              </a:xfrm>
              <a:custGeom>
                <a:avLst/>
                <a:gdLst/>
                <a:ahLst/>
                <a:cxnLst/>
                <a:rect l="l" t="t" r="r" b="b"/>
                <a:pathLst>
                  <a:path w="94614" h="92075">
                    <a:moveTo>
                      <a:pt x="0" y="0"/>
                    </a:moveTo>
                    <a:lnTo>
                      <a:pt x="94047" y="9172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0" name="bk object 58">
                <a:extLst>
                  <a:ext uri="{FF2B5EF4-FFF2-40B4-BE49-F238E27FC236}">
                    <a16:creationId xmlns:a16="http://schemas.microsoft.com/office/drawing/2014/main" id="{F615A4C4-50FE-4FE0-9737-D44A43CD549C}"/>
                  </a:ext>
                </a:extLst>
              </p:cNvPr>
              <p:cNvSpPr/>
              <p:nvPr/>
            </p:nvSpPr>
            <p:spPr>
              <a:xfrm>
                <a:off x="2698919" y="2585013"/>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1" name="bk object 59">
                <a:extLst>
                  <a:ext uri="{FF2B5EF4-FFF2-40B4-BE49-F238E27FC236}">
                    <a16:creationId xmlns:a16="http://schemas.microsoft.com/office/drawing/2014/main" id="{0654D4A9-4292-4E49-AD4B-0310E7E27CA0}"/>
                  </a:ext>
                </a:extLst>
              </p:cNvPr>
              <p:cNvSpPr/>
              <p:nvPr/>
            </p:nvSpPr>
            <p:spPr>
              <a:xfrm>
                <a:off x="2698919" y="2663129"/>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2" name="bk object 60">
                <a:extLst>
                  <a:ext uri="{FF2B5EF4-FFF2-40B4-BE49-F238E27FC236}">
                    <a16:creationId xmlns:a16="http://schemas.microsoft.com/office/drawing/2014/main" id="{C6FC2BC5-D6EC-4A41-831A-58F1985A0EE4}"/>
                  </a:ext>
                </a:extLst>
              </p:cNvPr>
              <p:cNvSpPr/>
              <p:nvPr/>
            </p:nvSpPr>
            <p:spPr>
              <a:xfrm>
                <a:off x="2698919" y="2741239"/>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 name="bk object 61">
                <a:extLst>
                  <a:ext uri="{FF2B5EF4-FFF2-40B4-BE49-F238E27FC236}">
                    <a16:creationId xmlns:a16="http://schemas.microsoft.com/office/drawing/2014/main" id="{FEC6A315-4037-483F-96EA-B6690F7A32E5}"/>
                  </a:ext>
                </a:extLst>
              </p:cNvPr>
              <p:cNvSpPr/>
              <p:nvPr/>
            </p:nvSpPr>
            <p:spPr>
              <a:xfrm>
                <a:off x="2698919" y="2819355"/>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 name="bk object 62">
                <a:extLst>
                  <a:ext uri="{FF2B5EF4-FFF2-40B4-BE49-F238E27FC236}">
                    <a16:creationId xmlns:a16="http://schemas.microsoft.com/office/drawing/2014/main" id="{FE1E2728-D0C1-479B-B550-3704BE7DDEAA}"/>
                  </a:ext>
                </a:extLst>
              </p:cNvPr>
              <p:cNvSpPr/>
              <p:nvPr/>
            </p:nvSpPr>
            <p:spPr>
              <a:xfrm>
                <a:off x="2698919" y="2897472"/>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 name="bk object 63">
                <a:extLst>
                  <a:ext uri="{FF2B5EF4-FFF2-40B4-BE49-F238E27FC236}">
                    <a16:creationId xmlns:a16="http://schemas.microsoft.com/office/drawing/2014/main" id="{4DFF10B0-2346-45D1-8474-00950AB365F2}"/>
                  </a:ext>
                </a:extLst>
              </p:cNvPr>
              <p:cNvSpPr/>
              <p:nvPr/>
            </p:nvSpPr>
            <p:spPr>
              <a:xfrm>
                <a:off x="2698919" y="2975587"/>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 name="bk object 64">
                <a:extLst>
                  <a:ext uri="{FF2B5EF4-FFF2-40B4-BE49-F238E27FC236}">
                    <a16:creationId xmlns:a16="http://schemas.microsoft.com/office/drawing/2014/main" id="{9CE0FE24-EF47-4DEC-A16E-1865398E8767}"/>
                  </a:ext>
                </a:extLst>
              </p:cNvPr>
              <p:cNvSpPr/>
              <p:nvPr/>
            </p:nvSpPr>
            <p:spPr>
              <a:xfrm>
                <a:off x="2698919" y="3053704"/>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bk object 65">
                <a:extLst>
                  <a:ext uri="{FF2B5EF4-FFF2-40B4-BE49-F238E27FC236}">
                    <a16:creationId xmlns:a16="http://schemas.microsoft.com/office/drawing/2014/main" id="{61CE7A91-BA7E-4FFB-840C-C5E13F43B025}"/>
                  </a:ext>
                </a:extLst>
              </p:cNvPr>
              <p:cNvSpPr/>
              <p:nvPr/>
            </p:nvSpPr>
            <p:spPr>
              <a:xfrm>
                <a:off x="2698919" y="313182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8" name="bk object 66">
                <a:extLst>
                  <a:ext uri="{FF2B5EF4-FFF2-40B4-BE49-F238E27FC236}">
                    <a16:creationId xmlns:a16="http://schemas.microsoft.com/office/drawing/2014/main" id="{486AC0A5-7E31-46B2-8951-80C8E0AB4989}"/>
                  </a:ext>
                </a:extLst>
              </p:cNvPr>
              <p:cNvSpPr/>
              <p:nvPr/>
            </p:nvSpPr>
            <p:spPr>
              <a:xfrm>
                <a:off x="2698919" y="320993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bk object 67">
                <a:extLst>
                  <a:ext uri="{FF2B5EF4-FFF2-40B4-BE49-F238E27FC236}">
                    <a16:creationId xmlns:a16="http://schemas.microsoft.com/office/drawing/2014/main" id="{DA78C189-D00B-4AE2-BFC2-17E140E34E53}"/>
                  </a:ext>
                </a:extLst>
              </p:cNvPr>
              <p:cNvSpPr/>
              <p:nvPr/>
            </p:nvSpPr>
            <p:spPr>
              <a:xfrm>
                <a:off x="2698919" y="3288412"/>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0" name="bk object 68">
                <a:extLst>
                  <a:ext uri="{FF2B5EF4-FFF2-40B4-BE49-F238E27FC236}">
                    <a16:creationId xmlns:a16="http://schemas.microsoft.com/office/drawing/2014/main" id="{81A5E263-09AB-45C0-95D9-2DE9DB6F227A}"/>
                  </a:ext>
                </a:extLst>
              </p:cNvPr>
              <p:cNvSpPr/>
              <p:nvPr/>
            </p:nvSpPr>
            <p:spPr>
              <a:xfrm>
                <a:off x="2698919" y="3366529"/>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 name="bk object 69">
                <a:extLst>
                  <a:ext uri="{FF2B5EF4-FFF2-40B4-BE49-F238E27FC236}">
                    <a16:creationId xmlns:a16="http://schemas.microsoft.com/office/drawing/2014/main" id="{51F88764-A905-403C-8ED0-622CB4C296D0}"/>
                  </a:ext>
                </a:extLst>
              </p:cNvPr>
              <p:cNvSpPr/>
              <p:nvPr/>
            </p:nvSpPr>
            <p:spPr>
              <a:xfrm>
                <a:off x="2698919" y="3444644"/>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 name="bk object 70">
                <a:extLst>
                  <a:ext uri="{FF2B5EF4-FFF2-40B4-BE49-F238E27FC236}">
                    <a16:creationId xmlns:a16="http://schemas.microsoft.com/office/drawing/2014/main" id="{C703D29F-333B-4676-B711-8101CE713A88}"/>
                  </a:ext>
                </a:extLst>
              </p:cNvPr>
              <p:cNvSpPr/>
              <p:nvPr/>
            </p:nvSpPr>
            <p:spPr>
              <a:xfrm>
                <a:off x="2698919" y="352276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 name="bk object 71">
                <a:extLst>
                  <a:ext uri="{FF2B5EF4-FFF2-40B4-BE49-F238E27FC236}">
                    <a16:creationId xmlns:a16="http://schemas.microsoft.com/office/drawing/2014/main" id="{A47C81F5-2AE4-490D-B9C8-F6EE06299B39}"/>
                  </a:ext>
                </a:extLst>
              </p:cNvPr>
              <p:cNvSpPr/>
              <p:nvPr/>
            </p:nvSpPr>
            <p:spPr>
              <a:xfrm>
                <a:off x="2698919" y="3600511"/>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 name="bk object 72">
                <a:extLst>
                  <a:ext uri="{FF2B5EF4-FFF2-40B4-BE49-F238E27FC236}">
                    <a16:creationId xmlns:a16="http://schemas.microsoft.com/office/drawing/2014/main" id="{A0F89BAE-28B6-4510-AFC2-4448DA810E4C}"/>
                  </a:ext>
                </a:extLst>
              </p:cNvPr>
              <p:cNvSpPr/>
              <p:nvPr/>
            </p:nvSpPr>
            <p:spPr>
              <a:xfrm>
                <a:off x="2698919" y="3678621"/>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 name="bk object 73">
                <a:extLst>
                  <a:ext uri="{FF2B5EF4-FFF2-40B4-BE49-F238E27FC236}">
                    <a16:creationId xmlns:a16="http://schemas.microsoft.com/office/drawing/2014/main" id="{B888FAC9-832B-4849-8DAB-7091E13D2EF6}"/>
                  </a:ext>
                </a:extLst>
              </p:cNvPr>
              <p:cNvSpPr/>
              <p:nvPr/>
            </p:nvSpPr>
            <p:spPr>
              <a:xfrm>
                <a:off x="2698919" y="3756736"/>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6" name="bk object 74">
                <a:extLst>
                  <a:ext uri="{FF2B5EF4-FFF2-40B4-BE49-F238E27FC236}">
                    <a16:creationId xmlns:a16="http://schemas.microsoft.com/office/drawing/2014/main" id="{C6F689F2-A9D1-4619-A2FD-AC0E88BDCA65}"/>
                  </a:ext>
                </a:extLst>
              </p:cNvPr>
              <p:cNvSpPr/>
              <p:nvPr/>
            </p:nvSpPr>
            <p:spPr>
              <a:xfrm>
                <a:off x="2698919" y="3834853"/>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7" name="bk object 75">
                <a:extLst>
                  <a:ext uri="{FF2B5EF4-FFF2-40B4-BE49-F238E27FC236}">
                    <a16:creationId xmlns:a16="http://schemas.microsoft.com/office/drawing/2014/main" id="{6F2A6EBE-087B-449E-AF89-39883C3E1437}"/>
                  </a:ext>
                </a:extLst>
              </p:cNvPr>
              <p:cNvSpPr/>
              <p:nvPr/>
            </p:nvSpPr>
            <p:spPr>
              <a:xfrm>
                <a:off x="2698919" y="3912969"/>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8" name="bk object 76">
                <a:extLst>
                  <a:ext uri="{FF2B5EF4-FFF2-40B4-BE49-F238E27FC236}">
                    <a16:creationId xmlns:a16="http://schemas.microsoft.com/office/drawing/2014/main" id="{EB268027-C73B-4FAE-8C22-023F0A73AB7E}"/>
                  </a:ext>
                </a:extLst>
              </p:cNvPr>
              <p:cNvSpPr/>
              <p:nvPr/>
            </p:nvSpPr>
            <p:spPr>
              <a:xfrm>
                <a:off x="3261863" y="2555599"/>
                <a:ext cx="13970" cy="13970"/>
              </a:xfrm>
              <a:custGeom>
                <a:avLst/>
                <a:gdLst/>
                <a:ahLst/>
                <a:cxnLst/>
                <a:rect l="l" t="t" r="r" b="b"/>
                <a:pathLst>
                  <a:path w="13969" h="13970">
                    <a:moveTo>
                      <a:pt x="0" y="0"/>
                    </a:moveTo>
                    <a:lnTo>
                      <a:pt x="13966" y="13621"/>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bk object 77">
                <a:extLst>
                  <a:ext uri="{FF2B5EF4-FFF2-40B4-BE49-F238E27FC236}">
                    <a16:creationId xmlns:a16="http://schemas.microsoft.com/office/drawing/2014/main" id="{D6EE4286-C675-4EC5-BFBE-783C185AE996}"/>
                  </a:ext>
                </a:extLst>
              </p:cNvPr>
              <p:cNvSpPr/>
              <p:nvPr/>
            </p:nvSpPr>
            <p:spPr>
              <a:xfrm>
                <a:off x="3181772" y="2555599"/>
                <a:ext cx="94615" cy="92075"/>
              </a:xfrm>
              <a:custGeom>
                <a:avLst/>
                <a:gdLst/>
                <a:ahLst/>
                <a:cxnLst/>
                <a:rect l="l" t="t" r="r" b="b"/>
                <a:pathLst>
                  <a:path w="94614" h="92075">
                    <a:moveTo>
                      <a:pt x="0" y="0"/>
                    </a:moveTo>
                    <a:lnTo>
                      <a:pt x="94056" y="917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bk object 78">
                <a:extLst>
                  <a:ext uri="{FF2B5EF4-FFF2-40B4-BE49-F238E27FC236}">
                    <a16:creationId xmlns:a16="http://schemas.microsoft.com/office/drawing/2014/main" id="{15A08E62-2A91-4A59-99A0-FF2E35E4829A}"/>
                  </a:ext>
                </a:extLst>
              </p:cNvPr>
              <p:cNvSpPr/>
              <p:nvPr/>
            </p:nvSpPr>
            <p:spPr>
              <a:xfrm>
                <a:off x="3131824" y="2584997"/>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1" name="bk object 79">
                <a:extLst>
                  <a:ext uri="{FF2B5EF4-FFF2-40B4-BE49-F238E27FC236}">
                    <a16:creationId xmlns:a16="http://schemas.microsoft.com/office/drawing/2014/main" id="{C441EA5E-83B7-40C0-832A-6269838212A0}"/>
                  </a:ext>
                </a:extLst>
              </p:cNvPr>
              <p:cNvSpPr/>
              <p:nvPr/>
            </p:nvSpPr>
            <p:spPr>
              <a:xfrm>
                <a:off x="3131824" y="266311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2" name="bk object 80">
                <a:extLst>
                  <a:ext uri="{FF2B5EF4-FFF2-40B4-BE49-F238E27FC236}">
                    <a16:creationId xmlns:a16="http://schemas.microsoft.com/office/drawing/2014/main" id="{027823CF-D199-42C8-A97C-C34F5AD8C8B0}"/>
                  </a:ext>
                </a:extLst>
              </p:cNvPr>
              <p:cNvSpPr/>
              <p:nvPr/>
            </p:nvSpPr>
            <p:spPr>
              <a:xfrm>
                <a:off x="3131824" y="274122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3" name="bk object 81">
                <a:extLst>
                  <a:ext uri="{FF2B5EF4-FFF2-40B4-BE49-F238E27FC236}">
                    <a16:creationId xmlns:a16="http://schemas.microsoft.com/office/drawing/2014/main" id="{76402956-55EC-4224-9C33-388B2DCF01E8}"/>
                  </a:ext>
                </a:extLst>
              </p:cNvPr>
              <p:cNvSpPr/>
              <p:nvPr/>
            </p:nvSpPr>
            <p:spPr>
              <a:xfrm>
                <a:off x="3131824" y="2819340"/>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4" name="bk object 82">
                <a:extLst>
                  <a:ext uri="{FF2B5EF4-FFF2-40B4-BE49-F238E27FC236}">
                    <a16:creationId xmlns:a16="http://schemas.microsoft.com/office/drawing/2014/main" id="{CE63CFBF-DD0B-4186-BD0F-9735449CFA63}"/>
                  </a:ext>
                </a:extLst>
              </p:cNvPr>
              <p:cNvSpPr/>
              <p:nvPr/>
            </p:nvSpPr>
            <p:spPr>
              <a:xfrm>
                <a:off x="3131824" y="2897456"/>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5" name="bk object 83">
                <a:extLst>
                  <a:ext uri="{FF2B5EF4-FFF2-40B4-BE49-F238E27FC236}">
                    <a16:creationId xmlns:a16="http://schemas.microsoft.com/office/drawing/2014/main" id="{1984BA0E-3B8E-44C3-B60D-7BAA67E1AECB}"/>
                  </a:ext>
                </a:extLst>
              </p:cNvPr>
              <p:cNvSpPr/>
              <p:nvPr/>
            </p:nvSpPr>
            <p:spPr>
              <a:xfrm>
                <a:off x="3131824" y="2975571"/>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6" name="bk object 84">
                <a:extLst>
                  <a:ext uri="{FF2B5EF4-FFF2-40B4-BE49-F238E27FC236}">
                    <a16:creationId xmlns:a16="http://schemas.microsoft.com/office/drawing/2014/main" id="{15D2A540-9E31-47C3-922C-57C23D086A0A}"/>
                  </a:ext>
                </a:extLst>
              </p:cNvPr>
              <p:cNvSpPr/>
              <p:nvPr/>
            </p:nvSpPr>
            <p:spPr>
              <a:xfrm>
                <a:off x="3131824" y="3053688"/>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7" name="bk object 85">
                <a:extLst>
                  <a:ext uri="{FF2B5EF4-FFF2-40B4-BE49-F238E27FC236}">
                    <a16:creationId xmlns:a16="http://schemas.microsoft.com/office/drawing/2014/main" id="{392B4EBE-0CD6-4D56-8D0D-B7574BC315B2}"/>
                  </a:ext>
                </a:extLst>
              </p:cNvPr>
              <p:cNvSpPr/>
              <p:nvPr/>
            </p:nvSpPr>
            <p:spPr>
              <a:xfrm>
                <a:off x="3131824" y="313180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8" name="bk object 86">
                <a:extLst>
                  <a:ext uri="{FF2B5EF4-FFF2-40B4-BE49-F238E27FC236}">
                    <a16:creationId xmlns:a16="http://schemas.microsoft.com/office/drawing/2014/main" id="{A7CBE3B3-FD62-49FA-8EB5-A011B7F76F70}"/>
                  </a:ext>
                </a:extLst>
              </p:cNvPr>
              <p:cNvSpPr/>
              <p:nvPr/>
            </p:nvSpPr>
            <p:spPr>
              <a:xfrm>
                <a:off x="3131824" y="320991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9" name="bk object 87">
                <a:extLst>
                  <a:ext uri="{FF2B5EF4-FFF2-40B4-BE49-F238E27FC236}">
                    <a16:creationId xmlns:a16="http://schemas.microsoft.com/office/drawing/2014/main" id="{68316E93-4544-44B6-8BEC-6AEC65739FAE}"/>
                  </a:ext>
                </a:extLst>
              </p:cNvPr>
              <p:cNvSpPr/>
              <p:nvPr/>
            </p:nvSpPr>
            <p:spPr>
              <a:xfrm>
                <a:off x="3131824" y="3288397"/>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0" name="bk object 88">
                <a:extLst>
                  <a:ext uri="{FF2B5EF4-FFF2-40B4-BE49-F238E27FC236}">
                    <a16:creationId xmlns:a16="http://schemas.microsoft.com/office/drawing/2014/main" id="{2DB589A6-7CD9-4A02-B081-44A5B2C64E4A}"/>
                  </a:ext>
                </a:extLst>
              </p:cNvPr>
              <p:cNvSpPr/>
              <p:nvPr/>
            </p:nvSpPr>
            <p:spPr>
              <a:xfrm>
                <a:off x="3131824" y="336651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1" name="bk object 89">
                <a:extLst>
                  <a:ext uri="{FF2B5EF4-FFF2-40B4-BE49-F238E27FC236}">
                    <a16:creationId xmlns:a16="http://schemas.microsoft.com/office/drawing/2014/main" id="{E107C792-C1EC-41C7-99EA-A8EB923A0EAC}"/>
                  </a:ext>
                </a:extLst>
              </p:cNvPr>
              <p:cNvSpPr/>
              <p:nvPr/>
            </p:nvSpPr>
            <p:spPr>
              <a:xfrm>
                <a:off x="3131824" y="3444628"/>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2" name="bk object 90">
                <a:extLst>
                  <a:ext uri="{FF2B5EF4-FFF2-40B4-BE49-F238E27FC236}">
                    <a16:creationId xmlns:a16="http://schemas.microsoft.com/office/drawing/2014/main" id="{8AAB3490-FAC8-4EF5-AC56-EC0441D86406}"/>
                  </a:ext>
                </a:extLst>
              </p:cNvPr>
              <p:cNvSpPr/>
              <p:nvPr/>
            </p:nvSpPr>
            <p:spPr>
              <a:xfrm>
                <a:off x="3131824" y="3522744"/>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3" name="bk object 91">
                <a:extLst>
                  <a:ext uri="{FF2B5EF4-FFF2-40B4-BE49-F238E27FC236}">
                    <a16:creationId xmlns:a16="http://schemas.microsoft.com/office/drawing/2014/main" id="{B323345E-167A-4676-BDDA-6A6D188901AF}"/>
                  </a:ext>
                </a:extLst>
              </p:cNvPr>
              <p:cNvSpPr/>
              <p:nvPr/>
            </p:nvSpPr>
            <p:spPr>
              <a:xfrm>
                <a:off x="3131824" y="360049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4" name="bk object 92">
                <a:extLst>
                  <a:ext uri="{FF2B5EF4-FFF2-40B4-BE49-F238E27FC236}">
                    <a16:creationId xmlns:a16="http://schemas.microsoft.com/office/drawing/2014/main" id="{D14BB67F-801E-4928-A898-CE654EC54D75}"/>
                  </a:ext>
                </a:extLst>
              </p:cNvPr>
              <p:cNvSpPr/>
              <p:nvPr/>
            </p:nvSpPr>
            <p:spPr>
              <a:xfrm>
                <a:off x="3131824" y="3678605"/>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5" name="bk object 93">
                <a:extLst>
                  <a:ext uri="{FF2B5EF4-FFF2-40B4-BE49-F238E27FC236}">
                    <a16:creationId xmlns:a16="http://schemas.microsoft.com/office/drawing/2014/main" id="{A1D7EA33-EB4A-479D-BD8F-6599F1409025}"/>
                  </a:ext>
                </a:extLst>
              </p:cNvPr>
              <p:cNvSpPr/>
              <p:nvPr/>
            </p:nvSpPr>
            <p:spPr>
              <a:xfrm>
                <a:off x="3131824" y="3756720"/>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6" name="bk object 94">
                <a:extLst>
                  <a:ext uri="{FF2B5EF4-FFF2-40B4-BE49-F238E27FC236}">
                    <a16:creationId xmlns:a16="http://schemas.microsoft.com/office/drawing/2014/main" id="{28C3C668-9444-41F8-B290-541FE477A770}"/>
                  </a:ext>
                </a:extLst>
              </p:cNvPr>
              <p:cNvSpPr/>
              <p:nvPr/>
            </p:nvSpPr>
            <p:spPr>
              <a:xfrm>
                <a:off x="3131824" y="3834837"/>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7" name="bk object 95">
                <a:extLst>
                  <a:ext uri="{FF2B5EF4-FFF2-40B4-BE49-F238E27FC236}">
                    <a16:creationId xmlns:a16="http://schemas.microsoft.com/office/drawing/2014/main" id="{0A48E302-EE51-4B45-B6BE-3F6EBD344148}"/>
                  </a:ext>
                </a:extLst>
              </p:cNvPr>
              <p:cNvSpPr/>
              <p:nvPr/>
            </p:nvSpPr>
            <p:spPr>
              <a:xfrm>
                <a:off x="3131824" y="3912953"/>
                <a:ext cx="144145" cy="140970"/>
              </a:xfrm>
              <a:custGeom>
                <a:avLst/>
                <a:gdLst/>
                <a:ahLst/>
                <a:cxnLst/>
                <a:rect l="l" t="t" r="r" b="b"/>
                <a:pathLst>
                  <a:path w="144144"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8" name="bk object 96">
                <a:extLst>
                  <a:ext uri="{FF2B5EF4-FFF2-40B4-BE49-F238E27FC236}">
                    <a16:creationId xmlns:a16="http://schemas.microsoft.com/office/drawing/2014/main" id="{54467D53-67FB-4662-9537-CAB35C36EF3A}"/>
                  </a:ext>
                </a:extLst>
              </p:cNvPr>
              <p:cNvSpPr/>
              <p:nvPr/>
            </p:nvSpPr>
            <p:spPr>
              <a:xfrm>
                <a:off x="3425345" y="2555599"/>
                <a:ext cx="13970" cy="13970"/>
              </a:xfrm>
              <a:custGeom>
                <a:avLst/>
                <a:gdLst/>
                <a:ahLst/>
                <a:cxnLst/>
                <a:rect l="l" t="t" r="r" b="b"/>
                <a:pathLst>
                  <a:path w="13969" h="13970">
                    <a:moveTo>
                      <a:pt x="0" y="0"/>
                    </a:moveTo>
                    <a:lnTo>
                      <a:pt x="13971" y="13626"/>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09" name="bk object 97">
                <a:extLst>
                  <a:ext uri="{FF2B5EF4-FFF2-40B4-BE49-F238E27FC236}">
                    <a16:creationId xmlns:a16="http://schemas.microsoft.com/office/drawing/2014/main" id="{16E63961-C4CC-41E1-8A45-A4B1A189774B}"/>
                  </a:ext>
                </a:extLst>
              </p:cNvPr>
              <p:cNvSpPr/>
              <p:nvPr/>
            </p:nvSpPr>
            <p:spPr>
              <a:xfrm>
                <a:off x="3345254" y="2555599"/>
                <a:ext cx="94615" cy="92075"/>
              </a:xfrm>
              <a:custGeom>
                <a:avLst/>
                <a:gdLst/>
                <a:ahLst/>
                <a:cxnLst/>
                <a:rect l="l" t="t" r="r" b="b"/>
                <a:pathLst>
                  <a:path w="94614" h="92075">
                    <a:moveTo>
                      <a:pt x="0" y="0"/>
                    </a:moveTo>
                    <a:lnTo>
                      <a:pt x="94061" y="91742"/>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0" name="bk object 98">
                <a:extLst>
                  <a:ext uri="{FF2B5EF4-FFF2-40B4-BE49-F238E27FC236}">
                    <a16:creationId xmlns:a16="http://schemas.microsoft.com/office/drawing/2014/main" id="{CF73C4BC-A879-4508-B027-90E7D2F9FEC5}"/>
                  </a:ext>
                </a:extLst>
              </p:cNvPr>
              <p:cNvSpPr/>
              <p:nvPr/>
            </p:nvSpPr>
            <p:spPr>
              <a:xfrm>
                <a:off x="3295323" y="258501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1" name="bk object 99">
                <a:extLst>
                  <a:ext uri="{FF2B5EF4-FFF2-40B4-BE49-F238E27FC236}">
                    <a16:creationId xmlns:a16="http://schemas.microsoft.com/office/drawing/2014/main" id="{FEC78EBA-B334-4EDF-8E45-0B16004E7301}"/>
                  </a:ext>
                </a:extLst>
              </p:cNvPr>
              <p:cNvSpPr/>
              <p:nvPr/>
            </p:nvSpPr>
            <p:spPr>
              <a:xfrm>
                <a:off x="3295323" y="2663130"/>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2" name="bk object 100">
                <a:extLst>
                  <a:ext uri="{FF2B5EF4-FFF2-40B4-BE49-F238E27FC236}">
                    <a16:creationId xmlns:a16="http://schemas.microsoft.com/office/drawing/2014/main" id="{5698F88A-1717-4429-9620-839D37E251EB}"/>
                  </a:ext>
                </a:extLst>
              </p:cNvPr>
              <p:cNvSpPr/>
              <p:nvPr/>
            </p:nvSpPr>
            <p:spPr>
              <a:xfrm>
                <a:off x="3295323" y="2741241"/>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3" name="bk object 101">
                <a:extLst>
                  <a:ext uri="{FF2B5EF4-FFF2-40B4-BE49-F238E27FC236}">
                    <a16:creationId xmlns:a16="http://schemas.microsoft.com/office/drawing/2014/main" id="{05D87608-FDE1-4418-9218-9FB243C7C164}"/>
                  </a:ext>
                </a:extLst>
              </p:cNvPr>
              <p:cNvSpPr/>
              <p:nvPr/>
            </p:nvSpPr>
            <p:spPr>
              <a:xfrm>
                <a:off x="3295323" y="2819357"/>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4" name="bk object 102">
                <a:extLst>
                  <a:ext uri="{FF2B5EF4-FFF2-40B4-BE49-F238E27FC236}">
                    <a16:creationId xmlns:a16="http://schemas.microsoft.com/office/drawing/2014/main" id="{34095A31-4850-4E5F-A578-1FE28AC41DCE}"/>
                  </a:ext>
                </a:extLst>
              </p:cNvPr>
              <p:cNvSpPr/>
              <p:nvPr/>
            </p:nvSpPr>
            <p:spPr>
              <a:xfrm>
                <a:off x="3295323" y="2897473"/>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5" name="bk object 103">
                <a:extLst>
                  <a:ext uri="{FF2B5EF4-FFF2-40B4-BE49-F238E27FC236}">
                    <a16:creationId xmlns:a16="http://schemas.microsoft.com/office/drawing/2014/main" id="{79952135-147B-4CB2-9F0F-B497E6BBCDD7}"/>
                  </a:ext>
                </a:extLst>
              </p:cNvPr>
              <p:cNvSpPr/>
              <p:nvPr/>
            </p:nvSpPr>
            <p:spPr>
              <a:xfrm>
                <a:off x="3295323" y="297558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6" name="bk object 104">
                <a:extLst>
                  <a:ext uri="{FF2B5EF4-FFF2-40B4-BE49-F238E27FC236}">
                    <a16:creationId xmlns:a16="http://schemas.microsoft.com/office/drawing/2014/main" id="{64B3C5C6-5D69-4334-ABD1-C2EC101086E3}"/>
                  </a:ext>
                </a:extLst>
              </p:cNvPr>
              <p:cNvSpPr/>
              <p:nvPr/>
            </p:nvSpPr>
            <p:spPr>
              <a:xfrm>
                <a:off x="3295323" y="305370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7" name="bk object 105">
                <a:extLst>
                  <a:ext uri="{FF2B5EF4-FFF2-40B4-BE49-F238E27FC236}">
                    <a16:creationId xmlns:a16="http://schemas.microsoft.com/office/drawing/2014/main" id="{C1C6B4FC-9CF3-4D0D-8BD3-AA992EABEA17}"/>
                  </a:ext>
                </a:extLst>
              </p:cNvPr>
              <p:cNvSpPr/>
              <p:nvPr/>
            </p:nvSpPr>
            <p:spPr>
              <a:xfrm>
                <a:off x="3295323" y="313182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8" name="bk object 106">
                <a:extLst>
                  <a:ext uri="{FF2B5EF4-FFF2-40B4-BE49-F238E27FC236}">
                    <a16:creationId xmlns:a16="http://schemas.microsoft.com/office/drawing/2014/main" id="{67483720-553A-4B52-85C3-9B75062A0A2B}"/>
                  </a:ext>
                </a:extLst>
              </p:cNvPr>
              <p:cNvSpPr/>
              <p:nvPr/>
            </p:nvSpPr>
            <p:spPr>
              <a:xfrm>
                <a:off x="3295323" y="320993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19" name="bk object 107">
                <a:extLst>
                  <a:ext uri="{FF2B5EF4-FFF2-40B4-BE49-F238E27FC236}">
                    <a16:creationId xmlns:a16="http://schemas.microsoft.com/office/drawing/2014/main" id="{38303561-6CCD-454A-8CF2-6C67A927BFEC}"/>
                  </a:ext>
                </a:extLst>
              </p:cNvPr>
              <p:cNvSpPr/>
              <p:nvPr/>
            </p:nvSpPr>
            <p:spPr>
              <a:xfrm>
                <a:off x="3295323" y="328841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0" name="bk object 108">
                <a:extLst>
                  <a:ext uri="{FF2B5EF4-FFF2-40B4-BE49-F238E27FC236}">
                    <a16:creationId xmlns:a16="http://schemas.microsoft.com/office/drawing/2014/main" id="{F566D016-E8CA-48DA-AB95-4B9C7BE69F02}"/>
                  </a:ext>
                </a:extLst>
              </p:cNvPr>
              <p:cNvSpPr/>
              <p:nvPr/>
            </p:nvSpPr>
            <p:spPr>
              <a:xfrm>
                <a:off x="3295323" y="3366530"/>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1" name="bk object 109">
                <a:extLst>
                  <a:ext uri="{FF2B5EF4-FFF2-40B4-BE49-F238E27FC236}">
                    <a16:creationId xmlns:a16="http://schemas.microsoft.com/office/drawing/2014/main" id="{965F3CB7-78F2-476B-9C79-70A5FE3BBCF5}"/>
                  </a:ext>
                </a:extLst>
              </p:cNvPr>
              <p:cNvSpPr/>
              <p:nvPr/>
            </p:nvSpPr>
            <p:spPr>
              <a:xfrm>
                <a:off x="3295323" y="344464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2" name="bk object 110">
                <a:extLst>
                  <a:ext uri="{FF2B5EF4-FFF2-40B4-BE49-F238E27FC236}">
                    <a16:creationId xmlns:a16="http://schemas.microsoft.com/office/drawing/2014/main" id="{503DCB0A-92DA-40F2-B951-C19956801119}"/>
                  </a:ext>
                </a:extLst>
              </p:cNvPr>
              <p:cNvSpPr/>
              <p:nvPr/>
            </p:nvSpPr>
            <p:spPr>
              <a:xfrm>
                <a:off x="3295323" y="3522761"/>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3" name="bk object 111">
                <a:extLst>
                  <a:ext uri="{FF2B5EF4-FFF2-40B4-BE49-F238E27FC236}">
                    <a16:creationId xmlns:a16="http://schemas.microsoft.com/office/drawing/2014/main" id="{37C2E135-76E5-48B9-B65D-0D702AAE4748}"/>
                  </a:ext>
                </a:extLst>
              </p:cNvPr>
              <p:cNvSpPr/>
              <p:nvPr/>
            </p:nvSpPr>
            <p:spPr>
              <a:xfrm>
                <a:off x="3295323" y="360051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4" name="bk object 112">
                <a:extLst>
                  <a:ext uri="{FF2B5EF4-FFF2-40B4-BE49-F238E27FC236}">
                    <a16:creationId xmlns:a16="http://schemas.microsoft.com/office/drawing/2014/main" id="{829629DB-518F-420B-B2FD-44BD58E30700}"/>
                  </a:ext>
                </a:extLst>
              </p:cNvPr>
              <p:cNvSpPr/>
              <p:nvPr/>
            </p:nvSpPr>
            <p:spPr>
              <a:xfrm>
                <a:off x="3295323" y="367862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5" name="bk object 113">
                <a:extLst>
                  <a:ext uri="{FF2B5EF4-FFF2-40B4-BE49-F238E27FC236}">
                    <a16:creationId xmlns:a16="http://schemas.microsoft.com/office/drawing/2014/main" id="{08BC0C5A-D87A-4C80-8A8F-363CD7B642C4}"/>
                  </a:ext>
                </a:extLst>
              </p:cNvPr>
              <p:cNvSpPr/>
              <p:nvPr/>
            </p:nvSpPr>
            <p:spPr>
              <a:xfrm>
                <a:off x="3295323" y="375673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6" name="bk object 114">
                <a:extLst>
                  <a:ext uri="{FF2B5EF4-FFF2-40B4-BE49-F238E27FC236}">
                    <a16:creationId xmlns:a16="http://schemas.microsoft.com/office/drawing/2014/main" id="{F4C553E2-00C8-4DF2-8553-327194B71413}"/>
                  </a:ext>
                </a:extLst>
              </p:cNvPr>
              <p:cNvSpPr/>
              <p:nvPr/>
            </p:nvSpPr>
            <p:spPr>
              <a:xfrm>
                <a:off x="3295323" y="383485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7" name="bk object 115">
                <a:extLst>
                  <a:ext uri="{FF2B5EF4-FFF2-40B4-BE49-F238E27FC236}">
                    <a16:creationId xmlns:a16="http://schemas.microsoft.com/office/drawing/2014/main" id="{A8738D09-ACCB-4246-AB84-06DB1344C40E}"/>
                  </a:ext>
                </a:extLst>
              </p:cNvPr>
              <p:cNvSpPr/>
              <p:nvPr/>
            </p:nvSpPr>
            <p:spPr>
              <a:xfrm>
                <a:off x="3295323" y="3912970"/>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8" name="bk object 116">
                <a:extLst>
                  <a:ext uri="{FF2B5EF4-FFF2-40B4-BE49-F238E27FC236}">
                    <a16:creationId xmlns:a16="http://schemas.microsoft.com/office/drawing/2014/main" id="{B18D0512-CCD4-4DE4-96D1-52009EB774B8}"/>
                  </a:ext>
                </a:extLst>
              </p:cNvPr>
              <p:cNvSpPr/>
              <p:nvPr/>
            </p:nvSpPr>
            <p:spPr>
              <a:xfrm>
                <a:off x="3589285" y="2555599"/>
                <a:ext cx="14604" cy="13970"/>
              </a:xfrm>
              <a:custGeom>
                <a:avLst/>
                <a:gdLst/>
                <a:ahLst/>
                <a:cxnLst/>
                <a:rect l="l" t="t" r="r" b="b"/>
                <a:pathLst>
                  <a:path w="14605" h="13970">
                    <a:moveTo>
                      <a:pt x="0" y="0"/>
                    </a:moveTo>
                    <a:lnTo>
                      <a:pt x="13975" y="1363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9" name="bk object 117">
                <a:extLst>
                  <a:ext uri="{FF2B5EF4-FFF2-40B4-BE49-F238E27FC236}">
                    <a16:creationId xmlns:a16="http://schemas.microsoft.com/office/drawing/2014/main" id="{6BCF84A4-9574-4A40-BF5B-EF11F7EF62AA}"/>
                  </a:ext>
                </a:extLst>
              </p:cNvPr>
              <p:cNvSpPr/>
              <p:nvPr/>
            </p:nvSpPr>
            <p:spPr>
              <a:xfrm>
                <a:off x="3509195" y="2555599"/>
                <a:ext cx="94615" cy="92075"/>
              </a:xfrm>
              <a:custGeom>
                <a:avLst/>
                <a:gdLst/>
                <a:ahLst/>
                <a:cxnLst/>
                <a:rect l="l" t="t" r="r" b="b"/>
                <a:pathLst>
                  <a:path w="94614" h="92075">
                    <a:moveTo>
                      <a:pt x="0" y="0"/>
                    </a:moveTo>
                    <a:lnTo>
                      <a:pt x="94065" y="9174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0" name="bk object 118">
                <a:extLst>
                  <a:ext uri="{FF2B5EF4-FFF2-40B4-BE49-F238E27FC236}">
                    <a16:creationId xmlns:a16="http://schemas.microsoft.com/office/drawing/2014/main" id="{A9425BEC-B918-43C6-8AE2-F4784106DE79}"/>
                  </a:ext>
                </a:extLst>
              </p:cNvPr>
              <p:cNvSpPr/>
              <p:nvPr/>
            </p:nvSpPr>
            <p:spPr>
              <a:xfrm>
                <a:off x="3459268" y="258501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1" name="bk object 119">
                <a:extLst>
                  <a:ext uri="{FF2B5EF4-FFF2-40B4-BE49-F238E27FC236}">
                    <a16:creationId xmlns:a16="http://schemas.microsoft.com/office/drawing/2014/main" id="{64F1457A-060B-46DB-A522-0FCA5C7F7111}"/>
                  </a:ext>
                </a:extLst>
              </p:cNvPr>
              <p:cNvSpPr/>
              <p:nvPr/>
            </p:nvSpPr>
            <p:spPr>
              <a:xfrm>
                <a:off x="3459268" y="266313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2" name="bk object 120">
                <a:extLst>
                  <a:ext uri="{FF2B5EF4-FFF2-40B4-BE49-F238E27FC236}">
                    <a16:creationId xmlns:a16="http://schemas.microsoft.com/office/drawing/2014/main" id="{72ED2F07-8FA9-4135-B421-3E00B4495ED8}"/>
                  </a:ext>
                </a:extLst>
              </p:cNvPr>
              <p:cNvSpPr/>
              <p:nvPr/>
            </p:nvSpPr>
            <p:spPr>
              <a:xfrm>
                <a:off x="3459268" y="274124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3" name="bk object 121">
                <a:extLst>
                  <a:ext uri="{FF2B5EF4-FFF2-40B4-BE49-F238E27FC236}">
                    <a16:creationId xmlns:a16="http://schemas.microsoft.com/office/drawing/2014/main" id="{E1EB3562-5E75-4EC8-85A8-5DBEF072D76F}"/>
                  </a:ext>
                </a:extLst>
              </p:cNvPr>
              <p:cNvSpPr/>
              <p:nvPr/>
            </p:nvSpPr>
            <p:spPr>
              <a:xfrm>
                <a:off x="3459268" y="2819361"/>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4" name="bk object 122">
                <a:extLst>
                  <a:ext uri="{FF2B5EF4-FFF2-40B4-BE49-F238E27FC236}">
                    <a16:creationId xmlns:a16="http://schemas.microsoft.com/office/drawing/2014/main" id="{7143834F-FDB5-4F98-BFC8-3386338283A6}"/>
                  </a:ext>
                </a:extLst>
              </p:cNvPr>
              <p:cNvSpPr/>
              <p:nvPr/>
            </p:nvSpPr>
            <p:spPr>
              <a:xfrm>
                <a:off x="3459268" y="2897477"/>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5" name="bk object 123">
                <a:extLst>
                  <a:ext uri="{FF2B5EF4-FFF2-40B4-BE49-F238E27FC236}">
                    <a16:creationId xmlns:a16="http://schemas.microsoft.com/office/drawing/2014/main" id="{A050282C-2952-49FE-A283-6F4C900026B1}"/>
                  </a:ext>
                </a:extLst>
              </p:cNvPr>
              <p:cNvSpPr/>
              <p:nvPr/>
            </p:nvSpPr>
            <p:spPr>
              <a:xfrm>
                <a:off x="3459268" y="297559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6" name="bk object 124">
                <a:extLst>
                  <a:ext uri="{FF2B5EF4-FFF2-40B4-BE49-F238E27FC236}">
                    <a16:creationId xmlns:a16="http://schemas.microsoft.com/office/drawing/2014/main" id="{93C6F143-741B-4E17-965B-D2659C99166C}"/>
                  </a:ext>
                </a:extLst>
              </p:cNvPr>
              <p:cNvSpPr/>
              <p:nvPr/>
            </p:nvSpPr>
            <p:spPr>
              <a:xfrm>
                <a:off x="3459268" y="3053709"/>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7" name="bk object 125">
                <a:extLst>
                  <a:ext uri="{FF2B5EF4-FFF2-40B4-BE49-F238E27FC236}">
                    <a16:creationId xmlns:a16="http://schemas.microsoft.com/office/drawing/2014/main" id="{056045AB-2404-4FD5-8BD8-E295136AE4CC}"/>
                  </a:ext>
                </a:extLst>
              </p:cNvPr>
              <p:cNvSpPr/>
              <p:nvPr/>
            </p:nvSpPr>
            <p:spPr>
              <a:xfrm>
                <a:off x="3459268" y="313182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8" name="bk object 126">
                <a:extLst>
                  <a:ext uri="{FF2B5EF4-FFF2-40B4-BE49-F238E27FC236}">
                    <a16:creationId xmlns:a16="http://schemas.microsoft.com/office/drawing/2014/main" id="{4BB869AF-B1B4-4749-BB27-01EE145A9033}"/>
                  </a:ext>
                </a:extLst>
              </p:cNvPr>
              <p:cNvSpPr/>
              <p:nvPr/>
            </p:nvSpPr>
            <p:spPr>
              <a:xfrm>
                <a:off x="3459268" y="320993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39" name="bk object 127">
                <a:extLst>
                  <a:ext uri="{FF2B5EF4-FFF2-40B4-BE49-F238E27FC236}">
                    <a16:creationId xmlns:a16="http://schemas.microsoft.com/office/drawing/2014/main" id="{D90BF51A-AA6C-4A29-BE4E-DF4195BB805E}"/>
                  </a:ext>
                </a:extLst>
              </p:cNvPr>
              <p:cNvSpPr/>
              <p:nvPr/>
            </p:nvSpPr>
            <p:spPr>
              <a:xfrm>
                <a:off x="3459268" y="3288417"/>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0" name="bk object 128">
                <a:extLst>
                  <a:ext uri="{FF2B5EF4-FFF2-40B4-BE49-F238E27FC236}">
                    <a16:creationId xmlns:a16="http://schemas.microsoft.com/office/drawing/2014/main" id="{1EA205D3-5086-4CE8-A85F-298C426BD9B1}"/>
                  </a:ext>
                </a:extLst>
              </p:cNvPr>
              <p:cNvSpPr/>
              <p:nvPr/>
            </p:nvSpPr>
            <p:spPr>
              <a:xfrm>
                <a:off x="3459268" y="336653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1" name="bk object 129">
                <a:extLst>
                  <a:ext uri="{FF2B5EF4-FFF2-40B4-BE49-F238E27FC236}">
                    <a16:creationId xmlns:a16="http://schemas.microsoft.com/office/drawing/2014/main" id="{478D90F4-7230-48C1-9403-11ADAB655BCD}"/>
                  </a:ext>
                </a:extLst>
              </p:cNvPr>
              <p:cNvSpPr/>
              <p:nvPr/>
            </p:nvSpPr>
            <p:spPr>
              <a:xfrm>
                <a:off x="3459268" y="3444649"/>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2" name="bk object 130">
                <a:extLst>
                  <a:ext uri="{FF2B5EF4-FFF2-40B4-BE49-F238E27FC236}">
                    <a16:creationId xmlns:a16="http://schemas.microsoft.com/office/drawing/2014/main" id="{E86E8BF5-3566-49D8-992D-7D718540404B}"/>
                  </a:ext>
                </a:extLst>
              </p:cNvPr>
              <p:cNvSpPr/>
              <p:nvPr/>
            </p:nvSpPr>
            <p:spPr>
              <a:xfrm>
                <a:off x="3459268" y="352276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3" name="bk object 131">
                <a:extLst>
                  <a:ext uri="{FF2B5EF4-FFF2-40B4-BE49-F238E27FC236}">
                    <a16:creationId xmlns:a16="http://schemas.microsoft.com/office/drawing/2014/main" id="{DF1DAF56-7AE2-4681-BB6E-B8BA4BE4C53B}"/>
                  </a:ext>
                </a:extLst>
              </p:cNvPr>
              <p:cNvSpPr/>
              <p:nvPr/>
            </p:nvSpPr>
            <p:spPr>
              <a:xfrm>
                <a:off x="3459268" y="3600516"/>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4" name="bk object 132">
                <a:extLst>
                  <a:ext uri="{FF2B5EF4-FFF2-40B4-BE49-F238E27FC236}">
                    <a16:creationId xmlns:a16="http://schemas.microsoft.com/office/drawing/2014/main" id="{B64320A7-1601-4B41-8614-AF9A59120278}"/>
                  </a:ext>
                </a:extLst>
              </p:cNvPr>
              <p:cNvSpPr/>
              <p:nvPr/>
            </p:nvSpPr>
            <p:spPr>
              <a:xfrm>
                <a:off x="3459268" y="3678626"/>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5" name="bk object 133">
                <a:extLst>
                  <a:ext uri="{FF2B5EF4-FFF2-40B4-BE49-F238E27FC236}">
                    <a16:creationId xmlns:a16="http://schemas.microsoft.com/office/drawing/2014/main" id="{88A898D4-01C7-471C-8020-A4FEC67463FD}"/>
                  </a:ext>
                </a:extLst>
              </p:cNvPr>
              <p:cNvSpPr/>
              <p:nvPr/>
            </p:nvSpPr>
            <p:spPr>
              <a:xfrm>
                <a:off x="3459268" y="375674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6" name="bk object 134">
                <a:extLst>
                  <a:ext uri="{FF2B5EF4-FFF2-40B4-BE49-F238E27FC236}">
                    <a16:creationId xmlns:a16="http://schemas.microsoft.com/office/drawing/2014/main" id="{A20868F0-E0C9-4244-B015-C96ECF86329E}"/>
                  </a:ext>
                </a:extLst>
              </p:cNvPr>
              <p:cNvSpPr/>
              <p:nvPr/>
            </p:nvSpPr>
            <p:spPr>
              <a:xfrm>
                <a:off x="3459268" y="383485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7" name="bk object 135">
                <a:extLst>
                  <a:ext uri="{FF2B5EF4-FFF2-40B4-BE49-F238E27FC236}">
                    <a16:creationId xmlns:a16="http://schemas.microsoft.com/office/drawing/2014/main" id="{456DC3BA-F283-4881-B3B9-7EDF490D5C55}"/>
                  </a:ext>
                </a:extLst>
              </p:cNvPr>
              <p:cNvSpPr/>
              <p:nvPr/>
            </p:nvSpPr>
            <p:spPr>
              <a:xfrm>
                <a:off x="3459268" y="391297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8" name="bk object 136">
                <a:extLst>
                  <a:ext uri="{FF2B5EF4-FFF2-40B4-BE49-F238E27FC236}">
                    <a16:creationId xmlns:a16="http://schemas.microsoft.com/office/drawing/2014/main" id="{617FBF25-FC2F-4DBA-BA31-4BD9B6CF8835}"/>
                  </a:ext>
                </a:extLst>
              </p:cNvPr>
              <p:cNvSpPr/>
              <p:nvPr/>
            </p:nvSpPr>
            <p:spPr>
              <a:xfrm>
                <a:off x="4032637" y="2555599"/>
                <a:ext cx="13970" cy="13970"/>
              </a:xfrm>
              <a:custGeom>
                <a:avLst/>
                <a:gdLst/>
                <a:ahLst/>
                <a:cxnLst/>
                <a:rect l="l" t="t" r="r" b="b"/>
                <a:pathLst>
                  <a:path w="13969" h="13970">
                    <a:moveTo>
                      <a:pt x="0" y="0"/>
                    </a:moveTo>
                    <a:lnTo>
                      <a:pt x="13954" y="1361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49" name="bk object 137">
                <a:extLst>
                  <a:ext uri="{FF2B5EF4-FFF2-40B4-BE49-F238E27FC236}">
                    <a16:creationId xmlns:a16="http://schemas.microsoft.com/office/drawing/2014/main" id="{5BBB5C7F-941F-48C7-A79C-487E0B53EA3E}"/>
                  </a:ext>
                </a:extLst>
              </p:cNvPr>
              <p:cNvSpPr/>
              <p:nvPr/>
            </p:nvSpPr>
            <p:spPr>
              <a:xfrm>
                <a:off x="3952547" y="2555599"/>
                <a:ext cx="94615" cy="92075"/>
              </a:xfrm>
              <a:custGeom>
                <a:avLst/>
                <a:gdLst/>
                <a:ahLst/>
                <a:cxnLst/>
                <a:rect l="l" t="t" r="r" b="b"/>
                <a:pathLst>
                  <a:path w="94614" h="92075">
                    <a:moveTo>
                      <a:pt x="0" y="0"/>
                    </a:moveTo>
                    <a:lnTo>
                      <a:pt x="94045" y="9172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0" name="bk object 138">
                <a:extLst>
                  <a:ext uri="{FF2B5EF4-FFF2-40B4-BE49-F238E27FC236}">
                    <a16:creationId xmlns:a16="http://schemas.microsoft.com/office/drawing/2014/main" id="{47E180D3-C52D-4CE1-875B-24D3C1A73B4D}"/>
                  </a:ext>
                </a:extLst>
              </p:cNvPr>
              <p:cNvSpPr/>
              <p:nvPr/>
            </p:nvSpPr>
            <p:spPr>
              <a:xfrm>
                <a:off x="3902612" y="258501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1" name="bk object 139">
                <a:extLst>
                  <a:ext uri="{FF2B5EF4-FFF2-40B4-BE49-F238E27FC236}">
                    <a16:creationId xmlns:a16="http://schemas.microsoft.com/office/drawing/2014/main" id="{0C9CB046-27E4-49D3-BB8A-9144973E94F6}"/>
                  </a:ext>
                </a:extLst>
              </p:cNvPr>
              <p:cNvSpPr/>
              <p:nvPr/>
            </p:nvSpPr>
            <p:spPr>
              <a:xfrm>
                <a:off x="3902612" y="2663127"/>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2" name="bk object 140">
                <a:extLst>
                  <a:ext uri="{FF2B5EF4-FFF2-40B4-BE49-F238E27FC236}">
                    <a16:creationId xmlns:a16="http://schemas.microsoft.com/office/drawing/2014/main" id="{843DDAD3-16C4-4334-8714-924D4199FB62}"/>
                  </a:ext>
                </a:extLst>
              </p:cNvPr>
              <p:cNvSpPr/>
              <p:nvPr/>
            </p:nvSpPr>
            <p:spPr>
              <a:xfrm>
                <a:off x="3902612" y="2741237"/>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3" name="bk object 141">
                <a:extLst>
                  <a:ext uri="{FF2B5EF4-FFF2-40B4-BE49-F238E27FC236}">
                    <a16:creationId xmlns:a16="http://schemas.microsoft.com/office/drawing/2014/main" id="{B64B41E5-39B4-4217-82F1-0D8C4CB8523A}"/>
                  </a:ext>
                </a:extLst>
              </p:cNvPr>
              <p:cNvSpPr/>
              <p:nvPr/>
            </p:nvSpPr>
            <p:spPr>
              <a:xfrm>
                <a:off x="3902612" y="2819353"/>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4" name="bk object 142">
                <a:extLst>
                  <a:ext uri="{FF2B5EF4-FFF2-40B4-BE49-F238E27FC236}">
                    <a16:creationId xmlns:a16="http://schemas.microsoft.com/office/drawing/2014/main" id="{9F81B500-DC22-41E3-B36F-683F323F0AE5}"/>
                  </a:ext>
                </a:extLst>
              </p:cNvPr>
              <p:cNvSpPr/>
              <p:nvPr/>
            </p:nvSpPr>
            <p:spPr>
              <a:xfrm>
                <a:off x="3902612" y="289747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5" name="bk object 143">
                <a:extLst>
                  <a:ext uri="{FF2B5EF4-FFF2-40B4-BE49-F238E27FC236}">
                    <a16:creationId xmlns:a16="http://schemas.microsoft.com/office/drawing/2014/main" id="{E3F0323E-6FB3-425A-89DD-EE89DEC223CF}"/>
                  </a:ext>
                </a:extLst>
              </p:cNvPr>
              <p:cNvSpPr/>
              <p:nvPr/>
            </p:nvSpPr>
            <p:spPr>
              <a:xfrm>
                <a:off x="3902612" y="2975585"/>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6" name="bk object 144">
                <a:extLst>
                  <a:ext uri="{FF2B5EF4-FFF2-40B4-BE49-F238E27FC236}">
                    <a16:creationId xmlns:a16="http://schemas.microsoft.com/office/drawing/2014/main" id="{B71ED816-F2E7-449E-8E40-3F123D217929}"/>
                  </a:ext>
                </a:extLst>
              </p:cNvPr>
              <p:cNvSpPr/>
              <p:nvPr/>
            </p:nvSpPr>
            <p:spPr>
              <a:xfrm>
                <a:off x="3902612" y="3053702"/>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7" name="bk object 145">
                <a:extLst>
                  <a:ext uri="{FF2B5EF4-FFF2-40B4-BE49-F238E27FC236}">
                    <a16:creationId xmlns:a16="http://schemas.microsoft.com/office/drawing/2014/main" id="{AD30AA3D-C657-4AAE-AA05-1A21D652E5C7}"/>
                  </a:ext>
                </a:extLst>
              </p:cNvPr>
              <p:cNvSpPr/>
              <p:nvPr/>
            </p:nvSpPr>
            <p:spPr>
              <a:xfrm>
                <a:off x="3902612" y="3131818"/>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8" name="bk object 146">
                <a:extLst>
                  <a:ext uri="{FF2B5EF4-FFF2-40B4-BE49-F238E27FC236}">
                    <a16:creationId xmlns:a16="http://schemas.microsoft.com/office/drawing/2014/main" id="{E25B6963-47A5-4692-83EC-CB081FB89A18}"/>
                  </a:ext>
                </a:extLst>
              </p:cNvPr>
              <p:cNvSpPr/>
              <p:nvPr/>
            </p:nvSpPr>
            <p:spPr>
              <a:xfrm>
                <a:off x="3902612" y="3209928"/>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59" name="bk object 147">
                <a:extLst>
                  <a:ext uri="{FF2B5EF4-FFF2-40B4-BE49-F238E27FC236}">
                    <a16:creationId xmlns:a16="http://schemas.microsoft.com/office/drawing/2014/main" id="{5FD9363A-71B0-4DC2-BC5C-A713925E5F4F}"/>
                  </a:ext>
                </a:extLst>
              </p:cNvPr>
              <p:cNvSpPr/>
              <p:nvPr/>
            </p:nvSpPr>
            <p:spPr>
              <a:xfrm>
                <a:off x="3902612" y="328841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0" name="bk object 148">
                <a:extLst>
                  <a:ext uri="{FF2B5EF4-FFF2-40B4-BE49-F238E27FC236}">
                    <a16:creationId xmlns:a16="http://schemas.microsoft.com/office/drawing/2014/main" id="{A18B88A5-489A-4E25-88B7-07369087442C}"/>
                  </a:ext>
                </a:extLst>
              </p:cNvPr>
              <p:cNvSpPr/>
              <p:nvPr/>
            </p:nvSpPr>
            <p:spPr>
              <a:xfrm>
                <a:off x="3902612" y="3366527"/>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1" name="bk object 149">
                <a:extLst>
                  <a:ext uri="{FF2B5EF4-FFF2-40B4-BE49-F238E27FC236}">
                    <a16:creationId xmlns:a16="http://schemas.microsoft.com/office/drawing/2014/main" id="{F027F18B-202D-40CB-B1A2-E54C5E52AC9C}"/>
                  </a:ext>
                </a:extLst>
              </p:cNvPr>
              <p:cNvSpPr/>
              <p:nvPr/>
            </p:nvSpPr>
            <p:spPr>
              <a:xfrm>
                <a:off x="3902612" y="3444641"/>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2" name="bk object 150">
                <a:extLst>
                  <a:ext uri="{FF2B5EF4-FFF2-40B4-BE49-F238E27FC236}">
                    <a16:creationId xmlns:a16="http://schemas.microsoft.com/office/drawing/2014/main" id="{B7DEABD4-D8F2-48CE-A349-4C0C6148E805}"/>
                  </a:ext>
                </a:extLst>
              </p:cNvPr>
              <p:cNvSpPr/>
              <p:nvPr/>
            </p:nvSpPr>
            <p:spPr>
              <a:xfrm>
                <a:off x="3902612" y="3522758"/>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3" name="bk object 151">
                <a:extLst>
                  <a:ext uri="{FF2B5EF4-FFF2-40B4-BE49-F238E27FC236}">
                    <a16:creationId xmlns:a16="http://schemas.microsoft.com/office/drawing/2014/main" id="{6DD6B40D-079A-4D65-8F3F-1224A8890C9D}"/>
                  </a:ext>
                </a:extLst>
              </p:cNvPr>
              <p:cNvSpPr/>
              <p:nvPr/>
            </p:nvSpPr>
            <p:spPr>
              <a:xfrm>
                <a:off x="3902612" y="3600508"/>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4" name="bk object 152">
                <a:extLst>
                  <a:ext uri="{FF2B5EF4-FFF2-40B4-BE49-F238E27FC236}">
                    <a16:creationId xmlns:a16="http://schemas.microsoft.com/office/drawing/2014/main" id="{E8BE0536-DEBB-4745-9B4E-00C8B9F0526F}"/>
                  </a:ext>
                </a:extLst>
              </p:cNvPr>
              <p:cNvSpPr/>
              <p:nvPr/>
            </p:nvSpPr>
            <p:spPr>
              <a:xfrm>
                <a:off x="3902612" y="3678618"/>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5" name="bk object 153">
                <a:extLst>
                  <a:ext uri="{FF2B5EF4-FFF2-40B4-BE49-F238E27FC236}">
                    <a16:creationId xmlns:a16="http://schemas.microsoft.com/office/drawing/2014/main" id="{AB38C1AA-1094-4C00-95B2-B5E2A6C325CF}"/>
                  </a:ext>
                </a:extLst>
              </p:cNvPr>
              <p:cNvSpPr/>
              <p:nvPr/>
            </p:nvSpPr>
            <p:spPr>
              <a:xfrm>
                <a:off x="3902612" y="3756734"/>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6" name="bk object 154">
                <a:extLst>
                  <a:ext uri="{FF2B5EF4-FFF2-40B4-BE49-F238E27FC236}">
                    <a16:creationId xmlns:a16="http://schemas.microsoft.com/office/drawing/2014/main" id="{2762C4AA-7B67-4F66-812A-35A614F5EB63}"/>
                  </a:ext>
                </a:extLst>
              </p:cNvPr>
              <p:cNvSpPr/>
              <p:nvPr/>
            </p:nvSpPr>
            <p:spPr>
              <a:xfrm>
                <a:off x="3902612" y="3834850"/>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7" name="bk object 155">
                <a:extLst>
                  <a:ext uri="{FF2B5EF4-FFF2-40B4-BE49-F238E27FC236}">
                    <a16:creationId xmlns:a16="http://schemas.microsoft.com/office/drawing/2014/main" id="{E9A8879D-52E2-462F-AAC5-33F2B29F0BE3}"/>
                  </a:ext>
                </a:extLst>
              </p:cNvPr>
              <p:cNvSpPr/>
              <p:nvPr/>
            </p:nvSpPr>
            <p:spPr>
              <a:xfrm>
                <a:off x="3902612" y="3912967"/>
                <a:ext cx="144145" cy="140970"/>
              </a:xfrm>
              <a:custGeom>
                <a:avLst/>
                <a:gdLst/>
                <a:ahLst/>
                <a:cxnLst/>
                <a:rect l="l" t="t" r="r" b="b"/>
                <a:pathLst>
                  <a:path w="144144"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8" name="bk object 156">
                <a:extLst>
                  <a:ext uri="{FF2B5EF4-FFF2-40B4-BE49-F238E27FC236}">
                    <a16:creationId xmlns:a16="http://schemas.microsoft.com/office/drawing/2014/main" id="{4CB83F1C-0E66-419D-B69C-C120FC1E2C63}"/>
                  </a:ext>
                </a:extLst>
              </p:cNvPr>
              <p:cNvSpPr/>
              <p:nvPr/>
            </p:nvSpPr>
            <p:spPr>
              <a:xfrm>
                <a:off x="4196119" y="2555599"/>
                <a:ext cx="14604" cy="13970"/>
              </a:xfrm>
              <a:custGeom>
                <a:avLst/>
                <a:gdLst/>
                <a:ahLst/>
                <a:cxnLst/>
                <a:rect l="l" t="t" r="r" b="b"/>
                <a:pathLst>
                  <a:path w="14605" h="13970">
                    <a:moveTo>
                      <a:pt x="0" y="0"/>
                    </a:moveTo>
                    <a:lnTo>
                      <a:pt x="13972" y="1362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69" name="bk object 157">
                <a:extLst>
                  <a:ext uri="{FF2B5EF4-FFF2-40B4-BE49-F238E27FC236}">
                    <a16:creationId xmlns:a16="http://schemas.microsoft.com/office/drawing/2014/main" id="{ACAC77A8-56B7-4003-99E4-DB1C8F5A4F1B}"/>
                  </a:ext>
                </a:extLst>
              </p:cNvPr>
              <p:cNvSpPr/>
              <p:nvPr/>
            </p:nvSpPr>
            <p:spPr>
              <a:xfrm>
                <a:off x="4116029" y="2555599"/>
                <a:ext cx="94615" cy="92075"/>
              </a:xfrm>
              <a:custGeom>
                <a:avLst/>
                <a:gdLst/>
                <a:ahLst/>
                <a:cxnLst/>
                <a:rect l="l" t="t" r="r" b="b"/>
                <a:pathLst>
                  <a:path w="94614" h="92075">
                    <a:moveTo>
                      <a:pt x="0" y="0"/>
                    </a:moveTo>
                    <a:lnTo>
                      <a:pt x="94062" y="9174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0" name="bk object 158">
                <a:extLst>
                  <a:ext uri="{FF2B5EF4-FFF2-40B4-BE49-F238E27FC236}">
                    <a16:creationId xmlns:a16="http://schemas.microsoft.com/office/drawing/2014/main" id="{D85BD1AB-C1AD-464E-8CC0-817EBE981D69}"/>
                  </a:ext>
                </a:extLst>
              </p:cNvPr>
              <p:cNvSpPr/>
              <p:nvPr/>
            </p:nvSpPr>
            <p:spPr>
              <a:xfrm>
                <a:off x="4066099" y="258501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1" name="bk object 159">
                <a:extLst>
                  <a:ext uri="{FF2B5EF4-FFF2-40B4-BE49-F238E27FC236}">
                    <a16:creationId xmlns:a16="http://schemas.microsoft.com/office/drawing/2014/main" id="{B51F35B8-E395-4C75-AE06-CBDB55E02D40}"/>
                  </a:ext>
                </a:extLst>
              </p:cNvPr>
              <p:cNvSpPr/>
              <p:nvPr/>
            </p:nvSpPr>
            <p:spPr>
              <a:xfrm>
                <a:off x="4066099" y="266313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2" name="bk object 160">
                <a:extLst>
                  <a:ext uri="{FF2B5EF4-FFF2-40B4-BE49-F238E27FC236}">
                    <a16:creationId xmlns:a16="http://schemas.microsoft.com/office/drawing/2014/main" id="{F847E11F-4EC4-464E-8DF2-C1EF4495F25F}"/>
                  </a:ext>
                </a:extLst>
              </p:cNvPr>
              <p:cNvSpPr/>
              <p:nvPr/>
            </p:nvSpPr>
            <p:spPr>
              <a:xfrm>
                <a:off x="4066099" y="274124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3" name="bk object 161">
                <a:extLst>
                  <a:ext uri="{FF2B5EF4-FFF2-40B4-BE49-F238E27FC236}">
                    <a16:creationId xmlns:a16="http://schemas.microsoft.com/office/drawing/2014/main" id="{05C35AE4-1A2B-498D-900F-87309717B89E}"/>
                  </a:ext>
                </a:extLst>
              </p:cNvPr>
              <p:cNvSpPr/>
              <p:nvPr/>
            </p:nvSpPr>
            <p:spPr>
              <a:xfrm>
                <a:off x="4066099" y="281935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4" name="bk object 162">
                <a:extLst>
                  <a:ext uri="{FF2B5EF4-FFF2-40B4-BE49-F238E27FC236}">
                    <a16:creationId xmlns:a16="http://schemas.microsoft.com/office/drawing/2014/main" id="{3398C767-70DD-4304-B58A-28D059C4283D}"/>
                  </a:ext>
                </a:extLst>
              </p:cNvPr>
              <p:cNvSpPr/>
              <p:nvPr/>
            </p:nvSpPr>
            <p:spPr>
              <a:xfrm>
                <a:off x="4066099" y="289747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5" name="bk object 163">
                <a:extLst>
                  <a:ext uri="{FF2B5EF4-FFF2-40B4-BE49-F238E27FC236}">
                    <a16:creationId xmlns:a16="http://schemas.microsoft.com/office/drawing/2014/main" id="{79B5B80F-B56B-4B54-AD7C-630E7855512E}"/>
                  </a:ext>
                </a:extLst>
              </p:cNvPr>
              <p:cNvSpPr/>
              <p:nvPr/>
            </p:nvSpPr>
            <p:spPr>
              <a:xfrm>
                <a:off x="4066099" y="2975590"/>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6" name="bk object 164">
                <a:extLst>
                  <a:ext uri="{FF2B5EF4-FFF2-40B4-BE49-F238E27FC236}">
                    <a16:creationId xmlns:a16="http://schemas.microsoft.com/office/drawing/2014/main" id="{AEA2D056-3F42-426B-974D-595F8520BC99}"/>
                  </a:ext>
                </a:extLst>
              </p:cNvPr>
              <p:cNvSpPr/>
              <p:nvPr/>
            </p:nvSpPr>
            <p:spPr>
              <a:xfrm>
                <a:off x="4066099" y="3053706"/>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7" name="bk object 165">
                <a:extLst>
                  <a:ext uri="{FF2B5EF4-FFF2-40B4-BE49-F238E27FC236}">
                    <a16:creationId xmlns:a16="http://schemas.microsoft.com/office/drawing/2014/main" id="{11FF5374-36E2-422E-9A46-B89C424F6416}"/>
                  </a:ext>
                </a:extLst>
              </p:cNvPr>
              <p:cNvSpPr/>
              <p:nvPr/>
            </p:nvSpPr>
            <p:spPr>
              <a:xfrm>
                <a:off x="4066099" y="313182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8" name="bk object 166">
                <a:extLst>
                  <a:ext uri="{FF2B5EF4-FFF2-40B4-BE49-F238E27FC236}">
                    <a16:creationId xmlns:a16="http://schemas.microsoft.com/office/drawing/2014/main" id="{B04C77F7-028E-4A1F-B534-6E147CD0E272}"/>
                  </a:ext>
                </a:extLst>
              </p:cNvPr>
              <p:cNvSpPr/>
              <p:nvPr/>
            </p:nvSpPr>
            <p:spPr>
              <a:xfrm>
                <a:off x="4066099" y="320993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79" name="bk object 167">
                <a:extLst>
                  <a:ext uri="{FF2B5EF4-FFF2-40B4-BE49-F238E27FC236}">
                    <a16:creationId xmlns:a16="http://schemas.microsoft.com/office/drawing/2014/main" id="{D5C2EA49-AA27-4CD1-842F-5A98F7D78A25}"/>
                  </a:ext>
                </a:extLst>
              </p:cNvPr>
              <p:cNvSpPr/>
              <p:nvPr/>
            </p:nvSpPr>
            <p:spPr>
              <a:xfrm>
                <a:off x="4066099" y="328841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0" name="bk object 168">
                <a:extLst>
                  <a:ext uri="{FF2B5EF4-FFF2-40B4-BE49-F238E27FC236}">
                    <a16:creationId xmlns:a16="http://schemas.microsoft.com/office/drawing/2014/main" id="{72996688-ACBC-4FD8-966B-B007936D0B06}"/>
                  </a:ext>
                </a:extLst>
              </p:cNvPr>
              <p:cNvSpPr/>
              <p:nvPr/>
            </p:nvSpPr>
            <p:spPr>
              <a:xfrm>
                <a:off x="4066099" y="3366531"/>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1" name="bk object 169">
                <a:extLst>
                  <a:ext uri="{FF2B5EF4-FFF2-40B4-BE49-F238E27FC236}">
                    <a16:creationId xmlns:a16="http://schemas.microsoft.com/office/drawing/2014/main" id="{03360D7C-C075-4DF1-ABA7-8B50145FDB27}"/>
                  </a:ext>
                </a:extLst>
              </p:cNvPr>
              <p:cNvSpPr/>
              <p:nvPr/>
            </p:nvSpPr>
            <p:spPr>
              <a:xfrm>
                <a:off x="4066099" y="3444647"/>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2" name="bk object 170">
                <a:extLst>
                  <a:ext uri="{FF2B5EF4-FFF2-40B4-BE49-F238E27FC236}">
                    <a16:creationId xmlns:a16="http://schemas.microsoft.com/office/drawing/2014/main" id="{40AFAE76-F1A7-4620-BE33-788BCD376639}"/>
                  </a:ext>
                </a:extLst>
              </p:cNvPr>
              <p:cNvSpPr/>
              <p:nvPr/>
            </p:nvSpPr>
            <p:spPr>
              <a:xfrm>
                <a:off x="4066099" y="3522763"/>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3" name="bk object 171">
                <a:extLst>
                  <a:ext uri="{FF2B5EF4-FFF2-40B4-BE49-F238E27FC236}">
                    <a16:creationId xmlns:a16="http://schemas.microsoft.com/office/drawing/2014/main" id="{A08A2BDF-F120-403E-92D1-9E6D572390F0}"/>
                  </a:ext>
                </a:extLst>
              </p:cNvPr>
              <p:cNvSpPr/>
              <p:nvPr/>
            </p:nvSpPr>
            <p:spPr>
              <a:xfrm>
                <a:off x="4066099" y="3600513"/>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4" name="bk object 172">
                <a:extLst>
                  <a:ext uri="{FF2B5EF4-FFF2-40B4-BE49-F238E27FC236}">
                    <a16:creationId xmlns:a16="http://schemas.microsoft.com/office/drawing/2014/main" id="{0DAD317C-704A-4365-A718-6F0D908F4565}"/>
                  </a:ext>
                </a:extLst>
              </p:cNvPr>
              <p:cNvSpPr/>
              <p:nvPr/>
            </p:nvSpPr>
            <p:spPr>
              <a:xfrm>
                <a:off x="4066099" y="3678624"/>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5" name="bk object 173">
                <a:extLst>
                  <a:ext uri="{FF2B5EF4-FFF2-40B4-BE49-F238E27FC236}">
                    <a16:creationId xmlns:a16="http://schemas.microsoft.com/office/drawing/2014/main" id="{9441365A-B865-4213-9219-DB867E1BA682}"/>
                  </a:ext>
                </a:extLst>
              </p:cNvPr>
              <p:cNvSpPr/>
              <p:nvPr/>
            </p:nvSpPr>
            <p:spPr>
              <a:xfrm>
                <a:off x="4066099" y="3756738"/>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6" name="bk object 174">
                <a:extLst>
                  <a:ext uri="{FF2B5EF4-FFF2-40B4-BE49-F238E27FC236}">
                    <a16:creationId xmlns:a16="http://schemas.microsoft.com/office/drawing/2014/main" id="{904E4915-C5C7-43CB-8840-3370E3B69EC5}"/>
                  </a:ext>
                </a:extLst>
              </p:cNvPr>
              <p:cNvSpPr/>
              <p:nvPr/>
            </p:nvSpPr>
            <p:spPr>
              <a:xfrm>
                <a:off x="4066099" y="3834855"/>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7" name="bk object 175">
                <a:extLst>
                  <a:ext uri="{FF2B5EF4-FFF2-40B4-BE49-F238E27FC236}">
                    <a16:creationId xmlns:a16="http://schemas.microsoft.com/office/drawing/2014/main" id="{FC4E69E4-BF27-49DE-BB03-564967664C17}"/>
                  </a:ext>
                </a:extLst>
              </p:cNvPr>
              <p:cNvSpPr/>
              <p:nvPr/>
            </p:nvSpPr>
            <p:spPr>
              <a:xfrm>
                <a:off x="4066099" y="3912972"/>
                <a:ext cx="144145" cy="140970"/>
              </a:xfrm>
              <a:custGeom>
                <a:avLst/>
                <a:gdLst/>
                <a:ahLst/>
                <a:cxnLst/>
                <a:rect l="l" t="t" r="r" b="b"/>
                <a:pathLst>
                  <a:path w="144144"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8" name="bk object 176">
                <a:extLst>
                  <a:ext uri="{FF2B5EF4-FFF2-40B4-BE49-F238E27FC236}">
                    <a16:creationId xmlns:a16="http://schemas.microsoft.com/office/drawing/2014/main" id="{23820E5A-38A4-4D99-A757-C9E749C7E882}"/>
                  </a:ext>
                </a:extLst>
              </p:cNvPr>
              <p:cNvSpPr/>
              <p:nvPr/>
            </p:nvSpPr>
            <p:spPr>
              <a:xfrm>
                <a:off x="4359601" y="2555599"/>
                <a:ext cx="13970" cy="13970"/>
              </a:xfrm>
              <a:custGeom>
                <a:avLst/>
                <a:gdLst/>
                <a:ahLst/>
                <a:cxnLst/>
                <a:rect l="l" t="t" r="r" b="b"/>
                <a:pathLst>
                  <a:path w="13970" h="13970">
                    <a:moveTo>
                      <a:pt x="0" y="0"/>
                    </a:moveTo>
                    <a:lnTo>
                      <a:pt x="13964" y="1362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89" name="bk object 177">
                <a:extLst>
                  <a:ext uri="{FF2B5EF4-FFF2-40B4-BE49-F238E27FC236}">
                    <a16:creationId xmlns:a16="http://schemas.microsoft.com/office/drawing/2014/main" id="{5589F74B-0791-48C8-8756-85C1357E319E}"/>
                  </a:ext>
                </a:extLst>
              </p:cNvPr>
              <p:cNvSpPr/>
              <p:nvPr/>
            </p:nvSpPr>
            <p:spPr>
              <a:xfrm>
                <a:off x="4279511" y="2555599"/>
                <a:ext cx="94615" cy="92075"/>
              </a:xfrm>
              <a:custGeom>
                <a:avLst/>
                <a:gdLst/>
                <a:ahLst/>
                <a:cxnLst/>
                <a:rect l="l" t="t" r="r" b="b"/>
                <a:pathLst>
                  <a:path w="94614" h="92075">
                    <a:moveTo>
                      <a:pt x="0" y="0"/>
                    </a:moveTo>
                    <a:lnTo>
                      <a:pt x="94055" y="9173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0" name="bk object 178">
                <a:extLst>
                  <a:ext uri="{FF2B5EF4-FFF2-40B4-BE49-F238E27FC236}">
                    <a16:creationId xmlns:a16="http://schemas.microsoft.com/office/drawing/2014/main" id="{1AA23809-379D-4CC5-AB2D-802E33F7A5EF}"/>
                  </a:ext>
                </a:extLst>
              </p:cNvPr>
              <p:cNvSpPr/>
              <p:nvPr/>
            </p:nvSpPr>
            <p:spPr>
              <a:xfrm>
                <a:off x="4229574" y="258500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1" name="bk object 179">
                <a:extLst>
                  <a:ext uri="{FF2B5EF4-FFF2-40B4-BE49-F238E27FC236}">
                    <a16:creationId xmlns:a16="http://schemas.microsoft.com/office/drawing/2014/main" id="{26B5B55C-DD8C-4CB1-BD76-F4C7122FDF08}"/>
                  </a:ext>
                </a:extLst>
              </p:cNvPr>
              <p:cNvSpPr/>
              <p:nvPr/>
            </p:nvSpPr>
            <p:spPr>
              <a:xfrm>
                <a:off x="4229574" y="2663124"/>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2" name="bk object 180">
                <a:extLst>
                  <a:ext uri="{FF2B5EF4-FFF2-40B4-BE49-F238E27FC236}">
                    <a16:creationId xmlns:a16="http://schemas.microsoft.com/office/drawing/2014/main" id="{0D6A9B82-4D34-40A2-979D-4DB6DA8DF100}"/>
                  </a:ext>
                </a:extLst>
              </p:cNvPr>
              <p:cNvSpPr/>
              <p:nvPr/>
            </p:nvSpPr>
            <p:spPr>
              <a:xfrm>
                <a:off x="4229574" y="274123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3" name="bk object 181">
                <a:extLst>
                  <a:ext uri="{FF2B5EF4-FFF2-40B4-BE49-F238E27FC236}">
                    <a16:creationId xmlns:a16="http://schemas.microsoft.com/office/drawing/2014/main" id="{B208B3B3-B85D-470B-AE60-869E53BBB0C2}"/>
                  </a:ext>
                </a:extLst>
              </p:cNvPr>
              <p:cNvSpPr/>
              <p:nvPr/>
            </p:nvSpPr>
            <p:spPr>
              <a:xfrm>
                <a:off x="4229574" y="281935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4" name="bk object 182">
                <a:extLst>
                  <a:ext uri="{FF2B5EF4-FFF2-40B4-BE49-F238E27FC236}">
                    <a16:creationId xmlns:a16="http://schemas.microsoft.com/office/drawing/2014/main" id="{FE0B3DB0-73FB-4F64-9E7B-AA7679953526}"/>
                  </a:ext>
                </a:extLst>
              </p:cNvPr>
              <p:cNvSpPr/>
              <p:nvPr/>
            </p:nvSpPr>
            <p:spPr>
              <a:xfrm>
                <a:off x="4229574" y="2897467"/>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5" name="bk object 183">
                <a:extLst>
                  <a:ext uri="{FF2B5EF4-FFF2-40B4-BE49-F238E27FC236}">
                    <a16:creationId xmlns:a16="http://schemas.microsoft.com/office/drawing/2014/main" id="{2BDA2C9D-658C-4B1C-8477-DFE8D4B64106}"/>
                  </a:ext>
                </a:extLst>
              </p:cNvPr>
              <p:cNvSpPr/>
              <p:nvPr/>
            </p:nvSpPr>
            <p:spPr>
              <a:xfrm>
                <a:off x="4229574" y="2975582"/>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6" name="bk object 184">
                <a:extLst>
                  <a:ext uri="{FF2B5EF4-FFF2-40B4-BE49-F238E27FC236}">
                    <a16:creationId xmlns:a16="http://schemas.microsoft.com/office/drawing/2014/main" id="{44672582-EEE1-4379-BED1-A7CBA22328FB}"/>
                  </a:ext>
                </a:extLst>
              </p:cNvPr>
              <p:cNvSpPr/>
              <p:nvPr/>
            </p:nvSpPr>
            <p:spPr>
              <a:xfrm>
                <a:off x="4229574" y="305369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7" name="bk object 185">
                <a:extLst>
                  <a:ext uri="{FF2B5EF4-FFF2-40B4-BE49-F238E27FC236}">
                    <a16:creationId xmlns:a16="http://schemas.microsoft.com/office/drawing/2014/main" id="{AC2AA274-E645-4073-9EB3-3FA46DE32D5D}"/>
                  </a:ext>
                </a:extLst>
              </p:cNvPr>
              <p:cNvSpPr/>
              <p:nvPr/>
            </p:nvSpPr>
            <p:spPr>
              <a:xfrm>
                <a:off x="4229574" y="313181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8" name="bk object 186">
                <a:extLst>
                  <a:ext uri="{FF2B5EF4-FFF2-40B4-BE49-F238E27FC236}">
                    <a16:creationId xmlns:a16="http://schemas.microsoft.com/office/drawing/2014/main" id="{6D3B11FF-B1FF-4F99-A4CB-0F2FF9303519}"/>
                  </a:ext>
                </a:extLst>
              </p:cNvPr>
              <p:cNvSpPr/>
              <p:nvPr/>
            </p:nvSpPr>
            <p:spPr>
              <a:xfrm>
                <a:off x="4229574" y="320992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99" name="bk object 187">
                <a:extLst>
                  <a:ext uri="{FF2B5EF4-FFF2-40B4-BE49-F238E27FC236}">
                    <a16:creationId xmlns:a16="http://schemas.microsoft.com/office/drawing/2014/main" id="{02C99B7D-B3F0-4859-8AAB-5D6491104633}"/>
                  </a:ext>
                </a:extLst>
              </p:cNvPr>
              <p:cNvSpPr/>
              <p:nvPr/>
            </p:nvSpPr>
            <p:spPr>
              <a:xfrm>
                <a:off x="4229574" y="3288407"/>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0" name="bk object 188">
                <a:extLst>
                  <a:ext uri="{FF2B5EF4-FFF2-40B4-BE49-F238E27FC236}">
                    <a16:creationId xmlns:a16="http://schemas.microsoft.com/office/drawing/2014/main" id="{3F988121-B4F8-49E8-880D-DDA09A7B5EEE}"/>
                  </a:ext>
                </a:extLst>
              </p:cNvPr>
              <p:cNvSpPr/>
              <p:nvPr/>
            </p:nvSpPr>
            <p:spPr>
              <a:xfrm>
                <a:off x="4229574" y="3366524"/>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1" name="bk object 189">
                <a:extLst>
                  <a:ext uri="{FF2B5EF4-FFF2-40B4-BE49-F238E27FC236}">
                    <a16:creationId xmlns:a16="http://schemas.microsoft.com/office/drawing/2014/main" id="{5D42EF6A-82B9-4E82-90BA-CC54B0989E93}"/>
                  </a:ext>
                </a:extLst>
              </p:cNvPr>
              <p:cNvSpPr/>
              <p:nvPr/>
            </p:nvSpPr>
            <p:spPr>
              <a:xfrm>
                <a:off x="4229574" y="3444639"/>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2" name="bk object 190">
                <a:extLst>
                  <a:ext uri="{FF2B5EF4-FFF2-40B4-BE49-F238E27FC236}">
                    <a16:creationId xmlns:a16="http://schemas.microsoft.com/office/drawing/2014/main" id="{03206529-DB38-4216-876A-5F417D2B149A}"/>
                  </a:ext>
                </a:extLst>
              </p:cNvPr>
              <p:cNvSpPr/>
              <p:nvPr/>
            </p:nvSpPr>
            <p:spPr>
              <a:xfrm>
                <a:off x="4229574" y="352275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3" name="bk object 191">
                <a:extLst>
                  <a:ext uri="{FF2B5EF4-FFF2-40B4-BE49-F238E27FC236}">
                    <a16:creationId xmlns:a16="http://schemas.microsoft.com/office/drawing/2014/main" id="{DC6E493E-D120-4C08-8E97-EDF372E27AB6}"/>
                  </a:ext>
                </a:extLst>
              </p:cNvPr>
              <p:cNvSpPr/>
              <p:nvPr/>
            </p:nvSpPr>
            <p:spPr>
              <a:xfrm>
                <a:off x="4229574" y="360050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4" name="bk object 192">
                <a:extLst>
                  <a:ext uri="{FF2B5EF4-FFF2-40B4-BE49-F238E27FC236}">
                    <a16:creationId xmlns:a16="http://schemas.microsoft.com/office/drawing/2014/main" id="{29AF4FFF-BD1F-4D28-88C4-9E824899C2FB}"/>
                  </a:ext>
                </a:extLst>
              </p:cNvPr>
              <p:cNvSpPr/>
              <p:nvPr/>
            </p:nvSpPr>
            <p:spPr>
              <a:xfrm>
                <a:off x="4229574" y="367861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5" name="bk object 193">
                <a:extLst>
                  <a:ext uri="{FF2B5EF4-FFF2-40B4-BE49-F238E27FC236}">
                    <a16:creationId xmlns:a16="http://schemas.microsoft.com/office/drawing/2014/main" id="{07F81C5C-AAC9-4FCB-8596-2F4E64F8E001}"/>
                  </a:ext>
                </a:extLst>
              </p:cNvPr>
              <p:cNvSpPr/>
              <p:nvPr/>
            </p:nvSpPr>
            <p:spPr>
              <a:xfrm>
                <a:off x="4229574" y="375673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6" name="bk object 194">
                <a:extLst>
                  <a:ext uri="{FF2B5EF4-FFF2-40B4-BE49-F238E27FC236}">
                    <a16:creationId xmlns:a16="http://schemas.microsoft.com/office/drawing/2014/main" id="{96EB4587-E693-4E0E-A4A9-9363060D1431}"/>
                  </a:ext>
                </a:extLst>
              </p:cNvPr>
              <p:cNvSpPr/>
              <p:nvPr/>
            </p:nvSpPr>
            <p:spPr>
              <a:xfrm>
                <a:off x="4229574" y="383484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7" name="bk object 195">
                <a:extLst>
                  <a:ext uri="{FF2B5EF4-FFF2-40B4-BE49-F238E27FC236}">
                    <a16:creationId xmlns:a16="http://schemas.microsoft.com/office/drawing/2014/main" id="{BF34984C-947C-474F-8AD5-06B5E32227A6}"/>
                  </a:ext>
                </a:extLst>
              </p:cNvPr>
              <p:cNvSpPr/>
              <p:nvPr/>
            </p:nvSpPr>
            <p:spPr>
              <a:xfrm>
                <a:off x="4229574" y="391296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8" name="bk object 196">
                <a:extLst>
                  <a:ext uri="{FF2B5EF4-FFF2-40B4-BE49-F238E27FC236}">
                    <a16:creationId xmlns:a16="http://schemas.microsoft.com/office/drawing/2014/main" id="{1C158F76-64F5-4AC9-A1CE-0A0874AD9416}"/>
                  </a:ext>
                </a:extLst>
              </p:cNvPr>
              <p:cNvSpPr/>
              <p:nvPr/>
            </p:nvSpPr>
            <p:spPr>
              <a:xfrm>
                <a:off x="4813175" y="2555599"/>
                <a:ext cx="14604" cy="13970"/>
              </a:xfrm>
              <a:custGeom>
                <a:avLst/>
                <a:gdLst/>
                <a:ahLst/>
                <a:cxnLst/>
                <a:rect l="l" t="t" r="r" b="b"/>
                <a:pathLst>
                  <a:path w="14604" h="13970">
                    <a:moveTo>
                      <a:pt x="0" y="0"/>
                    </a:moveTo>
                    <a:lnTo>
                      <a:pt x="13971" y="1362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09" name="bk object 197">
                <a:extLst>
                  <a:ext uri="{FF2B5EF4-FFF2-40B4-BE49-F238E27FC236}">
                    <a16:creationId xmlns:a16="http://schemas.microsoft.com/office/drawing/2014/main" id="{F1435296-EB31-4297-B355-31208A25C4A8}"/>
                  </a:ext>
                </a:extLst>
              </p:cNvPr>
              <p:cNvSpPr/>
              <p:nvPr/>
            </p:nvSpPr>
            <p:spPr>
              <a:xfrm>
                <a:off x="4733082" y="2555599"/>
                <a:ext cx="94615" cy="92075"/>
              </a:xfrm>
              <a:custGeom>
                <a:avLst/>
                <a:gdLst/>
                <a:ahLst/>
                <a:cxnLst/>
                <a:rect l="l" t="t" r="r" b="b"/>
                <a:pathLst>
                  <a:path w="94614" h="92075">
                    <a:moveTo>
                      <a:pt x="0" y="0"/>
                    </a:moveTo>
                    <a:lnTo>
                      <a:pt x="94065" y="917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0" name="bk object 198">
                <a:extLst>
                  <a:ext uri="{FF2B5EF4-FFF2-40B4-BE49-F238E27FC236}">
                    <a16:creationId xmlns:a16="http://schemas.microsoft.com/office/drawing/2014/main" id="{2F93E310-0A1C-452D-96D7-0B78CDEAF958}"/>
                  </a:ext>
                </a:extLst>
              </p:cNvPr>
              <p:cNvSpPr/>
              <p:nvPr/>
            </p:nvSpPr>
            <p:spPr>
              <a:xfrm>
                <a:off x="4683142" y="2585007"/>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1" name="bk object 199">
                <a:extLst>
                  <a:ext uri="{FF2B5EF4-FFF2-40B4-BE49-F238E27FC236}">
                    <a16:creationId xmlns:a16="http://schemas.microsoft.com/office/drawing/2014/main" id="{0CF9A90A-5D30-4712-B977-DFF6CB2EE264}"/>
                  </a:ext>
                </a:extLst>
              </p:cNvPr>
              <p:cNvSpPr/>
              <p:nvPr/>
            </p:nvSpPr>
            <p:spPr>
              <a:xfrm>
                <a:off x="4683142" y="2663123"/>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2" name="bk object 200">
                <a:extLst>
                  <a:ext uri="{FF2B5EF4-FFF2-40B4-BE49-F238E27FC236}">
                    <a16:creationId xmlns:a16="http://schemas.microsoft.com/office/drawing/2014/main" id="{CBACD962-8E62-4FB2-8930-3E75A61AF8A8}"/>
                  </a:ext>
                </a:extLst>
              </p:cNvPr>
              <p:cNvSpPr/>
              <p:nvPr/>
            </p:nvSpPr>
            <p:spPr>
              <a:xfrm>
                <a:off x="4683142" y="2741233"/>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3" name="bk object 201">
                <a:extLst>
                  <a:ext uri="{FF2B5EF4-FFF2-40B4-BE49-F238E27FC236}">
                    <a16:creationId xmlns:a16="http://schemas.microsoft.com/office/drawing/2014/main" id="{E39F0C69-9312-48E9-AD35-A5AC226DFD71}"/>
                  </a:ext>
                </a:extLst>
              </p:cNvPr>
              <p:cNvSpPr/>
              <p:nvPr/>
            </p:nvSpPr>
            <p:spPr>
              <a:xfrm>
                <a:off x="4683142" y="2819350"/>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4" name="bk object 202">
                <a:extLst>
                  <a:ext uri="{FF2B5EF4-FFF2-40B4-BE49-F238E27FC236}">
                    <a16:creationId xmlns:a16="http://schemas.microsoft.com/office/drawing/2014/main" id="{A20E5351-88FF-431C-A7E9-DC98E0D30ABF}"/>
                  </a:ext>
                </a:extLst>
              </p:cNvPr>
              <p:cNvSpPr/>
              <p:nvPr/>
            </p:nvSpPr>
            <p:spPr>
              <a:xfrm>
                <a:off x="4683142" y="2897466"/>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5" name="bk object 203">
                <a:extLst>
                  <a:ext uri="{FF2B5EF4-FFF2-40B4-BE49-F238E27FC236}">
                    <a16:creationId xmlns:a16="http://schemas.microsoft.com/office/drawing/2014/main" id="{D08125C1-2CBC-4A30-80C6-23A009E239B6}"/>
                  </a:ext>
                </a:extLst>
              </p:cNvPr>
              <p:cNvSpPr/>
              <p:nvPr/>
            </p:nvSpPr>
            <p:spPr>
              <a:xfrm>
                <a:off x="4683142" y="2975581"/>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6" name="bk object 204">
                <a:extLst>
                  <a:ext uri="{FF2B5EF4-FFF2-40B4-BE49-F238E27FC236}">
                    <a16:creationId xmlns:a16="http://schemas.microsoft.com/office/drawing/2014/main" id="{284BF59C-0D17-4F79-856A-0A10B524991B}"/>
                  </a:ext>
                </a:extLst>
              </p:cNvPr>
              <p:cNvSpPr/>
              <p:nvPr/>
            </p:nvSpPr>
            <p:spPr>
              <a:xfrm>
                <a:off x="4683142" y="3053698"/>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7" name="bk object 205">
                <a:extLst>
                  <a:ext uri="{FF2B5EF4-FFF2-40B4-BE49-F238E27FC236}">
                    <a16:creationId xmlns:a16="http://schemas.microsoft.com/office/drawing/2014/main" id="{BB3621D8-FAC3-4E0E-BD65-8E39E2B6AF29}"/>
                  </a:ext>
                </a:extLst>
              </p:cNvPr>
              <p:cNvSpPr/>
              <p:nvPr/>
            </p:nvSpPr>
            <p:spPr>
              <a:xfrm>
                <a:off x="4683142" y="3131814"/>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8" name="bk object 206">
                <a:extLst>
                  <a:ext uri="{FF2B5EF4-FFF2-40B4-BE49-F238E27FC236}">
                    <a16:creationId xmlns:a16="http://schemas.microsoft.com/office/drawing/2014/main" id="{6484F722-08B2-430E-B015-EA5FADE6BB31}"/>
                  </a:ext>
                </a:extLst>
              </p:cNvPr>
              <p:cNvSpPr/>
              <p:nvPr/>
            </p:nvSpPr>
            <p:spPr>
              <a:xfrm>
                <a:off x="4683142" y="3209925"/>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19" name="bk object 207">
                <a:extLst>
                  <a:ext uri="{FF2B5EF4-FFF2-40B4-BE49-F238E27FC236}">
                    <a16:creationId xmlns:a16="http://schemas.microsoft.com/office/drawing/2014/main" id="{14801AEF-C63E-43E9-A007-E52C75F52D5C}"/>
                  </a:ext>
                </a:extLst>
              </p:cNvPr>
              <p:cNvSpPr/>
              <p:nvPr/>
            </p:nvSpPr>
            <p:spPr>
              <a:xfrm>
                <a:off x="4683142" y="3288407"/>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0" name="bk object 208">
                <a:extLst>
                  <a:ext uri="{FF2B5EF4-FFF2-40B4-BE49-F238E27FC236}">
                    <a16:creationId xmlns:a16="http://schemas.microsoft.com/office/drawing/2014/main" id="{B4CB7C9E-E918-4487-8C77-23CCA6C26BDF}"/>
                  </a:ext>
                </a:extLst>
              </p:cNvPr>
              <p:cNvSpPr/>
              <p:nvPr/>
            </p:nvSpPr>
            <p:spPr>
              <a:xfrm>
                <a:off x="4683142" y="3366523"/>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1" name="bk object 209">
                <a:extLst>
                  <a:ext uri="{FF2B5EF4-FFF2-40B4-BE49-F238E27FC236}">
                    <a16:creationId xmlns:a16="http://schemas.microsoft.com/office/drawing/2014/main" id="{7AF9D5B9-1D16-49E4-83F3-EE74D648ACC5}"/>
                  </a:ext>
                </a:extLst>
              </p:cNvPr>
              <p:cNvSpPr/>
              <p:nvPr/>
            </p:nvSpPr>
            <p:spPr>
              <a:xfrm>
                <a:off x="4683142" y="3444638"/>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2" name="bk object 210">
                <a:extLst>
                  <a:ext uri="{FF2B5EF4-FFF2-40B4-BE49-F238E27FC236}">
                    <a16:creationId xmlns:a16="http://schemas.microsoft.com/office/drawing/2014/main" id="{D9DFBFF4-3BF2-423C-98AF-AA28BCB24139}"/>
                  </a:ext>
                </a:extLst>
              </p:cNvPr>
              <p:cNvSpPr/>
              <p:nvPr/>
            </p:nvSpPr>
            <p:spPr>
              <a:xfrm>
                <a:off x="4683142" y="3522754"/>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3" name="bk object 211">
                <a:extLst>
                  <a:ext uri="{FF2B5EF4-FFF2-40B4-BE49-F238E27FC236}">
                    <a16:creationId xmlns:a16="http://schemas.microsoft.com/office/drawing/2014/main" id="{0F2813F1-901F-4F96-B4AF-0FEA823D74C8}"/>
                  </a:ext>
                </a:extLst>
              </p:cNvPr>
              <p:cNvSpPr/>
              <p:nvPr/>
            </p:nvSpPr>
            <p:spPr>
              <a:xfrm>
                <a:off x="4683142" y="3600505"/>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4" name="bk object 212">
                <a:extLst>
                  <a:ext uri="{FF2B5EF4-FFF2-40B4-BE49-F238E27FC236}">
                    <a16:creationId xmlns:a16="http://schemas.microsoft.com/office/drawing/2014/main" id="{EEFDA826-6A46-47EA-9646-96D84F81A284}"/>
                  </a:ext>
                </a:extLst>
              </p:cNvPr>
              <p:cNvSpPr/>
              <p:nvPr/>
            </p:nvSpPr>
            <p:spPr>
              <a:xfrm>
                <a:off x="4683142" y="3678615"/>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5" name="bk object 213">
                <a:extLst>
                  <a:ext uri="{FF2B5EF4-FFF2-40B4-BE49-F238E27FC236}">
                    <a16:creationId xmlns:a16="http://schemas.microsoft.com/office/drawing/2014/main" id="{BB438616-C261-4553-9C1A-5884B1FD7FD4}"/>
                  </a:ext>
                </a:extLst>
              </p:cNvPr>
              <p:cNvSpPr/>
              <p:nvPr/>
            </p:nvSpPr>
            <p:spPr>
              <a:xfrm>
                <a:off x="4683142" y="3756730"/>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6" name="bk object 214">
                <a:extLst>
                  <a:ext uri="{FF2B5EF4-FFF2-40B4-BE49-F238E27FC236}">
                    <a16:creationId xmlns:a16="http://schemas.microsoft.com/office/drawing/2014/main" id="{AD75B392-77B1-4DB8-8DF1-330BE4A163BC}"/>
                  </a:ext>
                </a:extLst>
              </p:cNvPr>
              <p:cNvSpPr/>
              <p:nvPr/>
            </p:nvSpPr>
            <p:spPr>
              <a:xfrm>
                <a:off x="4683142" y="3834847"/>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7" name="bk object 215">
                <a:extLst>
                  <a:ext uri="{FF2B5EF4-FFF2-40B4-BE49-F238E27FC236}">
                    <a16:creationId xmlns:a16="http://schemas.microsoft.com/office/drawing/2014/main" id="{86AAE905-D72B-4391-AC15-ECD4E54B0C41}"/>
                  </a:ext>
                </a:extLst>
              </p:cNvPr>
              <p:cNvSpPr/>
              <p:nvPr/>
            </p:nvSpPr>
            <p:spPr>
              <a:xfrm>
                <a:off x="4683142" y="3912963"/>
                <a:ext cx="144145" cy="140970"/>
              </a:xfrm>
              <a:custGeom>
                <a:avLst/>
                <a:gdLst/>
                <a:ahLst/>
                <a:cxnLst/>
                <a:rect l="l" t="t" r="r" b="b"/>
                <a:pathLst>
                  <a:path w="144145" h="140970">
                    <a:moveTo>
                      <a:pt x="0" y="0"/>
                    </a:moveTo>
                    <a:lnTo>
                      <a:pt x="144005" y="14045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8" name="bk object 216">
                <a:extLst>
                  <a:ext uri="{FF2B5EF4-FFF2-40B4-BE49-F238E27FC236}">
                    <a16:creationId xmlns:a16="http://schemas.microsoft.com/office/drawing/2014/main" id="{CDBE60B1-D358-42E5-9B7F-054395C6FFD6}"/>
                  </a:ext>
                </a:extLst>
              </p:cNvPr>
              <p:cNvSpPr/>
              <p:nvPr/>
            </p:nvSpPr>
            <p:spPr>
              <a:xfrm>
                <a:off x="4976655" y="2555599"/>
                <a:ext cx="13970" cy="13970"/>
              </a:xfrm>
              <a:custGeom>
                <a:avLst/>
                <a:gdLst/>
                <a:ahLst/>
                <a:cxnLst/>
                <a:rect l="l" t="t" r="r" b="b"/>
                <a:pathLst>
                  <a:path w="13970" h="13970">
                    <a:moveTo>
                      <a:pt x="0" y="0"/>
                    </a:moveTo>
                    <a:lnTo>
                      <a:pt x="13953" y="1360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29" name="bk object 217">
                <a:extLst>
                  <a:ext uri="{FF2B5EF4-FFF2-40B4-BE49-F238E27FC236}">
                    <a16:creationId xmlns:a16="http://schemas.microsoft.com/office/drawing/2014/main" id="{FB4B75C5-59A0-4ECD-9418-0A40014A56EA}"/>
                  </a:ext>
                </a:extLst>
              </p:cNvPr>
              <p:cNvSpPr/>
              <p:nvPr/>
            </p:nvSpPr>
            <p:spPr>
              <a:xfrm>
                <a:off x="4896565" y="2555599"/>
                <a:ext cx="94615" cy="92075"/>
              </a:xfrm>
              <a:custGeom>
                <a:avLst/>
                <a:gdLst/>
                <a:ahLst/>
                <a:cxnLst/>
                <a:rect l="l" t="t" r="r" b="b"/>
                <a:pathLst>
                  <a:path w="94614" h="92075">
                    <a:moveTo>
                      <a:pt x="0" y="0"/>
                    </a:moveTo>
                    <a:lnTo>
                      <a:pt x="94043" y="917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0" name="bk object 218">
                <a:extLst>
                  <a:ext uri="{FF2B5EF4-FFF2-40B4-BE49-F238E27FC236}">
                    <a16:creationId xmlns:a16="http://schemas.microsoft.com/office/drawing/2014/main" id="{28E630DD-795A-447D-BB97-7692D9987B8B}"/>
                  </a:ext>
                </a:extLst>
              </p:cNvPr>
              <p:cNvSpPr/>
              <p:nvPr/>
            </p:nvSpPr>
            <p:spPr>
              <a:xfrm>
                <a:off x="4846629" y="2585009"/>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1" name="bk object 219">
                <a:extLst>
                  <a:ext uri="{FF2B5EF4-FFF2-40B4-BE49-F238E27FC236}">
                    <a16:creationId xmlns:a16="http://schemas.microsoft.com/office/drawing/2014/main" id="{B6C643D0-43B4-45D2-A4A4-4DFFD5E06F5D}"/>
                  </a:ext>
                </a:extLst>
              </p:cNvPr>
              <p:cNvSpPr/>
              <p:nvPr/>
            </p:nvSpPr>
            <p:spPr>
              <a:xfrm>
                <a:off x="4846629" y="266312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2" name="bk object 220">
                <a:extLst>
                  <a:ext uri="{FF2B5EF4-FFF2-40B4-BE49-F238E27FC236}">
                    <a16:creationId xmlns:a16="http://schemas.microsoft.com/office/drawing/2014/main" id="{6FEB4BE1-A5BF-454E-B993-57A174997D40}"/>
                  </a:ext>
                </a:extLst>
              </p:cNvPr>
              <p:cNvSpPr/>
              <p:nvPr/>
            </p:nvSpPr>
            <p:spPr>
              <a:xfrm>
                <a:off x="4846629" y="274123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3" name="bk object 221">
                <a:extLst>
                  <a:ext uri="{FF2B5EF4-FFF2-40B4-BE49-F238E27FC236}">
                    <a16:creationId xmlns:a16="http://schemas.microsoft.com/office/drawing/2014/main" id="{80CFC173-C2F5-430F-885B-FBAA962EF0B8}"/>
                  </a:ext>
                </a:extLst>
              </p:cNvPr>
              <p:cNvSpPr/>
              <p:nvPr/>
            </p:nvSpPr>
            <p:spPr>
              <a:xfrm>
                <a:off x="4846629" y="281935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4" name="bk object 222">
                <a:extLst>
                  <a:ext uri="{FF2B5EF4-FFF2-40B4-BE49-F238E27FC236}">
                    <a16:creationId xmlns:a16="http://schemas.microsoft.com/office/drawing/2014/main" id="{4CDEFF9F-2841-4C58-8906-02D2BD7B878C}"/>
                  </a:ext>
                </a:extLst>
              </p:cNvPr>
              <p:cNvSpPr/>
              <p:nvPr/>
            </p:nvSpPr>
            <p:spPr>
              <a:xfrm>
                <a:off x="4846629" y="289746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5" name="bk object 223">
                <a:extLst>
                  <a:ext uri="{FF2B5EF4-FFF2-40B4-BE49-F238E27FC236}">
                    <a16:creationId xmlns:a16="http://schemas.microsoft.com/office/drawing/2014/main" id="{093CEB07-5313-4448-95FE-D55C2CE6A4AB}"/>
                  </a:ext>
                </a:extLst>
              </p:cNvPr>
              <p:cNvSpPr/>
              <p:nvPr/>
            </p:nvSpPr>
            <p:spPr>
              <a:xfrm>
                <a:off x="4846629" y="2975584"/>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6" name="bk object 224">
                <a:extLst>
                  <a:ext uri="{FF2B5EF4-FFF2-40B4-BE49-F238E27FC236}">
                    <a16:creationId xmlns:a16="http://schemas.microsoft.com/office/drawing/2014/main" id="{B6ABAD80-328F-497F-867E-2666B05AAC7C}"/>
                  </a:ext>
                </a:extLst>
              </p:cNvPr>
              <p:cNvSpPr/>
              <p:nvPr/>
            </p:nvSpPr>
            <p:spPr>
              <a:xfrm>
                <a:off x="4846629" y="305370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7" name="bk object 225">
                <a:extLst>
                  <a:ext uri="{FF2B5EF4-FFF2-40B4-BE49-F238E27FC236}">
                    <a16:creationId xmlns:a16="http://schemas.microsoft.com/office/drawing/2014/main" id="{E585925C-0869-488C-AAE7-5C2D2589A9EF}"/>
                  </a:ext>
                </a:extLst>
              </p:cNvPr>
              <p:cNvSpPr/>
              <p:nvPr/>
            </p:nvSpPr>
            <p:spPr>
              <a:xfrm>
                <a:off x="4846629" y="3131816"/>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8" name="bk object 226">
                <a:extLst>
                  <a:ext uri="{FF2B5EF4-FFF2-40B4-BE49-F238E27FC236}">
                    <a16:creationId xmlns:a16="http://schemas.microsoft.com/office/drawing/2014/main" id="{24DC12EF-B7D3-4126-B58B-49EF05A1B606}"/>
                  </a:ext>
                </a:extLst>
              </p:cNvPr>
              <p:cNvSpPr/>
              <p:nvPr/>
            </p:nvSpPr>
            <p:spPr>
              <a:xfrm>
                <a:off x="4846629" y="3209927"/>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39" name="bk object 227">
                <a:extLst>
                  <a:ext uri="{FF2B5EF4-FFF2-40B4-BE49-F238E27FC236}">
                    <a16:creationId xmlns:a16="http://schemas.microsoft.com/office/drawing/2014/main" id="{3767F866-9360-4A31-B496-0DD494939C46}"/>
                  </a:ext>
                </a:extLst>
              </p:cNvPr>
              <p:cNvSpPr/>
              <p:nvPr/>
            </p:nvSpPr>
            <p:spPr>
              <a:xfrm>
                <a:off x="4846629" y="3288409"/>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0" name="bk object 228">
                <a:extLst>
                  <a:ext uri="{FF2B5EF4-FFF2-40B4-BE49-F238E27FC236}">
                    <a16:creationId xmlns:a16="http://schemas.microsoft.com/office/drawing/2014/main" id="{4BD7B00D-D584-49DA-8B35-F9C4E47DC188}"/>
                  </a:ext>
                </a:extLst>
              </p:cNvPr>
              <p:cNvSpPr/>
              <p:nvPr/>
            </p:nvSpPr>
            <p:spPr>
              <a:xfrm>
                <a:off x="4846629" y="336652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1" name="bk object 229">
                <a:extLst>
                  <a:ext uri="{FF2B5EF4-FFF2-40B4-BE49-F238E27FC236}">
                    <a16:creationId xmlns:a16="http://schemas.microsoft.com/office/drawing/2014/main" id="{B22DF39B-5DAC-40B6-A4BC-FC023C69CD99}"/>
                  </a:ext>
                </a:extLst>
              </p:cNvPr>
              <p:cNvSpPr/>
              <p:nvPr/>
            </p:nvSpPr>
            <p:spPr>
              <a:xfrm>
                <a:off x="4846629" y="344464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2" name="bk object 230">
                <a:extLst>
                  <a:ext uri="{FF2B5EF4-FFF2-40B4-BE49-F238E27FC236}">
                    <a16:creationId xmlns:a16="http://schemas.microsoft.com/office/drawing/2014/main" id="{5E3FA6AA-1B2B-47D3-8549-1B9BE6F04965}"/>
                  </a:ext>
                </a:extLst>
              </p:cNvPr>
              <p:cNvSpPr/>
              <p:nvPr/>
            </p:nvSpPr>
            <p:spPr>
              <a:xfrm>
                <a:off x="4846629" y="3522757"/>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3" name="bk object 231">
                <a:extLst>
                  <a:ext uri="{FF2B5EF4-FFF2-40B4-BE49-F238E27FC236}">
                    <a16:creationId xmlns:a16="http://schemas.microsoft.com/office/drawing/2014/main" id="{7C925ADC-5669-40A9-82EA-8070E50E1C16}"/>
                  </a:ext>
                </a:extLst>
              </p:cNvPr>
              <p:cNvSpPr/>
              <p:nvPr/>
            </p:nvSpPr>
            <p:spPr>
              <a:xfrm>
                <a:off x="4846629" y="360050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4" name="bk object 232">
                <a:extLst>
                  <a:ext uri="{FF2B5EF4-FFF2-40B4-BE49-F238E27FC236}">
                    <a16:creationId xmlns:a16="http://schemas.microsoft.com/office/drawing/2014/main" id="{BE56FC99-5D05-4DDF-A575-DCD2D7CA214C}"/>
                  </a:ext>
                </a:extLst>
              </p:cNvPr>
              <p:cNvSpPr/>
              <p:nvPr/>
            </p:nvSpPr>
            <p:spPr>
              <a:xfrm>
                <a:off x="4846629" y="367861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5" name="bk object 233">
                <a:extLst>
                  <a:ext uri="{FF2B5EF4-FFF2-40B4-BE49-F238E27FC236}">
                    <a16:creationId xmlns:a16="http://schemas.microsoft.com/office/drawing/2014/main" id="{CF043F7C-FC4D-4793-BC44-50F2A668E87B}"/>
                  </a:ext>
                </a:extLst>
              </p:cNvPr>
              <p:cNvSpPr/>
              <p:nvPr/>
            </p:nvSpPr>
            <p:spPr>
              <a:xfrm>
                <a:off x="4846629" y="3756733"/>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6" name="bk object 234">
                <a:extLst>
                  <a:ext uri="{FF2B5EF4-FFF2-40B4-BE49-F238E27FC236}">
                    <a16:creationId xmlns:a16="http://schemas.microsoft.com/office/drawing/2014/main" id="{66307FB4-EB71-437C-ABFD-4449CECCF6F1}"/>
                  </a:ext>
                </a:extLst>
              </p:cNvPr>
              <p:cNvSpPr/>
              <p:nvPr/>
            </p:nvSpPr>
            <p:spPr>
              <a:xfrm>
                <a:off x="4846629" y="3834849"/>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7" name="bk object 235">
                <a:extLst>
                  <a:ext uri="{FF2B5EF4-FFF2-40B4-BE49-F238E27FC236}">
                    <a16:creationId xmlns:a16="http://schemas.microsoft.com/office/drawing/2014/main" id="{2BB5925E-5A9C-430F-9A55-D37B02D8422D}"/>
                  </a:ext>
                </a:extLst>
              </p:cNvPr>
              <p:cNvSpPr/>
              <p:nvPr/>
            </p:nvSpPr>
            <p:spPr>
              <a:xfrm>
                <a:off x="4846629" y="391296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8" name="bk object 236">
                <a:extLst>
                  <a:ext uri="{FF2B5EF4-FFF2-40B4-BE49-F238E27FC236}">
                    <a16:creationId xmlns:a16="http://schemas.microsoft.com/office/drawing/2014/main" id="{61798B18-A749-4A12-AA2D-DF5B507F3FED}"/>
                  </a:ext>
                </a:extLst>
              </p:cNvPr>
              <p:cNvSpPr/>
              <p:nvPr/>
            </p:nvSpPr>
            <p:spPr>
              <a:xfrm>
                <a:off x="5140626" y="2555599"/>
                <a:ext cx="13970" cy="13970"/>
              </a:xfrm>
              <a:custGeom>
                <a:avLst/>
                <a:gdLst/>
                <a:ahLst/>
                <a:cxnLst/>
                <a:rect l="l" t="t" r="r" b="b"/>
                <a:pathLst>
                  <a:path w="13970" h="13970">
                    <a:moveTo>
                      <a:pt x="0" y="0"/>
                    </a:moveTo>
                    <a:lnTo>
                      <a:pt x="13964" y="1362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9" name="bk object 237">
                <a:extLst>
                  <a:ext uri="{FF2B5EF4-FFF2-40B4-BE49-F238E27FC236}">
                    <a16:creationId xmlns:a16="http://schemas.microsoft.com/office/drawing/2014/main" id="{F8D6AB8C-5E8A-4FDE-9041-542F439D777A}"/>
                  </a:ext>
                </a:extLst>
              </p:cNvPr>
              <p:cNvSpPr/>
              <p:nvPr/>
            </p:nvSpPr>
            <p:spPr>
              <a:xfrm>
                <a:off x="5060536" y="2555599"/>
                <a:ext cx="94615" cy="92075"/>
              </a:xfrm>
              <a:custGeom>
                <a:avLst/>
                <a:gdLst/>
                <a:ahLst/>
                <a:cxnLst/>
                <a:rect l="l" t="t" r="r" b="b"/>
                <a:pathLst>
                  <a:path w="94614" h="92075">
                    <a:moveTo>
                      <a:pt x="0" y="0"/>
                    </a:moveTo>
                    <a:lnTo>
                      <a:pt x="94055" y="9173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0" name="bk object 238">
                <a:extLst>
                  <a:ext uri="{FF2B5EF4-FFF2-40B4-BE49-F238E27FC236}">
                    <a16:creationId xmlns:a16="http://schemas.microsoft.com/office/drawing/2014/main" id="{E464511C-9D1B-4117-8EBB-DE6871CD8830}"/>
                  </a:ext>
                </a:extLst>
              </p:cNvPr>
              <p:cNvSpPr/>
              <p:nvPr/>
            </p:nvSpPr>
            <p:spPr>
              <a:xfrm>
                <a:off x="5010598" y="2585008"/>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1" name="bk object 239">
                <a:extLst>
                  <a:ext uri="{FF2B5EF4-FFF2-40B4-BE49-F238E27FC236}">
                    <a16:creationId xmlns:a16="http://schemas.microsoft.com/office/drawing/2014/main" id="{3AC61700-D50C-420C-8DEB-AD9A033A5208}"/>
                  </a:ext>
                </a:extLst>
              </p:cNvPr>
              <p:cNvSpPr/>
              <p:nvPr/>
            </p:nvSpPr>
            <p:spPr>
              <a:xfrm>
                <a:off x="5010598" y="2663124"/>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2" name="bk object 240">
                <a:extLst>
                  <a:ext uri="{FF2B5EF4-FFF2-40B4-BE49-F238E27FC236}">
                    <a16:creationId xmlns:a16="http://schemas.microsoft.com/office/drawing/2014/main" id="{1DED6AFC-4D31-4431-B8DA-E7AA9B55A30A}"/>
                  </a:ext>
                </a:extLst>
              </p:cNvPr>
              <p:cNvSpPr/>
              <p:nvPr/>
            </p:nvSpPr>
            <p:spPr>
              <a:xfrm>
                <a:off x="5010598" y="2741235"/>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3" name="bk object 241">
                <a:extLst>
                  <a:ext uri="{FF2B5EF4-FFF2-40B4-BE49-F238E27FC236}">
                    <a16:creationId xmlns:a16="http://schemas.microsoft.com/office/drawing/2014/main" id="{CAEB550B-21DB-4BC5-92FF-16D8099EB9FA}"/>
                  </a:ext>
                </a:extLst>
              </p:cNvPr>
              <p:cNvSpPr/>
              <p:nvPr/>
            </p:nvSpPr>
            <p:spPr>
              <a:xfrm>
                <a:off x="5010598" y="2819351"/>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4" name="bk object 242">
                <a:extLst>
                  <a:ext uri="{FF2B5EF4-FFF2-40B4-BE49-F238E27FC236}">
                    <a16:creationId xmlns:a16="http://schemas.microsoft.com/office/drawing/2014/main" id="{772CFE25-F4FE-4599-BAD3-53BA916313CE}"/>
                  </a:ext>
                </a:extLst>
              </p:cNvPr>
              <p:cNvSpPr/>
              <p:nvPr/>
            </p:nvSpPr>
            <p:spPr>
              <a:xfrm>
                <a:off x="5010598" y="2897467"/>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5" name="bk object 243">
                <a:extLst>
                  <a:ext uri="{FF2B5EF4-FFF2-40B4-BE49-F238E27FC236}">
                    <a16:creationId xmlns:a16="http://schemas.microsoft.com/office/drawing/2014/main" id="{BF984E08-FA93-4C65-8543-F5460AF6FA41}"/>
                  </a:ext>
                </a:extLst>
              </p:cNvPr>
              <p:cNvSpPr/>
              <p:nvPr/>
            </p:nvSpPr>
            <p:spPr>
              <a:xfrm>
                <a:off x="5010598" y="2975582"/>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6" name="bk object 244">
                <a:extLst>
                  <a:ext uri="{FF2B5EF4-FFF2-40B4-BE49-F238E27FC236}">
                    <a16:creationId xmlns:a16="http://schemas.microsoft.com/office/drawing/2014/main" id="{3178F970-D3E0-44AA-BC69-536FA447C6D6}"/>
                  </a:ext>
                </a:extLst>
              </p:cNvPr>
              <p:cNvSpPr/>
              <p:nvPr/>
            </p:nvSpPr>
            <p:spPr>
              <a:xfrm>
                <a:off x="5010598" y="3053698"/>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7" name="bk object 245">
                <a:extLst>
                  <a:ext uri="{FF2B5EF4-FFF2-40B4-BE49-F238E27FC236}">
                    <a16:creationId xmlns:a16="http://schemas.microsoft.com/office/drawing/2014/main" id="{F18C720F-268D-4F02-ACA7-356611B69D1C}"/>
                  </a:ext>
                </a:extLst>
              </p:cNvPr>
              <p:cNvSpPr/>
              <p:nvPr/>
            </p:nvSpPr>
            <p:spPr>
              <a:xfrm>
                <a:off x="5010598" y="3131815"/>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8" name="bk object 246">
                <a:extLst>
                  <a:ext uri="{FF2B5EF4-FFF2-40B4-BE49-F238E27FC236}">
                    <a16:creationId xmlns:a16="http://schemas.microsoft.com/office/drawing/2014/main" id="{CC5BC39E-82D2-46F4-8B34-F823FE24530F}"/>
                  </a:ext>
                </a:extLst>
              </p:cNvPr>
              <p:cNvSpPr/>
              <p:nvPr/>
            </p:nvSpPr>
            <p:spPr>
              <a:xfrm>
                <a:off x="5010598" y="3209925"/>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9" name="bk object 247">
                <a:extLst>
                  <a:ext uri="{FF2B5EF4-FFF2-40B4-BE49-F238E27FC236}">
                    <a16:creationId xmlns:a16="http://schemas.microsoft.com/office/drawing/2014/main" id="{7E746DA8-61DB-4E91-AB57-1E3F3E053090}"/>
                  </a:ext>
                </a:extLst>
              </p:cNvPr>
              <p:cNvSpPr/>
              <p:nvPr/>
            </p:nvSpPr>
            <p:spPr>
              <a:xfrm>
                <a:off x="5010598" y="3288407"/>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0" name="bk object 248">
                <a:extLst>
                  <a:ext uri="{FF2B5EF4-FFF2-40B4-BE49-F238E27FC236}">
                    <a16:creationId xmlns:a16="http://schemas.microsoft.com/office/drawing/2014/main" id="{206433FD-C366-42C9-8015-4ECD924AED28}"/>
                  </a:ext>
                </a:extLst>
              </p:cNvPr>
              <p:cNvSpPr/>
              <p:nvPr/>
            </p:nvSpPr>
            <p:spPr>
              <a:xfrm>
                <a:off x="5010598" y="3366524"/>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1" name="bk object 249">
                <a:extLst>
                  <a:ext uri="{FF2B5EF4-FFF2-40B4-BE49-F238E27FC236}">
                    <a16:creationId xmlns:a16="http://schemas.microsoft.com/office/drawing/2014/main" id="{67CC5C98-44DC-4A45-9E6F-ECD6F580C470}"/>
                  </a:ext>
                </a:extLst>
              </p:cNvPr>
              <p:cNvSpPr/>
              <p:nvPr/>
            </p:nvSpPr>
            <p:spPr>
              <a:xfrm>
                <a:off x="5010598" y="3444639"/>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2" name="bk object 250">
                <a:extLst>
                  <a:ext uri="{FF2B5EF4-FFF2-40B4-BE49-F238E27FC236}">
                    <a16:creationId xmlns:a16="http://schemas.microsoft.com/office/drawing/2014/main" id="{957AF1D7-F107-4FA8-BE3A-E04448C57E2A}"/>
                  </a:ext>
                </a:extLst>
              </p:cNvPr>
              <p:cNvSpPr/>
              <p:nvPr/>
            </p:nvSpPr>
            <p:spPr>
              <a:xfrm>
                <a:off x="5010598" y="3522756"/>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3" name="bk object 251">
                <a:extLst>
                  <a:ext uri="{FF2B5EF4-FFF2-40B4-BE49-F238E27FC236}">
                    <a16:creationId xmlns:a16="http://schemas.microsoft.com/office/drawing/2014/main" id="{B03F720C-5982-42A8-8FF2-3544663464DB}"/>
                  </a:ext>
                </a:extLst>
              </p:cNvPr>
              <p:cNvSpPr/>
              <p:nvPr/>
            </p:nvSpPr>
            <p:spPr>
              <a:xfrm>
                <a:off x="5010598" y="3600506"/>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4" name="bk object 252">
                <a:extLst>
                  <a:ext uri="{FF2B5EF4-FFF2-40B4-BE49-F238E27FC236}">
                    <a16:creationId xmlns:a16="http://schemas.microsoft.com/office/drawing/2014/main" id="{58031E29-3C91-4F79-85AE-2E8D6D8A9A39}"/>
                  </a:ext>
                </a:extLst>
              </p:cNvPr>
              <p:cNvSpPr/>
              <p:nvPr/>
            </p:nvSpPr>
            <p:spPr>
              <a:xfrm>
                <a:off x="5010598" y="3678616"/>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5" name="bk object 253">
                <a:extLst>
                  <a:ext uri="{FF2B5EF4-FFF2-40B4-BE49-F238E27FC236}">
                    <a16:creationId xmlns:a16="http://schemas.microsoft.com/office/drawing/2014/main" id="{DC2A4038-98CF-4A99-A218-6EB978AB45EE}"/>
                  </a:ext>
                </a:extLst>
              </p:cNvPr>
              <p:cNvSpPr/>
              <p:nvPr/>
            </p:nvSpPr>
            <p:spPr>
              <a:xfrm>
                <a:off x="5010598" y="3756731"/>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6" name="bk object 254">
                <a:extLst>
                  <a:ext uri="{FF2B5EF4-FFF2-40B4-BE49-F238E27FC236}">
                    <a16:creationId xmlns:a16="http://schemas.microsoft.com/office/drawing/2014/main" id="{6A52A6EB-E85A-4855-8D75-1AB170E259A1}"/>
                  </a:ext>
                </a:extLst>
              </p:cNvPr>
              <p:cNvSpPr/>
              <p:nvPr/>
            </p:nvSpPr>
            <p:spPr>
              <a:xfrm>
                <a:off x="5010598" y="3834848"/>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7" name="bk object 255">
                <a:extLst>
                  <a:ext uri="{FF2B5EF4-FFF2-40B4-BE49-F238E27FC236}">
                    <a16:creationId xmlns:a16="http://schemas.microsoft.com/office/drawing/2014/main" id="{9FC8ECB4-BA2C-4FB0-B4B3-17DC41EEEB9B}"/>
                  </a:ext>
                </a:extLst>
              </p:cNvPr>
              <p:cNvSpPr/>
              <p:nvPr/>
            </p:nvSpPr>
            <p:spPr>
              <a:xfrm>
                <a:off x="5010598" y="3912965"/>
                <a:ext cx="144145" cy="140970"/>
              </a:xfrm>
              <a:custGeom>
                <a:avLst/>
                <a:gdLst/>
                <a:ahLst/>
                <a:cxnLst/>
                <a:rect l="l" t="t" r="r" b="b"/>
                <a:pathLst>
                  <a:path w="144145" h="140970">
                    <a:moveTo>
                      <a:pt x="0" y="0"/>
                    </a:moveTo>
                    <a:lnTo>
                      <a:pt x="143992" y="140443"/>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8" name="bk object 256">
                <a:extLst>
                  <a:ext uri="{FF2B5EF4-FFF2-40B4-BE49-F238E27FC236}">
                    <a16:creationId xmlns:a16="http://schemas.microsoft.com/office/drawing/2014/main" id="{E359C55F-9E9A-4E49-9080-49D3D6AC4A69}"/>
                  </a:ext>
                </a:extLst>
              </p:cNvPr>
              <p:cNvSpPr/>
              <p:nvPr/>
            </p:nvSpPr>
            <p:spPr>
              <a:xfrm>
                <a:off x="5564551" y="2555599"/>
                <a:ext cx="13970" cy="13970"/>
              </a:xfrm>
              <a:custGeom>
                <a:avLst/>
                <a:gdLst/>
                <a:ahLst/>
                <a:cxnLst/>
                <a:rect l="l" t="t" r="r" b="b"/>
                <a:pathLst>
                  <a:path w="13970" h="13970">
                    <a:moveTo>
                      <a:pt x="0" y="0"/>
                    </a:moveTo>
                    <a:lnTo>
                      <a:pt x="13966" y="13621"/>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9" name="bk object 257">
                <a:extLst>
                  <a:ext uri="{FF2B5EF4-FFF2-40B4-BE49-F238E27FC236}">
                    <a16:creationId xmlns:a16="http://schemas.microsoft.com/office/drawing/2014/main" id="{31F53E6B-5F62-4FA1-82B0-E1414A066B58}"/>
                  </a:ext>
                </a:extLst>
              </p:cNvPr>
              <p:cNvSpPr/>
              <p:nvPr/>
            </p:nvSpPr>
            <p:spPr>
              <a:xfrm>
                <a:off x="5484460" y="2555599"/>
                <a:ext cx="94615" cy="92075"/>
              </a:xfrm>
              <a:custGeom>
                <a:avLst/>
                <a:gdLst/>
                <a:ahLst/>
                <a:cxnLst/>
                <a:rect l="l" t="t" r="r" b="b"/>
                <a:pathLst>
                  <a:path w="94614" h="92075">
                    <a:moveTo>
                      <a:pt x="0" y="0"/>
                    </a:moveTo>
                    <a:lnTo>
                      <a:pt x="94056" y="9173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0" name="bk object 258">
                <a:extLst>
                  <a:ext uri="{FF2B5EF4-FFF2-40B4-BE49-F238E27FC236}">
                    <a16:creationId xmlns:a16="http://schemas.microsoft.com/office/drawing/2014/main" id="{68AAE4FE-DD40-438B-A9AC-FE29AF7C6247}"/>
                  </a:ext>
                </a:extLst>
              </p:cNvPr>
              <p:cNvSpPr/>
              <p:nvPr/>
            </p:nvSpPr>
            <p:spPr>
              <a:xfrm>
                <a:off x="5434524" y="2585009"/>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1" name="bk object 259">
                <a:extLst>
                  <a:ext uri="{FF2B5EF4-FFF2-40B4-BE49-F238E27FC236}">
                    <a16:creationId xmlns:a16="http://schemas.microsoft.com/office/drawing/2014/main" id="{E6958196-AAD4-43D8-8716-A8D223946A73}"/>
                  </a:ext>
                </a:extLst>
              </p:cNvPr>
              <p:cNvSpPr/>
              <p:nvPr/>
            </p:nvSpPr>
            <p:spPr>
              <a:xfrm>
                <a:off x="5434524" y="266312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2" name="bk object 260">
                <a:extLst>
                  <a:ext uri="{FF2B5EF4-FFF2-40B4-BE49-F238E27FC236}">
                    <a16:creationId xmlns:a16="http://schemas.microsoft.com/office/drawing/2014/main" id="{6C9B6C83-18BE-42D0-9A89-7394F75A99A7}"/>
                  </a:ext>
                </a:extLst>
              </p:cNvPr>
              <p:cNvSpPr/>
              <p:nvPr/>
            </p:nvSpPr>
            <p:spPr>
              <a:xfrm>
                <a:off x="5434524" y="274123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3" name="bk object 261">
                <a:extLst>
                  <a:ext uri="{FF2B5EF4-FFF2-40B4-BE49-F238E27FC236}">
                    <a16:creationId xmlns:a16="http://schemas.microsoft.com/office/drawing/2014/main" id="{FAF7E497-0738-4428-98A3-E0B1846E44FC}"/>
                  </a:ext>
                </a:extLst>
              </p:cNvPr>
              <p:cNvSpPr/>
              <p:nvPr/>
            </p:nvSpPr>
            <p:spPr>
              <a:xfrm>
                <a:off x="5434524" y="281935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4" name="bk object 262">
                <a:extLst>
                  <a:ext uri="{FF2B5EF4-FFF2-40B4-BE49-F238E27FC236}">
                    <a16:creationId xmlns:a16="http://schemas.microsoft.com/office/drawing/2014/main" id="{0FC6A53F-C2AA-4606-BE38-034E8416DFC2}"/>
                  </a:ext>
                </a:extLst>
              </p:cNvPr>
              <p:cNvSpPr/>
              <p:nvPr/>
            </p:nvSpPr>
            <p:spPr>
              <a:xfrm>
                <a:off x="5434524" y="289746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5" name="bk object 263">
                <a:extLst>
                  <a:ext uri="{FF2B5EF4-FFF2-40B4-BE49-F238E27FC236}">
                    <a16:creationId xmlns:a16="http://schemas.microsoft.com/office/drawing/2014/main" id="{525F45B9-5A44-44F6-A665-50C3D008D046}"/>
                  </a:ext>
                </a:extLst>
              </p:cNvPr>
              <p:cNvSpPr/>
              <p:nvPr/>
            </p:nvSpPr>
            <p:spPr>
              <a:xfrm>
                <a:off x="5434524" y="2975583"/>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6" name="bk object 264">
                <a:extLst>
                  <a:ext uri="{FF2B5EF4-FFF2-40B4-BE49-F238E27FC236}">
                    <a16:creationId xmlns:a16="http://schemas.microsoft.com/office/drawing/2014/main" id="{D4849809-6947-4392-BC68-F6AC5E7A1CC9}"/>
                  </a:ext>
                </a:extLst>
              </p:cNvPr>
              <p:cNvSpPr/>
              <p:nvPr/>
            </p:nvSpPr>
            <p:spPr>
              <a:xfrm>
                <a:off x="5434524" y="3053700"/>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7" name="bk object 265">
                <a:extLst>
                  <a:ext uri="{FF2B5EF4-FFF2-40B4-BE49-F238E27FC236}">
                    <a16:creationId xmlns:a16="http://schemas.microsoft.com/office/drawing/2014/main" id="{B9E2B5BB-63C8-453C-A750-DBF0E6842116}"/>
                  </a:ext>
                </a:extLst>
              </p:cNvPr>
              <p:cNvSpPr/>
              <p:nvPr/>
            </p:nvSpPr>
            <p:spPr>
              <a:xfrm>
                <a:off x="5434524" y="313181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8" name="bk object 266">
                <a:extLst>
                  <a:ext uri="{FF2B5EF4-FFF2-40B4-BE49-F238E27FC236}">
                    <a16:creationId xmlns:a16="http://schemas.microsoft.com/office/drawing/2014/main" id="{101B2CE3-BF67-48DE-BFF8-E67211943160}"/>
                  </a:ext>
                </a:extLst>
              </p:cNvPr>
              <p:cNvSpPr/>
              <p:nvPr/>
            </p:nvSpPr>
            <p:spPr>
              <a:xfrm>
                <a:off x="5434524" y="320992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9" name="bk object 267">
                <a:extLst>
                  <a:ext uri="{FF2B5EF4-FFF2-40B4-BE49-F238E27FC236}">
                    <a16:creationId xmlns:a16="http://schemas.microsoft.com/office/drawing/2014/main" id="{DA624544-1D0E-4833-8EA8-2C845D262BFA}"/>
                  </a:ext>
                </a:extLst>
              </p:cNvPr>
              <p:cNvSpPr/>
              <p:nvPr/>
            </p:nvSpPr>
            <p:spPr>
              <a:xfrm>
                <a:off x="5434524" y="3288409"/>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0" name="bk object 268">
                <a:extLst>
                  <a:ext uri="{FF2B5EF4-FFF2-40B4-BE49-F238E27FC236}">
                    <a16:creationId xmlns:a16="http://schemas.microsoft.com/office/drawing/2014/main" id="{FB8B12AE-6819-46D3-AC9B-AB45FA2C2827}"/>
                  </a:ext>
                </a:extLst>
              </p:cNvPr>
              <p:cNvSpPr/>
              <p:nvPr/>
            </p:nvSpPr>
            <p:spPr>
              <a:xfrm>
                <a:off x="5434524" y="336652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1" name="bk object 269">
                <a:extLst>
                  <a:ext uri="{FF2B5EF4-FFF2-40B4-BE49-F238E27FC236}">
                    <a16:creationId xmlns:a16="http://schemas.microsoft.com/office/drawing/2014/main" id="{E5702326-E591-4A58-9E16-32E6FE9E164F}"/>
                  </a:ext>
                </a:extLst>
              </p:cNvPr>
              <p:cNvSpPr/>
              <p:nvPr/>
            </p:nvSpPr>
            <p:spPr>
              <a:xfrm>
                <a:off x="5434524" y="3444640"/>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2" name="bk object 270">
                <a:extLst>
                  <a:ext uri="{FF2B5EF4-FFF2-40B4-BE49-F238E27FC236}">
                    <a16:creationId xmlns:a16="http://schemas.microsoft.com/office/drawing/2014/main" id="{DB45AA17-813A-4C6D-919B-95782F2E4E99}"/>
                  </a:ext>
                </a:extLst>
              </p:cNvPr>
              <p:cNvSpPr/>
              <p:nvPr/>
            </p:nvSpPr>
            <p:spPr>
              <a:xfrm>
                <a:off x="5434524" y="3522757"/>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3" name="bk object 271">
                <a:extLst>
                  <a:ext uri="{FF2B5EF4-FFF2-40B4-BE49-F238E27FC236}">
                    <a16:creationId xmlns:a16="http://schemas.microsoft.com/office/drawing/2014/main" id="{41A9BECB-6042-4BB8-8485-83257A818FAA}"/>
                  </a:ext>
                </a:extLst>
              </p:cNvPr>
              <p:cNvSpPr/>
              <p:nvPr/>
            </p:nvSpPr>
            <p:spPr>
              <a:xfrm>
                <a:off x="5434524" y="3600507"/>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4" name="bk object 272">
                <a:extLst>
                  <a:ext uri="{FF2B5EF4-FFF2-40B4-BE49-F238E27FC236}">
                    <a16:creationId xmlns:a16="http://schemas.microsoft.com/office/drawing/2014/main" id="{51BAB9CA-22BE-40B6-B415-208D9BDF53D7}"/>
                  </a:ext>
                </a:extLst>
              </p:cNvPr>
              <p:cNvSpPr/>
              <p:nvPr/>
            </p:nvSpPr>
            <p:spPr>
              <a:xfrm>
                <a:off x="5434524" y="367861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5" name="bk object 273">
                <a:extLst>
                  <a:ext uri="{FF2B5EF4-FFF2-40B4-BE49-F238E27FC236}">
                    <a16:creationId xmlns:a16="http://schemas.microsoft.com/office/drawing/2014/main" id="{C139FAF8-7D24-42FB-9693-9681732C413E}"/>
                  </a:ext>
                </a:extLst>
              </p:cNvPr>
              <p:cNvSpPr/>
              <p:nvPr/>
            </p:nvSpPr>
            <p:spPr>
              <a:xfrm>
                <a:off x="5434524" y="3756732"/>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6" name="bk object 274">
                <a:extLst>
                  <a:ext uri="{FF2B5EF4-FFF2-40B4-BE49-F238E27FC236}">
                    <a16:creationId xmlns:a16="http://schemas.microsoft.com/office/drawing/2014/main" id="{96478CC7-890D-4109-98E3-968F9F3028C8}"/>
                  </a:ext>
                </a:extLst>
              </p:cNvPr>
              <p:cNvSpPr/>
              <p:nvPr/>
            </p:nvSpPr>
            <p:spPr>
              <a:xfrm>
                <a:off x="5434524" y="3834849"/>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7" name="bk object 275">
                <a:extLst>
                  <a:ext uri="{FF2B5EF4-FFF2-40B4-BE49-F238E27FC236}">
                    <a16:creationId xmlns:a16="http://schemas.microsoft.com/office/drawing/2014/main" id="{5C3F44B2-2B95-4C77-B553-49F249F4847C}"/>
                  </a:ext>
                </a:extLst>
              </p:cNvPr>
              <p:cNvSpPr/>
              <p:nvPr/>
            </p:nvSpPr>
            <p:spPr>
              <a:xfrm>
                <a:off x="5434524" y="391296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8" name="bk object 276">
                <a:extLst>
                  <a:ext uri="{FF2B5EF4-FFF2-40B4-BE49-F238E27FC236}">
                    <a16:creationId xmlns:a16="http://schemas.microsoft.com/office/drawing/2014/main" id="{30C8E5E0-70C8-4AF0-BF44-91BB11391CE9}"/>
                  </a:ext>
                </a:extLst>
              </p:cNvPr>
              <p:cNvSpPr/>
              <p:nvPr/>
            </p:nvSpPr>
            <p:spPr>
              <a:xfrm>
                <a:off x="5727753" y="2555599"/>
                <a:ext cx="14604" cy="13970"/>
              </a:xfrm>
              <a:custGeom>
                <a:avLst/>
                <a:gdLst/>
                <a:ahLst/>
                <a:cxnLst/>
                <a:rect l="l" t="t" r="r" b="b"/>
                <a:pathLst>
                  <a:path w="14604" h="13970">
                    <a:moveTo>
                      <a:pt x="0" y="0"/>
                    </a:moveTo>
                    <a:lnTo>
                      <a:pt x="13971" y="1362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89" name="bk object 277">
                <a:extLst>
                  <a:ext uri="{FF2B5EF4-FFF2-40B4-BE49-F238E27FC236}">
                    <a16:creationId xmlns:a16="http://schemas.microsoft.com/office/drawing/2014/main" id="{EF62419F-C8CF-47B6-832C-94069CF70625}"/>
                  </a:ext>
                </a:extLst>
              </p:cNvPr>
              <p:cNvSpPr/>
              <p:nvPr/>
            </p:nvSpPr>
            <p:spPr>
              <a:xfrm>
                <a:off x="5647663" y="2555599"/>
                <a:ext cx="94615" cy="92075"/>
              </a:xfrm>
              <a:custGeom>
                <a:avLst/>
                <a:gdLst/>
                <a:ahLst/>
                <a:cxnLst/>
                <a:rect l="l" t="t" r="r" b="b"/>
                <a:pathLst>
                  <a:path w="94614" h="92075">
                    <a:moveTo>
                      <a:pt x="0" y="0"/>
                    </a:moveTo>
                    <a:lnTo>
                      <a:pt x="94061" y="917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0" name="bk object 278">
                <a:extLst>
                  <a:ext uri="{FF2B5EF4-FFF2-40B4-BE49-F238E27FC236}">
                    <a16:creationId xmlns:a16="http://schemas.microsoft.com/office/drawing/2014/main" id="{38F8C57B-345E-4106-9933-E0FDC169AEB5}"/>
                  </a:ext>
                </a:extLst>
              </p:cNvPr>
              <p:cNvSpPr/>
              <p:nvPr/>
            </p:nvSpPr>
            <p:spPr>
              <a:xfrm>
                <a:off x="5597719" y="258500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1" name="bk object 279">
                <a:extLst>
                  <a:ext uri="{FF2B5EF4-FFF2-40B4-BE49-F238E27FC236}">
                    <a16:creationId xmlns:a16="http://schemas.microsoft.com/office/drawing/2014/main" id="{DE267BBF-345D-4963-90A5-040E72A7B381}"/>
                  </a:ext>
                </a:extLst>
              </p:cNvPr>
              <p:cNvSpPr/>
              <p:nvPr/>
            </p:nvSpPr>
            <p:spPr>
              <a:xfrm>
                <a:off x="5597719" y="266311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2" name="bk object 280">
                <a:extLst>
                  <a:ext uri="{FF2B5EF4-FFF2-40B4-BE49-F238E27FC236}">
                    <a16:creationId xmlns:a16="http://schemas.microsoft.com/office/drawing/2014/main" id="{EDD7B72B-C77E-4B67-BEF8-2CD8A3EF63EB}"/>
                  </a:ext>
                </a:extLst>
              </p:cNvPr>
              <p:cNvSpPr/>
              <p:nvPr/>
            </p:nvSpPr>
            <p:spPr>
              <a:xfrm>
                <a:off x="5597719" y="274122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3" name="bk object 281">
                <a:extLst>
                  <a:ext uri="{FF2B5EF4-FFF2-40B4-BE49-F238E27FC236}">
                    <a16:creationId xmlns:a16="http://schemas.microsoft.com/office/drawing/2014/main" id="{0DACF300-3310-4FE3-92FE-A0CFD5C64689}"/>
                  </a:ext>
                </a:extLst>
              </p:cNvPr>
              <p:cNvSpPr/>
              <p:nvPr/>
            </p:nvSpPr>
            <p:spPr>
              <a:xfrm>
                <a:off x="5597719" y="281934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4" name="bk object 282">
                <a:extLst>
                  <a:ext uri="{FF2B5EF4-FFF2-40B4-BE49-F238E27FC236}">
                    <a16:creationId xmlns:a16="http://schemas.microsoft.com/office/drawing/2014/main" id="{F0DEF76C-8A3D-42B4-A552-5B6E3EDB8FA0}"/>
                  </a:ext>
                </a:extLst>
              </p:cNvPr>
              <p:cNvSpPr/>
              <p:nvPr/>
            </p:nvSpPr>
            <p:spPr>
              <a:xfrm>
                <a:off x="5597719" y="289746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5" name="bk object 283">
                <a:extLst>
                  <a:ext uri="{FF2B5EF4-FFF2-40B4-BE49-F238E27FC236}">
                    <a16:creationId xmlns:a16="http://schemas.microsoft.com/office/drawing/2014/main" id="{7E6239C7-6A1D-49EF-836C-01399BA95F87}"/>
                  </a:ext>
                </a:extLst>
              </p:cNvPr>
              <p:cNvSpPr/>
              <p:nvPr/>
            </p:nvSpPr>
            <p:spPr>
              <a:xfrm>
                <a:off x="5597719" y="2975576"/>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6" name="bk object 284">
                <a:extLst>
                  <a:ext uri="{FF2B5EF4-FFF2-40B4-BE49-F238E27FC236}">
                    <a16:creationId xmlns:a16="http://schemas.microsoft.com/office/drawing/2014/main" id="{2D319EC0-CDE7-41E8-B9B9-9179C8A0C001}"/>
                  </a:ext>
                </a:extLst>
              </p:cNvPr>
              <p:cNvSpPr/>
              <p:nvPr/>
            </p:nvSpPr>
            <p:spPr>
              <a:xfrm>
                <a:off x="5597719" y="3053692"/>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7" name="bk object 285">
                <a:extLst>
                  <a:ext uri="{FF2B5EF4-FFF2-40B4-BE49-F238E27FC236}">
                    <a16:creationId xmlns:a16="http://schemas.microsoft.com/office/drawing/2014/main" id="{150E0614-941E-49BA-AE31-AFEA7CC867F0}"/>
                  </a:ext>
                </a:extLst>
              </p:cNvPr>
              <p:cNvSpPr/>
              <p:nvPr/>
            </p:nvSpPr>
            <p:spPr>
              <a:xfrm>
                <a:off x="5597719" y="3131809"/>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8" name="bk object 286">
                <a:extLst>
                  <a:ext uri="{FF2B5EF4-FFF2-40B4-BE49-F238E27FC236}">
                    <a16:creationId xmlns:a16="http://schemas.microsoft.com/office/drawing/2014/main" id="{394253BB-49BF-41DE-B343-6BFD8E327643}"/>
                  </a:ext>
                </a:extLst>
              </p:cNvPr>
              <p:cNvSpPr/>
              <p:nvPr/>
            </p:nvSpPr>
            <p:spPr>
              <a:xfrm>
                <a:off x="5597719" y="3209919"/>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99" name="bk object 287">
                <a:extLst>
                  <a:ext uri="{FF2B5EF4-FFF2-40B4-BE49-F238E27FC236}">
                    <a16:creationId xmlns:a16="http://schemas.microsoft.com/office/drawing/2014/main" id="{27124C11-5FF5-4F4A-BBC2-E03FCAD52D09}"/>
                  </a:ext>
                </a:extLst>
              </p:cNvPr>
              <p:cNvSpPr/>
              <p:nvPr/>
            </p:nvSpPr>
            <p:spPr>
              <a:xfrm>
                <a:off x="5597719" y="328840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0" name="bk object 288">
                <a:extLst>
                  <a:ext uri="{FF2B5EF4-FFF2-40B4-BE49-F238E27FC236}">
                    <a16:creationId xmlns:a16="http://schemas.microsoft.com/office/drawing/2014/main" id="{F09F9132-E6B9-455C-8EE8-DAC3BEAE6209}"/>
                  </a:ext>
                </a:extLst>
              </p:cNvPr>
              <p:cNvSpPr/>
              <p:nvPr/>
            </p:nvSpPr>
            <p:spPr>
              <a:xfrm>
                <a:off x="5597719" y="336651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1" name="bk object 289">
                <a:extLst>
                  <a:ext uri="{FF2B5EF4-FFF2-40B4-BE49-F238E27FC236}">
                    <a16:creationId xmlns:a16="http://schemas.microsoft.com/office/drawing/2014/main" id="{D037DFD0-5FF0-448C-A1E5-E42258301DC7}"/>
                  </a:ext>
                </a:extLst>
              </p:cNvPr>
              <p:cNvSpPr/>
              <p:nvPr/>
            </p:nvSpPr>
            <p:spPr>
              <a:xfrm>
                <a:off x="5597719" y="3444633"/>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2" name="bk object 290">
                <a:extLst>
                  <a:ext uri="{FF2B5EF4-FFF2-40B4-BE49-F238E27FC236}">
                    <a16:creationId xmlns:a16="http://schemas.microsoft.com/office/drawing/2014/main" id="{B81A83B2-3D16-4ABD-BA78-11C8D4BAA4B0}"/>
                  </a:ext>
                </a:extLst>
              </p:cNvPr>
              <p:cNvSpPr/>
              <p:nvPr/>
            </p:nvSpPr>
            <p:spPr>
              <a:xfrm>
                <a:off x="5597719" y="3522750"/>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3" name="bk object 291">
                <a:extLst>
                  <a:ext uri="{FF2B5EF4-FFF2-40B4-BE49-F238E27FC236}">
                    <a16:creationId xmlns:a16="http://schemas.microsoft.com/office/drawing/2014/main" id="{13BCACEE-CCF1-4BBD-A1A1-21DC06E8CB96}"/>
                  </a:ext>
                </a:extLst>
              </p:cNvPr>
              <p:cNvSpPr/>
              <p:nvPr/>
            </p:nvSpPr>
            <p:spPr>
              <a:xfrm>
                <a:off x="5597719" y="3600500"/>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4" name="bk object 292">
                <a:extLst>
                  <a:ext uri="{FF2B5EF4-FFF2-40B4-BE49-F238E27FC236}">
                    <a16:creationId xmlns:a16="http://schemas.microsoft.com/office/drawing/2014/main" id="{5431E165-3D55-428D-9CD5-BF2C0E186940}"/>
                  </a:ext>
                </a:extLst>
              </p:cNvPr>
              <p:cNvSpPr/>
              <p:nvPr/>
            </p:nvSpPr>
            <p:spPr>
              <a:xfrm>
                <a:off x="5597719" y="3678610"/>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5" name="bk object 293">
                <a:extLst>
                  <a:ext uri="{FF2B5EF4-FFF2-40B4-BE49-F238E27FC236}">
                    <a16:creationId xmlns:a16="http://schemas.microsoft.com/office/drawing/2014/main" id="{05CCDF93-88DF-492E-9AC6-DF6D276C9B24}"/>
                  </a:ext>
                </a:extLst>
              </p:cNvPr>
              <p:cNvSpPr/>
              <p:nvPr/>
            </p:nvSpPr>
            <p:spPr>
              <a:xfrm>
                <a:off x="5597719" y="375672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6" name="bk object 294">
                <a:extLst>
                  <a:ext uri="{FF2B5EF4-FFF2-40B4-BE49-F238E27FC236}">
                    <a16:creationId xmlns:a16="http://schemas.microsoft.com/office/drawing/2014/main" id="{4DF0003A-68FD-4BB1-8541-2B6DF1A084B6}"/>
                  </a:ext>
                </a:extLst>
              </p:cNvPr>
              <p:cNvSpPr/>
              <p:nvPr/>
            </p:nvSpPr>
            <p:spPr>
              <a:xfrm>
                <a:off x="5597719" y="383484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7" name="bk object 295">
                <a:extLst>
                  <a:ext uri="{FF2B5EF4-FFF2-40B4-BE49-F238E27FC236}">
                    <a16:creationId xmlns:a16="http://schemas.microsoft.com/office/drawing/2014/main" id="{F98E5C72-28B0-48D8-AE23-91017E4CC6EF}"/>
                  </a:ext>
                </a:extLst>
              </p:cNvPr>
              <p:cNvSpPr/>
              <p:nvPr/>
            </p:nvSpPr>
            <p:spPr>
              <a:xfrm>
                <a:off x="5597719" y="391295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8" name="bk object 296">
                <a:extLst>
                  <a:ext uri="{FF2B5EF4-FFF2-40B4-BE49-F238E27FC236}">
                    <a16:creationId xmlns:a16="http://schemas.microsoft.com/office/drawing/2014/main" id="{9B7D04F1-3D88-47A1-9D60-F33B584A57B4}"/>
                  </a:ext>
                </a:extLst>
              </p:cNvPr>
              <p:cNvSpPr/>
              <p:nvPr/>
            </p:nvSpPr>
            <p:spPr>
              <a:xfrm>
                <a:off x="5891240" y="2555599"/>
                <a:ext cx="13970" cy="13970"/>
              </a:xfrm>
              <a:custGeom>
                <a:avLst/>
                <a:gdLst/>
                <a:ahLst/>
                <a:cxnLst/>
                <a:rect l="l" t="t" r="r" b="b"/>
                <a:pathLst>
                  <a:path w="13970" h="13970">
                    <a:moveTo>
                      <a:pt x="0" y="0"/>
                    </a:moveTo>
                    <a:lnTo>
                      <a:pt x="13958" y="1361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09" name="bk object 297">
                <a:extLst>
                  <a:ext uri="{FF2B5EF4-FFF2-40B4-BE49-F238E27FC236}">
                    <a16:creationId xmlns:a16="http://schemas.microsoft.com/office/drawing/2014/main" id="{F0F1D40E-DB6F-452F-A5D3-E395687EE726}"/>
                  </a:ext>
                </a:extLst>
              </p:cNvPr>
              <p:cNvSpPr/>
              <p:nvPr/>
            </p:nvSpPr>
            <p:spPr>
              <a:xfrm>
                <a:off x="5811150" y="2555599"/>
                <a:ext cx="94615" cy="92075"/>
              </a:xfrm>
              <a:custGeom>
                <a:avLst/>
                <a:gdLst/>
                <a:ahLst/>
                <a:cxnLst/>
                <a:rect l="l" t="t" r="r" b="b"/>
                <a:pathLst>
                  <a:path w="94614" h="92075">
                    <a:moveTo>
                      <a:pt x="0" y="0"/>
                    </a:moveTo>
                    <a:lnTo>
                      <a:pt x="94048" y="917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0" name="bk object 298">
                <a:extLst>
                  <a:ext uri="{FF2B5EF4-FFF2-40B4-BE49-F238E27FC236}">
                    <a16:creationId xmlns:a16="http://schemas.microsoft.com/office/drawing/2014/main" id="{26937BFD-91A9-48B9-95F3-96177C8AA935}"/>
                  </a:ext>
                </a:extLst>
              </p:cNvPr>
              <p:cNvSpPr/>
              <p:nvPr/>
            </p:nvSpPr>
            <p:spPr>
              <a:xfrm>
                <a:off x="5761219" y="2585014"/>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1" name="bk object 299">
                <a:extLst>
                  <a:ext uri="{FF2B5EF4-FFF2-40B4-BE49-F238E27FC236}">
                    <a16:creationId xmlns:a16="http://schemas.microsoft.com/office/drawing/2014/main" id="{17D2ED86-5728-43A3-9510-19E9C4B67FC4}"/>
                  </a:ext>
                </a:extLst>
              </p:cNvPr>
              <p:cNvSpPr/>
              <p:nvPr/>
            </p:nvSpPr>
            <p:spPr>
              <a:xfrm>
                <a:off x="5761219" y="266313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2" name="bk object 300">
                <a:extLst>
                  <a:ext uri="{FF2B5EF4-FFF2-40B4-BE49-F238E27FC236}">
                    <a16:creationId xmlns:a16="http://schemas.microsoft.com/office/drawing/2014/main" id="{26287122-C109-4F47-9135-FA453FD5602C}"/>
                  </a:ext>
                </a:extLst>
              </p:cNvPr>
              <p:cNvSpPr/>
              <p:nvPr/>
            </p:nvSpPr>
            <p:spPr>
              <a:xfrm>
                <a:off x="5761219" y="274124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3" name="bk object 301">
                <a:extLst>
                  <a:ext uri="{FF2B5EF4-FFF2-40B4-BE49-F238E27FC236}">
                    <a16:creationId xmlns:a16="http://schemas.microsoft.com/office/drawing/2014/main" id="{FA875854-FE79-490C-83E7-E8ACC6D005D0}"/>
                  </a:ext>
                </a:extLst>
              </p:cNvPr>
              <p:cNvSpPr/>
              <p:nvPr/>
            </p:nvSpPr>
            <p:spPr>
              <a:xfrm>
                <a:off x="5761219" y="2819357"/>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4" name="bk object 302">
                <a:extLst>
                  <a:ext uri="{FF2B5EF4-FFF2-40B4-BE49-F238E27FC236}">
                    <a16:creationId xmlns:a16="http://schemas.microsoft.com/office/drawing/2014/main" id="{F8A98BC4-955E-4C14-8430-408FB37FA9B3}"/>
                  </a:ext>
                </a:extLst>
              </p:cNvPr>
              <p:cNvSpPr/>
              <p:nvPr/>
            </p:nvSpPr>
            <p:spPr>
              <a:xfrm>
                <a:off x="5761219" y="2897473"/>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5" name="bk object 303">
                <a:extLst>
                  <a:ext uri="{FF2B5EF4-FFF2-40B4-BE49-F238E27FC236}">
                    <a16:creationId xmlns:a16="http://schemas.microsoft.com/office/drawing/2014/main" id="{52231D22-3481-42FB-A4D4-1EEA60CB464C}"/>
                  </a:ext>
                </a:extLst>
              </p:cNvPr>
              <p:cNvSpPr/>
              <p:nvPr/>
            </p:nvSpPr>
            <p:spPr>
              <a:xfrm>
                <a:off x="5761219" y="297558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6" name="bk object 304">
                <a:extLst>
                  <a:ext uri="{FF2B5EF4-FFF2-40B4-BE49-F238E27FC236}">
                    <a16:creationId xmlns:a16="http://schemas.microsoft.com/office/drawing/2014/main" id="{E7E4E7B1-AE56-4929-8FF9-3E22D7B001B6}"/>
                  </a:ext>
                </a:extLst>
              </p:cNvPr>
              <p:cNvSpPr/>
              <p:nvPr/>
            </p:nvSpPr>
            <p:spPr>
              <a:xfrm>
                <a:off x="5761219" y="305370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7" name="bk object 305">
                <a:extLst>
                  <a:ext uri="{FF2B5EF4-FFF2-40B4-BE49-F238E27FC236}">
                    <a16:creationId xmlns:a16="http://schemas.microsoft.com/office/drawing/2014/main" id="{11330D92-4627-4A36-9D83-D1DA6212603A}"/>
                  </a:ext>
                </a:extLst>
              </p:cNvPr>
              <p:cNvSpPr/>
              <p:nvPr/>
            </p:nvSpPr>
            <p:spPr>
              <a:xfrm>
                <a:off x="5761219" y="313182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8" name="bk object 306">
                <a:extLst>
                  <a:ext uri="{FF2B5EF4-FFF2-40B4-BE49-F238E27FC236}">
                    <a16:creationId xmlns:a16="http://schemas.microsoft.com/office/drawing/2014/main" id="{7CA9FE71-5263-4A31-8524-ABFFF0EE3EDD}"/>
                  </a:ext>
                </a:extLst>
              </p:cNvPr>
              <p:cNvSpPr/>
              <p:nvPr/>
            </p:nvSpPr>
            <p:spPr>
              <a:xfrm>
                <a:off x="5761219" y="320993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19" name="bk object 307">
                <a:extLst>
                  <a:ext uri="{FF2B5EF4-FFF2-40B4-BE49-F238E27FC236}">
                    <a16:creationId xmlns:a16="http://schemas.microsoft.com/office/drawing/2014/main" id="{E33D9EA5-7EBA-4176-A0F6-F3EA9CB053CB}"/>
                  </a:ext>
                </a:extLst>
              </p:cNvPr>
              <p:cNvSpPr/>
              <p:nvPr/>
            </p:nvSpPr>
            <p:spPr>
              <a:xfrm>
                <a:off x="5761219" y="3288414"/>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0" name="bk object 308">
                <a:extLst>
                  <a:ext uri="{FF2B5EF4-FFF2-40B4-BE49-F238E27FC236}">
                    <a16:creationId xmlns:a16="http://schemas.microsoft.com/office/drawing/2014/main" id="{43B34F53-AACA-4DD2-98B5-AFD0C49DF007}"/>
                  </a:ext>
                </a:extLst>
              </p:cNvPr>
              <p:cNvSpPr/>
              <p:nvPr/>
            </p:nvSpPr>
            <p:spPr>
              <a:xfrm>
                <a:off x="5761219" y="336653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1" name="bk object 309">
                <a:extLst>
                  <a:ext uri="{FF2B5EF4-FFF2-40B4-BE49-F238E27FC236}">
                    <a16:creationId xmlns:a16="http://schemas.microsoft.com/office/drawing/2014/main" id="{020BD83F-AD76-4CBE-9D83-81D2F344685C}"/>
                  </a:ext>
                </a:extLst>
              </p:cNvPr>
              <p:cNvSpPr/>
              <p:nvPr/>
            </p:nvSpPr>
            <p:spPr>
              <a:xfrm>
                <a:off x="5761219" y="344464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2" name="bk object 310">
                <a:extLst>
                  <a:ext uri="{FF2B5EF4-FFF2-40B4-BE49-F238E27FC236}">
                    <a16:creationId xmlns:a16="http://schemas.microsoft.com/office/drawing/2014/main" id="{6F0E8CBA-14F8-4DAF-AADD-22C5963996E6}"/>
                  </a:ext>
                </a:extLst>
              </p:cNvPr>
              <p:cNvSpPr/>
              <p:nvPr/>
            </p:nvSpPr>
            <p:spPr>
              <a:xfrm>
                <a:off x="5761219" y="3522761"/>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3" name="bk object 311">
                <a:extLst>
                  <a:ext uri="{FF2B5EF4-FFF2-40B4-BE49-F238E27FC236}">
                    <a16:creationId xmlns:a16="http://schemas.microsoft.com/office/drawing/2014/main" id="{5AD34B9D-0E2A-4473-AED2-219BACC228C7}"/>
                  </a:ext>
                </a:extLst>
              </p:cNvPr>
              <p:cNvSpPr/>
              <p:nvPr/>
            </p:nvSpPr>
            <p:spPr>
              <a:xfrm>
                <a:off x="5761219" y="360051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4" name="bk object 312">
                <a:extLst>
                  <a:ext uri="{FF2B5EF4-FFF2-40B4-BE49-F238E27FC236}">
                    <a16:creationId xmlns:a16="http://schemas.microsoft.com/office/drawing/2014/main" id="{F18600A3-EA46-4DD8-87EA-1566C14FE4F6}"/>
                  </a:ext>
                </a:extLst>
              </p:cNvPr>
              <p:cNvSpPr/>
              <p:nvPr/>
            </p:nvSpPr>
            <p:spPr>
              <a:xfrm>
                <a:off x="5761219" y="367862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5" name="bk object 313">
                <a:extLst>
                  <a:ext uri="{FF2B5EF4-FFF2-40B4-BE49-F238E27FC236}">
                    <a16:creationId xmlns:a16="http://schemas.microsoft.com/office/drawing/2014/main" id="{B5081A31-733A-4984-B09E-C0462DF2C6AD}"/>
                  </a:ext>
                </a:extLst>
              </p:cNvPr>
              <p:cNvSpPr/>
              <p:nvPr/>
            </p:nvSpPr>
            <p:spPr>
              <a:xfrm>
                <a:off x="5761219" y="375673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6" name="bk object 314">
                <a:extLst>
                  <a:ext uri="{FF2B5EF4-FFF2-40B4-BE49-F238E27FC236}">
                    <a16:creationId xmlns:a16="http://schemas.microsoft.com/office/drawing/2014/main" id="{516CAB75-0D53-4606-8A94-9AF1CEECD2D4}"/>
                  </a:ext>
                </a:extLst>
              </p:cNvPr>
              <p:cNvSpPr/>
              <p:nvPr/>
            </p:nvSpPr>
            <p:spPr>
              <a:xfrm>
                <a:off x="5761219" y="3834854"/>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7" name="bk object 315">
                <a:extLst>
                  <a:ext uri="{FF2B5EF4-FFF2-40B4-BE49-F238E27FC236}">
                    <a16:creationId xmlns:a16="http://schemas.microsoft.com/office/drawing/2014/main" id="{81A9735E-336C-4673-B426-EA0A9F5D3E83}"/>
                  </a:ext>
                </a:extLst>
              </p:cNvPr>
              <p:cNvSpPr/>
              <p:nvPr/>
            </p:nvSpPr>
            <p:spPr>
              <a:xfrm>
                <a:off x="5761219" y="3912970"/>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8" name="bk object 316">
                <a:extLst>
                  <a:ext uri="{FF2B5EF4-FFF2-40B4-BE49-F238E27FC236}">
                    <a16:creationId xmlns:a16="http://schemas.microsoft.com/office/drawing/2014/main" id="{230DA2F0-3365-4B1D-8641-EF731398860A}"/>
                  </a:ext>
                </a:extLst>
              </p:cNvPr>
              <p:cNvSpPr/>
              <p:nvPr/>
            </p:nvSpPr>
            <p:spPr>
              <a:xfrm>
                <a:off x="6335327" y="2555599"/>
                <a:ext cx="13970" cy="13970"/>
              </a:xfrm>
              <a:custGeom>
                <a:avLst/>
                <a:gdLst/>
                <a:ahLst/>
                <a:cxnLst/>
                <a:rect l="l" t="t" r="r" b="b"/>
                <a:pathLst>
                  <a:path w="13970" h="13970">
                    <a:moveTo>
                      <a:pt x="0" y="0"/>
                    </a:moveTo>
                    <a:lnTo>
                      <a:pt x="13952" y="1360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9" name="bk object 317">
                <a:extLst>
                  <a:ext uri="{FF2B5EF4-FFF2-40B4-BE49-F238E27FC236}">
                    <a16:creationId xmlns:a16="http://schemas.microsoft.com/office/drawing/2014/main" id="{E6CBF9BF-F148-4B2E-850A-10939947FF8A}"/>
                  </a:ext>
                </a:extLst>
              </p:cNvPr>
              <p:cNvSpPr/>
              <p:nvPr/>
            </p:nvSpPr>
            <p:spPr>
              <a:xfrm>
                <a:off x="6255234" y="2555599"/>
                <a:ext cx="94615" cy="92075"/>
              </a:xfrm>
              <a:custGeom>
                <a:avLst/>
                <a:gdLst/>
                <a:ahLst/>
                <a:cxnLst/>
                <a:rect l="l" t="t" r="r" b="b"/>
                <a:pathLst>
                  <a:path w="94614" h="92075">
                    <a:moveTo>
                      <a:pt x="0" y="0"/>
                    </a:moveTo>
                    <a:lnTo>
                      <a:pt x="94045" y="9172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0" name="bk object 318">
                <a:extLst>
                  <a:ext uri="{FF2B5EF4-FFF2-40B4-BE49-F238E27FC236}">
                    <a16:creationId xmlns:a16="http://schemas.microsoft.com/office/drawing/2014/main" id="{28B1DD88-07D0-4B33-801C-1E6CC5EF41B7}"/>
                  </a:ext>
                </a:extLst>
              </p:cNvPr>
              <p:cNvSpPr/>
              <p:nvPr/>
            </p:nvSpPr>
            <p:spPr>
              <a:xfrm>
                <a:off x="6205300" y="2585013"/>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1" name="bk object 319">
                <a:extLst>
                  <a:ext uri="{FF2B5EF4-FFF2-40B4-BE49-F238E27FC236}">
                    <a16:creationId xmlns:a16="http://schemas.microsoft.com/office/drawing/2014/main" id="{96891208-6A36-4F99-8953-EE621E36FB84}"/>
                  </a:ext>
                </a:extLst>
              </p:cNvPr>
              <p:cNvSpPr/>
              <p:nvPr/>
            </p:nvSpPr>
            <p:spPr>
              <a:xfrm>
                <a:off x="6205300" y="2663129"/>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2" name="bk object 320">
                <a:extLst>
                  <a:ext uri="{FF2B5EF4-FFF2-40B4-BE49-F238E27FC236}">
                    <a16:creationId xmlns:a16="http://schemas.microsoft.com/office/drawing/2014/main" id="{004526C7-29C7-47AD-9CEB-0DF6A4D092C5}"/>
                  </a:ext>
                </a:extLst>
              </p:cNvPr>
              <p:cNvSpPr/>
              <p:nvPr/>
            </p:nvSpPr>
            <p:spPr>
              <a:xfrm>
                <a:off x="6205300" y="2741239"/>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3" name="bk object 321">
                <a:extLst>
                  <a:ext uri="{FF2B5EF4-FFF2-40B4-BE49-F238E27FC236}">
                    <a16:creationId xmlns:a16="http://schemas.microsoft.com/office/drawing/2014/main" id="{96ACC923-4008-4BA5-AEB8-C92596D6B6B9}"/>
                  </a:ext>
                </a:extLst>
              </p:cNvPr>
              <p:cNvSpPr/>
              <p:nvPr/>
            </p:nvSpPr>
            <p:spPr>
              <a:xfrm>
                <a:off x="6205300" y="2819355"/>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4" name="bk object 322">
                <a:extLst>
                  <a:ext uri="{FF2B5EF4-FFF2-40B4-BE49-F238E27FC236}">
                    <a16:creationId xmlns:a16="http://schemas.microsoft.com/office/drawing/2014/main" id="{A9D0E4AC-997F-4B6B-8D03-5A8E25789896}"/>
                  </a:ext>
                </a:extLst>
              </p:cNvPr>
              <p:cNvSpPr/>
              <p:nvPr/>
            </p:nvSpPr>
            <p:spPr>
              <a:xfrm>
                <a:off x="6205300" y="2897472"/>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5" name="bk object 323">
                <a:extLst>
                  <a:ext uri="{FF2B5EF4-FFF2-40B4-BE49-F238E27FC236}">
                    <a16:creationId xmlns:a16="http://schemas.microsoft.com/office/drawing/2014/main" id="{BA433DAF-1004-4985-87BE-A57B2C23DDF0}"/>
                  </a:ext>
                </a:extLst>
              </p:cNvPr>
              <p:cNvSpPr/>
              <p:nvPr/>
            </p:nvSpPr>
            <p:spPr>
              <a:xfrm>
                <a:off x="6205300" y="2975587"/>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6" name="bk object 324">
                <a:extLst>
                  <a:ext uri="{FF2B5EF4-FFF2-40B4-BE49-F238E27FC236}">
                    <a16:creationId xmlns:a16="http://schemas.microsoft.com/office/drawing/2014/main" id="{A8675D26-86AC-4473-B364-BD45F5B3C3E5}"/>
                  </a:ext>
                </a:extLst>
              </p:cNvPr>
              <p:cNvSpPr/>
              <p:nvPr/>
            </p:nvSpPr>
            <p:spPr>
              <a:xfrm>
                <a:off x="6205300" y="3053704"/>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7" name="bk object 325">
                <a:extLst>
                  <a:ext uri="{FF2B5EF4-FFF2-40B4-BE49-F238E27FC236}">
                    <a16:creationId xmlns:a16="http://schemas.microsoft.com/office/drawing/2014/main" id="{DE3B3958-A271-4F7C-A91B-6378FD6580FF}"/>
                  </a:ext>
                </a:extLst>
              </p:cNvPr>
              <p:cNvSpPr/>
              <p:nvPr/>
            </p:nvSpPr>
            <p:spPr>
              <a:xfrm>
                <a:off x="6205300" y="3131820"/>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8" name="bk object 326">
                <a:extLst>
                  <a:ext uri="{FF2B5EF4-FFF2-40B4-BE49-F238E27FC236}">
                    <a16:creationId xmlns:a16="http://schemas.microsoft.com/office/drawing/2014/main" id="{C80D801F-A46B-47CF-8154-538451246795}"/>
                  </a:ext>
                </a:extLst>
              </p:cNvPr>
              <p:cNvSpPr/>
              <p:nvPr/>
            </p:nvSpPr>
            <p:spPr>
              <a:xfrm>
                <a:off x="6205300" y="3209930"/>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9" name="bk object 327">
                <a:extLst>
                  <a:ext uri="{FF2B5EF4-FFF2-40B4-BE49-F238E27FC236}">
                    <a16:creationId xmlns:a16="http://schemas.microsoft.com/office/drawing/2014/main" id="{842D0739-BDED-4FF3-9A7C-359B55632147}"/>
                  </a:ext>
                </a:extLst>
              </p:cNvPr>
              <p:cNvSpPr/>
              <p:nvPr/>
            </p:nvSpPr>
            <p:spPr>
              <a:xfrm>
                <a:off x="6205300" y="3288412"/>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0" name="bk object 328">
                <a:extLst>
                  <a:ext uri="{FF2B5EF4-FFF2-40B4-BE49-F238E27FC236}">
                    <a16:creationId xmlns:a16="http://schemas.microsoft.com/office/drawing/2014/main" id="{298A53AD-1241-4211-A169-7477F51E6EB4}"/>
                  </a:ext>
                </a:extLst>
              </p:cNvPr>
              <p:cNvSpPr/>
              <p:nvPr/>
            </p:nvSpPr>
            <p:spPr>
              <a:xfrm>
                <a:off x="6205300" y="3366529"/>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1" name="bk object 329">
                <a:extLst>
                  <a:ext uri="{FF2B5EF4-FFF2-40B4-BE49-F238E27FC236}">
                    <a16:creationId xmlns:a16="http://schemas.microsoft.com/office/drawing/2014/main" id="{EDA53B18-3094-4F1D-9F56-3611AE4E83C9}"/>
                  </a:ext>
                </a:extLst>
              </p:cNvPr>
              <p:cNvSpPr/>
              <p:nvPr/>
            </p:nvSpPr>
            <p:spPr>
              <a:xfrm>
                <a:off x="6205300" y="3444644"/>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2" name="bk object 330">
                <a:extLst>
                  <a:ext uri="{FF2B5EF4-FFF2-40B4-BE49-F238E27FC236}">
                    <a16:creationId xmlns:a16="http://schemas.microsoft.com/office/drawing/2014/main" id="{63CA549B-82CE-4CDB-AB9C-2C67152D3928}"/>
                  </a:ext>
                </a:extLst>
              </p:cNvPr>
              <p:cNvSpPr/>
              <p:nvPr/>
            </p:nvSpPr>
            <p:spPr>
              <a:xfrm>
                <a:off x="6205300" y="3522760"/>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3" name="bk object 331">
                <a:extLst>
                  <a:ext uri="{FF2B5EF4-FFF2-40B4-BE49-F238E27FC236}">
                    <a16:creationId xmlns:a16="http://schemas.microsoft.com/office/drawing/2014/main" id="{38466B0E-CD08-4A21-B119-F68AACA7AA0B}"/>
                  </a:ext>
                </a:extLst>
              </p:cNvPr>
              <p:cNvSpPr/>
              <p:nvPr/>
            </p:nvSpPr>
            <p:spPr>
              <a:xfrm>
                <a:off x="6205300" y="3600511"/>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4" name="bk object 332">
                <a:extLst>
                  <a:ext uri="{FF2B5EF4-FFF2-40B4-BE49-F238E27FC236}">
                    <a16:creationId xmlns:a16="http://schemas.microsoft.com/office/drawing/2014/main" id="{93708A48-06F1-406B-8280-677A2FB7288B}"/>
                  </a:ext>
                </a:extLst>
              </p:cNvPr>
              <p:cNvSpPr/>
              <p:nvPr/>
            </p:nvSpPr>
            <p:spPr>
              <a:xfrm>
                <a:off x="6205300" y="3678621"/>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5" name="bk object 333">
                <a:extLst>
                  <a:ext uri="{FF2B5EF4-FFF2-40B4-BE49-F238E27FC236}">
                    <a16:creationId xmlns:a16="http://schemas.microsoft.com/office/drawing/2014/main" id="{E6C0506B-FD91-4B66-8A19-7E0295DEA907}"/>
                  </a:ext>
                </a:extLst>
              </p:cNvPr>
              <p:cNvSpPr/>
              <p:nvPr/>
            </p:nvSpPr>
            <p:spPr>
              <a:xfrm>
                <a:off x="6205300" y="3756736"/>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6" name="bk object 334">
                <a:extLst>
                  <a:ext uri="{FF2B5EF4-FFF2-40B4-BE49-F238E27FC236}">
                    <a16:creationId xmlns:a16="http://schemas.microsoft.com/office/drawing/2014/main" id="{7C87EC5C-165B-485E-995B-D5ED9930E9C1}"/>
                  </a:ext>
                </a:extLst>
              </p:cNvPr>
              <p:cNvSpPr/>
              <p:nvPr/>
            </p:nvSpPr>
            <p:spPr>
              <a:xfrm>
                <a:off x="6205300" y="3834852"/>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7" name="bk object 335">
                <a:extLst>
                  <a:ext uri="{FF2B5EF4-FFF2-40B4-BE49-F238E27FC236}">
                    <a16:creationId xmlns:a16="http://schemas.microsoft.com/office/drawing/2014/main" id="{693B2495-E423-4C15-92B9-1FE60CD2D045}"/>
                  </a:ext>
                </a:extLst>
              </p:cNvPr>
              <p:cNvSpPr/>
              <p:nvPr/>
            </p:nvSpPr>
            <p:spPr>
              <a:xfrm>
                <a:off x="6205300" y="3912969"/>
                <a:ext cx="144145" cy="140970"/>
              </a:xfrm>
              <a:custGeom>
                <a:avLst/>
                <a:gdLst/>
                <a:ahLst/>
                <a:cxnLst/>
                <a:rect l="l" t="t" r="r" b="b"/>
                <a:pathLst>
                  <a:path w="144145" h="140970">
                    <a:moveTo>
                      <a:pt x="0" y="0"/>
                    </a:moveTo>
                    <a:lnTo>
                      <a:pt x="143979" y="14042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8" name="bk object 336">
                <a:extLst>
                  <a:ext uri="{FF2B5EF4-FFF2-40B4-BE49-F238E27FC236}">
                    <a16:creationId xmlns:a16="http://schemas.microsoft.com/office/drawing/2014/main" id="{31DDB686-7437-4FF4-8681-A96BA2AB52DE}"/>
                  </a:ext>
                </a:extLst>
              </p:cNvPr>
              <p:cNvSpPr/>
              <p:nvPr/>
            </p:nvSpPr>
            <p:spPr>
              <a:xfrm>
                <a:off x="6499117" y="2555599"/>
                <a:ext cx="13970" cy="13970"/>
              </a:xfrm>
              <a:custGeom>
                <a:avLst/>
                <a:gdLst/>
                <a:ahLst/>
                <a:cxnLst/>
                <a:rect l="l" t="t" r="r" b="b"/>
                <a:pathLst>
                  <a:path w="13970" h="13970">
                    <a:moveTo>
                      <a:pt x="0" y="0"/>
                    </a:moveTo>
                    <a:lnTo>
                      <a:pt x="13967" y="1362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9" name="bk object 337">
                <a:extLst>
                  <a:ext uri="{FF2B5EF4-FFF2-40B4-BE49-F238E27FC236}">
                    <a16:creationId xmlns:a16="http://schemas.microsoft.com/office/drawing/2014/main" id="{6ED02FB6-ED8E-49B6-8609-4E9363056DCE}"/>
                  </a:ext>
                </a:extLst>
              </p:cNvPr>
              <p:cNvSpPr/>
              <p:nvPr/>
            </p:nvSpPr>
            <p:spPr>
              <a:xfrm>
                <a:off x="6419027" y="2555599"/>
                <a:ext cx="94615" cy="92075"/>
              </a:xfrm>
              <a:custGeom>
                <a:avLst/>
                <a:gdLst/>
                <a:ahLst/>
                <a:cxnLst/>
                <a:rect l="l" t="t" r="r" b="b"/>
                <a:pathLst>
                  <a:path w="94614" h="92075">
                    <a:moveTo>
                      <a:pt x="0" y="0"/>
                    </a:moveTo>
                    <a:lnTo>
                      <a:pt x="94057" y="9173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0" name="bk object 338">
                <a:extLst>
                  <a:ext uri="{FF2B5EF4-FFF2-40B4-BE49-F238E27FC236}">
                    <a16:creationId xmlns:a16="http://schemas.microsoft.com/office/drawing/2014/main" id="{DE76E43E-8296-4B43-A57F-435CD9439C43}"/>
                  </a:ext>
                </a:extLst>
              </p:cNvPr>
              <p:cNvSpPr/>
              <p:nvPr/>
            </p:nvSpPr>
            <p:spPr>
              <a:xfrm>
                <a:off x="6369079" y="258499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1" name="bk object 339">
                <a:extLst>
                  <a:ext uri="{FF2B5EF4-FFF2-40B4-BE49-F238E27FC236}">
                    <a16:creationId xmlns:a16="http://schemas.microsoft.com/office/drawing/2014/main" id="{F26CB220-CAA0-4338-9871-9D1F8AB89FCA}"/>
                  </a:ext>
                </a:extLst>
              </p:cNvPr>
              <p:cNvSpPr/>
              <p:nvPr/>
            </p:nvSpPr>
            <p:spPr>
              <a:xfrm>
                <a:off x="6369079" y="2663114"/>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2" name="bk object 340">
                <a:extLst>
                  <a:ext uri="{FF2B5EF4-FFF2-40B4-BE49-F238E27FC236}">
                    <a16:creationId xmlns:a16="http://schemas.microsoft.com/office/drawing/2014/main" id="{DC884610-0DC7-4467-9B97-DA0801D8EBA3}"/>
                  </a:ext>
                </a:extLst>
              </p:cNvPr>
              <p:cNvSpPr/>
              <p:nvPr/>
            </p:nvSpPr>
            <p:spPr>
              <a:xfrm>
                <a:off x="6369079" y="2741224"/>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3" name="bk object 341">
                <a:extLst>
                  <a:ext uri="{FF2B5EF4-FFF2-40B4-BE49-F238E27FC236}">
                    <a16:creationId xmlns:a16="http://schemas.microsoft.com/office/drawing/2014/main" id="{8E749783-DE23-4FEC-9C2E-1669C037E5C6}"/>
                  </a:ext>
                </a:extLst>
              </p:cNvPr>
              <p:cNvSpPr/>
              <p:nvPr/>
            </p:nvSpPr>
            <p:spPr>
              <a:xfrm>
                <a:off x="6369079" y="281934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4" name="bk object 342">
                <a:extLst>
                  <a:ext uri="{FF2B5EF4-FFF2-40B4-BE49-F238E27FC236}">
                    <a16:creationId xmlns:a16="http://schemas.microsoft.com/office/drawing/2014/main" id="{7AB1955F-EFBB-42BE-8F8A-D1BD730B17F3}"/>
                  </a:ext>
                </a:extLst>
              </p:cNvPr>
              <p:cNvSpPr/>
              <p:nvPr/>
            </p:nvSpPr>
            <p:spPr>
              <a:xfrm>
                <a:off x="6369079" y="289745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5" name="bk object 343">
                <a:extLst>
                  <a:ext uri="{FF2B5EF4-FFF2-40B4-BE49-F238E27FC236}">
                    <a16:creationId xmlns:a16="http://schemas.microsoft.com/office/drawing/2014/main" id="{01327454-4E92-4E14-903C-39232358663F}"/>
                  </a:ext>
                </a:extLst>
              </p:cNvPr>
              <p:cNvSpPr/>
              <p:nvPr/>
            </p:nvSpPr>
            <p:spPr>
              <a:xfrm>
                <a:off x="6369079" y="2975572"/>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6" name="bk object 344">
                <a:extLst>
                  <a:ext uri="{FF2B5EF4-FFF2-40B4-BE49-F238E27FC236}">
                    <a16:creationId xmlns:a16="http://schemas.microsoft.com/office/drawing/2014/main" id="{DD2A7C8F-2CC9-471F-A26F-F3900783DC74}"/>
                  </a:ext>
                </a:extLst>
              </p:cNvPr>
              <p:cNvSpPr/>
              <p:nvPr/>
            </p:nvSpPr>
            <p:spPr>
              <a:xfrm>
                <a:off x="6369079" y="3053689"/>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7" name="bk object 345">
                <a:extLst>
                  <a:ext uri="{FF2B5EF4-FFF2-40B4-BE49-F238E27FC236}">
                    <a16:creationId xmlns:a16="http://schemas.microsoft.com/office/drawing/2014/main" id="{DD09BA96-5AC1-46C3-8E79-C12B09AC2FD4}"/>
                  </a:ext>
                </a:extLst>
              </p:cNvPr>
              <p:cNvSpPr/>
              <p:nvPr/>
            </p:nvSpPr>
            <p:spPr>
              <a:xfrm>
                <a:off x="6369079" y="313180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8" name="bk object 346">
                <a:extLst>
                  <a:ext uri="{FF2B5EF4-FFF2-40B4-BE49-F238E27FC236}">
                    <a16:creationId xmlns:a16="http://schemas.microsoft.com/office/drawing/2014/main" id="{7C0D1090-1A77-49FC-A524-1CD862CE1478}"/>
                  </a:ext>
                </a:extLst>
              </p:cNvPr>
              <p:cNvSpPr/>
              <p:nvPr/>
            </p:nvSpPr>
            <p:spPr>
              <a:xfrm>
                <a:off x="6369079" y="320991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9" name="bk object 347">
                <a:extLst>
                  <a:ext uri="{FF2B5EF4-FFF2-40B4-BE49-F238E27FC236}">
                    <a16:creationId xmlns:a16="http://schemas.microsoft.com/office/drawing/2014/main" id="{FF9ACC0F-9AA5-4035-BF2F-0BF873E3926F}"/>
                  </a:ext>
                </a:extLst>
              </p:cNvPr>
              <p:cNvSpPr/>
              <p:nvPr/>
            </p:nvSpPr>
            <p:spPr>
              <a:xfrm>
                <a:off x="6369079" y="3288397"/>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0" name="bk object 348">
                <a:extLst>
                  <a:ext uri="{FF2B5EF4-FFF2-40B4-BE49-F238E27FC236}">
                    <a16:creationId xmlns:a16="http://schemas.microsoft.com/office/drawing/2014/main" id="{88596D40-172E-4B4B-9BFB-FF16FEBE5C3B}"/>
                  </a:ext>
                </a:extLst>
              </p:cNvPr>
              <p:cNvSpPr/>
              <p:nvPr/>
            </p:nvSpPr>
            <p:spPr>
              <a:xfrm>
                <a:off x="6369079" y="3366514"/>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1" name="bk object 349">
                <a:extLst>
                  <a:ext uri="{FF2B5EF4-FFF2-40B4-BE49-F238E27FC236}">
                    <a16:creationId xmlns:a16="http://schemas.microsoft.com/office/drawing/2014/main" id="{72ABAA8E-8493-484A-AD5B-B44901F9BC87}"/>
                  </a:ext>
                </a:extLst>
              </p:cNvPr>
              <p:cNvSpPr/>
              <p:nvPr/>
            </p:nvSpPr>
            <p:spPr>
              <a:xfrm>
                <a:off x="6369079" y="3444629"/>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2" name="bk object 350">
                <a:extLst>
                  <a:ext uri="{FF2B5EF4-FFF2-40B4-BE49-F238E27FC236}">
                    <a16:creationId xmlns:a16="http://schemas.microsoft.com/office/drawing/2014/main" id="{C027E5F5-64E1-4E13-B517-1468A35B6D78}"/>
                  </a:ext>
                </a:extLst>
              </p:cNvPr>
              <p:cNvSpPr/>
              <p:nvPr/>
            </p:nvSpPr>
            <p:spPr>
              <a:xfrm>
                <a:off x="6369079" y="3522746"/>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3" name="bk object 351">
                <a:extLst>
                  <a:ext uri="{FF2B5EF4-FFF2-40B4-BE49-F238E27FC236}">
                    <a16:creationId xmlns:a16="http://schemas.microsoft.com/office/drawing/2014/main" id="{60451D3A-748E-4F7F-B455-D307C2BCCE61}"/>
                  </a:ext>
                </a:extLst>
              </p:cNvPr>
              <p:cNvSpPr/>
              <p:nvPr/>
            </p:nvSpPr>
            <p:spPr>
              <a:xfrm>
                <a:off x="6369079" y="3600496"/>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4" name="bk object 352">
                <a:extLst>
                  <a:ext uri="{FF2B5EF4-FFF2-40B4-BE49-F238E27FC236}">
                    <a16:creationId xmlns:a16="http://schemas.microsoft.com/office/drawing/2014/main" id="{555EB98A-41B1-48DD-A4D8-4F9FB2C99294}"/>
                  </a:ext>
                </a:extLst>
              </p:cNvPr>
              <p:cNvSpPr/>
              <p:nvPr/>
            </p:nvSpPr>
            <p:spPr>
              <a:xfrm>
                <a:off x="6369079" y="3678606"/>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5" name="bk object 353">
                <a:extLst>
                  <a:ext uri="{FF2B5EF4-FFF2-40B4-BE49-F238E27FC236}">
                    <a16:creationId xmlns:a16="http://schemas.microsoft.com/office/drawing/2014/main" id="{A3D43577-6438-423F-848B-4D89A0DAC225}"/>
                  </a:ext>
                </a:extLst>
              </p:cNvPr>
              <p:cNvSpPr/>
              <p:nvPr/>
            </p:nvSpPr>
            <p:spPr>
              <a:xfrm>
                <a:off x="6369079" y="375672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6" name="bk object 354">
                <a:extLst>
                  <a:ext uri="{FF2B5EF4-FFF2-40B4-BE49-F238E27FC236}">
                    <a16:creationId xmlns:a16="http://schemas.microsoft.com/office/drawing/2014/main" id="{28A17C6C-DD40-4C38-A38C-16FC62577284}"/>
                  </a:ext>
                </a:extLst>
              </p:cNvPr>
              <p:cNvSpPr/>
              <p:nvPr/>
            </p:nvSpPr>
            <p:spPr>
              <a:xfrm>
                <a:off x="6369079" y="383483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7" name="bk object 355">
                <a:extLst>
                  <a:ext uri="{FF2B5EF4-FFF2-40B4-BE49-F238E27FC236}">
                    <a16:creationId xmlns:a16="http://schemas.microsoft.com/office/drawing/2014/main" id="{04130FEB-B747-4167-BC4D-F1CFB3F2B8A9}"/>
                  </a:ext>
                </a:extLst>
              </p:cNvPr>
              <p:cNvSpPr/>
              <p:nvPr/>
            </p:nvSpPr>
            <p:spPr>
              <a:xfrm>
                <a:off x="6369079" y="391295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8" name="bk object 356">
                <a:extLst>
                  <a:ext uri="{FF2B5EF4-FFF2-40B4-BE49-F238E27FC236}">
                    <a16:creationId xmlns:a16="http://schemas.microsoft.com/office/drawing/2014/main" id="{78666FCE-221F-4A66-AEB6-508D251A2CB2}"/>
                  </a:ext>
                </a:extLst>
              </p:cNvPr>
              <p:cNvSpPr/>
              <p:nvPr/>
            </p:nvSpPr>
            <p:spPr>
              <a:xfrm>
                <a:off x="6660752" y="2555599"/>
                <a:ext cx="14604" cy="13970"/>
              </a:xfrm>
              <a:custGeom>
                <a:avLst/>
                <a:gdLst/>
                <a:ahLst/>
                <a:cxnLst/>
                <a:rect l="l" t="t" r="r" b="b"/>
                <a:pathLst>
                  <a:path w="14604" h="13970">
                    <a:moveTo>
                      <a:pt x="0" y="0"/>
                    </a:moveTo>
                    <a:lnTo>
                      <a:pt x="13978" y="1363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9" name="bk object 357">
                <a:extLst>
                  <a:ext uri="{FF2B5EF4-FFF2-40B4-BE49-F238E27FC236}">
                    <a16:creationId xmlns:a16="http://schemas.microsoft.com/office/drawing/2014/main" id="{7D16A77C-EF29-4FD3-A1D7-D745AF651A35}"/>
                  </a:ext>
                </a:extLst>
              </p:cNvPr>
              <p:cNvSpPr/>
              <p:nvPr/>
            </p:nvSpPr>
            <p:spPr>
              <a:xfrm>
                <a:off x="6580659" y="2555599"/>
                <a:ext cx="94615" cy="92075"/>
              </a:xfrm>
              <a:custGeom>
                <a:avLst/>
                <a:gdLst/>
                <a:ahLst/>
                <a:cxnLst/>
                <a:rect l="l" t="t" r="r" b="b"/>
                <a:pathLst>
                  <a:path w="94614" h="92075">
                    <a:moveTo>
                      <a:pt x="0" y="0"/>
                    </a:moveTo>
                    <a:lnTo>
                      <a:pt x="94071" y="9174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0" name="bk object 358">
                <a:extLst>
                  <a:ext uri="{FF2B5EF4-FFF2-40B4-BE49-F238E27FC236}">
                    <a16:creationId xmlns:a16="http://schemas.microsoft.com/office/drawing/2014/main" id="{4E89F564-A104-4C87-8016-C0C474B06380}"/>
                  </a:ext>
                </a:extLst>
              </p:cNvPr>
              <p:cNvSpPr/>
              <p:nvPr/>
            </p:nvSpPr>
            <p:spPr>
              <a:xfrm>
                <a:off x="6530725" y="2585013"/>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1" name="bk object 359">
                <a:extLst>
                  <a:ext uri="{FF2B5EF4-FFF2-40B4-BE49-F238E27FC236}">
                    <a16:creationId xmlns:a16="http://schemas.microsoft.com/office/drawing/2014/main" id="{38E20263-4E66-43A0-8297-532477186A22}"/>
                  </a:ext>
                </a:extLst>
              </p:cNvPr>
              <p:cNvSpPr/>
              <p:nvPr/>
            </p:nvSpPr>
            <p:spPr>
              <a:xfrm>
                <a:off x="6530725" y="266312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2" name="bk object 360">
                <a:extLst>
                  <a:ext uri="{FF2B5EF4-FFF2-40B4-BE49-F238E27FC236}">
                    <a16:creationId xmlns:a16="http://schemas.microsoft.com/office/drawing/2014/main" id="{E9909087-CC9E-462C-9322-B88228DC5DC0}"/>
                  </a:ext>
                </a:extLst>
              </p:cNvPr>
              <p:cNvSpPr/>
              <p:nvPr/>
            </p:nvSpPr>
            <p:spPr>
              <a:xfrm>
                <a:off x="6530725" y="274123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3" name="bk object 361">
                <a:extLst>
                  <a:ext uri="{FF2B5EF4-FFF2-40B4-BE49-F238E27FC236}">
                    <a16:creationId xmlns:a16="http://schemas.microsoft.com/office/drawing/2014/main" id="{4CA81FF0-7B18-47EC-A005-7CE738CD0289}"/>
                  </a:ext>
                </a:extLst>
              </p:cNvPr>
              <p:cNvSpPr/>
              <p:nvPr/>
            </p:nvSpPr>
            <p:spPr>
              <a:xfrm>
                <a:off x="6530725" y="2819355"/>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4" name="bk object 362">
                <a:extLst>
                  <a:ext uri="{FF2B5EF4-FFF2-40B4-BE49-F238E27FC236}">
                    <a16:creationId xmlns:a16="http://schemas.microsoft.com/office/drawing/2014/main" id="{83D319C2-2C27-47D1-B9BE-CEC58B039C33}"/>
                  </a:ext>
                </a:extLst>
              </p:cNvPr>
              <p:cNvSpPr/>
              <p:nvPr/>
            </p:nvSpPr>
            <p:spPr>
              <a:xfrm>
                <a:off x="6530725" y="2897472"/>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5" name="bk object 363">
                <a:extLst>
                  <a:ext uri="{FF2B5EF4-FFF2-40B4-BE49-F238E27FC236}">
                    <a16:creationId xmlns:a16="http://schemas.microsoft.com/office/drawing/2014/main" id="{61E28550-A867-4104-AFCA-83B6456A178F}"/>
                  </a:ext>
                </a:extLst>
              </p:cNvPr>
              <p:cNvSpPr/>
              <p:nvPr/>
            </p:nvSpPr>
            <p:spPr>
              <a:xfrm>
                <a:off x="6530725" y="2975587"/>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6" name="bk object 364">
                <a:extLst>
                  <a:ext uri="{FF2B5EF4-FFF2-40B4-BE49-F238E27FC236}">
                    <a16:creationId xmlns:a16="http://schemas.microsoft.com/office/drawing/2014/main" id="{5A81B78B-9B4D-4661-A014-D8F93B168673}"/>
                  </a:ext>
                </a:extLst>
              </p:cNvPr>
              <p:cNvSpPr/>
              <p:nvPr/>
            </p:nvSpPr>
            <p:spPr>
              <a:xfrm>
                <a:off x="6530725" y="3053704"/>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7" name="bk object 365">
                <a:extLst>
                  <a:ext uri="{FF2B5EF4-FFF2-40B4-BE49-F238E27FC236}">
                    <a16:creationId xmlns:a16="http://schemas.microsoft.com/office/drawing/2014/main" id="{3E010AC0-7385-4158-8C10-4AE68FD92EB4}"/>
                  </a:ext>
                </a:extLst>
              </p:cNvPr>
              <p:cNvSpPr/>
              <p:nvPr/>
            </p:nvSpPr>
            <p:spPr>
              <a:xfrm>
                <a:off x="6530725" y="313182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8" name="bk object 366">
                <a:extLst>
                  <a:ext uri="{FF2B5EF4-FFF2-40B4-BE49-F238E27FC236}">
                    <a16:creationId xmlns:a16="http://schemas.microsoft.com/office/drawing/2014/main" id="{87B58C6E-E2FF-4B10-95D4-12A31BF48B8A}"/>
                  </a:ext>
                </a:extLst>
              </p:cNvPr>
              <p:cNvSpPr/>
              <p:nvPr/>
            </p:nvSpPr>
            <p:spPr>
              <a:xfrm>
                <a:off x="6530725" y="320993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9" name="bk object 367">
                <a:extLst>
                  <a:ext uri="{FF2B5EF4-FFF2-40B4-BE49-F238E27FC236}">
                    <a16:creationId xmlns:a16="http://schemas.microsoft.com/office/drawing/2014/main" id="{ECB6A2D4-6903-448C-BF3C-1805739934F4}"/>
                  </a:ext>
                </a:extLst>
              </p:cNvPr>
              <p:cNvSpPr/>
              <p:nvPr/>
            </p:nvSpPr>
            <p:spPr>
              <a:xfrm>
                <a:off x="6530725" y="3288412"/>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0" name="bk object 368">
                <a:extLst>
                  <a:ext uri="{FF2B5EF4-FFF2-40B4-BE49-F238E27FC236}">
                    <a16:creationId xmlns:a16="http://schemas.microsoft.com/office/drawing/2014/main" id="{56704B58-9A59-4FBE-9E84-F4C9A01D1036}"/>
                  </a:ext>
                </a:extLst>
              </p:cNvPr>
              <p:cNvSpPr/>
              <p:nvPr/>
            </p:nvSpPr>
            <p:spPr>
              <a:xfrm>
                <a:off x="6530725" y="336652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1" name="bk object 369">
                <a:extLst>
                  <a:ext uri="{FF2B5EF4-FFF2-40B4-BE49-F238E27FC236}">
                    <a16:creationId xmlns:a16="http://schemas.microsoft.com/office/drawing/2014/main" id="{25B83EF9-2F02-49BE-9466-867A9D3120A0}"/>
                  </a:ext>
                </a:extLst>
              </p:cNvPr>
              <p:cNvSpPr/>
              <p:nvPr/>
            </p:nvSpPr>
            <p:spPr>
              <a:xfrm>
                <a:off x="6530725" y="3444644"/>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2" name="bk object 370">
                <a:extLst>
                  <a:ext uri="{FF2B5EF4-FFF2-40B4-BE49-F238E27FC236}">
                    <a16:creationId xmlns:a16="http://schemas.microsoft.com/office/drawing/2014/main" id="{7335730E-F1A4-4D1B-BC2B-75F6403FB1BB}"/>
                  </a:ext>
                </a:extLst>
              </p:cNvPr>
              <p:cNvSpPr/>
              <p:nvPr/>
            </p:nvSpPr>
            <p:spPr>
              <a:xfrm>
                <a:off x="6530725" y="352276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3" name="bk object 371">
                <a:extLst>
                  <a:ext uri="{FF2B5EF4-FFF2-40B4-BE49-F238E27FC236}">
                    <a16:creationId xmlns:a16="http://schemas.microsoft.com/office/drawing/2014/main" id="{80588553-C92E-447D-938B-4791EE392A44}"/>
                  </a:ext>
                </a:extLst>
              </p:cNvPr>
              <p:cNvSpPr/>
              <p:nvPr/>
            </p:nvSpPr>
            <p:spPr>
              <a:xfrm>
                <a:off x="6530725" y="360051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4" name="bk object 372">
                <a:extLst>
                  <a:ext uri="{FF2B5EF4-FFF2-40B4-BE49-F238E27FC236}">
                    <a16:creationId xmlns:a16="http://schemas.microsoft.com/office/drawing/2014/main" id="{A502374D-B6E9-49B5-9B10-5EF6BCDA0FA3}"/>
                  </a:ext>
                </a:extLst>
              </p:cNvPr>
              <p:cNvSpPr/>
              <p:nvPr/>
            </p:nvSpPr>
            <p:spPr>
              <a:xfrm>
                <a:off x="6530725" y="367862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5" name="bk object 373">
                <a:extLst>
                  <a:ext uri="{FF2B5EF4-FFF2-40B4-BE49-F238E27FC236}">
                    <a16:creationId xmlns:a16="http://schemas.microsoft.com/office/drawing/2014/main" id="{463F34E6-81A4-4620-94B5-795BD0DA8DF8}"/>
                  </a:ext>
                </a:extLst>
              </p:cNvPr>
              <p:cNvSpPr/>
              <p:nvPr/>
            </p:nvSpPr>
            <p:spPr>
              <a:xfrm>
                <a:off x="6530725" y="3756736"/>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6" name="bk object 374">
                <a:extLst>
                  <a:ext uri="{FF2B5EF4-FFF2-40B4-BE49-F238E27FC236}">
                    <a16:creationId xmlns:a16="http://schemas.microsoft.com/office/drawing/2014/main" id="{E9DE9C59-226E-4B7F-917C-9A8F4033FBE6}"/>
                  </a:ext>
                </a:extLst>
              </p:cNvPr>
              <p:cNvSpPr/>
              <p:nvPr/>
            </p:nvSpPr>
            <p:spPr>
              <a:xfrm>
                <a:off x="6530725" y="3834853"/>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7" name="bk object 375">
                <a:extLst>
                  <a:ext uri="{FF2B5EF4-FFF2-40B4-BE49-F238E27FC236}">
                    <a16:creationId xmlns:a16="http://schemas.microsoft.com/office/drawing/2014/main" id="{B2DE6D3E-0204-4107-A4D6-E512B2664B17}"/>
                  </a:ext>
                </a:extLst>
              </p:cNvPr>
              <p:cNvSpPr/>
              <p:nvPr/>
            </p:nvSpPr>
            <p:spPr>
              <a:xfrm>
                <a:off x="6530725" y="391296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8" name="bk object 376">
                <a:extLst>
                  <a:ext uri="{FF2B5EF4-FFF2-40B4-BE49-F238E27FC236}">
                    <a16:creationId xmlns:a16="http://schemas.microsoft.com/office/drawing/2014/main" id="{C121227B-DA4D-4DDB-99A5-104FE18D971C}"/>
                  </a:ext>
                </a:extLst>
              </p:cNvPr>
              <p:cNvSpPr/>
              <p:nvPr/>
            </p:nvSpPr>
            <p:spPr>
              <a:xfrm>
                <a:off x="7101283" y="2555599"/>
                <a:ext cx="14604" cy="13970"/>
              </a:xfrm>
              <a:custGeom>
                <a:avLst/>
                <a:gdLst/>
                <a:ahLst/>
                <a:cxnLst/>
                <a:rect l="l" t="t" r="r" b="b"/>
                <a:pathLst>
                  <a:path w="14604" h="13970">
                    <a:moveTo>
                      <a:pt x="0" y="0"/>
                    </a:moveTo>
                    <a:lnTo>
                      <a:pt x="13971" y="13626"/>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89" name="bk object 377">
                <a:extLst>
                  <a:ext uri="{FF2B5EF4-FFF2-40B4-BE49-F238E27FC236}">
                    <a16:creationId xmlns:a16="http://schemas.microsoft.com/office/drawing/2014/main" id="{D7091C66-C050-4ED2-80F9-762805960CD0}"/>
                  </a:ext>
                </a:extLst>
              </p:cNvPr>
              <p:cNvSpPr/>
              <p:nvPr/>
            </p:nvSpPr>
            <p:spPr>
              <a:xfrm>
                <a:off x="7021190" y="2555599"/>
                <a:ext cx="94615" cy="92075"/>
              </a:xfrm>
              <a:custGeom>
                <a:avLst/>
                <a:gdLst/>
                <a:ahLst/>
                <a:cxnLst/>
                <a:rect l="l" t="t" r="r" b="b"/>
                <a:pathLst>
                  <a:path w="94614" h="92075">
                    <a:moveTo>
                      <a:pt x="0" y="0"/>
                    </a:moveTo>
                    <a:lnTo>
                      <a:pt x="94064" y="917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0" name="bk object 378">
                <a:extLst>
                  <a:ext uri="{FF2B5EF4-FFF2-40B4-BE49-F238E27FC236}">
                    <a16:creationId xmlns:a16="http://schemas.microsoft.com/office/drawing/2014/main" id="{D5B46AD2-74F7-4C1D-BBC6-D3916D2B3836}"/>
                  </a:ext>
                </a:extLst>
              </p:cNvPr>
              <p:cNvSpPr/>
              <p:nvPr/>
            </p:nvSpPr>
            <p:spPr>
              <a:xfrm>
                <a:off x="6971262" y="2585019"/>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1" name="bk object 379">
                <a:extLst>
                  <a:ext uri="{FF2B5EF4-FFF2-40B4-BE49-F238E27FC236}">
                    <a16:creationId xmlns:a16="http://schemas.microsoft.com/office/drawing/2014/main" id="{E0CE8538-9F9B-4665-B300-B81DCD5CEB12}"/>
                  </a:ext>
                </a:extLst>
              </p:cNvPr>
              <p:cNvSpPr/>
              <p:nvPr/>
            </p:nvSpPr>
            <p:spPr>
              <a:xfrm>
                <a:off x="6971262" y="2663135"/>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2" name="bk object 380">
                <a:extLst>
                  <a:ext uri="{FF2B5EF4-FFF2-40B4-BE49-F238E27FC236}">
                    <a16:creationId xmlns:a16="http://schemas.microsoft.com/office/drawing/2014/main" id="{A036FD73-6CE7-4E96-AA79-0D2E2982EA70}"/>
                  </a:ext>
                </a:extLst>
              </p:cNvPr>
              <p:cNvSpPr/>
              <p:nvPr/>
            </p:nvSpPr>
            <p:spPr>
              <a:xfrm>
                <a:off x="6971262" y="2741245"/>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3" name="bk object 381">
                <a:extLst>
                  <a:ext uri="{FF2B5EF4-FFF2-40B4-BE49-F238E27FC236}">
                    <a16:creationId xmlns:a16="http://schemas.microsoft.com/office/drawing/2014/main" id="{5E74DF22-CDCB-4E5C-8378-513978F341CD}"/>
                  </a:ext>
                </a:extLst>
              </p:cNvPr>
              <p:cNvSpPr/>
              <p:nvPr/>
            </p:nvSpPr>
            <p:spPr>
              <a:xfrm>
                <a:off x="6971262" y="2819362"/>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4" name="bk object 382">
                <a:extLst>
                  <a:ext uri="{FF2B5EF4-FFF2-40B4-BE49-F238E27FC236}">
                    <a16:creationId xmlns:a16="http://schemas.microsoft.com/office/drawing/2014/main" id="{9060C1DC-45AD-4E03-91A5-0738112641B3}"/>
                  </a:ext>
                </a:extLst>
              </p:cNvPr>
              <p:cNvSpPr/>
              <p:nvPr/>
            </p:nvSpPr>
            <p:spPr>
              <a:xfrm>
                <a:off x="6971262" y="2897479"/>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5" name="bk object 383">
                <a:extLst>
                  <a:ext uri="{FF2B5EF4-FFF2-40B4-BE49-F238E27FC236}">
                    <a16:creationId xmlns:a16="http://schemas.microsoft.com/office/drawing/2014/main" id="{465DF574-9CD4-4E8D-9321-81FF8A0E440A}"/>
                  </a:ext>
                </a:extLst>
              </p:cNvPr>
              <p:cNvSpPr/>
              <p:nvPr/>
            </p:nvSpPr>
            <p:spPr>
              <a:xfrm>
                <a:off x="6971262" y="2975593"/>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6" name="bk object 384">
                <a:extLst>
                  <a:ext uri="{FF2B5EF4-FFF2-40B4-BE49-F238E27FC236}">
                    <a16:creationId xmlns:a16="http://schemas.microsoft.com/office/drawing/2014/main" id="{602267A2-260E-4EAC-BACB-8C39907ACA3F}"/>
                  </a:ext>
                </a:extLst>
              </p:cNvPr>
              <p:cNvSpPr/>
              <p:nvPr/>
            </p:nvSpPr>
            <p:spPr>
              <a:xfrm>
                <a:off x="6971262" y="3053710"/>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7" name="bk object 385">
                <a:extLst>
                  <a:ext uri="{FF2B5EF4-FFF2-40B4-BE49-F238E27FC236}">
                    <a16:creationId xmlns:a16="http://schemas.microsoft.com/office/drawing/2014/main" id="{561B5805-520D-45BE-8349-60B1430EF169}"/>
                  </a:ext>
                </a:extLst>
              </p:cNvPr>
              <p:cNvSpPr/>
              <p:nvPr/>
            </p:nvSpPr>
            <p:spPr>
              <a:xfrm>
                <a:off x="6971262" y="3131826"/>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8" name="bk object 386">
                <a:extLst>
                  <a:ext uri="{FF2B5EF4-FFF2-40B4-BE49-F238E27FC236}">
                    <a16:creationId xmlns:a16="http://schemas.microsoft.com/office/drawing/2014/main" id="{D854B1AF-7D96-4ED6-B9FD-8492956F5EEF}"/>
                  </a:ext>
                </a:extLst>
              </p:cNvPr>
              <p:cNvSpPr/>
              <p:nvPr/>
            </p:nvSpPr>
            <p:spPr>
              <a:xfrm>
                <a:off x="6971262" y="3209936"/>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99" name="bk object 387">
                <a:extLst>
                  <a:ext uri="{FF2B5EF4-FFF2-40B4-BE49-F238E27FC236}">
                    <a16:creationId xmlns:a16="http://schemas.microsoft.com/office/drawing/2014/main" id="{04A3EC1F-D5C0-4C21-8189-D60A809CC0E8}"/>
                  </a:ext>
                </a:extLst>
              </p:cNvPr>
              <p:cNvSpPr/>
              <p:nvPr/>
            </p:nvSpPr>
            <p:spPr>
              <a:xfrm>
                <a:off x="6971262" y="3288418"/>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0" name="bk object 388">
                <a:extLst>
                  <a:ext uri="{FF2B5EF4-FFF2-40B4-BE49-F238E27FC236}">
                    <a16:creationId xmlns:a16="http://schemas.microsoft.com/office/drawing/2014/main" id="{FD9DE632-073D-4129-B248-45569A94706D}"/>
                  </a:ext>
                </a:extLst>
              </p:cNvPr>
              <p:cNvSpPr/>
              <p:nvPr/>
            </p:nvSpPr>
            <p:spPr>
              <a:xfrm>
                <a:off x="6971262" y="3366535"/>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1" name="bk object 389">
                <a:extLst>
                  <a:ext uri="{FF2B5EF4-FFF2-40B4-BE49-F238E27FC236}">
                    <a16:creationId xmlns:a16="http://schemas.microsoft.com/office/drawing/2014/main" id="{A9D11947-9977-4909-BC24-54AA457BB70D}"/>
                  </a:ext>
                </a:extLst>
              </p:cNvPr>
              <p:cNvSpPr/>
              <p:nvPr/>
            </p:nvSpPr>
            <p:spPr>
              <a:xfrm>
                <a:off x="6971262" y="3444650"/>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2" name="bk object 390">
                <a:extLst>
                  <a:ext uri="{FF2B5EF4-FFF2-40B4-BE49-F238E27FC236}">
                    <a16:creationId xmlns:a16="http://schemas.microsoft.com/office/drawing/2014/main" id="{A77FA3D7-4267-40A2-AAC2-90EEEC61A858}"/>
                  </a:ext>
                </a:extLst>
              </p:cNvPr>
              <p:cNvSpPr/>
              <p:nvPr/>
            </p:nvSpPr>
            <p:spPr>
              <a:xfrm>
                <a:off x="6971262" y="3522767"/>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3" name="bk object 391">
                <a:extLst>
                  <a:ext uri="{FF2B5EF4-FFF2-40B4-BE49-F238E27FC236}">
                    <a16:creationId xmlns:a16="http://schemas.microsoft.com/office/drawing/2014/main" id="{9069096C-5690-40F6-ACFB-64E704C8C03F}"/>
                  </a:ext>
                </a:extLst>
              </p:cNvPr>
              <p:cNvSpPr/>
              <p:nvPr/>
            </p:nvSpPr>
            <p:spPr>
              <a:xfrm>
                <a:off x="6971262" y="3600517"/>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4" name="bk object 392">
                <a:extLst>
                  <a:ext uri="{FF2B5EF4-FFF2-40B4-BE49-F238E27FC236}">
                    <a16:creationId xmlns:a16="http://schemas.microsoft.com/office/drawing/2014/main" id="{92BF7CAA-FAAD-4E6C-88A5-A5883D77494F}"/>
                  </a:ext>
                </a:extLst>
              </p:cNvPr>
              <p:cNvSpPr/>
              <p:nvPr/>
            </p:nvSpPr>
            <p:spPr>
              <a:xfrm>
                <a:off x="6971262" y="3678627"/>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5" name="bk object 393">
                <a:extLst>
                  <a:ext uri="{FF2B5EF4-FFF2-40B4-BE49-F238E27FC236}">
                    <a16:creationId xmlns:a16="http://schemas.microsoft.com/office/drawing/2014/main" id="{F1AC202E-5BEB-4CF2-A269-DC210219E657}"/>
                  </a:ext>
                </a:extLst>
              </p:cNvPr>
              <p:cNvSpPr/>
              <p:nvPr/>
            </p:nvSpPr>
            <p:spPr>
              <a:xfrm>
                <a:off x="6971262" y="3756742"/>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6" name="bk object 394">
                <a:extLst>
                  <a:ext uri="{FF2B5EF4-FFF2-40B4-BE49-F238E27FC236}">
                    <a16:creationId xmlns:a16="http://schemas.microsoft.com/office/drawing/2014/main" id="{BF0D5C15-13BF-4C93-9F8F-9B640EECF7B0}"/>
                  </a:ext>
                </a:extLst>
              </p:cNvPr>
              <p:cNvSpPr/>
              <p:nvPr/>
            </p:nvSpPr>
            <p:spPr>
              <a:xfrm>
                <a:off x="6971262" y="3834859"/>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7" name="bk object 395">
                <a:extLst>
                  <a:ext uri="{FF2B5EF4-FFF2-40B4-BE49-F238E27FC236}">
                    <a16:creationId xmlns:a16="http://schemas.microsoft.com/office/drawing/2014/main" id="{C70CD459-9D06-4CCB-B51D-0AB0C263B268}"/>
                  </a:ext>
                </a:extLst>
              </p:cNvPr>
              <p:cNvSpPr/>
              <p:nvPr/>
            </p:nvSpPr>
            <p:spPr>
              <a:xfrm>
                <a:off x="6971262" y="3912975"/>
                <a:ext cx="144145" cy="140970"/>
              </a:xfrm>
              <a:custGeom>
                <a:avLst/>
                <a:gdLst/>
                <a:ahLst/>
                <a:cxnLst/>
                <a:rect l="l" t="t" r="r" b="b"/>
                <a:pathLst>
                  <a:path w="144145" h="140970">
                    <a:moveTo>
                      <a:pt x="0" y="0"/>
                    </a:moveTo>
                    <a:lnTo>
                      <a:pt x="143992" y="1404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8" name="bk object 396">
                <a:extLst>
                  <a:ext uri="{FF2B5EF4-FFF2-40B4-BE49-F238E27FC236}">
                    <a16:creationId xmlns:a16="http://schemas.microsoft.com/office/drawing/2014/main" id="{73996242-83BD-410A-BDBB-EA9944565F25}"/>
                  </a:ext>
                </a:extLst>
              </p:cNvPr>
              <p:cNvSpPr/>
              <p:nvPr/>
            </p:nvSpPr>
            <p:spPr>
              <a:xfrm>
                <a:off x="7265073" y="2555599"/>
                <a:ext cx="14604" cy="13970"/>
              </a:xfrm>
              <a:custGeom>
                <a:avLst/>
                <a:gdLst/>
                <a:ahLst/>
                <a:cxnLst/>
                <a:rect l="l" t="t" r="r" b="b"/>
                <a:pathLst>
                  <a:path w="14604" h="13970">
                    <a:moveTo>
                      <a:pt x="0" y="0"/>
                    </a:moveTo>
                    <a:lnTo>
                      <a:pt x="13973" y="1362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9" name="bk object 397">
                <a:extLst>
                  <a:ext uri="{FF2B5EF4-FFF2-40B4-BE49-F238E27FC236}">
                    <a16:creationId xmlns:a16="http://schemas.microsoft.com/office/drawing/2014/main" id="{BFB93DDA-4F7D-45B5-B603-6442225D90FB}"/>
                  </a:ext>
                </a:extLst>
              </p:cNvPr>
              <p:cNvSpPr/>
              <p:nvPr/>
            </p:nvSpPr>
            <p:spPr>
              <a:xfrm>
                <a:off x="7184983" y="2555599"/>
                <a:ext cx="94615" cy="92075"/>
              </a:xfrm>
              <a:custGeom>
                <a:avLst/>
                <a:gdLst/>
                <a:ahLst/>
                <a:cxnLst/>
                <a:rect l="l" t="t" r="r" b="b"/>
                <a:pathLst>
                  <a:path w="94614" h="92075">
                    <a:moveTo>
                      <a:pt x="0" y="0"/>
                    </a:moveTo>
                    <a:lnTo>
                      <a:pt x="94064" y="9174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0" name="bk object 398">
                <a:extLst>
                  <a:ext uri="{FF2B5EF4-FFF2-40B4-BE49-F238E27FC236}">
                    <a16:creationId xmlns:a16="http://schemas.microsoft.com/office/drawing/2014/main" id="{5266B178-2C4D-44CF-A94E-1E969912B1B4}"/>
                  </a:ext>
                </a:extLst>
              </p:cNvPr>
              <p:cNvSpPr/>
              <p:nvPr/>
            </p:nvSpPr>
            <p:spPr>
              <a:xfrm>
                <a:off x="7135042" y="2585004"/>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1" name="bk object 399">
                <a:extLst>
                  <a:ext uri="{FF2B5EF4-FFF2-40B4-BE49-F238E27FC236}">
                    <a16:creationId xmlns:a16="http://schemas.microsoft.com/office/drawing/2014/main" id="{4E187BA1-71CE-40B6-A860-ECC4F72D1C89}"/>
                  </a:ext>
                </a:extLst>
              </p:cNvPr>
              <p:cNvSpPr/>
              <p:nvPr/>
            </p:nvSpPr>
            <p:spPr>
              <a:xfrm>
                <a:off x="7135042" y="266312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2" name="bk object 400">
                <a:extLst>
                  <a:ext uri="{FF2B5EF4-FFF2-40B4-BE49-F238E27FC236}">
                    <a16:creationId xmlns:a16="http://schemas.microsoft.com/office/drawing/2014/main" id="{0B4A5A00-F24F-492E-BAAE-2FFE81E0A8A2}"/>
                  </a:ext>
                </a:extLst>
              </p:cNvPr>
              <p:cNvSpPr/>
              <p:nvPr/>
            </p:nvSpPr>
            <p:spPr>
              <a:xfrm>
                <a:off x="7135042" y="274123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3" name="bk object 401">
                <a:extLst>
                  <a:ext uri="{FF2B5EF4-FFF2-40B4-BE49-F238E27FC236}">
                    <a16:creationId xmlns:a16="http://schemas.microsoft.com/office/drawing/2014/main" id="{DC87FD75-27AF-4FE5-AFD9-42811217C150}"/>
                  </a:ext>
                </a:extLst>
              </p:cNvPr>
              <p:cNvSpPr/>
              <p:nvPr/>
            </p:nvSpPr>
            <p:spPr>
              <a:xfrm>
                <a:off x="7135042" y="2819347"/>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4" name="bk object 402">
                <a:extLst>
                  <a:ext uri="{FF2B5EF4-FFF2-40B4-BE49-F238E27FC236}">
                    <a16:creationId xmlns:a16="http://schemas.microsoft.com/office/drawing/2014/main" id="{51402B59-23E2-43CB-A598-D3D0768A0A04}"/>
                  </a:ext>
                </a:extLst>
              </p:cNvPr>
              <p:cNvSpPr/>
              <p:nvPr/>
            </p:nvSpPr>
            <p:spPr>
              <a:xfrm>
                <a:off x="7135042" y="2897464"/>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5" name="bk object 403">
                <a:extLst>
                  <a:ext uri="{FF2B5EF4-FFF2-40B4-BE49-F238E27FC236}">
                    <a16:creationId xmlns:a16="http://schemas.microsoft.com/office/drawing/2014/main" id="{70EF1643-36BD-4754-A95D-B5DB310DD4F8}"/>
                  </a:ext>
                </a:extLst>
              </p:cNvPr>
              <p:cNvSpPr/>
              <p:nvPr/>
            </p:nvSpPr>
            <p:spPr>
              <a:xfrm>
                <a:off x="7135042" y="297557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6" name="bk object 404">
                <a:extLst>
                  <a:ext uri="{FF2B5EF4-FFF2-40B4-BE49-F238E27FC236}">
                    <a16:creationId xmlns:a16="http://schemas.microsoft.com/office/drawing/2014/main" id="{3E587D07-0651-461F-843F-F32648C4F96E}"/>
                  </a:ext>
                </a:extLst>
              </p:cNvPr>
              <p:cNvSpPr/>
              <p:nvPr/>
            </p:nvSpPr>
            <p:spPr>
              <a:xfrm>
                <a:off x="7135042" y="305369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7" name="bk object 405">
                <a:extLst>
                  <a:ext uri="{FF2B5EF4-FFF2-40B4-BE49-F238E27FC236}">
                    <a16:creationId xmlns:a16="http://schemas.microsoft.com/office/drawing/2014/main" id="{9BEC65AE-283D-4749-BECB-4336E205FDA9}"/>
                  </a:ext>
                </a:extLst>
              </p:cNvPr>
              <p:cNvSpPr/>
              <p:nvPr/>
            </p:nvSpPr>
            <p:spPr>
              <a:xfrm>
                <a:off x="7135042" y="313181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8" name="bk object 406">
                <a:extLst>
                  <a:ext uri="{FF2B5EF4-FFF2-40B4-BE49-F238E27FC236}">
                    <a16:creationId xmlns:a16="http://schemas.microsoft.com/office/drawing/2014/main" id="{322A8C3E-94B3-4341-A36F-4B507B71A7AD}"/>
                  </a:ext>
                </a:extLst>
              </p:cNvPr>
              <p:cNvSpPr/>
              <p:nvPr/>
            </p:nvSpPr>
            <p:spPr>
              <a:xfrm>
                <a:off x="7135042" y="320992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9" name="bk object 407">
                <a:extLst>
                  <a:ext uri="{FF2B5EF4-FFF2-40B4-BE49-F238E27FC236}">
                    <a16:creationId xmlns:a16="http://schemas.microsoft.com/office/drawing/2014/main" id="{C9C404C2-2F54-4C4D-9FD8-78DAD70443EE}"/>
                  </a:ext>
                </a:extLst>
              </p:cNvPr>
              <p:cNvSpPr/>
              <p:nvPr/>
            </p:nvSpPr>
            <p:spPr>
              <a:xfrm>
                <a:off x="7135042" y="3288403"/>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0" name="bk object 408">
                <a:extLst>
                  <a:ext uri="{FF2B5EF4-FFF2-40B4-BE49-F238E27FC236}">
                    <a16:creationId xmlns:a16="http://schemas.microsoft.com/office/drawing/2014/main" id="{B1513054-754D-4F88-8A35-87A598E698A9}"/>
                  </a:ext>
                </a:extLst>
              </p:cNvPr>
              <p:cNvSpPr/>
              <p:nvPr/>
            </p:nvSpPr>
            <p:spPr>
              <a:xfrm>
                <a:off x="7135042" y="3366520"/>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1" name="bk object 409">
                <a:extLst>
                  <a:ext uri="{FF2B5EF4-FFF2-40B4-BE49-F238E27FC236}">
                    <a16:creationId xmlns:a16="http://schemas.microsoft.com/office/drawing/2014/main" id="{E02CF014-4AEC-4401-8839-E679C9171E72}"/>
                  </a:ext>
                </a:extLst>
              </p:cNvPr>
              <p:cNvSpPr/>
              <p:nvPr/>
            </p:nvSpPr>
            <p:spPr>
              <a:xfrm>
                <a:off x="7135042" y="344463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2" name="bk object 410">
                <a:extLst>
                  <a:ext uri="{FF2B5EF4-FFF2-40B4-BE49-F238E27FC236}">
                    <a16:creationId xmlns:a16="http://schemas.microsoft.com/office/drawing/2014/main" id="{A2F46032-AFD7-46E6-AEC5-FE21CBFA4620}"/>
                  </a:ext>
                </a:extLst>
              </p:cNvPr>
              <p:cNvSpPr/>
              <p:nvPr/>
            </p:nvSpPr>
            <p:spPr>
              <a:xfrm>
                <a:off x="7135042" y="3522752"/>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3" name="bk object 411">
                <a:extLst>
                  <a:ext uri="{FF2B5EF4-FFF2-40B4-BE49-F238E27FC236}">
                    <a16:creationId xmlns:a16="http://schemas.microsoft.com/office/drawing/2014/main" id="{D4158EAB-3A0D-48E1-BC77-1B415AA50A10}"/>
                  </a:ext>
                </a:extLst>
              </p:cNvPr>
              <p:cNvSpPr/>
              <p:nvPr/>
            </p:nvSpPr>
            <p:spPr>
              <a:xfrm>
                <a:off x="7135042" y="3600502"/>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4" name="bk object 412">
                <a:extLst>
                  <a:ext uri="{FF2B5EF4-FFF2-40B4-BE49-F238E27FC236}">
                    <a16:creationId xmlns:a16="http://schemas.microsoft.com/office/drawing/2014/main" id="{5DFE22CE-4770-48E1-8026-6278547B3556}"/>
                  </a:ext>
                </a:extLst>
              </p:cNvPr>
              <p:cNvSpPr/>
              <p:nvPr/>
            </p:nvSpPr>
            <p:spPr>
              <a:xfrm>
                <a:off x="7135042" y="3678612"/>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5" name="bk object 413">
                <a:extLst>
                  <a:ext uri="{FF2B5EF4-FFF2-40B4-BE49-F238E27FC236}">
                    <a16:creationId xmlns:a16="http://schemas.microsoft.com/office/drawing/2014/main" id="{82B5E6B2-8ED2-4D5C-A128-6D2040E4F74F}"/>
                  </a:ext>
                </a:extLst>
              </p:cNvPr>
              <p:cNvSpPr/>
              <p:nvPr/>
            </p:nvSpPr>
            <p:spPr>
              <a:xfrm>
                <a:off x="7135042" y="3756728"/>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6" name="bk object 414">
                <a:extLst>
                  <a:ext uri="{FF2B5EF4-FFF2-40B4-BE49-F238E27FC236}">
                    <a16:creationId xmlns:a16="http://schemas.microsoft.com/office/drawing/2014/main" id="{602BA8DA-0BD7-4BCF-BCA9-9B11C71178BF}"/>
                  </a:ext>
                </a:extLst>
              </p:cNvPr>
              <p:cNvSpPr/>
              <p:nvPr/>
            </p:nvSpPr>
            <p:spPr>
              <a:xfrm>
                <a:off x="7135042" y="3834845"/>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7" name="bk object 415">
                <a:extLst>
                  <a:ext uri="{FF2B5EF4-FFF2-40B4-BE49-F238E27FC236}">
                    <a16:creationId xmlns:a16="http://schemas.microsoft.com/office/drawing/2014/main" id="{F4D783B0-5479-4512-B870-E8CC742680E0}"/>
                  </a:ext>
                </a:extLst>
              </p:cNvPr>
              <p:cNvSpPr/>
              <p:nvPr/>
            </p:nvSpPr>
            <p:spPr>
              <a:xfrm>
                <a:off x="7135042" y="3912961"/>
                <a:ext cx="144145" cy="140970"/>
              </a:xfrm>
              <a:custGeom>
                <a:avLst/>
                <a:gdLst/>
                <a:ahLst/>
                <a:cxnLst/>
                <a:rect l="l" t="t" r="r" b="b"/>
                <a:pathLst>
                  <a:path w="144145" h="140970">
                    <a:moveTo>
                      <a:pt x="0" y="0"/>
                    </a:moveTo>
                    <a:lnTo>
                      <a:pt x="144005" y="14045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8" name="bk object 416">
                <a:extLst>
                  <a:ext uri="{FF2B5EF4-FFF2-40B4-BE49-F238E27FC236}">
                    <a16:creationId xmlns:a16="http://schemas.microsoft.com/office/drawing/2014/main" id="{27DEC7B3-817C-450A-895A-B1F9E107420F}"/>
                  </a:ext>
                </a:extLst>
              </p:cNvPr>
              <p:cNvSpPr/>
              <p:nvPr/>
            </p:nvSpPr>
            <p:spPr>
              <a:xfrm>
                <a:off x="7428557" y="2555599"/>
                <a:ext cx="13970" cy="13970"/>
              </a:xfrm>
              <a:custGeom>
                <a:avLst/>
                <a:gdLst/>
                <a:ahLst/>
                <a:cxnLst/>
                <a:rect l="l" t="t" r="r" b="b"/>
                <a:pathLst>
                  <a:path w="13970" h="13970">
                    <a:moveTo>
                      <a:pt x="0" y="0"/>
                    </a:moveTo>
                    <a:lnTo>
                      <a:pt x="13964" y="13619"/>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9" name="bk object 417">
                <a:extLst>
                  <a:ext uri="{FF2B5EF4-FFF2-40B4-BE49-F238E27FC236}">
                    <a16:creationId xmlns:a16="http://schemas.microsoft.com/office/drawing/2014/main" id="{B8629F76-1561-47AA-B622-22779E09AC3B}"/>
                  </a:ext>
                </a:extLst>
              </p:cNvPr>
              <p:cNvSpPr/>
              <p:nvPr/>
            </p:nvSpPr>
            <p:spPr>
              <a:xfrm>
                <a:off x="7348464" y="2555599"/>
                <a:ext cx="94615" cy="92075"/>
              </a:xfrm>
              <a:custGeom>
                <a:avLst/>
                <a:gdLst/>
                <a:ahLst/>
                <a:cxnLst/>
                <a:rect l="l" t="t" r="r" b="b"/>
                <a:pathLst>
                  <a:path w="94614" h="92075">
                    <a:moveTo>
                      <a:pt x="0" y="0"/>
                    </a:moveTo>
                    <a:lnTo>
                      <a:pt x="94057" y="91735"/>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0" name="bk object 418">
                <a:extLst>
                  <a:ext uri="{FF2B5EF4-FFF2-40B4-BE49-F238E27FC236}">
                    <a16:creationId xmlns:a16="http://schemas.microsoft.com/office/drawing/2014/main" id="{0992EE6A-31D8-4E84-B4FC-58A129E26E3C}"/>
                  </a:ext>
                </a:extLst>
              </p:cNvPr>
              <p:cNvSpPr/>
              <p:nvPr/>
            </p:nvSpPr>
            <p:spPr>
              <a:xfrm>
                <a:off x="7298516" y="258499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1" name="bk object 419">
                <a:extLst>
                  <a:ext uri="{FF2B5EF4-FFF2-40B4-BE49-F238E27FC236}">
                    <a16:creationId xmlns:a16="http://schemas.microsoft.com/office/drawing/2014/main" id="{11C7F2CD-07D2-4FF9-BE6C-B74F64BF6185}"/>
                  </a:ext>
                </a:extLst>
              </p:cNvPr>
              <p:cNvSpPr/>
              <p:nvPr/>
            </p:nvSpPr>
            <p:spPr>
              <a:xfrm>
                <a:off x="7298516" y="2663116"/>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2" name="bk object 420">
                <a:extLst>
                  <a:ext uri="{FF2B5EF4-FFF2-40B4-BE49-F238E27FC236}">
                    <a16:creationId xmlns:a16="http://schemas.microsoft.com/office/drawing/2014/main" id="{7E1F9D9D-FF6D-4806-8EAD-77649DEBE15E}"/>
                  </a:ext>
                </a:extLst>
              </p:cNvPr>
              <p:cNvSpPr/>
              <p:nvPr/>
            </p:nvSpPr>
            <p:spPr>
              <a:xfrm>
                <a:off x="7298516" y="2741226"/>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3" name="bk object 421">
                <a:extLst>
                  <a:ext uri="{FF2B5EF4-FFF2-40B4-BE49-F238E27FC236}">
                    <a16:creationId xmlns:a16="http://schemas.microsoft.com/office/drawing/2014/main" id="{67C28377-3CCF-4472-A3F6-6C946DAAB495}"/>
                  </a:ext>
                </a:extLst>
              </p:cNvPr>
              <p:cNvSpPr/>
              <p:nvPr/>
            </p:nvSpPr>
            <p:spPr>
              <a:xfrm>
                <a:off x="7298516" y="2819342"/>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4" name="bk object 422">
                <a:extLst>
                  <a:ext uri="{FF2B5EF4-FFF2-40B4-BE49-F238E27FC236}">
                    <a16:creationId xmlns:a16="http://schemas.microsoft.com/office/drawing/2014/main" id="{0E867B32-ADC1-4256-BB70-0B95841E648F}"/>
                  </a:ext>
                </a:extLst>
              </p:cNvPr>
              <p:cNvSpPr/>
              <p:nvPr/>
            </p:nvSpPr>
            <p:spPr>
              <a:xfrm>
                <a:off x="7298516" y="289745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5" name="bk object 423">
                <a:extLst>
                  <a:ext uri="{FF2B5EF4-FFF2-40B4-BE49-F238E27FC236}">
                    <a16:creationId xmlns:a16="http://schemas.microsoft.com/office/drawing/2014/main" id="{71944C4B-AC8C-40E3-AC5C-61F4DB7C24F0}"/>
                  </a:ext>
                </a:extLst>
              </p:cNvPr>
              <p:cNvSpPr/>
              <p:nvPr/>
            </p:nvSpPr>
            <p:spPr>
              <a:xfrm>
                <a:off x="7298516" y="2975574"/>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6" name="bk object 424">
                <a:extLst>
                  <a:ext uri="{FF2B5EF4-FFF2-40B4-BE49-F238E27FC236}">
                    <a16:creationId xmlns:a16="http://schemas.microsoft.com/office/drawing/2014/main" id="{C3EF4C6C-09D8-4605-ACD4-15E05D2C645C}"/>
                  </a:ext>
                </a:extLst>
              </p:cNvPr>
              <p:cNvSpPr/>
              <p:nvPr/>
            </p:nvSpPr>
            <p:spPr>
              <a:xfrm>
                <a:off x="7298516" y="305369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7" name="bk object 425">
                <a:extLst>
                  <a:ext uri="{FF2B5EF4-FFF2-40B4-BE49-F238E27FC236}">
                    <a16:creationId xmlns:a16="http://schemas.microsoft.com/office/drawing/2014/main" id="{3779A565-CBCF-4573-A625-DDF05B1C57EC}"/>
                  </a:ext>
                </a:extLst>
              </p:cNvPr>
              <p:cNvSpPr/>
              <p:nvPr/>
            </p:nvSpPr>
            <p:spPr>
              <a:xfrm>
                <a:off x="7298516" y="3131807"/>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8" name="bk object 426">
                <a:extLst>
                  <a:ext uri="{FF2B5EF4-FFF2-40B4-BE49-F238E27FC236}">
                    <a16:creationId xmlns:a16="http://schemas.microsoft.com/office/drawing/2014/main" id="{79A81BEF-9B82-44E5-8D91-7F9964BAE298}"/>
                  </a:ext>
                </a:extLst>
              </p:cNvPr>
              <p:cNvSpPr/>
              <p:nvPr/>
            </p:nvSpPr>
            <p:spPr>
              <a:xfrm>
                <a:off x="7298516" y="3209917"/>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9" name="bk object 427">
                <a:extLst>
                  <a:ext uri="{FF2B5EF4-FFF2-40B4-BE49-F238E27FC236}">
                    <a16:creationId xmlns:a16="http://schemas.microsoft.com/office/drawing/2014/main" id="{7EC778BB-3A43-404B-A6D9-D32B0C35432F}"/>
                  </a:ext>
                </a:extLst>
              </p:cNvPr>
              <p:cNvSpPr/>
              <p:nvPr/>
            </p:nvSpPr>
            <p:spPr>
              <a:xfrm>
                <a:off x="7298516" y="328839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0" name="bk object 428">
                <a:extLst>
                  <a:ext uri="{FF2B5EF4-FFF2-40B4-BE49-F238E27FC236}">
                    <a16:creationId xmlns:a16="http://schemas.microsoft.com/office/drawing/2014/main" id="{9C264AFD-0CAE-44B1-AADD-18B690679678}"/>
                  </a:ext>
                </a:extLst>
              </p:cNvPr>
              <p:cNvSpPr/>
              <p:nvPr/>
            </p:nvSpPr>
            <p:spPr>
              <a:xfrm>
                <a:off x="7298516" y="3366515"/>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1" name="bk object 429">
                <a:extLst>
                  <a:ext uri="{FF2B5EF4-FFF2-40B4-BE49-F238E27FC236}">
                    <a16:creationId xmlns:a16="http://schemas.microsoft.com/office/drawing/2014/main" id="{F69EEB2C-73E4-47EE-AF22-37F7EEDBE3CC}"/>
                  </a:ext>
                </a:extLst>
              </p:cNvPr>
              <p:cNvSpPr/>
              <p:nvPr/>
            </p:nvSpPr>
            <p:spPr>
              <a:xfrm>
                <a:off x="7298516" y="344463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2" name="bk object 430">
                <a:extLst>
                  <a:ext uri="{FF2B5EF4-FFF2-40B4-BE49-F238E27FC236}">
                    <a16:creationId xmlns:a16="http://schemas.microsoft.com/office/drawing/2014/main" id="{1DF3A744-670F-4B8B-9ABC-D8D88CA4B2CE}"/>
                  </a:ext>
                </a:extLst>
              </p:cNvPr>
              <p:cNvSpPr/>
              <p:nvPr/>
            </p:nvSpPr>
            <p:spPr>
              <a:xfrm>
                <a:off x="7298516" y="3522747"/>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3" name="bk object 431">
                <a:extLst>
                  <a:ext uri="{FF2B5EF4-FFF2-40B4-BE49-F238E27FC236}">
                    <a16:creationId xmlns:a16="http://schemas.microsoft.com/office/drawing/2014/main" id="{6774169C-DDA9-42F1-8A56-26229ACD5F39}"/>
                  </a:ext>
                </a:extLst>
              </p:cNvPr>
              <p:cNvSpPr/>
              <p:nvPr/>
            </p:nvSpPr>
            <p:spPr>
              <a:xfrm>
                <a:off x="7298516" y="360049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4" name="bk object 432">
                <a:extLst>
                  <a:ext uri="{FF2B5EF4-FFF2-40B4-BE49-F238E27FC236}">
                    <a16:creationId xmlns:a16="http://schemas.microsoft.com/office/drawing/2014/main" id="{48A1A1F3-C77A-4B1B-9CE8-E0EB28057431}"/>
                  </a:ext>
                </a:extLst>
              </p:cNvPr>
              <p:cNvSpPr/>
              <p:nvPr/>
            </p:nvSpPr>
            <p:spPr>
              <a:xfrm>
                <a:off x="7298516" y="367860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5" name="bk object 433">
                <a:extLst>
                  <a:ext uri="{FF2B5EF4-FFF2-40B4-BE49-F238E27FC236}">
                    <a16:creationId xmlns:a16="http://schemas.microsoft.com/office/drawing/2014/main" id="{76A196B7-0485-4E05-9526-469221226B2E}"/>
                  </a:ext>
                </a:extLst>
              </p:cNvPr>
              <p:cNvSpPr/>
              <p:nvPr/>
            </p:nvSpPr>
            <p:spPr>
              <a:xfrm>
                <a:off x="7298516" y="3756723"/>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6" name="bk object 434">
                <a:extLst>
                  <a:ext uri="{FF2B5EF4-FFF2-40B4-BE49-F238E27FC236}">
                    <a16:creationId xmlns:a16="http://schemas.microsoft.com/office/drawing/2014/main" id="{B938BDFA-A4F5-40C3-B125-46228A3B6B0C}"/>
                  </a:ext>
                </a:extLst>
              </p:cNvPr>
              <p:cNvSpPr/>
              <p:nvPr/>
            </p:nvSpPr>
            <p:spPr>
              <a:xfrm>
                <a:off x="7298516" y="383483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7" name="bk object 435">
                <a:extLst>
                  <a:ext uri="{FF2B5EF4-FFF2-40B4-BE49-F238E27FC236}">
                    <a16:creationId xmlns:a16="http://schemas.microsoft.com/office/drawing/2014/main" id="{398A4C33-674D-45F2-84C2-1EE85556363C}"/>
                  </a:ext>
                </a:extLst>
              </p:cNvPr>
              <p:cNvSpPr/>
              <p:nvPr/>
            </p:nvSpPr>
            <p:spPr>
              <a:xfrm>
                <a:off x="7298516" y="3912955"/>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8" name="bk object 436">
                <a:extLst>
                  <a:ext uri="{FF2B5EF4-FFF2-40B4-BE49-F238E27FC236}">
                    <a16:creationId xmlns:a16="http://schemas.microsoft.com/office/drawing/2014/main" id="{40869E11-1E7B-4857-A4B6-5C070B8EDB5D}"/>
                  </a:ext>
                </a:extLst>
              </p:cNvPr>
              <p:cNvSpPr/>
              <p:nvPr/>
            </p:nvSpPr>
            <p:spPr>
              <a:xfrm>
                <a:off x="7908108" y="2555599"/>
                <a:ext cx="13970" cy="13970"/>
              </a:xfrm>
              <a:custGeom>
                <a:avLst/>
                <a:gdLst/>
                <a:ahLst/>
                <a:cxnLst/>
                <a:rect l="l" t="t" r="r" b="b"/>
                <a:pathLst>
                  <a:path w="13970" h="13970">
                    <a:moveTo>
                      <a:pt x="0" y="0"/>
                    </a:moveTo>
                    <a:lnTo>
                      <a:pt x="13952" y="1360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9" name="bk object 437">
                <a:extLst>
                  <a:ext uri="{FF2B5EF4-FFF2-40B4-BE49-F238E27FC236}">
                    <a16:creationId xmlns:a16="http://schemas.microsoft.com/office/drawing/2014/main" id="{483F9AF1-ABFA-489F-97F2-798CBC743701}"/>
                  </a:ext>
                </a:extLst>
              </p:cNvPr>
              <p:cNvSpPr/>
              <p:nvPr/>
            </p:nvSpPr>
            <p:spPr>
              <a:xfrm>
                <a:off x="7828018" y="2555599"/>
                <a:ext cx="94615" cy="92075"/>
              </a:xfrm>
              <a:custGeom>
                <a:avLst/>
                <a:gdLst/>
                <a:ahLst/>
                <a:cxnLst/>
                <a:rect l="l" t="t" r="r" b="b"/>
                <a:pathLst>
                  <a:path w="94615" h="92075">
                    <a:moveTo>
                      <a:pt x="0" y="0"/>
                    </a:moveTo>
                    <a:lnTo>
                      <a:pt x="94042" y="9172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0" name="bk object 438">
                <a:extLst>
                  <a:ext uri="{FF2B5EF4-FFF2-40B4-BE49-F238E27FC236}">
                    <a16:creationId xmlns:a16="http://schemas.microsoft.com/office/drawing/2014/main" id="{2551DE96-A0FE-4A72-81DC-11C9F24B5301}"/>
                  </a:ext>
                </a:extLst>
              </p:cNvPr>
              <p:cNvSpPr/>
              <p:nvPr/>
            </p:nvSpPr>
            <p:spPr>
              <a:xfrm>
                <a:off x="7778081" y="258500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1" name="bk object 439">
                <a:extLst>
                  <a:ext uri="{FF2B5EF4-FFF2-40B4-BE49-F238E27FC236}">
                    <a16:creationId xmlns:a16="http://schemas.microsoft.com/office/drawing/2014/main" id="{AC6BE109-B0D4-487D-9154-8A7A2C211B93}"/>
                  </a:ext>
                </a:extLst>
              </p:cNvPr>
              <p:cNvSpPr/>
              <p:nvPr/>
            </p:nvSpPr>
            <p:spPr>
              <a:xfrm>
                <a:off x="7778081" y="266312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2" name="bk object 440">
                <a:extLst>
                  <a:ext uri="{FF2B5EF4-FFF2-40B4-BE49-F238E27FC236}">
                    <a16:creationId xmlns:a16="http://schemas.microsoft.com/office/drawing/2014/main" id="{87896260-AFF4-44B9-9F27-99FEDD872A83}"/>
                  </a:ext>
                </a:extLst>
              </p:cNvPr>
              <p:cNvSpPr/>
              <p:nvPr/>
            </p:nvSpPr>
            <p:spPr>
              <a:xfrm>
                <a:off x="7778081" y="274123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3" name="bk object 441">
                <a:extLst>
                  <a:ext uri="{FF2B5EF4-FFF2-40B4-BE49-F238E27FC236}">
                    <a16:creationId xmlns:a16="http://schemas.microsoft.com/office/drawing/2014/main" id="{07DE3EB4-D90A-46ED-9695-19BA0DC49AE3}"/>
                  </a:ext>
                </a:extLst>
              </p:cNvPr>
              <p:cNvSpPr/>
              <p:nvPr/>
            </p:nvSpPr>
            <p:spPr>
              <a:xfrm>
                <a:off x="7778081" y="2819351"/>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4" name="bk object 442">
                <a:extLst>
                  <a:ext uri="{FF2B5EF4-FFF2-40B4-BE49-F238E27FC236}">
                    <a16:creationId xmlns:a16="http://schemas.microsoft.com/office/drawing/2014/main" id="{70AD7430-8F59-44CB-8AD2-036D5C604DB9}"/>
                  </a:ext>
                </a:extLst>
              </p:cNvPr>
              <p:cNvSpPr/>
              <p:nvPr/>
            </p:nvSpPr>
            <p:spPr>
              <a:xfrm>
                <a:off x="7778081" y="289746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5" name="bk object 443">
                <a:extLst>
                  <a:ext uri="{FF2B5EF4-FFF2-40B4-BE49-F238E27FC236}">
                    <a16:creationId xmlns:a16="http://schemas.microsoft.com/office/drawing/2014/main" id="{7309B8E8-B4B7-47CB-B7C7-11E9BD3BBF31}"/>
                  </a:ext>
                </a:extLst>
              </p:cNvPr>
              <p:cNvSpPr/>
              <p:nvPr/>
            </p:nvSpPr>
            <p:spPr>
              <a:xfrm>
                <a:off x="7778081" y="2975582"/>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6" name="bk object 444">
                <a:extLst>
                  <a:ext uri="{FF2B5EF4-FFF2-40B4-BE49-F238E27FC236}">
                    <a16:creationId xmlns:a16="http://schemas.microsoft.com/office/drawing/2014/main" id="{480EF22E-9229-4F18-943A-111919AAD8C3}"/>
                  </a:ext>
                </a:extLst>
              </p:cNvPr>
              <p:cNvSpPr/>
              <p:nvPr/>
            </p:nvSpPr>
            <p:spPr>
              <a:xfrm>
                <a:off x="7778081" y="3053699"/>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7" name="bk object 445">
                <a:extLst>
                  <a:ext uri="{FF2B5EF4-FFF2-40B4-BE49-F238E27FC236}">
                    <a16:creationId xmlns:a16="http://schemas.microsoft.com/office/drawing/2014/main" id="{EC943206-8A30-4601-9AF3-EE78EF54584E}"/>
                  </a:ext>
                </a:extLst>
              </p:cNvPr>
              <p:cNvSpPr/>
              <p:nvPr/>
            </p:nvSpPr>
            <p:spPr>
              <a:xfrm>
                <a:off x="7778081" y="313181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8" name="bk object 446">
                <a:extLst>
                  <a:ext uri="{FF2B5EF4-FFF2-40B4-BE49-F238E27FC236}">
                    <a16:creationId xmlns:a16="http://schemas.microsoft.com/office/drawing/2014/main" id="{5152450C-5247-4E44-A7BF-A93F627A8E39}"/>
                  </a:ext>
                </a:extLst>
              </p:cNvPr>
              <p:cNvSpPr/>
              <p:nvPr/>
            </p:nvSpPr>
            <p:spPr>
              <a:xfrm>
                <a:off x="7778081" y="320992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59" name="bk object 447">
                <a:extLst>
                  <a:ext uri="{FF2B5EF4-FFF2-40B4-BE49-F238E27FC236}">
                    <a16:creationId xmlns:a16="http://schemas.microsoft.com/office/drawing/2014/main" id="{F13205EF-63FC-4729-B6F3-7FEEFB44E4F8}"/>
                  </a:ext>
                </a:extLst>
              </p:cNvPr>
              <p:cNvSpPr/>
              <p:nvPr/>
            </p:nvSpPr>
            <p:spPr>
              <a:xfrm>
                <a:off x="7778081" y="3288407"/>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0" name="bk object 448">
                <a:extLst>
                  <a:ext uri="{FF2B5EF4-FFF2-40B4-BE49-F238E27FC236}">
                    <a16:creationId xmlns:a16="http://schemas.microsoft.com/office/drawing/2014/main" id="{84A97ACF-B51F-484E-8CF4-5A91AB5C4328}"/>
                  </a:ext>
                </a:extLst>
              </p:cNvPr>
              <p:cNvSpPr/>
              <p:nvPr/>
            </p:nvSpPr>
            <p:spPr>
              <a:xfrm>
                <a:off x="7778081" y="3366524"/>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1" name="bk object 449">
                <a:extLst>
                  <a:ext uri="{FF2B5EF4-FFF2-40B4-BE49-F238E27FC236}">
                    <a16:creationId xmlns:a16="http://schemas.microsoft.com/office/drawing/2014/main" id="{093D8932-E4D4-4595-A3C2-55A732DBC435}"/>
                  </a:ext>
                </a:extLst>
              </p:cNvPr>
              <p:cNvSpPr/>
              <p:nvPr/>
            </p:nvSpPr>
            <p:spPr>
              <a:xfrm>
                <a:off x="7778081" y="3444639"/>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2" name="bk object 450">
                <a:extLst>
                  <a:ext uri="{FF2B5EF4-FFF2-40B4-BE49-F238E27FC236}">
                    <a16:creationId xmlns:a16="http://schemas.microsoft.com/office/drawing/2014/main" id="{2099CD23-219D-4088-B35E-D6CA84349E66}"/>
                  </a:ext>
                </a:extLst>
              </p:cNvPr>
              <p:cNvSpPr/>
              <p:nvPr/>
            </p:nvSpPr>
            <p:spPr>
              <a:xfrm>
                <a:off x="7778081" y="3522756"/>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3" name="bk object 451">
                <a:extLst>
                  <a:ext uri="{FF2B5EF4-FFF2-40B4-BE49-F238E27FC236}">
                    <a16:creationId xmlns:a16="http://schemas.microsoft.com/office/drawing/2014/main" id="{0B4553F9-9C08-41E1-8A37-6CF4985484BC}"/>
                  </a:ext>
                </a:extLst>
              </p:cNvPr>
              <p:cNvSpPr/>
              <p:nvPr/>
            </p:nvSpPr>
            <p:spPr>
              <a:xfrm>
                <a:off x="7778081" y="3600506"/>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4" name="bk object 452">
                <a:extLst>
                  <a:ext uri="{FF2B5EF4-FFF2-40B4-BE49-F238E27FC236}">
                    <a16:creationId xmlns:a16="http://schemas.microsoft.com/office/drawing/2014/main" id="{AFA7F4E4-5DEC-482F-BDBD-80D0309EE25F}"/>
                  </a:ext>
                </a:extLst>
              </p:cNvPr>
              <p:cNvSpPr/>
              <p:nvPr/>
            </p:nvSpPr>
            <p:spPr>
              <a:xfrm>
                <a:off x="7778081" y="3678616"/>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5" name="bk object 453">
                <a:extLst>
                  <a:ext uri="{FF2B5EF4-FFF2-40B4-BE49-F238E27FC236}">
                    <a16:creationId xmlns:a16="http://schemas.microsoft.com/office/drawing/2014/main" id="{32274D63-8CB5-483C-9319-B2771A1F289F}"/>
                  </a:ext>
                </a:extLst>
              </p:cNvPr>
              <p:cNvSpPr/>
              <p:nvPr/>
            </p:nvSpPr>
            <p:spPr>
              <a:xfrm>
                <a:off x="7778081" y="3756731"/>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6" name="bk object 454">
                <a:extLst>
                  <a:ext uri="{FF2B5EF4-FFF2-40B4-BE49-F238E27FC236}">
                    <a16:creationId xmlns:a16="http://schemas.microsoft.com/office/drawing/2014/main" id="{F5E40224-623A-4298-B69C-DC771C21C563}"/>
                  </a:ext>
                </a:extLst>
              </p:cNvPr>
              <p:cNvSpPr/>
              <p:nvPr/>
            </p:nvSpPr>
            <p:spPr>
              <a:xfrm>
                <a:off x="7778081" y="3834848"/>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7" name="bk object 455">
                <a:extLst>
                  <a:ext uri="{FF2B5EF4-FFF2-40B4-BE49-F238E27FC236}">
                    <a16:creationId xmlns:a16="http://schemas.microsoft.com/office/drawing/2014/main" id="{DE7A669C-0DCB-4759-BC41-D4FE06A975D4}"/>
                  </a:ext>
                </a:extLst>
              </p:cNvPr>
              <p:cNvSpPr/>
              <p:nvPr/>
            </p:nvSpPr>
            <p:spPr>
              <a:xfrm>
                <a:off x="7778081" y="3912965"/>
                <a:ext cx="144145" cy="140970"/>
              </a:xfrm>
              <a:custGeom>
                <a:avLst/>
                <a:gdLst/>
                <a:ahLst/>
                <a:cxnLst/>
                <a:rect l="l" t="t" r="r" b="b"/>
                <a:pathLst>
                  <a:path w="144145" h="140970">
                    <a:moveTo>
                      <a:pt x="0" y="0"/>
                    </a:moveTo>
                    <a:lnTo>
                      <a:pt x="143979" y="140430"/>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8" name="bk object 456">
                <a:extLst>
                  <a:ext uri="{FF2B5EF4-FFF2-40B4-BE49-F238E27FC236}">
                    <a16:creationId xmlns:a16="http://schemas.microsoft.com/office/drawing/2014/main" id="{7FD2DE28-85FF-4B7D-AC1C-F8E3CF055A35}"/>
                  </a:ext>
                </a:extLst>
              </p:cNvPr>
              <p:cNvSpPr/>
              <p:nvPr/>
            </p:nvSpPr>
            <p:spPr>
              <a:xfrm>
                <a:off x="8071606" y="2555599"/>
                <a:ext cx="13970" cy="13970"/>
              </a:xfrm>
              <a:custGeom>
                <a:avLst/>
                <a:gdLst/>
                <a:ahLst/>
                <a:cxnLst/>
                <a:rect l="l" t="t" r="r" b="b"/>
                <a:pathLst>
                  <a:path w="13970" h="13970">
                    <a:moveTo>
                      <a:pt x="0" y="0"/>
                    </a:moveTo>
                    <a:lnTo>
                      <a:pt x="13966" y="13621"/>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69" name="bk object 457">
                <a:extLst>
                  <a:ext uri="{FF2B5EF4-FFF2-40B4-BE49-F238E27FC236}">
                    <a16:creationId xmlns:a16="http://schemas.microsoft.com/office/drawing/2014/main" id="{A3C3092B-5B2E-4BCC-9651-778D306E2715}"/>
                  </a:ext>
                </a:extLst>
              </p:cNvPr>
              <p:cNvSpPr/>
              <p:nvPr/>
            </p:nvSpPr>
            <p:spPr>
              <a:xfrm>
                <a:off x="7991513" y="2555599"/>
                <a:ext cx="94615" cy="92075"/>
              </a:xfrm>
              <a:custGeom>
                <a:avLst/>
                <a:gdLst/>
                <a:ahLst/>
                <a:cxnLst/>
                <a:rect l="l" t="t" r="r" b="b"/>
                <a:pathLst>
                  <a:path w="94615" h="92075">
                    <a:moveTo>
                      <a:pt x="0" y="0"/>
                    </a:moveTo>
                    <a:lnTo>
                      <a:pt x="94059" y="91737"/>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0" name="bk object 458">
                <a:extLst>
                  <a:ext uri="{FF2B5EF4-FFF2-40B4-BE49-F238E27FC236}">
                    <a16:creationId xmlns:a16="http://schemas.microsoft.com/office/drawing/2014/main" id="{101CB9D3-76A5-4A01-976B-CDB5AD2EADC1}"/>
                  </a:ext>
                </a:extLst>
              </p:cNvPr>
              <p:cNvSpPr/>
              <p:nvPr/>
            </p:nvSpPr>
            <p:spPr>
              <a:xfrm>
                <a:off x="7941567" y="258500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1" name="bk object 459">
                <a:extLst>
                  <a:ext uri="{FF2B5EF4-FFF2-40B4-BE49-F238E27FC236}">
                    <a16:creationId xmlns:a16="http://schemas.microsoft.com/office/drawing/2014/main" id="{7AA9929B-DDA4-4DD6-8823-5A7B46A21A88}"/>
                  </a:ext>
                </a:extLst>
              </p:cNvPr>
              <p:cNvSpPr/>
              <p:nvPr/>
            </p:nvSpPr>
            <p:spPr>
              <a:xfrm>
                <a:off x="7941567" y="266311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2" name="bk object 460">
                <a:extLst>
                  <a:ext uri="{FF2B5EF4-FFF2-40B4-BE49-F238E27FC236}">
                    <a16:creationId xmlns:a16="http://schemas.microsoft.com/office/drawing/2014/main" id="{EF8EE579-DFE3-4569-98CD-4EB540A4195D}"/>
                  </a:ext>
                </a:extLst>
              </p:cNvPr>
              <p:cNvSpPr/>
              <p:nvPr/>
            </p:nvSpPr>
            <p:spPr>
              <a:xfrm>
                <a:off x="7941567" y="274122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3" name="bk object 461">
                <a:extLst>
                  <a:ext uri="{FF2B5EF4-FFF2-40B4-BE49-F238E27FC236}">
                    <a16:creationId xmlns:a16="http://schemas.microsoft.com/office/drawing/2014/main" id="{5525691D-FA55-4B97-83E0-C099CD26DEE2}"/>
                  </a:ext>
                </a:extLst>
              </p:cNvPr>
              <p:cNvSpPr/>
              <p:nvPr/>
            </p:nvSpPr>
            <p:spPr>
              <a:xfrm>
                <a:off x="7941567" y="2819345"/>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4" name="bk object 462">
                <a:extLst>
                  <a:ext uri="{FF2B5EF4-FFF2-40B4-BE49-F238E27FC236}">
                    <a16:creationId xmlns:a16="http://schemas.microsoft.com/office/drawing/2014/main" id="{8C812CE9-4F96-4921-9D88-06E55E5BC285}"/>
                  </a:ext>
                </a:extLst>
              </p:cNvPr>
              <p:cNvSpPr/>
              <p:nvPr/>
            </p:nvSpPr>
            <p:spPr>
              <a:xfrm>
                <a:off x="7941567" y="289746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5" name="bk object 463">
                <a:extLst>
                  <a:ext uri="{FF2B5EF4-FFF2-40B4-BE49-F238E27FC236}">
                    <a16:creationId xmlns:a16="http://schemas.microsoft.com/office/drawing/2014/main" id="{161D5EAA-57AF-493F-851B-3FCCA47508B6}"/>
                  </a:ext>
                </a:extLst>
              </p:cNvPr>
              <p:cNvSpPr/>
              <p:nvPr/>
            </p:nvSpPr>
            <p:spPr>
              <a:xfrm>
                <a:off x="7941567" y="2975576"/>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6" name="bk object 464">
                <a:extLst>
                  <a:ext uri="{FF2B5EF4-FFF2-40B4-BE49-F238E27FC236}">
                    <a16:creationId xmlns:a16="http://schemas.microsoft.com/office/drawing/2014/main" id="{95C585A0-18CE-4745-AF4D-C74FAF6D6309}"/>
                  </a:ext>
                </a:extLst>
              </p:cNvPr>
              <p:cNvSpPr/>
              <p:nvPr/>
            </p:nvSpPr>
            <p:spPr>
              <a:xfrm>
                <a:off x="7941567" y="3053692"/>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7" name="bk object 465">
                <a:extLst>
                  <a:ext uri="{FF2B5EF4-FFF2-40B4-BE49-F238E27FC236}">
                    <a16:creationId xmlns:a16="http://schemas.microsoft.com/office/drawing/2014/main" id="{8D68372F-012F-4980-A0DD-0DB935B77B7F}"/>
                  </a:ext>
                </a:extLst>
              </p:cNvPr>
              <p:cNvSpPr/>
              <p:nvPr/>
            </p:nvSpPr>
            <p:spPr>
              <a:xfrm>
                <a:off x="7941567" y="313180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8" name="bk object 466">
                <a:extLst>
                  <a:ext uri="{FF2B5EF4-FFF2-40B4-BE49-F238E27FC236}">
                    <a16:creationId xmlns:a16="http://schemas.microsoft.com/office/drawing/2014/main" id="{0FB611D9-6B29-472E-9CF4-5C7DC875FDB3}"/>
                  </a:ext>
                </a:extLst>
              </p:cNvPr>
              <p:cNvSpPr/>
              <p:nvPr/>
            </p:nvSpPr>
            <p:spPr>
              <a:xfrm>
                <a:off x="7941567" y="320991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79" name="bk object 467">
                <a:extLst>
                  <a:ext uri="{FF2B5EF4-FFF2-40B4-BE49-F238E27FC236}">
                    <a16:creationId xmlns:a16="http://schemas.microsoft.com/office/drawing/2014/main" id="{7BD3930E-8F8C-4E2E-9B41-6CC11E102D8E}"/>
                  </a:ext>
                </a:extLst>
              </p:cNvPr>
              <p:cNvSpPr/>
              <p:nvPr/>
            </p:nvSpPr>
            <p:spPr>
              <a:xfrm>
                <a:off x="7941567" y="328840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0" name="bk object 468">
                <a:extLst>
                  <a:ext uri="{FF2B5EF4-FFF2-40B4-BE49-F238E27FC236}">
                    <a16:creationId xmlns:a16="http://schemas.microsoft.com/office/drawing/2014/main" id="{7AF875B1-351D-4D80-8C06-4784F29E71B4}"/>
                  </a:ext>
                </a:extLst>
              </p:cNvPr>
              <p:cNvSpPr/>
              <p:nvPr/>
            </p:nvSpPr>
            <p:spPr>
              <a:xfrm>
                <a:off x="7941567" y="3366517"/>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1" name="bk object 469">
                <a:extLst>
                  <a:ext uri="{FF2B5EF4-FFF2-40B4-BE49-F238E27FC236}">
                    <a16:creationId xmlns:a16="http://schemas.microsoft.com/office/drawing/2014/main" id="{4652FBDD-7E29-4332-B0F8-CE0129E72BDF}"/>
                  </a:ext>
                </a:extLst>
              </p:cNvPr>
              <p:cNvSpPr/>
              <p:nvPr/>
            </p:nvSpPr>
            <p:spPr>
              <a:xfrm>
                <a:off x="7941567" y="3444633"/>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2" name="bk object 470">
                <a:extLst>
                  <a:ext uri="{FF2B5EF4-FFF2-40B4-BE49-F238E27FC236}">
                    <a16:creationId xmlns:a16="http://schemas.microsoft.com/office/drawing/2014/main" id="{EAA19000-8D9B-4B71-B05E-32A44A1B6F1E}"/>
                  </a:ext>
                </a:extLst>
              </p:cNvPr>
              <p:cNvSpPr/>
              <p:nvPr/>
            </p:nvSpPr>
            <p:spPr>
              <a:xfrm>
                <a:off x="7941567" y="3522749"/>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3" name="bk object 471">
                <a:extLst>
                  <a:ext uri="{FF2B5EF4-FFF2-40B4-BE49-F238E27FC236}">
                    <a16:creationId xmlns:a16="http://schemas.microsoft.com/office/drawing/2014/main" id="{511F6628-2D6B-4A9D-ABFD-8B2414F1C024}"/>
                  </a:ext>
                </a:extLst>
              </p:cNvPr>
              <p:cNvSpPr/>
              <p:nvPr/>
            </p:nvSpPr>
            <p:spPr>
              <a:xfrm>
                <a:off x="7941567" y="360050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4" name="bk object 472">
                <a:extLst>
                  <a:ext uri="{FF2B5EF4-FFF2-40B4-BE49-F238E27FC236}">
                    <a16:creationId xmlns:a16="http://schemas.microsoft.com/office/drawing/2014/main" id="{10840838-AF7B-4AFC-A97D-7214728E572B}"/>
                  </a:ext>
                </a:extLst>
              </p:cNvPr>
              <p:cNvSpPr/>
              <p:nvPr/>
            </p:nvSpPr>
            <p:spPr>
              <a:xfrm>
                <a:off x="7941567" y="3678610"/>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5" name="bk object 473">
                <a:extLst>
                  <a:ext uri="{FF2B5EF4-FFF2-40B4-BE49-F238E27FC236}">
                    <a16:creationId xmlns:a16="http://schemas.microsoft.com/office/drawing/2014/main" id="{24523F2A-B82D-4637-A23B-838707A70BC4}"/>
                  </a:ext>
                </a:extLst>
              </p:cNvPr>
              <p:cNvSpPr/>
              <p:nvPr/>
            </p:nvSpPr>
            <p:spPr>
              <a:xfrm>
                <a:off x="7941567" y="3756725"/>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6" name="bk object 474">
                <a:extLst>
                  <a:ext uri="{FF2B5EF4-FFF2-40B4-BE49-F238E27FC236}">
                    <a16:creationId xmlns:a16="http://schemas.microsoft.com/office/drawing/2014/main" id="{D4FA491B-2158-4028-BD71-20002219B11F}"/>
                  </a:ext>
                </a:extLst>
              </p:cNvPr>
              <p:cNvSpPr/>
              <p:nvPr/>
            </p:nvSpPr>
            <p:spPr>
              <a:xfrm>
                <a:off x="7941567" y="3834841"/>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7" name="bk object 475">
                <a:extLst>
                  <a:ext uri="{FF2B5EF4-FFF2-40B4-BE49-F238E27FC236}">
                    <a16:creationId xmlns:a16="http://schemas.microsoft.com/office/drawing/2014/main" id="{0169400D-1921-4664-88B6-286E0005359B}"/>
                  </a:ext>
                </a:extLst>
              </p:cNvPr>
              <p:cNvSpPr/>
              <p:nvPr/>
            </p:nvSpPr>
            <p:spPr>
              <a:xfrm>
                <a:off x="7941567" y="3912958"/>
                <a:ext cx="144145" cy="140970"/>
              </a:xfrm>
              <a:custGeom>
                <a:avLst/>
                <a:gdLst/>
                <a:ahLst/>
                <a:cxnLst/>
                <a:rect l="l" t="t" r="r" b="b"/>
                <a:pathLst>
                  <a:path w="144145" h="140970">
                    <a:moveTo>
                      <a:pt x="0" y="0"/>
                    </a:moveTo>
                    <a:lnTo>
                      <a:pt x="144005" y="140450"/>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8" name="bk object 476">
                <a:extLst>
                  <a:ext uri="{FF2B5EF4-FFF2-40B4-BE49-F238E27FC236}">
                    <a16:creationId xmlns:a16="http://schemas.microsoft.com/office/drawing/2014/main" id="{C91C7CCA-BE80-4406-80B0-0D05DE793F33}"/>
                  </a:ext>
                </a:extLst>
              </p:cNvPr>
              <p:cNvSpPr/>
              <p:nvPr/>
            </p:nvSpPr>
            <p:spPr>
              <a:xfrm>
                <a:off x="8235085" y="2555599"/>
                <a:ext cx="13970" cy="13970"/>
              </a:xfrm>
              <a:custGeom>
                <a:avLst/>
                <a:gdLst/>
                <a:ahLst/>
                <a:cxnLst/>
                <a:rect l="l" t="t" r="r" b="b"/>
                <a:pathLst>
                  <a:path w="13970" h="13970">
                    <a:moveTo>
                      <a:pt x="0" y="0"/>
                    </a:moveTo>
                    <a:lnTo>
                      <a:pt x="13962" y="13618"/>
                    </a:lnTo>
                  </a:path>
                </a:pathLst>
              </a:custGeom>
              <a:ln w="25399">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89" name="bk object 477">
                <a:extLst>
                  <a:ext uri="{FF2B5EF4-FFF2-40B4-BE49-F238E27FC236}">
                    <a16:creationId xmlns:a16="http://schemas.microsoft.com/office/drawing/2014/main" id="{71C44B14-12B5-4CFB-8BD5-D1FADE5927E4}"/>
                  </a:ext>
                </a:extLst>
              </p:cNvPr>
              <p:cNvSpPr/>
              <p:nvPr/>
            </p:nvSpPr>
            <p:spPr>
              <a:xfrm>
                <a:off x="8154994" y="2555599"/>
                <a:ext cx="94615" cy="92075"/>
              </a:xfrm>
              <a:custGeom>
                <a:avLst/>
                <a:gdLst/>
                <a:ahLst/>
                <a:cxnLst/>
                <a:rect l="l" t="t" r="r" b="b"/>
                <a:pathLst>
                  <a:path w="94615" h="92075">
                    <a:moveTo>
                      <a:pt x="0" y="0"/>
                    </a:moveTo>
                    <a:lnTo>
                      <a:pt x="94052" y="91734"/>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0" name="bk object 478">
                <a:extLst>
                  <a:ext uri="{FF2B5EF4-FFF2-40B4-BE49-F238E27FC236}">
                    <a16:creationId xmlns:a16="http://schemas.microsoft.com/office/drawing/2014/main" id="{F511F203-F9AB-45B3-B32B-16A61D93A5B6}"/>
                  </a:ext>
                </a:extLst>
              </p:cNvPr>
              <p:cNvSpPr/>
              <p:nvPr/>
            </p:nvSpPr>
            <p:spPr>
              <a:xfrm>
                <a:off x="8105055" y="258500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1" name="bk object 479">
                <a:extLst>
                  <a:ext uri="{FF2B5EF4-FFF2-40B4-BE49-F238E27FC236}">
                    <a16:creationId xmlns:a16="http://schemas.microsoft.com/office/drawing/2014/main" id="{DD307B92-85C0-4E15-A6FB-796B98B56DDE}"/>
                  </a:ext>
                </a:extLst>
              </p:cNvPr>
              <p:cNvSpPr/>
              <p:nvPr/>
            </p:nvSpPr>
            <p:spPr>
              <a:xfrm>
                <a:off x="8105055" y="2663122"/>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2" name="bk object 480">
                <a:extLst>
                  <a:ext uri="{FF2B5EF4-FFF2-40B4-BE49-F238E27FC236}">
                    <a16:creationId xmlns:a16="http://schemas.microsoft.com/office/drawing/2014/main" id="{2DC16143-C9B9-4118-B270-14D472D5A2F5}"/>
                  </a:ext>
                </a:extLst>
              </p:cNvPr>
              <p:cNvSpPr/>
              <p:nvPr/>
            </p:nvSpPr>
            <p:spPr>
              <a:xfrm>
                <a:off x="8105055" y="274123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3" name="bk object 481">
                <a:extLst>
                  <a:ext uri="{FF2B5EF4-FFF2-40B4-BE49-F238E27FC236}">
                    <a16:creationId xmlns:a16="http://schemas.microsoft.com/office/drawing/2014/main" id="{0350EE1F-A81C-452F-BE3C-7413AABC3564}"/>
                  </a:ext>
                </a:extLst>
              </p:cNvPr>
              <p:cNvSpPr/>
              <p:nvPr/>
            </p:nvSpPr>
            <p:spPr>
              <a:xfrm>
                <a:off x="8105055" y="2819348"/>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4" name="bk object 482">
                <a:extLst>
                  <a:ext uri="{FF2B5EF4-FFF2-40B4-BE49-F238E27FC236}">
                    <a16:creationId xmlns:a16="http://schemas.microsoft.com/office/drawing/2014/main" id="{C1E10B51-02B1-4D37-84C1-1601F3BEFF4F}"/>
                  </a:ext>
                </a:extLst>
              </p:cNvPr>
              <p:cNvSpPr/>
              <p:nvPr/>
            </p:nvSpPr>
            <p:spPr>
              <a:xfrm>
                <a:off x="8105055" y="289746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5" name="bk object 483">
                <a:extLst>
                  <a:ext uri="{FF2B5EF4-FFF2-40B4-BE49-F238E27FC236}">
                    <a16:creationId xmlns:a16="http://schemas.microsoft.com/office/drawing/2014/main" id="{4AD05FAE-BDD6-4B96-884C-6FC2A84A6AD6}"/>
                  </a:ext>
                </a:extLst>
              </p:cNvPr>
              <p:cNvSpPr/>
              <p:nvPr/>
            </p:nvSpPr>
            <p:spPr>
              <a:xfrm>
                <a:off x="8105055" y="2975580"/>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6" name="bk object 484">
                <a:extLst>
                  <a:ext uri="{FF2B5EF4-FFF2-40B4-BE49-F238E27FC236}">
                    <a16:creationId xmlns:a16="http://schemas.microsoft.com/office/drawing/2014/main" id="{97766AF7-AEB4-4D79-963B-9FA277B9EF87}"/>
                  </a:ext>
                </a:extLst>
              </p:cNvPr>
              <p:cNvSpPr/>
              <p:nvPr/>
            </p:nvSpPr>
            <p:spPr>
              <a:xfrm>
                <a:off x="8105055" y="3053696"/>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7" name="bk object 485">
                <a:extLst>
                  <a:ext uri="{FF2B5EF4-FFF2-40B4-BE49-F238E27FC236}">
                    <a16:creationId xmlns:a16="http://schemas.microsoft.com/office/drawing/2014/main" id="{8503404F-02D5-4337-9DBB-D703ACACF31A}"/>
                  </a:ext>
                </a:extLst>
              </p:cNvPr>
              <p:cNvSpPr/>
              <p:nvPr/>
            </p:nvSpPr>
            <p:spPr>
              <a:xfrm>
                <a:off x="8105055" y="3131813"/>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8" name="bk object 486">
                <a:extLst>
                  <a:ext uri="{FF2B5EF4-FFF2-40B4-BE49-F238E27FC236}">
                    <a16:creationId xmlns:a16="http://schemas.microsoft.com/office/drawing/2014/main" id="{8E0D8A4D-7B31-4FE5-92CA-0652AFD64871}"/>
                  </a:ext>
                </a:extLst>
              </p:cNvPr>
              <p:cNvSpPr/>
              <p:nvPr/>
            </p:nvSpPr>
            <p:spPr>
              <a:xfrm>
                <a:off x="8105055" y="3209923"/>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99" name="bk object 487">
                <a:extLst>
                  <a:ext uri="{FF2B5EF4-FFF2-40B4-BE49-F238E27FC236}">
                    <a16:creationId xmlns:a16="http://schemas.microsoft.com/office/drawing/2014/main" id="{2C47DECC-20FB-4603-8945-ED33635CE334}"/>
                  </a:ext>
                </a:extLst>
              </p:cNvPr>
              <p:cNvSpPr/>
              <p:nvPr/>
            </p:nvSpPr>
            <p:spPr>
              <a:xfrm>
                <a:off x="8105055" y="328840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0" name="bk object 488">
                <a:extLst>
                  <a:ext uri="{FF2B5EF4-FFF2-40B4-BE49-F238E27FC236}">
                    <a16:creationId xmlns:a16="http://schemas.microsoft.com/office/drawing/2014/main" id="{4C001242-4F54-4905-884D-3CB452890EE9}"/>
                  </a:ext>
                </a:extLst>
              </p:cNvPr>
              <p:cNvSpPr/>
              <p:nvPr/>
            </p:nvSpPr>
            <p:spPr>
              <a:xfrm>
                <a:off x="8105055" y="336652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1" name="bk object 489">
                <a:extLst>
                  <a:ext uri="{FF2B5EF4-FFF2-40B4-BE49-F238E27FC236}">
                    <a16:creationId xmlns:a16="http://schemas.microsoft.com/office/drawing/2014/main" id="{DD744A10-79C3-4ED5-850B-2622A6906E30}"/>
                  </a:ext>
                </a:extLst>
              </p:cNvPr>
              <p:cNvSpPr/>
              <p:nvPr/>
            </p:nvSpPr>
            <p:spPr>
              <a:xfrm>
                <a:off x="8105055" y="3444637"/>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2" name="bk object 490">
                <a:extLst>
                  <a:ext uri="{FF2B5EF4-FFF2-40B4-BE49-F238E27FC236}">
                    <a16:creationId xmlns:a16="http://schemas.microsoft.com/office/drawing/2014/main" id="{38729EBB-09D9-4359-BE65-156B0B2144C2}"/>
                  </a:ext>
                </a:extLst>
              </p:cNvPr>
              <p:cNvSpPr/>
              <p:nvPr/>
            </p:nvSpPr>
            <p:spPr>
              <a:xfrm>
                <a:off x="8105055" y="3522753"/>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3" name="bk object 491">
                <a:extLst>
                  <a:ext uri="{FF2B5EF4-FFF2-40B4-BE49-F238E27FC236}">
                    <a16:creationId xmlns:a16="http://schemas.microsoft.com/office/drawing/2014/main" id="{043E1206-10BB-4F9C-9E57-9B269B67C677}"/>
                  </a:ext>
                </a:extLst>
              </p:cNvPr>
              <p:cNvSpPr/>
              <p:nvPr/>
            </p:nvSpPr>
            <p:spPr>
              <a:xfrm>
                <a:off x="8105055" y="3600504"/>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4" name="bk object 492">
                <a:extLst>
                  <a:ext uri="{FF2B5EF4-FFF2-40B4-BE49-F238E27FC236}">
                    <a16:creationId xmlns:a16="http://schemas.microsoft.com/office/drawing/2014/main" id="{7A74D32E-02B8-4809-B316-09C4F785A0AE}"/>
                  </a:ext>
                </a:extLst>
              </p:cNvPr>
              <p:cNvSpPr/>
              <p:nvPr/>
            </p:nvSpPr>
            <p:spPr>
              <a:xfrm>
                <a:off x="8105055" y="3678614"/>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5" name="bk object 493">
                <a:extLst>
                  <a:ext uri="{FF2B5EF4-FFF2-40B4-BE49-F238E27FC236}">
                    <a16:creationId xmlns:a16="http://schemas.microsoft.com/office/drawing/2014/main" id="{020FC1EC-0342-4E88-82F1-51DBE75FD077}"/>
                  </a:ext>
                </a:extLst>
              </p:cNvPr>
              <p:cNvSpPr/>
              <p:nvPr/>
            </p:nvSpPr>
            <p:spPr>
              <a:xfrm>
                <a:off x="8105055" y="3756729"/>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6" name="bk object 494">
                <a:extLst>
                  <a:ext uri="{FF2B5EF4-FFF2-40B4-BE49-F238E27FC236}">
                    <a16:creationId xmlns:a16="http://schemas.microsoft.com/office/drawing/2014/main" id="{79E9A1B6-8F05-43DD-9C43-82C09F26DDBA}"/>
                  </a:ext>
                </a:extLst>
              </p:cNvPr>
              <p:cNvSpPr/>
              <p:nvPr/>
            </p:nvSpPr>
            <p:spPr>
              <a:xfrm>
                <a:off x="8105055" y="3834845"/>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7" name="bk object 495">
                <a:extLst>
                  <a:ext uri="{FF2B5EF4-FFF2-40B4-BE49-F238E27FC236}">
                    <a16:creationId xmlns:a16="http://schemas.microsoft.com/office/drawing/2014/main" id="{20B77DBA-74DC-4047-80EB-80EC727984DC}"/>
                  </a:ext>
                </a:extLst>
              </p:cNvPr>
              <p:cNvSpPr/>
              <p:nvPr/>
            </p:nvSpPr>
            <p:spPr>
              <a:xfrm>
                <a:off x="8105055" y="3912961"/>
                <a:ext cx="144145" cy="140970"/>
              </a:xfrm>
              <a:custGeom>
                <a:avLst/>
                <a:gdLst/>
                <a:ahLst/>
                <a:cxnLst/>
                <a:rect l="l" t="t" r="r" b="b"/>
                <a:pathLst>
                  <a:path w="144145" h="140970">
                    <a:moveTo>
                      <a:pt x="0" y="0"/>
                    </a:moveTo>
                    <a:lnTo>
                      <a:pt x="143992" y="140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8" name="bk object 496">
                <a:extLst>
                  <a:ext uri="{FF2B5EF4-FFF2-40B4-BE49-F238E27FC236}">
                    <a16:creationId xmlns:a16="http://schemas.microsoft.com/office/drawing/2014/main" id="{4B90EAE1-1AAA-4049-B1AE-22D1EEE1DEF0}"/>
                  </a:ext>
                </a:extLst>
              </p:cNvPr>
              <p:cNvSpPr/>
              <p:nvPr/>
            </p:nvSpPr>
            <p:spPr>
              <a:xfrm>
                <a:off x="2698919" y="2679056"/>
                <a:ext cx="144145" cy="2208530"/>
              </a:xfrm>
              <a:custGeom>
                <a:avLst/>
                <a:gdLst/>
                <a:ahLst/>
                <a:cxnLst/>
                <a:rect l="l" t="t" r="r" b="b"/>
                <a:pathLst>
                  <a:path w="144144" h="2208529">
                    <a:moveTo>
                      <a:pt x="0" y="2208517"/>
                    </a:moveTo>
                    <a:lnTo>
                      <a:pt x="143992" y="2208517"/>
                    </a:lnTo>
                    <a:lnTo>
                      <a:pt x="143992" y="0"/>
                    </a:lnTo>
                    <a:lnTo>
                      <a:pt x="0" y="0"/>
                    </a:lnTo>
                    <a:lnTo>
                      <a:pt x="0" y="220851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9" name="bk object 497">
                <a:extLst>
                  <a:ext uri="{FF2B5EF4-FFF2-40B4-BE49-F238E27FC236}">
                    <a16:creationId xmlns:a16="http://schemas.microsoft.com/office/drawing/2014/main" id="{505E45B2-226E-4940-BE8B-A3DD77A0CF20}"/>
                  </a:ext>
                </a:extLst>
              </p:cNvPr>
              <p:cNvSpPr/>
              <p:nvPr/>
            </p:nvSpPr>
            <p:spPr>
              <a:xfrm>
                <a:off x="2535343" y="3042911"/>
                <a:ext cx="144145" cy="1844675"/>
              </a:xfrm>
              <a:custGeom>
                <a:avLst/>
                <a:gdLst/>
                <a:ahLst/>
                <a:cxnLst/>
                <a:rect l="l" t="t" r="r" b="b"/>
                <a:pathLst>
                  <a:path w="144144" h="1844675">
                    <a:moveTo>
                      <a:pt x="0" y="1844662"/>
                    </a:moveTo>
                    <a:lnTo>
                      <a:pt x="143992" y="1844662"/>
                    </a:lnTo>
                    <a:lnTo>
                      <a:pt x="143992" y="0"/>
                    </a:lnTo>
                    <a:lnTo>
                      <a:pt x="0" y="0"/>
                    </a:lnTo>
                    <a:lnTo>
                      <a:pt x="0" y="1844662"/>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0" name="bk object 498">
                <a:extLst>
                  <a:ext uri="{FF2B5EF4-FFF2-40B4-BE49-F238E27FC236}">
                    <a16:creationId xmlns:a16="http://schemas.microsoft.com/office/drawing/2014/main" id="{C1E4FAA0-A75C-41F1-A054-9D2E57F079E4}"/>
                  </a:ext>
                </a:extLst>
              </p:cNvPr>
              <p:cNvSpPr/>
              <p:nvPr/>
            </p:nvSpPr>
            <p:spPr>
              <a:xfrm>
                <a:off x="2370700" y="2963498"/>
                <a:ext cx="144145" cy="1924685"/>
              </a:xfrm>
              <a:custGeom>
                <a:avLst/>
                <a:gdLst/>
                <a:ahLst/>
                <a:cxnLst/>
                <a:rect l="l" t="t" r="r" b="b"/>
                <a:pathLst>
                  <a:path w="144144" h="1924684">
                    <a:moveTo>
                      <a:pt x="0" y="1924075"/>
                    </a:moveTo>
                    <a:lnTo>
                      <a:pt x="144005" y="1924075"/>
                    </a:lnTo>
                    <a:lnTo>
                      <a:pt x="144005" y="0"/>
                    </a:lnTo>
                    <a:lnTo>
                      <a:pt x="0" y="0"/>
                    </a:lnTo>
                    <a:lnTo>
                      <a:pt x="0" y="192407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1" name="bk object 499">
                <a:extLst>
                  <a:ext uri="{FF2B5EF4-FFF2-40B4-BE49-F238E27FC236}">
                    <a16:creationId xmlns:a16="http://schemas.microsoft.com/office/drawing/2014/main" id="{3025175C-37DE-473C-BD9E-3B3EA62B0839}"/>
                  </a:ext>
                </a:extLst>
              </p:cNvPr>
              <p:cNvSpPr/>
              <p:nvPr/>
            </p:nvSpPr>
            <p:spPr>
              <a:xfrm>
                <a:off x="2442699" y="2425663"/>
                <a:ext cx="0" cy="1104900"/>
              </a:xfrm>
              <a:custGeom>
                <a:avLst/>
                <a:gdLst/>
                <a:ahLst/>
                <a:cxnLst/>
                <a:rect l="l" t="t" r="r" b="b"/>
                <a:pathLst>
                  <a:path h="1104900">
                    <a:moveTo>
                      <a:pt x="0" y="110451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2" name="bk object 500">
                <a:extLst>
                  <a:ext uri="{FF2B5EF4-FFF2-40B4-BE49-F238E27FC236}">
                    <a16:creationId xmlns:a16="http://schemas.microsoft.com/office/drawing/2014/main" id="{ED887E3C-412C-46C7-B4A5-010FDE82625D}"/>
                  </a:ext>
                </a:extLst>
              </p:cNvPr>
              <p:cNvSpPr/>
              <p:nvPr/>
            </p:nvSpPr>
            <p:spPr>
              <a:xfrm>
                <a:off x="2423357" y="3530182"/>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3" name="bk object 501">
                <a:extLst>
                  <a:ext uri="{FF2B5EF4-FFF2-40B4-BE49-F238E27FC236}">
                    <a16:creationId xmlns:a16="http://schemas.microsoft.com/office/drawing/2014/main" id="{30AD9F76-28E1-4A4D-91B5-FBEDA98EF719}"/>
                  </a:ext>
                </a:extLst>
              </p:cNvPr>
              <p:cNvSpPr/>
              <p:nvPr/>
            </p:nvSpPr>
            <p:spPr>
              <a:xfrm>
                <a:off x="2423357" y="2425663"/>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4" name="bk object 502">
                <a:extLst>
                  <a:ext uri="{FF2B5EF4-FFF2-40B4-BE49-F238E27FC236}">
                    <a16:creationId xmlns:a16="http://schemas.microsoft.com/office/drawing/2014/main" id="{662A8D82-C90B-49A5-9261-E130356C0122}"/>
                  </a:ext>
                </a:extLst>
              </p:cNvPr>
              <p:cNvSpPr/>
              <p:nvPr/>
            </p:nvSpPr>
            <p:spPr>
              <a:xfrm>
                <a:off x="2607333" y="2425659"/>
                <a:ext cx="0" cy="1157605"/>
              </a:xfrm>
              <a:custGeom>
                <a:avLst/>
                <a:gdLst/>
                <a:ahLst/>
                <a:cxnLst/>
                <a:rect l="l" t="t" r="r" b="b"/>
                <a:pathLst>
                  <a:path h="1157604">
                    <a:moveTo>
                      <a:pt x="0" y="1157312"/>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5" name="bk object 503">
                <a:extLst>
                  <a:ext uri="{FF2B5EF4-FFF2-40B4-BE49-F238E27FC236}">
                    <a16:creationId xmlns:a16="http://schemas.microsoft.com/office/drawing/2014/main" id="{CFAB3F50-A909-4127-8E31-6FC2AE52D00A}"/>
                  </a:ext>
                </a:extLst>
              </p:cNvPr>
              <p:cNvSpPr/>
              <p:nvPr/>
            </p:nvSpPr>
            <p:spPr>
              <a:xfrm>
                <a:off x="2587991" y="3582972"/>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6" name="bk object 504">
                <a:extLst>
                  <a:ext uri="{FF2B5EF4-FFF2-40B4-BE49-F238E27FC236}">
                    <a16:creationId xmlns:a16="http://schemas.microsoft.com/office/drawing/2014/main" id="{B59614F1-211C-4A27-8B9E-F348EC272A02}"/>
                  </a:ext>
                </a:extLst>
              </p:cNvPr>
              <p:cNvSpPr/>
              <p:nvPr/>
            </p:nvSpPr>
            <p:spPr>
              <a:xfrm>
                <a:off x="2587991" y="2425659"/>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7" name="bk object 505">
                <a:extLst>
                  <a:ext uri="{FF2B5EF4-FFF2-40B4-BE49-F238E27FC236}">
                    <a16:creationId xmlns:a16="http://schemas.microsoft.com/office/drawing/2014/main" id="{DB2B07A5-3B96-4481-A05C-6E60CC120740}"/>
                  </a:ext>
                </a:extLst>
              </p:cNvPr>
              <p:cNvSpPr/>
              <p:nvPr/>
            </p:nvSpPr>
            <p:spPr>
              <a:xfrm>
                <a:off x="2770914" y="2425662"/>
                <a:ext cx="0" cy="896619"/>
              </a:xfrm>
              <a:custGeom>
                <a:avLst/>
                <a:gdLst/>
                <a:ahLst/>
                <a:cxnLst/>
                <a:rect l="l" t="t" r="r" b="b"/>
                <a:pathLst>
                  <a:path h="896620">
                    <a:moveTo>
                      <a:pt x="0" y="896607"/>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8" name="bk object 506">
                <a:extLst>
                  <a:ext uri="{FF2B5EF4-FFF2-40B4-BE49-F238E27FC236}">
                    <a16:creationId xmlns:a16="http://schemas.microsoft.com/office/drawing/2014/main" id="{49318647-B67E-4980-A977-FC461221F534}"/>
                  </a:ext>
                </a:extLst>
              </p:cNvPr>
              <p:cNvSpPr/>
              <p:nvPr/>
            </p:nvSpPr>
            <p:spPr>
              <a:xfrm>
                <a:off x="2751572" y="3322269"/>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9" name="bk object 507">
                <a:extLst>
                  <a:ext uri="{FF2B5EF4-FFF2-40B4-BE49-F238E27FC236}">
                    <a16:creationId xmlns:a16="http://schemas.microsoft.com/office/drawing/2014/main" id="{468D7A27-E30A-47BB-A3D5-57BC7209118C}"/>
                  </a:ext>
                </a:extLst>
              </p:cNvPr>
              <p:cNvSpPr/>
              <p:nvPr/>
            </p:nvSpPr>
            <p:spPr>
              <a:xfrm>
                <a:off x="2751572" y="2425662"/>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0" name="bk object 508">
                <a:extLst>
                  <a:ext uri="{FF2B5EF4-FFF2-40B4-BE49-F238E27FC236}">
                    <a16:creationId xmlns:a16="http://schemas.microsoft.com/office/drawing/2014/main" id="{3952FCCF-A492-4437-A5A2-3024B36CD9B1}"/>
                  </a:ext>
                </a:extLst>
              </p:cNvPr>
              <p:cNvSpPr/>
              <p:nvPr/>
            </p:nvSpPr>
            <p:spPr>
              <a:xfrm>
                <a:off x="3131836" y="2990917"/>
                <a:ext cx="144145" cy="1896745"/>
              </a:xfrm>
              <a:custGeom>
                <a:avLst/>
                <a:gdLst/>
                <a:ahLst/>
                <a:cxnLst/>
                <a:rect l="l" t="t" r="r" b="b"/>
                <a:pathLst>
                  <a:path w="144144" h="1896745">
                    <a:moveTo>
                      <a:pt x="0" y="1896656"/>
                    </a:moveTo>
                    <a:lnTo>
                      <a:pt x="144005" y="1896656"/>
                    </a:lnTo>
                    <a:lnTo>
                      <a:pt x="144005" y="0"/>
                    </a:lnTo>
                    <a:lnTo>
                      <a:pt x="0" y="0"/>
                    </a:lnTo>
                    <a:lnTo>
                      <a:pt x="0" y="189665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1" name="bk object 509">
                <a:extLst>
                  <a:ext uri="{FF2B5EF4-FFF2-40B4-BE49-F238E27FC236}">
                    <a16:creationId xmlns:a16="http://schemas.microsoft.com/office/drawing/2014/main" id="{7AF2E034-278D-48BA-B691-B9F72EE5D549}"/>
                  </a:ext>
                </a:extLst>
              </p:cNvPr>
              <p:cNvSpPr/>
              <p:nvPr/>
            </p:nvSpPr>
            <p:spPr>
              <a:xfrm>
                <a:off x="3203836" y="2425658"/>
                <a:ext cx="0" cy="1078865"/>
              </a:xfrm>
              <a:custGeom>
                <a:avLst/>
                <a:gdLst/>
                <a:ahLst/>
                <a:cxnLst/>
                <a:rect l="l" t="t" r="r" b="b"/>
                <a:pathLst>
                  <a:path h="1078865">
                    <a:moveTo>
                      <a:pt x="0" y="1078534"/>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2" name="bk object 510">
                <a:extLst>
                  <a:ext uri="{FF2B5EF4-FFF2-40B4-BE49-F238E27FC236}">
                    <a16:creationId xmlns:a16="http://schemas.microsoft.com/office/drawing/2014/main" id="{35CB0442-62CE-4840-890C-696524E7B1FE}"/>
                  </a:ext>
                </a:extLst>
              </p:cNvPr>
              <p:cNvSpPr/>
              <p:nvPr/>
            </p:nvSpPr>
            <p:spPr>
              <a:xfrm>
                <a:off x="3184494" y="3504193"/>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3" name="bk object 511">
                <a:extLst>
                  <a:ext uri="{FF2B5EF4-FFF2-40B4-BE49-F238E27FC236}">
                    <a16:creationId xmlns:a16="http://schemas.microsoft.com/office/drawing/2014/main" id="{238E4925-FF9A-4E16-9CF3-06AB740FAF6C}"/>
                  </a:ext>
                </a:extLst>
              </p:cNvPr>
              <p:cNvSpPr/>
              <p:nvPr/>
            </p:nvSpPr>
            <p:spPr>
              <a:xfrm>
                <a:off x="3184494" y="242565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4" name="bk object 512">
                <a:extLst>
                  <a:ext uri="{FF2B5EF4-FFF2-40B4-BE49-F238E27FC236}">
                    <a16:creationId xmlns:a16="http://schemas.microsoft.com/office/drawing/2014/main" id="{019ABB0C-A3E0-4F8E-A6F6-0F142C127DB4}"/>
                  </a:ext>
                </a:extLst>
              </p:cNvPr>
              <p:cNvSpPr/>
              <p:nvPr/>
            </p:nvSpPr>
            <p:spPr>
              <a:xfrm>
                <a:off x="3295323" y="2827239"/>
                <a:ext cx="144145" cy="2060575"/>
              </a:xfrm>
              <a:custGeom>
                <a:avLst/>
                <a:gdLst/>
                <a:ahLst/>
                <a:cxnLst/>
                <a:rect l="l" t="t" r="r" b="b"/>
                <a:pathLst>
                  <a:path w="144144" h="2060575">
                    <a:moveTo>
                      <a:pt x="0" y="2060333"/>
                    </a:moveTo>
                    <a:lnTo>
                      <a:pt x="143992" y="2060333"/>
                    </a:lnTo>
                    <a:lnTo>
                      <a:pt x="143992" y="0"/>
                    </a:lnTo>
                    <a:lnTo>
                      <a:pt x="0" y="0"/>
                    </a:lnTo>
                    <a:lnTo>
                      <a:pt x="0" y="2060333"/>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5" name="bk object 513">
                <a:extLst>
                  <a:ext uri="{FF2B5EF4-FFF2-40B4-BE49-F238E27FC236}">
                    <a16:creationId xmlns:a16="http://schemas.microsoft.com/office/drawing/2014/main" id="{96FCF0E1-2201-4F0E-A334-7857B69C3A82}"/>
                  </a:ext>
                </a:extLst>
              </p:cNvPr>
              <p:cNvSpPr/>
              <p:nvPr/>
            </p:nvSpPr>
            <p:spPr>
              <a:xfrm>
                <a:off x="3367318" y="2425659"/>
                <a:ext cx="0" cy="948690"/>
              </a:xfrm>
              <a:custGeom>
                <a:avLst/>
                <a:gdLst/>
                <a:ahLst/>
                <a:cxnLst/>
                <a:rect l="l" t="t" r="r" b="b"/>
                <a:pathLst>
                  <a:path h="948690">
                    <a:moveTo>
                      <a:pt x="0" y="94858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6" name="bk object 514">
                <a:extLst>
                  <a:ext uri="{FF2B5EF4-FFF2-40B4-BE49-F238E27FC236}">
                    <a16:creationId xmlns:a16="http://schemas.microsoft.com/office/drawing/2014/main" id="{8528A0C3-EA81-434F-B490-E0757AB7A37D}"/>
                  </a:ext>
                </a:extLst>
              </p:cNvPr>
              <p:cNvSpPr/>
              <p:nvPr/>
            </p:nvSpPr>
            <p:spPr>
              <a:xfrm>
                <a:off x="3347976" y="337424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7" name="bk object 515">
                <a:extLst>
                  <a:ext uri="{FF2B5EF4-FFF2-40B4-BE49-F238E27FC236}">
                    <a16:creationId xmlns:a16="http://schemas.microsoft.com/office/drawing/2014/main" id="{8D0498F6-714D-4716-ABE2-5F950C295405}"/>
                  </a:ext>
                </a:extLst>
              </p:cNvPr>
              <p:cNvSpPr/>
              <p:nvPr/>
            </p:nvSpPr>
            <p:spPr>
              <a:xfrm>
                <a:off x="3347976" y="2425659"/>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8" name="bk object 516">
                <a:extLst>
                  <a:ext uri="{FF2B5EF4-FFF2-40B4-BE49-F238E27FC236}">
                    <a16:creationId xmlns:a16="http://schemas.microsoft.com/office/drawing/2014/main" id="{7F7FD9CB-051E-420E-921A-338BFB70BD11}"/>
                  </a:ext>
                </a:extLst>
              </p:cNvPr>
              <p:cNvSpPr/>
              <p:nvPr/>
            </p:nvSpPr>
            <p:spPr>
              <a:xfrm>
                <a:off x="3459255" y="3069454"/>
                <a:ext cx="144145" cy="1818639"/>
              </a:xfrm>
              <a:custGeom>
                <a:avLst/>
                <a:gdLst/>
                <a:ahLst/>
                <a:cxnLst/>
                <a:rect l="l" t="t" r="r" b="b"/>
                <a:pathLst>
                  <a:path w="144144" h="1818640">
                    <a:moveTo>
                      <a:pt x="0" y="1818119"/>
                    </a:moveTo>
                    <a:lnTo>
                      <a:pt x="143992" y="1818119"/>
                    </a:lnTo>
                    <a:lnTo>
                      <a:pt x="143992" y="0"/>
                    </a:lnTo>
                    <a:lnTo>
                      <a:pt x="0" y="0"/>
                    </a:lnTo>
                    <a:lnTo>
                      <a:pt x="0" y="1818119"/>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9" name="bk object 517">
                <a:extLst>
                  <a:ext uri="{FF2B5EF4-FFF2-40B4-BE49-F238E27FC236}">
                    <a16:creationId xmlns:a16="http://schemas.microsoft.com/office/drawing/2014/main" id="{6DD07161-0936-4006-B624-8298111776F7}"/>
                  </a:ext>
                </a:extLst>
              </p:cNvPr>
              <p:cNvSpPr/>
              <p:nvPr/>
            </p:nvSpPr>
            <p:spPr>
              <a:xfrm>
                <a:off x="3531264" y="2425663"/>
                <a:ext cx="0" cy="1104900"/>
              </a:xfrm>
              <a:custGeom>
                <a:avLst/>
                <a:gdLst/>
                <a:ahLst/>
                <a:cxnLst/>
                <a:rect l="l" t="t" r="r" b="b"/>
                <a:pathLst>
                  <a:path h="1104900">
                    <a:moveTo>
                      <a:pt x="0" y="110451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0" name="bk object 518">
                <a:extLst>
                  <a:ext uri="{FF2B5EF4-FFF2-40B4-BE49-F238E27FC236}">
                    <a16:creationId xmlns:a16="http://schemas.microsoft.com/office/drawing/2014/main" id="{2D033B8B-3FC2-4B36-A84D-40E88935B39D}"/>
                  </a:ext>
                </a:extLst>
              </p:cNvPr>
              <p:cNvSpPr/>
              <p:nvPr/>
            </p:nvSpPr>
            <p:spPr>
              <a:xfrm>
                <a:off x="3511922" y="3530182"/>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1" name="bk object 519">
                <a:extLst>
                  <a:ext uri="{FF2B5EF4-FFF2-40B4-BE49-F238E27FC236}">
                    <a16:creationId xmlns:a16="http://schemas.microsoft.com/office/drawing/2014/main" id="{F822DA00-79E0-4051-B89B-673D2FC32920}"/>
                  </a:ext>
                </a:extLst>
              </p:cNvPr>
              <p:cNvSpPr/>
              <p:nvPr/>
            </p:nvSpPr>
            <p:spPr>
              <a:xfrm>
                <a:off x="3511922" y="2425663"/>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2" name="bk object 520">
                <a:extLst>
                  <a:ext uri="{FF2B5EF4-FFF2-40B4-BE49-F238E27FC236}">
                    <a16:creationId xmlns:a16="http://schemas.microsoft.com/office/drawing/2014/main" id="{194ADF6A-D60F-4E0F-B45F-703B09302760}"/>
                  </a:ext>
                </a:extLst>
              </p:cNvPr>
              <p:cNvSpPr/>
              <p:nvPr/>
            </p:nvSpPr>
            <p:spPr>
              <a:xfrm>
                <a:off x="3902612" y="2783018"/>
                <a:ext cx="144145" cy="2105025"/>
              </a:xfrm>
              <a:custGeom>
                <a:avLst/>
                <a:gdLst/>
                <a:ahLst/>
                <a:cxnLst/>
                <a:rect l="l" t="t" r="r" b="b"/>
                <a:pathLst>
                  <a:path w="144144" h="2105025">
                    <a:moveTo>
                      <a:pt x="0" y="2104555"/>
                    </a:moveTo>
                    <a:lnTo>
                      <a:pt x="144005" y="2104555"/>
                    </a:lnTo>
                    <a:lnTo>
                      <a:pt x="144005" y="0"/>
                    </a:lnTo>
                    <a:lnTo>
                      <a:pt x="0" y="0"/>
                    </a:lnTo>
                    <a:lnTo>
                      <a:pt x="0" y="210455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3" name="bk object 521">
                <a:extLst>
                  <a:ext uri="{FF2B5EF4-FFF2-40B4-BE49-F238E27FC236}">
                    <a16:creationId xmlns:a16="http://schemas.microsoft.com/office/drawing/2014/main" id="{A3B3165F-19CF-430E-AB4B-D8664E4D0681}"/>
                  </a:ext>
                </a:extLst>
              </p:cNvPr>
              <p:cNvSpPr/>
              <p:nvPr/>
            </p:nvSpPr>
            <p:spPr>
              <a:xfrm>
                <a:off x="3974611" y="2425660"/>
                <a:ext cx="0" cy="793115"/>
              </a:xfrm>
              <a:custGeom>
                <a:avLst/>
                <a:gdLst/>
                <a:ahLst/>
                <a:cxnLst/>
                <a:rect l="l" t="t" r="r" b="b"/>
                <a:pathLst>
                  <a:path h="793115">
                    <a:moveTo>
                      <a:pt x="0" y="792657"/>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4" name="bk object 522">
                <a:extLst>
                  <a:ext uri="{FF2B5EF4-FFF2-40B4-BE49-F238E27FC236}">
                    <a16:creationId xmlns:a16="http://schemas.microsoft.com/office/drawing/2014/main" id="{3811B7F4-63A0-4BCD-B495-7EEF3A5EBAF3}"/>
                  </a:ext>
                </a:extLst>
              </p:cNvPr>
              <p:cNvSpPr/>
              <p:nvPr/>
            </p:nvSpPr>
            <p:spPr>
              <a:xfrm>
                <a:off x="3955269" y="321831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5" name="bk object 523">
                <a:extLst>
                  <a:ext uri="{FF2B5EF4-FFF2-40B4-BE49-F238E27FC236}">
                    <a16:creationId xmlns:a16="http://schemas.microsoft.com/office/drawing/2014/main" id="{A55A81B2-6425-48B1-A3DB-2AB27BBC5F85}"/>
                  </a:ext>
                </a:extLst>
              </p:cNvPr>
              <p:cNvSpPr/>
              <p:nvPr/>
            </p:nvSpPr>
            <p:spPr>
              <a:xfrm>
                <a:off x="3955269" y="2425660"/>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6" name="bk object 524">
                <a:extLst>
                  <a:ext uri="{FF2B5EF4-FFF2-40B4-BE49-F238E27FC236}">
                    <a16:creationId xmlns:a16="http://schemas.microsoft.com/office/drawing/2014/main" id="{05F9350B-EDCB-4DB9-8734-E4A766FB323C}"/>
                  </a:ext>
                </a:extLst>
              </p:cNvPr>
              <p:cNvSpPr/>
              <p:nvPr/>
            </p:nvSpPr>
            <p:spPr>
              <a:xfrm>
                <a:off x="4066086" y="2783018"/>
                <a:ext cx="144145" cy="2105025"/>
              </a:xfrm>
              <a:custGeom>
                <a:avLst/>
                <a:gdLst/>
                <a:ahLst/>
                <a:cxnLst/>
                <a:rect l="l" t="t" r="r" b="b"/>
                <a:pathLst>
                  <a:path w="144144" h="2105025">
                    <a:moveTo>
                      <a:pt x="0" y="2104555"/>
                    </a:moveTo>
                    <a:lnTo>
                      <a:pt x="144005" y="2104555"/>
                    </a:lnTo>
                    <a:lnTo>
                      <a:pt x="144005" y="0"/>
                    </a:lnTo>
                    <a:lnTo>
                      <a:pt x="0" y="0"/>
                    </a:lnTo>
                    <a:lnTo>
                      <a:pt x="0" y="210455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7" name="bk object 525">
                <a:extLst>
                  <a:ext uri="{FF2B5EF4-FFF2-40B4-BE49-F238E27FC236}">
                    <a16:creationId xmlns:a16="http://schemas.microsoft.com/office/drawing/2014/main" id="{8E8EC90E-2C41-4802-B1DF-ECC3751C31C0}"/>
                  </a:ext>
                </a:extLst>
              </p:cNvPr>
              <p:cNvSpPr/>
              <p:nvPr/>
            </p:nvSpPr>
            <p:spPr>
              <a:xfrm>
                <a:off x="4138093" y="2425660"/>
                <a:ext cx="0" cy="793115"/>
              </a:xfrm>
              <a:custGeom>
                <a:avLst/>
                <a:gdLst/>
                <a:ahLst/>
                <a:cxnLst/>
                <a:rect l="l" t="t" r="r" b="b"/>
                <a:pathLst>
                  <a:path h="793115">
                    <a:moveTo>
                      <a:pt x="0" y="792657"/>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8" name="bk object 526">
                <a:extLst>
                  <a:ext uri="{FF2B5EF4-FFF2-40B4-BE49-F238E27FC236}">
                    <a16:creationId xmlns:a16="http://schemas.microsoft.com/office/drawing/2014/main" id="{50B75411-688F-4667-BED2-1DB29A97B2C0}"/>
                  </a:ext>
                </a:extLst>
              </p:cNvPr>
              <p:cNvSpPr/>
              <p:nvPr/>
            </p:nvSpPr>
            <p:spPr>
              <a:xfrm>
                <a:off x="4118751" y="321831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9" name="bk object 527">
                <a:extLst>
                  <a:ext uri="{FF2B5EF4-FFF2-40B4-BE49-F238E27FC236}">
                    <a16:creationId xmlns:a16="http://schemas.microsoft.com/office/drawing/2014/main" id="{A42486D3-F98B-4BA7-820E-FDE9703866DB}"/>
                  </a:ext>
                </a:extLst>
              </p:cNvPr>
              <p:cNvSpPr/>
              <p:nvPr/>
            </p:nvSpPr>
            <p:spPr>
              <a:xfrm>
                <a:off x="4118751" y="2425660"/>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0" name="bk object 528">
                <a:extLst>
                  <a:ext uri="{FF2B5EF4-FFF2-40B4-BE49-F238E27FC236}">
                    <a16:creationId xmlns:a16="http://schemas.microsoft.com/office/drawing/2014/main" id="{92D01FE5-5A61-47AE-8FB4-E7453D166C66}"/>
                  </a:ext>
                </a:extLst>
              </p:cNvPr>
              <p:cNvSpPr/>
              <p:nvPr/>
            </p:nvSpPr>
            <p:spPr>
              <a:xfrm>
                <a:off x="4229574" y="2834986"/>
                <a:ext cx="144145" cy="2052955"/>
              </a:xfrm>
              <a:custGeom>
                <a:avLst/>
                <a:gdLst/>
                <a:ahLst/>
                <a:cxnLst/>
                <a:rect l="l" t="t" r="r" b="b"/>
                <a:pathLst>
                  <a:path w="144145" h="2052954">
                    <a:moveTo>
                      <a:pt x="0" y="2052586"/>
                    </a:moveTo>
                    <a:lnTo>
                      <a:pt x="143992" y="2052586"/>
                    </a:lnTo>
                    <a:lnTo>
                      <a:pt x="143992" y="0"/>
                    </a:lnTo>
                    <a:lnTo>
                      <a:pt x="0" y="0"/>
                    </a:lnTo>
                    <a:lnTo>
                      <a:pt x="0" y="2052586"/>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1" name="bk object 529">
                <a:extLst>
                  <a:ext uri="{FF2B5EF4-FFF2-40B4-BE49-F238E27FC236}">
                    <a16:creationId xmlns:a16="http://schemas.microsoft.com/office/drawing/2014/main" id="{1559E576-6F6F-4B5B-AE04-2A69E1A7A6AD}"/>
                  </a:ext>
                </a:extLst>
              </p:cNvPr>
              <p:cNvSpPr/>
              <p:nvPr/>
            </p:nvSpPr>
            <p:spPr>
              <a:xfrm>
                <a:off x="4301574" y="2425664"/>
                <a:ext cx="0" cy="845185"/>
              </a:xfrm>
              <a:custGeom>
                <a:avLst/>
                <a:gdLst/>
                <a:ahLst/>
                <a:cxnLst/>
                <a:rect l="l" t="t" r="r" b="b"/>
                <a:pathLst>
                  <a:path h="845184">
                    <a:moveTo>
                      <a:pt x="0" y="84462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2" name="bk object 530">
                <a:extLst>
                  <a:ext uri="{FF2B5EF4-FFF2-40B4-BE49-F238E27FC236}">
                    <a16:creationId xmlns:a16="http://schemas.microsoft.com/office/drawing/2014/main" id="{96472A39-B575-47DF-B9FB-0038B0F47E42}"/>
                  </a:ext>
                </a:extLst>
              </p:cNvPr>
              <p:cNvSpPr/>
              <p:nvPr/>
            </p:nvSpPr>
            <p:spPr>
              <a:xfrm>
                <a:off x="4282232" y="3270290"/>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3" name="bk object 531">
                <a:extLst>
                  <a:ext uri="{FF2B5EF4-FFF2-40B4-BE49-F238E27FC236}">
                    <a16:creationId xmlns:a16="http://schemas.microsoft.com/office/drawing/2014/main" id="{BC983D32-BBC7-41F8-B5FB-F58AD7C69381}"/>
                  </a:ext>
                </a:extLst>
              </p:cNvPr>
              <p:cNvSpPr/>
              <p:nvPr/>
            </p:nvSpPr>
            <p:spPr>
              <a:xfrm>
                <a:off x="4282232" y="2425664"/>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4" name="bk object 532">
                <a:extLst>
                  <a:ext uri="{FF2B5EF4-FFF2-40B4-BE49-F238E27FC236}">
                    <a16:creationId xmlns:a16="http://schemas.microsoft.com/office/drawing/2014/main" id="{1E895C93-C0BB-4BF8-BDE5-981A08271979}"/>
                  </a:ext>
                </a:extLst>
              </p:cNvPr>
              <p:cNvSpPr/>
              <p:nvPr/>
            </p:nvSpPr>
            <p:spPr>
              <a:xfrm>
                <a:off x="4683141" y="2990917"/>
                <a:ext cx="144145" cy="1896745"/>
              </a:xfrm>
              <a:custGeom>
                <a:avLst/>
                <a:gdLst/>
                <a:ahLst/>
                <a:cxnLst/>
                <a:rect l="l" t="t" r="r" b="b"/>
                <a:pathLst>
                  <a:path w="144145" h="1896745">
                    <a:moveTo>
                      <a:pt x="0" y="1896656"/>
                    </a:moveTo>
                    <a:lnTo>
                      <a:pt x="144005" y="1896656"/>
                    </a:lnTo>
                    <a:lnTo>
                      <a:pt x="144005" y="0"/>
                    </a:lnTo>
                    <a:lnTo>
                      <a:pt x="0" y="0"/>
                    </a:lnTo>
                    <a:lnTo>
                      <a:pt x="0" y="189665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5" name="bk object 533">
                <a:extLst>
                  <a:ext uri="{FF2B5EF4-FFF2-40B4-BE49-F238E27FC236}">
                    <a16:creationId xmlns:a16="http://schemas.microsoft.com/office/drawing/2014/main" id="{7C2FD994-61D5-4432-8B07-13B77C19A050}"/>
                  </a:ext>
                </a:extLst>
              </p:cNvPr>
              <p:cNvSpPr/>
              <p:nvPr/>
            </p:nvSpPr>
            <p:spPr>
              <a:xfrm>
                <a:off x="4755140" y="2737528"/>
                <a:ext cx="0" cy="610870"/>
              </a:xfrm>
              <a:custGeom>
                <a:avLst/>
                <a:gdLst/>
                <a:ahLst/>
                <a:cxnLst/>
                <a:rect l="l" t="t" r="r" b="b"/>
                <a:pathLst>
                  <a:path h="610870">
                    <a:moveTo>
                      <a:pt x="0" y="61073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6" name="bk object 534">
                <a:extLst>
                  <a:ext uri="{FF2B5EF4-FFF2-40B4-BE49-F238E27FC236}">
                    <a16:creationId xmlns:a16="http://schemas.microsoft.com/office/drawing/2014/main" id="{96979111-EA98-4A97-812B-A2B2DF3545A0}"/>
                  </a:ext>
                </a:extLst>
              </p:cNvPr>
              <p:cNvSpPr/>
              <p:nvPr/>
            </p:nvSpPr>
            <p:spPr>
              <a:xfrm>
                <a:off x="4735811" y="3348258"/>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7" name="bk object 535">
                <a:extLst>
                  <a:ext uri="{FF2B5EF4-FFF2-40B4-BE49-F238E27FC236}">
                    <a16:creationId xmlns:a16="http://schemas.microsoft.com/office/drawing/2014/main" id="{DCC7A9CE-F326-4807-A4FC-8040D8E7163E}"/>
                  </a:ext>
                </a:extLst>
              </p:cNvPr>
              <p:cNvSpPr/>
              <p:nvPr/>
            </p:nvSpPr>
            <p:spPr>
              <a:xfrm>
                <a:off x="4735811" y="2737528"/>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8" name="bk object 536">
                <a:extLst>
                  <a:ext uri="{FF2B5EF4-FFF2-40B4-BE49-F238E27FC236}">
                    <a16:creationId xmlns:a16="http://schemas.microsoft.com/office/drawing/2014/main" id="{C7037A7F-D4F1-4CCD-B059-08759C11A8E8}"/>
                  </a:ext>
                </a:extLst>
              </p:cNvPr>
              <p:cNvSpPr/>
              <p:nvPr/>
            </p:nvSpPr>
            <p:spPr>
              <a:xfrm>
                <a:off x="4846629" y="3582153"/>
                <a:ext cx="144145" cy="1305560"/>
              </a:xfrm>
              <a:custGeom>
                <a:avLst/>
                <a:gdLst/>
                <a:ahLst/>
                <a:cxnLst/>
                <a:rect l="l" t="t" r="r" b="b"/>
                <a:pathLst>
                  <a:path w="144145" h="1305559">
                    <a:moveTo>
                      <a:pt x="0" y="1305420"/>
                    </a:moveTo>
                    <a:lnTo>
                      <a:pt x="143992" y="1305420"/>
                    </a:lnTo>
                    <a:lnTo>
                      <a:pt x="143992" y="0"/>
                    </a:lnTo>
                    <a:lnTo>
                      <a:pt x="0" y="0"/>
                    </a:lnTo>
                    <a:lnTo>
                      <a:pt x="0" y="130542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9" name="bk object 537">
                <a:extLst>
                  <a:ext uri="{FF2B5EF4-FFF2-40B4-BE49-F238E27FC236}">
                    <a16:creationId xmlns:a16="http://schemas.microsoft.com/office/drawing/2014/main" id="{902D883C-583C-42B6-AB2F-63BFFCA5E852}"/>
                  </a:ext>
                </a:extLst>
              </p:cNvPr>
              <p:cNvSpPr/>
              <p:nvPr/>
            </p:nvSpPr>
            <p:spPr>
              <a:xfrm>
                <a:off x="4918627" y="3426221"/>
                <a:ext cx="0" cy="415925"/>
              </a:xfrm>
              <a:custGeom>
                <a:avLst/>
                <a:gdLst/>
                <a:ahLst/>
                <a:cxnLst/>
                <a:rect l="l" t="t" r="r" b="b"/>
                <a:pathLst>
                  <a:path h="415925">
                    <a:moveTo>
                      <a:pt x="0" y="41582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0" name="bk object 538">
                <a:extLst>
                  <a:ext uri="{FF2B5EF4-FFF2-40B4-BE49-F238E27FC236}">
                    <a16:creationId xmlns:a16="http://schemas.microsoft.com/office/drawing/2014/main" id="{F3361833-F0E2-4E98-959E-93C69F46F6EF}"/>
                  </a:ext>
                </a:extLst>
              </p:cNvPr>
              <p:cNvSpPr/>
              <p:nvPr/>
            </p:nvSpPr>
            <p:spPr>
              <a:xfrm>
                <a:off x="4899285" y="3842044"/>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1" name="bk object 539">
                <a:extLst>
                  <a:ext uri="{FF2B5EF4-FFF2-40B4-BE49-F238E27FC236}">
                    <a16:creationId xmlns:a16="http://schemas.microsoft.com/office/drawing/2014/main" id="{EFE6A5E4-BF67-442D-A67E-57D55F82996D}"/>
                  </a:ext>
                </a:extLst>
              </p:cNvPr>
              <p:cNvSpPr/>
              <p:nvPr/>
            </p:nvSpPr>
            <p:spPr>
              <a:xfrm>
                <a:off x="4899285" y="342622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2" name="bk object 540">
                <a:extLst>
                  <a:ext uri="{FF2B5EF4-FFF2-40B4-BE49-F238E27FC236}">
                    <a16:creationId xmlns:a16="http://schemas.microsoft.com/office/drawing/2014/main" id="{97EABD27-4B4B-458D-A168-99935BC25EA7}"/>
                  </a:ext>
                </a:extLst>
              </p:cNvPr>
              <p:cNvSpPr/>
              <p:nvPr/>
            </p:nvSpPr>
            <p:spPr>
              <a:xfrm>
                <a:off x="5010598" y="3016914"/>
                <a:ext cx="144145" cy="1870710"/>
              </a:xfrm>
              <a:custGeom>
                <a:avLst/>
                <a:gdLst/>
                <a:ahLst/>
                <a:cxnLst/>
                <a:rect l="l" t="t" r="r" b="b"/>
                <a:pathLst>
                  <a:path w="144145" h="1870709">
                    <a:moveTo>
                      <a:pt x="0" y="1870659"/>
                    </a:moveTo>
                    <a:lnTo>
                      <a:pt x="143992" y="1870659"/>
                    </a:lnTo>
                    <a:lnTo>
                      <a:pt x="143992" y="0"/>
                    </a:lnTo>
                    <a:lnTo>
                      <a:pt x="0" y="0"/>
                    </a:lnTo>
                    <a:lnTo>
                      <a:pt x="0" y="1870659"/>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3" name="bk object 541">
                <a:extLst>
                  <a:ext uri="{FF2B5EF4-FFF2-40B4-BE49-F238E27FC236}">
                    <a16:creationId xmlns:a16="http://schemas.microsoft.com/office/drawing/2014/main" id="{3D866186-38AA-4C3E-90D1-28EA66409AC9}"/>
                  </a:ext>
                </a:extLst>
              </p:cNvPr>
              <p:cNvSpPr/>
              <p:nvPr/>
            </p:nvSpPr>
            <p:spPr>
              <a:xfrm>
                <a:off x="5082599" y="2789501"/>
                <a:ext cx="0" cy="584835"/>
              </a:xfrm>
              <a:custGeom>
                <a:avLst/>
                <a:gdLst/>
                <a:ahLst/>
                <a:cxnLst/>
                <a:rect l="l" t="t" r="r" b="b"/>
                <a:pathLst>
                  <a:path h="584834">
                    <a:moveTo>
                      <a:pt x="0" y="58474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4" name="bk object 542">
                <a:extLst>
                  <a:ext uri="{FF2B5EF4-FFF2-40B4-BE49-F238E27FC236}">
                    <a16:creationId xmlns:a16="http://schemas.microsoft.com/office/drawing/2014/main" id="{D3CA320B-2586-4813-9987-62667B907237}"/>
                  </a:ext>
                </a:extLst>
              </p:cNvPr>
              <p:cNvSpPr/>
              <p:nvPr/>
            </p:nvSpPr>
            <p:spPr>
              <a:xfrm>
                <a:off x="5063258" y="337424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5" name="bk object 543">
                <a:extLst>
                  <a:ext uri="{FF2B5EF4-FFF2-40B4-BE49-F238E27FC236}">
                    <a16:creationId xmlns:a16="http://schemas.microsoft.com/office/drawing/2014/main" id="{15B0699E-3B2B-4E2C-B42F-5E42C2AB56D7}"/>
                  </a:ext>
                </a:extLst>
              </p:cNvPr>
              <p:cNvSpPr/>
              <p:nvPr/>
            </p:nvSpPr>
            <p:spPr>
              <a:xfrm>
                <a:off x="5063258" y="2789501"/>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6" name="bk object 544">
                <a:extLst>
                  <a:ext uri="{FF2B5EF4-FFF2-40B4-BE49-F238E27FC236}">
                    <a16:creationId xmlns:a16="http://schemas.microsoft.com/office/drawing/2014/main" id="{4406CE31-6FA6-498B-8B1B-5DF7214012F6}"/>
                  </a:ext>
                </a:extLst>
              </p:cNvPr>
              <p:cNvSpPr/>
              <p:nvPr/>
            </p:nvSpPr>
            <p:spPr>
              <a:xfrm>
                <a:off x="5434524" y="2886968"/>
                <a:ext cx="144145" cy="2000885"/>
              </a:xfrm>
              <a:custGeom>
                <a:avLst/>
                <a:gdLst/>
                <a:ahLst/>
                <a:cxnLst/>
                <a:rect l="l" t="t" r="r" b="b"/>
                <a:pathLst>
                  <a:path w="144145" h="2000884">
                    <a:moveTo>
                      <a:pt x="0" y="2000605"/>
                    </a:moveTo>
                    <a:lnTo>
                      <a:pt x="143992" y="2000605"/>
                    </a:lnTo>
                    <a:lnTo>
                      <a:pt x="143992" y="0"/>
                    </a:lnTo>
                    <a:lnTo>
                      <a:pt x="0" y="0"/>
                    </a:lnTo>
                    <a:lnTo>
                      <a:pt x="0" y="200060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7" name="bk object 545">
                <a:extLst>
                  <a:ext uri="{FF2B5EF4-FFF2-40B4-BE49-F238E27FC236}">
                    <a16:creationId xmlns:a16="http://schemas.microsoft.com/office/drawing/2014/main" id="{59B68C16-6B25-4F74-AC46-7BDB5F0F4CDC}"/>
                  </a:ext>
                </a:extLst>
              </p:cNvPr>
              <p:cNvSpPr/>
              <p:nvPr/>
            </p:nvSpPr>
            <p:spPr>
              <a:xfrm>
                <a:off x="5506524" y="2425665"/>
                <a:ext cx="0" cy="1052830"/>
              </a:xfrm>
              <a:custGeom>
                <a:avLst/>
                <a:gdLst/>
                <a:ahLst/>
                <a:cxnLst/>
                <a:rect l="l" t="t" r="r" b="b"/>
                <a:pathLst>
                  <a:path h="1052829">
                    <a:moveTo>
                      <a:pt x="0" y="1052537"/>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8" name="bk object 546">
                <a:extLst>
                  <a:ext uri="{FF2B5EF4-FFF2-40B4-BE49-F238E27FC236}">
                    <a16:creationId xmlns:a16="http://schemas.microsoft.com/office/drawing/2014/main" id="{17CFFAF9-C03A-42C6-ABA3-9636C39094F9}"/>
                  </a:ext>
                </a:extLst>
              </p:cNvPr>
              <p:cNvSpPr/>
              <p:nvPr/>
            </p:nvSpPr>
            <p:spPr>
              <a:xfrm>
                <a:off x="5487182" y="3478204"/>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9" name="bk object 547">
                <a:extLst>
                  <a:ext uri="{FF2B5EF4-FFF2-40B4-BE49-F238E27FC236}">
                    <a16:creationId xmlns:a16="http://schemas.microsoft.com/office/drawing/2014/main" id="{C0E41818-2F2D-4117-BBB2-9A87578A6D83}"/>
                  </a:ext>
                </a:extLst>
              </p:cNvPr>
              <p:cNvSpPr/>
              <p:nvPr/>
            </p:nvSpPr>
            <p:spPr>
              <a:xfrm>
                <a:off x="5487182" y="2425665"/>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0" name="bk object 548">
                <a:extLst>
                  <a:ext uri="{FF2B5EF4-FFF2-40B4-BE49-F238E27FC236}">
                    <a16:creationId xmlns:a16="http://schemas.microsoft.com/office/drawing/2014/main" id="{903BDC67-3509-49F4-90FE-1A4AB4969A72}"/>
                  </a:ext>
                </a:extLst>
              </p:cNvPr>
              <p:cNvSpPr/>
              <p:nvPr/>
            </p:nvSpPr>
            <p:spPr>
              <a:xfrm>
                <a:off x="5597732" y="2834986"/>
                <a:ext cx="144145" cy="2052955"/>
              </a:xfrm>
              <a:custGeom>
                <a:avLst/>
                <a:gdLst/>
                <a:ahLst/>
                <a:cxnLst/>
                <a:rect l="l" t="t" r="r" b="b"/>
                <a:pathLst>
                  <a:path w="144145" h="2052954">
                    <a:moveTo>
                      <a:pt x="0" y="2052586"/>
                    </a:moveTo>
                    <a:lnTo>
                      <a:pt x="144005" y="2052586"/>
                    </a:lnTo>
                    <a:lnTo>
                      <a:pt x="144005" y="0"/>
                    </a:lnTo>
                    <a:lnTo>
                      <a:pt x="0" y="0"/>
                    </a:lnTo>
                    <a:lnTo>
                      <a:pt x="0" y="2052586"/>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1" name="bk object 549">
                <a:extLst>
                  <a:ext uri="{FF2B5EF4-FFF2-40B4-BE49-F238E27FC236}">
                    <a16:creationId xmlns:a16="http://schemas.microsoft.com/office/drawing/2014/main" id="{92899D70-2986-4D8E-8578-2BFA4FDD920C}"/>
                  </a:ext>
                </a:extLst>
              </p:cNvPr>
              <p:cNvSpPr/>
              <p:nvPr/>
            </p:nvSpPr>
            <p:spPr>
              <a:xfrm>
                <a:off x="5669726" y="2425660"/>
                <a:ext cx="0" cy="1026794"/>
              </a:xfrm>
              <a:custGeom>
                <a:avLst/>
                <a:gdLst/>
                <a:ahLst/>
                <a:cxnLst/>
                <a:rect l="l" t="t" r="r" b="b"/>
                <a:pathLst>
                  <a:path h="1026795">
                    <a:moveTo>
                      <a:pt x="0" y="102655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2" name="bk object 550">
                <a:extLst>
                  <a:ext uri="{FF2B5EF4-FFF2-40B4-BE49-F238E27FC236}">
                    <a16:creationId xmlns:a16="http://schemas.microsoft.com/office/drawing/2014/main" id="{0FDE30A4-D3CE-45C4-85C3-640872899E33}"/>
                  </a:ext>
                </a:extLst>
              </p:cNvPr>
              <p:cNvSpPr/>
              <p:nvPr/>
            </p:nvSpPr>
            <p:spPr>
              <a:xfrm>
                <a:off x="5650396" y="3452214"/>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3" name="bk object 551">
                <a:extLst>
                  <a:ext uri="{FF2B5EF4-FFF2-40B4-BE49-F238E27FC236}">
                    <a16:creationId xmlns:a16="http://schemas.microsoft.com/office/drawing/2014/main" id="{C49F138E-B1BA-489D-8CDC-04BDC19EF410}"/>
                  </a:ext>
                </a:extLst>
              </p:cNvPr>
              <p:cNvSpPr/>
              <p:nvPr/>
            </p:nvSpPr>
            <p:spPr>
              <a:xfrm>
                <a:off x="5650396" y="242566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4" name="bk object 552">
                <a:extLst>
                  <a:ext uri="{FF2B5EF4-FFF2-40B4-BE49-F238E27FC236}">
                    <a16:creationId xmlns:a16="http://schemas.microsoft.com/office/drawing/2014/main" id="{140D3E1F-40F6-470B-9C0E-8AABA6F96CC4}"/>
                  </a:ext>
                </a:extLst>
              </p:cNvPr>
              <p:cNvSpPr/>
              <p:nvPr/>
            </p:nvSpPr>
            <p:spPr>
              <a:xfrm>
                <a:off x="5761219" y="2679056"/>
                <a:ext cx="144145" cy="2208530"/>
              </a:xfrm>
              <a:custGeom>
                <a:avLst/>
                <a:gdLst/>
                <a:ahLst/>
                <a:cxnLst/>
                <a:rect l="l" t="t" r="r" b="b"/>
                <a:pathLst>
                  <a:path w="144145" h="2208529">
                    <a:moveTo>
                      <a:pt x="0" y="2208517"/>
                    </a:moveTo>
                    <a:lnTo>
                      <a:pt x="143992" y="2208517"/>
                    </a:lnTo>
                    <a:lnTo>
                      <a:pt x="143992" y="0"/>
                    </a:lnTo>
                    <a:lnTo>
                      <a:pt x="0" y="0"/>
                    </a:lnTo>
                    <a:lnTo>
                      <a:pt x="0" y="220851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5" name="bk object 553">
                <a:extLst>
                  <a:ext uri="{FF2B5EF4-FFF2-40B4-BE49-F238E27FC236}">
                    <a16:creationId xmlns:a16="http://schemas.microsoft.com/office/drawing/2014/main" id="{C101547B-6F7A-437F-85D5-F8E0061145AD}"/>
                  </a:ext>
                </a:extLst>
              </p:cNvPr>
              <p:cNvSpPr/>
              <p:nvPr/>
            </p:nvSpPr>
            <p:spPr>
              <a:xfrm>
                <a:off x="5833214" y="2425657"/>
                <a:ext cx="0" cy="922655"/>
              </a:xfrm>
              <a:custGeom>
                <a:avLst/>
                <a:gdLst/>
                <a:ahLst/>
                <a:cxnLst/>
                <a:rect l="l" t="t" r="r" b="b"/>
                <a:pathLst>
                  <a:path h="922654">
                    <a:moveTo>
                      <a:pt x="0" y="922210"/>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6" name="bk object 554">
                <a:extLst>
                  <a:ext uri="{FF2B5EF4-FFF2-40B4-BE49-F238E27FC236}">
                    <a16:creationId xmlns:a16="http://schemas.microsoft.com/office/drawing/2014/main" id="{F53181B6-5139-4CED-B0C7-880773B79D25}"/>
                  </a:ext>
                </a:extLst>
              </p:cNvPr>
              <p:cNvSpPr/>
              <p:nvPr/>
            </p:nvSpPr>
            <p:spPr>
              <a:xfrm>
                <a:off x="5813872" y="334786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7" name="bk object 555">
                <a:extLst>
                  <a:ext uri="{FF2B5EF4-FFF2-40B4-BE49-F238E27FC236}">
                    <a16:creationId xmlns:a16="http://schemas.microsoft.com/office/drawing/2014/main" id="{E24C7EBA-D919-46D3-ABB1-AA8E902725F2}"/>
                  </a:ext>
                </a:extLst>
              </p:cNvPr>
              <p:cNvSpPr/>
              <p:nvPr/>
            </p:nvSpPr>
            <p:spPr>
              <a:xfrm>
                <a:off x="5813872" y="2425657"/>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8" name="bk object 556">
                <a:extLst>
                  <a:ext uri="{FF2B5EF4-FFF2-40B4-BE49-F238E27FC236}">
                    <a16:creationId xmlns:a16="http://schemas.microsoft.com/office/drawing/2014/main" id="{AA4AE6D8-D3F3-409B-86E3-7BCD9FE869D2}"/>
                  </a:ext>
                </a:extLst>
              </p:cNvPr>
              <p:cNvSpPr/>
              <p:nvPr/>
            </p:nvSpPr>
            <p:spPr>
              <a:xfrm>
                <a:off x="6205300" y="3588655"/>
                <a:ext cx="144145" cy="1299210"/>
              </a:xfrm>
              <a:custGeom>
                <a:avLst/>
                <a:gdLst/>
                <a:ahLst/>
                <a:cxnLst/>
                <a:rect l="l" t="t" r="r" b="b"/>
                <a:pathLst>
                  <a:path w="144145" h="1299209">
                    <a:moveTo>
                      <a:pt x="0" y="1298917"/>
                    </a:moveTo>
                    <a:lnTo>
                      <a:pt x="144005" y="1298917"/>
                    </a:lnTo>
                    <a:lnTo>
                      <a:pt x="144005" y="0"/>
                    </a:lnTo>
                    <a:lnTo>
                      <a:pt x="0" y="0"/>
                    </a:lnTo>
                    <a:lnTo>
                      <a:pt x="0" y="129891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69" name="bk object 557">
                <a:extLst>
                  <a:ext uri="{FF2B5EF4-FFF2-40B4-BE49-F238E27FC236}">
                    <a16:creationId xmlns:a16="http://schemas.microsoft.com/office/drawing/2014/main" id="{E27C0CC9-3958-495B-9629-611C152EB4A9}"/>
                  </a:ext>
                </a:extLst>
              </p:cNvPr>
              <p:cNvSpPr/>
              <p:nvPr/>
            </p:nvSpPr>
            <p:spPr>
              <a:xfrm>
                <a:off x="6277292" y="2990921"/>
                <a:ext cx="0" cy="1111250"/>
              </a:xfrm>
              <a:custGeom>
                <a:avLst/>
                <a:gdLst/>
                <a:ahLst/>
                <a:cxnLst/>
                <a:rect l="l" t="t" r="r" b="b"/>
                <a:pathLst>
                  <a:path h="1111250">
                    <a:moveTo>
                      <a:pt x="0" y="1111008"/>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0" name="bk object 558">
                <a:extLst>
                  <a:ext uri="{FF2B5EF4-FFF2-40B4-BE49-F238E27FC236}">
                    <a16:creationId xmlns:a16="http://schemas.microsoft.com/office/drawing/2014/main" id="{5B758C52-8331-47C2-98A2-83F99F437818}"/>
                  </a:ext>
                </a:extLst>
              </p:cNvPr>
              <p:cNvSpPr/>
              <p:nvPr/>
            </p:nvSpPr>
            <p:spPr>
              <a:xfrm>
                <a:off x="6257963" y="4101929"/>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1" name="bk object 559">
                <a:extLst>
                  <a:ext uri="{FF2B5EF4-FFF2-40B4-BE49-F238E27FC236}">
                    <a16:creationId xmlns:a16="http://schemas.microsoft.com/office/drawing/2014/main" id="{E041A144-D945-471F-92B1-0F46CD630CA2}"/>
                  </a:ext>
                </a:extLst>
              </p:cNvPr>
              <p:cNvSpPr/>
              <p:nvPr/>
            </p:nvSpPr>
            <p:spPr>
              <a:xfrm>
                <a:off x="6257963" y="2990921"/>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2" name="bk object 560">
                <a:extLst>
                  <a:ext uri="{FF2B5EF4-FFF2-40B4-BE49-F238E27FC236}">
                    <a16:creationId xmlns:a16="http://schemas.microsoft.com/office/drawing/2014/main" id="{7C4F7491-1DE4-4DFB-BFF4-712AB47F8BC5}"/>
                  </a:ext>
                </a:extLst>
              </p:cNvPr>
              <p:cNvSpPr/>
              <p:nvPr/>
            </p:nvSpPr>
            <p:spPr>
              <a:xfrm>
                <a:off x="6369079" y="3354759"/>
                <a:ext cx="144145" cy="1532890"/>
              </a:xfrm>
              <a:custGeom>
                <a:avLst/>
                <a:gdLst/>
                <a:ahLst/>
                <a:cxnLst/>
                <a:rect l="l" t="t" r="r" b="b"/>
                <a:pathLst>
                  <a:path w="144145" h="1532890">
                    <a:moveTo>
                      <a:pt x="0" y="1532813"/>
                    </a:moveTo>
                    <a:lnTo>
                      <a:pt x="144005" y="1532813"/>
                    </a:lnTo>
                    <a:lnTo>
                      <a:pt x="144005" y="0"/>
                    </a:lnTo>
                    <a:lnTo>
                      <a:pt x="0" y="0"/>
                    </a:lnTo>
                    <a:lnTo>
                      <a:pt x="0" y="1532813"/>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3" name="bk object 561">
                <a:extLst>
                  <a:ext uri="{FF2B5EF4-FFF2-40B4-BE49-F238E27FC236}">
                    <a16:creationId xmlns:a16="http://schemas.microsoft.com/office/drawing/2014/main" id="{2D3BC73C-B3E5-417E-A94D-3D21A7272D36}"/>
                  </a:ext>
                </a:extLst>
              </p:cNvPr>
              <p:cNvSpPr/>
              <p:nvPr/>
            </p:nvSpPr>
            <p:spPr>
              <a:xfrm>
                <a:off x="6441090" y="2660747"/>
                <a:ext cx="0" cy="1311275"/>
              </a:xfrm>
              <a:custGeom>
                <a:avLst/>
                <a:gdLst/>
                <a:ahLst/>
                <a:cxnLst/>
                <a:rect l="l" t="t" r="r" b="b"/>
                <a:pathLst>
                  <a:path h="1311275">
                    <a:moveTo>
                      <a:pt x="0" y="131123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4" name="bk object 562">
                <a:extLst>
                  <a:ext uri="{FF2B5EF4-FFF2-40B4-BE49-F238E27FC236}">
                    <a16:creationId xmlns:a16="http://schemas.microsoft.com/office/drawing/2014/main" id="{E10AE0D1-5664-4843-9083-3AC9CF0B1BE9}"/>
                  </a:ext>
                </a:extLst>
              </p:cNvPr>
              <p:cNvSpPr/>
              <p:nvPr/>
            </p:nvSpPr>
            <p:spPr>
              <a:xfrm>
                <a:off x="6421748" y="3971984"/>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5" name="bk object 563">
                <a:extLst>
                  <a:ext uri="{FF2B5EF4-FFF2-40B4-BE49-F238E27FC236}">
                    <a16:creationId xmlns:a16="http://schemas.microsoft.com/office/drawing/2014/main" id="{0E9E6350-C349-4CDA-8953-7FD0C4FF6406}"/>
                  </a:ext>
                </a:extLst>
              </p:cNvPr>
              <p:cNvSpPr/>
              <p:nvPr/>
            </p:nvSpPr>
            <p:spPr>
              <a:xfrm>
                <a:off x="6421748" y="2660747"/>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6" name="bk object 564">
                <a:extLst>
                  <a:ext uri="{FF2B5EF4-FFF2-40B4-BE49-F238E27FC236}">
                    <a16:creationId xmlns:a16="http://schemas.microsoft.com/office/drawing/2014/main" id="{8C9AAA02-3FAF-4B1A-AF20-C469F61EAC26}"/>
                  </a:ext>
                </a:extLst>
              </p:cNvPr>
              <p:cNvSpPr/>
              <p:nvPr/>
            </p:nvSpPr>
            <p:spPr>
              <a:xfrm>
                <a:off x="6530725" y="2912951"/>
                <a:ext cx="144145" cy="1974850"/>
              </a:xfrm>
              <a:custGeom>
                <a:avLst/>
                <a:gdLst/>
                <a:ahLst/>
                <a:cxnLst/>
                <a:rect l="l" t="t" r="r" b="b"/>
                <a:pathLst>
                  <a:path w="144145" h="1974850">
                    <a:moveTo>
                      <a:pt x="0" y="1974621"/>
                    </a:moveTo>
                    <a:lnTo>
                      <a:pt x="144005" y="1974621"/>
                    </a:lnTo>
                    <a:lnTo>
                      <a:pt x="144005" y="0"/>
                    </a:lnTo>
                    <a:lnTo>
                      <a:pt x="0" y="0"/>
                    </a:lnTo>
                    <a:lnTo>
                      <a:pt x="0" y="1974621"/>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7" name="bk object 565">
                <a:extLst>
                  <a:ext uri="{FF2B5EF4-FFF2-40B4-BE49-F238E27FC236}">
                    <a16:creationId xmlns:a16="http://schemas.microsoft.com/office/drawing/2014/main" id="{556762B7-A59F-4026-8A45-BB3D134B488D}"/>
                  </a:ext>
                </a:extLst>
              </p:cNvPr>
              <p:cNvSpPr/>
              <p:nvPr/>
            </p:nvSpPr>
            <p:spPr>
              <a:xfrm>
                <a:off x="6602717" y="2425665"/>
                <a:ext cx="0" cy="1286510"/>
              </a:xfrm>
              <a:custGeom>
                <a:avLst/>
                <a:gdLst/>
                <a:ahLst/>
                <a:cxnLst/>
                <a:rect l="l" t="t" r="r" b="b"/>
                <a:pathLst>
                  <a:path h="1286509">
                    <a:moveTo>
                      <a:pt x="0" y="128643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8" name="bk object 566">
                <a:extLst>
                  <a:ext uri="{FF2B5EF4-FFF2-40B4-BE49-F238E27FC236}">
                    <a16:creationId xmlns:a16="http://schemas.microsoft.com/office/drawing/2014/main" id="{8C5A5F79-5188-420A-AB09-2156A8801F04}"/>
                  </a:ext>
                </a:extLst>
              </p:cNvPr>
              <p:cNvSpPr/>
              <p:nvPr/>
            </p:nvSpPr>
            <p:spPr>
              <a:xfrm>
                <a:off x="6583388" y="3712099"/>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9" name="bk object 567">
                <a:extLst>
                  <a:ext uri="{FF2B5EF4-FFF2-40B4-BE49-F238E27FC236}">
                    <a16:creationId xmlns:a16="http://schemas.microsoft.com/office/drawing/2014/main" id="{F8CC2126-1EF2-46E0-BEE4-B5FCD7A66949}"/>
                  </a:ext>
                </a:extLst>
              </p:cNvPr>
              <p:cNvSpPr/>
              <p:nvPr/>
            </p:nvSpPr>
            <p:spPr>
              <a:xfrm>
                <a:off x="6583388" y="2425665"/>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0" name="bk object 568">
                <a:extLst>
                  <a:ext uri="{FF2B5EF4-FFF2-40B4-BE49-F238E27FC236}">
                    <a16:creationId xmlns:a16="http://schemas.microsoft.com/office/drawing/2014/main" id="{4A09AEE2-56FE-4744-B33E-AEE413E22F88}"/>
                  </a:ext>
                </a:extLst>
              </p:cNvPr>
              <p:cNvSpPr/>
              <p:nvPr/>
            </p:nvSpPr>
            <p:spPr>
              <a:xfrm>
                <a:off x="6971250" y="3634134"/>
                <a:ext cx="144145" cy="1253490"/>
              </a:xfrm>
              <a:custGeom>
                <a:avLst/>
                <a:gdLst/>
                <a:ahLst/>
                <a:cxnLst/>
                <a:rect l="l" t="t" r="r" b="b"/>
                <a:pathLst>
                  <a:path w="144145" h="1253490">
                    <a:moveTo>
                      <a:pt x="0" y="1253439"/>
                    </a:moveTo>
                    <a:lnTo>
                      <a:pt x="144005" y="1253439"/>
                    </a:lnTo>
                    <a:lnTo>
                      <a:pt x="144005" y="0"/>
                    </a:lnTo>
                    <a:lnTo>
                      <a:pt x="0" y="0"/>
                    </a:lnTo>
                    <a:lnTo>
                      <a:pt x="0" y="1253439"/>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1" name="bk object 569">
                <a:extLst>
                  <a:ext uri="{FF2B5EF4-FFF2-40B4-BE49-F238E27FC236}">
                    <a16:creationId xmlns:a16="http://schemas.microsoft.com/office/drawing/2014/main" id="{6EA655BD-C47A-4B06-9A77-07027049367C}"/>
                  </a:ext>
                </a:extLst>
              </p:cNvPr>
              <p:cNvSpPr/>
              <p:nvPr/>
            </p:nvSpPr>
            <p:spPr>
              <a:xfrm>
                <a:off x="7043248" y="3166340"/>
                <a:ext cx="0" cy="909955"/>
              </a:xfrm>
              <a:custGeom>
                <a:avLst/>
                <a:gdLst/>
                <a:ahLst/>
                <a:cxnLst/>
                <a:rect l="l" t="t" r="r" b="b"/>
                <a:pathLst>
                  <a:path h="909954">
                    <a:moveTo>
                      <a:pt x="0" y="909599"/>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2" name="bk object 570">
                <a:extLst>
                  <a:ext uri="{FF2B5EF4-FFF2-40B4-BE49-F238E27FC236}">
                    <a16:creationId xmlns:a16="http://schemas.microsoft.com/office/drawing/2014/main" id="{A73EB9C5-F855-4469-B9DF-A7DD4AD0844D}"/>
                  </a:ext>
                </a:extLst>
              </p:cNvPr>
              <p:cNvSpPr/>
              <p:nvPr/>
            </p:nvSpPr>
            <p:spPr>
              <a:xfrm>
                <a:off x="7023919" y="407594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3" name="bk object 571">
                <a:extLst>
                  <a:ext uri="{FF2B5EF4-FFF2-40B4-BE49-F238E27FC236}">
                    <a16:creationId xmlns:a16="http://schemas.microsoft.com/office/drawing/2014/main" id="{38995EA8-04C6-4C8A-A454-8E82DD419395}"/>
                  </a:ext>
                </a:extLst>
              </p:cNvPr>
              <p:cNvSpPr/>
              <p:nvPr/>
            </p:nvSpPr>
            <p:spPr>
              <a:xfrm>
                <a:off x="7023919" y="316634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4" name="bk object 572">
                <a:extLst>
                  <a:ext uri="{FF2B5EF4-FFF2-40B4-BE49-F238E27FC236}">
                    <a16:creationId xmlns:a16="http://schemas.microsoft.com/office/drawing/2014/main" id="{ECD2BCF9-6AB6-4FCA-A36C-C97964FED046}"/>
                  </a:ext>
                </a:extLst>
              </p:cNvPr>
              <p:cNvSpPr/>
              <p:nvPr/>
            </p:nvSpPr>
            <p:spPr>
              <a:xfrm>
                <a:off x="7135042" y="2731037"/>
                <a:ext cx="144145" cy="2157095"/>
              </a:xfrm>
              <a:custGeom>
                <a:avLst/>
                <a:gdLst/>
                <a:ahLst/>
                <a:cxnLst/>
                <a:rect l="l" t="t" r="r" b="b"/>
                <a:pathLst>
                  <a:path w="144145" h="2157095">
                    <a:moveTo>
                      <a:pt x="0" y="2156536"/>
                    </a:moveTo>
                    <a:lnTo>
                      <a:pt x="144005" y="2156536"/>
                    </a:lnTo>
                    <a:lnTo>
                      <a:pt x="144005" y="0"/>
                    </a:lnTo>
                    <a:lnTo>
                      <a:pt x="0" y="0"/>
                    </a:lnTo>
                    <a:lnTo>
                      <a:pt x="0" y="2156536"/>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5" name="bk object 573">
                <a:extLst>
                  <a:ext uri="{FF2B5EF4-FFF2-40B4-BE49-F238E27FC236}">
                    <a16:creationId xmlns:a16="http://schemas.microsoft.com/office/drawing/2014/main" id="{D08AC26A-CEA8-4991-B6D5-1EC7C0315CB8}"/>
                  </a:ext>
                </a:extLst>
              </p:cNvPr>
              <p:cNvSpPr/>
              <p:nvPr/>
            </p:nvSpPr>
            <p:spPr>
              <a:xfrm>
                <a:off x="7207046" y="2425658"/>
                <a:ext cx="0" cy="1078865"/>
              </a:xfrm>
              <a:custGeom>
                <a:avLst/>
                <a:gdLst/>
                <a:ahLst/>
                <a:cxnLst/>
                <a:rect l="l" t="t" r="r" b="b"/>
                <a:pathLst>
                  <a:path h="1078865">
                    <a:moveTo>
                      <a:pt x="0" y="1078534"/>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6" name="bk object 574">
                <a:extLst>
                  <a:ext uri="{FF2B5EF4-FFF2-40B4-BE49-F238E27FC236}">
                    <a16:creationId xmlns:a16="http://schemas.microsoft.com/office/drawing/2014/main" id="{EB98D719-AC5A-49C2-8213-44424EFC7B20}"/>
                  </a:ext>
                </a:extLst>
              </p:cNvPr>
              <p:cNvSpPr/>
              <p:nvPr/>
            </p:nvSpPr>
            <p:spPr>
              <a:xfrm>
                <a:off x="7187705" y="3504193"/>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7" name="bk object 575">
                <a:extLst>
                  <a:ext uri="{FF2B5EF4-FFF2-40B4-BE49-F238E27FC236}">
                    <a16:creationId xmlns:a16="http://schemas.microsoft.com/office/drawing/2014/main" id="{723CFE5E-7634-4D52-BFA9-6B4DA7EB6F85}"/>
                  </a:ext>
                </a:extLst>
              </p:cNvPr>
              <p:cNvSpPr/>
              <p:nvPr/>
            </p:nvSpPr>
            <p:spPr>
              <a:xfrm>
                <a:off x="7187705" y="2425658"/>
                <a:ext cx="38735" cy="0"/>
              </a:xfrm>
              <a:custGeom>
                <a:avLst/>
                <a:gdLst/>
                <a:ahLst/>
                <a:cxnLst/>
                <a:rect l="l" t="t" r="r" b="b"/>
                <a:pathLst>
                  <a:path w="38735">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8" name="bk object 576">
                <a:extLst>
                  <a:ext uri="{FF2B5EF4-FFF2-40B4-BE49-F238E27FC236}">
                    <a16:creationId xmlns:a16="http://schemas.microsoft.com/office/drawing/2014/main" id="{486DA938-F3C5-46ED-A88C-FD4C73809B5D}"/>
                  </a:ext>
                </a:extLst>
              </p:cNvPr>
              <p:cNvSpPr/>
              <p:nvPr/>
            </p:nvSpPr>
            <p:spPr>
              <a:xfrm>
                <a:off x="7298528" y="2990917"/>
                <a:ext cx="144145" cy="1896745"/>
              </a:xfrm>
              <a:custGeom>
                <a:avLst/>
                <a:gdLst/>
                <a:ahLst/>
                <a:cxnLst/>
                <a:rect l="l" t="t" r="r" b="b"/>
                <a:pathLst>
                  <a:path w="144145" h="1896745">
                    <a:moveTo>
                      <a:pt x="0" y="1896656"/>
                    </a:moveTo>
                    <a:lnTo>
                      <a:pt x="144005" y="1896656"/>
                    </a:lnTo>
                    <a:lnTo>
                      <a:pt x="144005" y="0"/>
                    </a:lnTo>
                    <a:lnTo>
                      <a:pt x="0" y="0"/>
                    </a:lnTo>
                    <a:lnTo>
                      <a:pt x="0" y="1896656"/>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9" name="bk object 577">
                <a:extLst>
                  <a:ext uri="{FF2B5EF4-FFF2-40B4-BE49-F238E27FC236}">
                    <a16:creationId xmlns:a16="http://schemas.microsoft.com/office/drawing/2014/main" id="{9F8E98DD-84D7-4391-AB3B-FB0DFE138BF0}"/>
                  </a:ext>
                </a:extLst>
              </p:cNvPr>
              <p:cNvSpPr/>
              <p:nvPr/>
            </p:nvSpPr>
            <p:spPr>
              <a:xfrm>
                <a:off x="7370521" y="2425655"/>
                <a:ext cx="0" cy="1235075"/>
              </a:xfrm>
              <a:custGeom>
                <a:avLst/>
                <a:gdLst/>
                <a:ahLst/>
                <a:cxnLst/>
                <a:rect l="l" t="t" r="r" b="b"/>
                <a:pathLst>
                  <a:path h="1235075">
                    <a:moveTo>
                      <a:pt x="0" y="123446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0" name="bk object 578">
                <a:extLst>
                  <a:ext uri="{FF2B5EF4-FFF2-40B4-BE49-F238E27FC236}">
                    <a16:creationId xmlns:a16="http://schemas.microsoft.com/office/drawing/2014/main" id="{BE3EB67F-0508-43AE-958B-BADCFB57E73E}"/>
                  </a:ext>
                </a:extLst>
              </p:cNvPr>
              <p:cNvSpPr/>
              <p:nvPr/>
            </p:nvSpPr>
            <p:spPr>
              <a:xfrm>
                <a:off x="7351192" y="3660120"/>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1" name="bk object 579">
                <a:extLst>
                  <a:ext uri="{FF2B5EF4-FFF2-40B4-BE49-F238E27FC236}">
                    <a16:creationId xmlns:a16="http://schemas.microsoft.com/office/drawing/2014/main" id="{870FCBAB-BCF2-45D7-85D5-3D75719CBF49}"/>
                  </a:ext>
                </a:extLst>
              </p:cNvPr>
              <p:cNvSpPr/>
              <p:nvPr/>
            </p:nvSpPr>
            <p:spPr>
              <a:xfrm>
                <a:off x="7351192" y="2425655"/>
                <a:ext cx="38735" cy="0"/>
              </a:xfrm>
              <a:custGeom>
                <a:avLst/>
                <a:gdLst/>
                <a:ahLst/>
                <a:cxnLst/>
                <a:rect l="l" t="t" r="r" b="b"/>
                <a:pathLst>
                  <a:path w="38735">
                    <a:moveTo>
                      <a:pt x="0" y="0"/>
                    </a:moveTo>
                    <a:lnTo>
                      <a:pt x="3867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2" name="bk object 580">
                <a:extLst>
                  <a:ext uri="{FF2B5EF4-FFF2-40B4-BE49-F238E27FC236}">
                    <a16:creationId xmlns:a16="http://schemas.microsoft.com/office/drawing/2014/main" id="{22371BF4-DAF9-412F-AEC9-170CE50E82D4}"/>
                  </a:ext>
                </a:extLst>
              </p:cNvPr>
              <p:cNvSpPr/>
              <p:nvPr/>
            </p:nvSpPr>
            <p:spPr>
              <a:xfrm>
                <a:off x="8105067" y="2679056"/>
                <a:ext cx="144145" cy="2208530"/>
              </a:xfrm>
              <a:custGeom>
                <a:avLst/>
                <a:gdLst/>
                <a:ahLst/>
                <a:cxnLst/>
                <a:rect l="l" t="t" r="r" b="b"/>
                <a:pathLst>
                  <a:path w="144145" h="2208529">
                    <a:moveTo>
                      <a:pt x="0" y="2208517"/>
                    </a:moveTo>
                    <a:lnTo>
                      <a:pt x="143992" y="2208517"/>
                    </a:lnTo>
                    <a:lnTo>
                      <a:pt x="143992" y="0"/>
                    </a:lnTo>
                    <a:lnTo>
                      <a:pt x="0" y="0"/>
                    </a:lnTo>
                    <a:lnTo>
                      <a:pt x="0" y="2208517"/>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3" name="bk object 581">
                <a:extLst>
                  <a:ext uri="{FF2B5EF4-FFF2-40B4-BE49-F238E27FC236}">
                    <a16:creationId xmlns:a16="http://schemas.microsoft.com/office/drawing/2014/main" id="{C838B181-F594-46C8-ABE3-8C7C4BA71389}"/>
                  </a:ext>
                </a:extLst>
              </p:cNvPr>
              <p:cNvSpPr/>
              <p:nvPr/>
            </p:nvSpPr>
            <p:spPr>
              <a:xfrm>
                <a:off x="7941568" y="2555612"/>
                <a:ext cx="144145" cy="2332355"/>
              </a:xfrm>
              <a:custGeom>
                <a:avLst/>
                <a:gdLst/>
                <a:ahLst/>
                <a:cxnLst/>
                <a:rect l="l" t="t" r="r" b="b"/>
                <a:pathLst>
                  <a:path w="144145" h="2332354">
                    <a:moveTo>
                      <a:pt x="0" y="2331961"/>
                    </a:moveTo>
                    <a:lnTo>
                      <a:pt x="144005" y="2331961"/>
                    </a:lnTo>
                    <a:lnTo>
                      <a:pt x="144005" y="0"/>
                    </a:lnTo>
                    <a:lnTo>
                      <a:pt x="0" y="0"/>
                    </a:lnTo>
                    <a:lnTo>
                      <a:pt x="0" y="2331961"/>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4" name="bk object 582">
                <a:extLst>
                  <a:ext uri="{FF2B5EF4-FFF2-40B4-BE49-F238E27FC236}">
                    <a16:creationId xmlns:a16="http://schemas.microsoft.com/office/drawing/2014/main" id="{445E809A-BA9D-4D14-82ED-D35080EB08F1}"/>
                  </a:ext>
                </a:extLst>
              </p:cNvPr>
              <p:cNvSpPr/>
              <p:nvPr/>
            </p:nvSpPr>
            <p:spPr>
              <a:xfrm>
                <a:off x="7778068" y="2679056"/>
                <a:ext cx="144145" cy="2208530"/>
              </a:xfrm>
              <a:custGeom>
                <a:avLst/>
                <a:gdLst/>
                <a:ahLst/>
                <a:cxnLst/>
                <a:rect l="l" t="t" r="r" b="b"/>
                <a:pathLst>
                  <a:path w="144145" h="2208529">
                    <a:moveTo>
                      <a:pt x="0" y="2208517"/>
                    </a:moveTo>
                    <a:lnTo>
                      <a:pt x="144005" y="2208517"/>
                    </a:lnTo>
                    <a:lnTo>
                      <a:pt x="144005" y="0"/>
                    </a:lnTo>
                    <a:lnTo>
                      <a:pt x="0" y="0"/>
                    </a:lnTo>
                    <a:lnTo>
                      <a:pt x="0" y="220851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5" name="bk object 583">
                <a:extLst>
                  <a:ext uri="{FF2B5EF4-FFF2-40B4-BE49-F238E27FC236}">
                    <a16:creationId xmlns:a16="http://schemas.microsoft.com/office/drawing/2014/main" id="{23D830F3-2F0C-4397-9DC3-C401A510AB51}"/>
                  </a:ext>
                </a:extLst>
              </p:cNvPr>
              <p:cNvSpPr/>
              <p:nvPr/>
            </p:nvSpPr>
            <p:spPr>
              <a:xfrm>
                <a:off x="7857895" y="2425655"/>
                <a:ext cx="0" cy="767080"/>
              </a:xfrm>
              <a:custGeom>
                <a:avLst/>
                <a:gdLst/>
                <a:ahLst/>
                <a:cxnLst/>
                <a:rect l="l" t="t" r="r" b="b"/>
                <a:pathLst>
                  <a:path h="767079">
                    <a:moveTo>
                      <a:pt x="0" y="766673"/>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6" name="bk object 584">
                <a:extLst>
                  <a:ext uri="{FF2B5EF4-FFF2-40B4-BE49-F238E27FC236}">
                    <a16:creationId xmlns:a16="http://schemas.microsoft.com/office/drawing/2014/main" id="{BFB009A2-DAD4-4A4E-B7B9-12EC1D3B9ECE}"/>
                  </a:ext>
                </a:extLst>
              </p:cNvPr>
              <p:cNvSpPr/>
              <p:nvPr/>
            </p:nvSpPr>
            <p:spPr>
              <a:xfrm>
                <a:off x="7838552" y="3192329"/>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7" name="bk object 585">
                <a:extLst>
                  <a:ext uri="{FF2B5EF4-FFF2-40B4-BE49-F238E27FC236}">
                    <a16:creationId xmlns:a16="http://schemas.microsoft.com/office/drawing/2014/main" id="{1A5E79FD-60BC-4556-B4D8-2DF52E58F5AC}"/>
                  </a:ext>
                </a:extLst>
              </p:cNvPr>
              <p:cNvSpPr/>
              <p:nvPr/>
            </p:nvSpPr>
            <p:spPr>
              <a:xfrm>
                <a:off x="7838552" y="2425655"/>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8" name="bk object 586">
                <a:extLst>
                  <a:ext uri="{FF2B5EF4-FFF2-40B4-BE49-F238E27FC236}">
                    <a16:creationId xmlns:a16="http://schemas.microsoft.com/office/drawing/2014/main" id="{A19305EC-C2BA-41FD-A4B8-B931E0874EF5}"/>
                  </a:ext>
                </a:extLst>
              </p:cNvPr>
              <p:cNvSpPr/>
              <p:nvPr/>
            </p:nvSpPr>
            <p:spPr>
              <a:xfrm>
                <a:off x="7994236" y="2425660"/>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9" name="bk object 587">
                <a:extLst>
                  <a:ext uri="{FF2B5EF4-FFF2-40B4-BE49-F238E27FC236}">
                    <a16:creationId xmlns:a16="http://schemas.microsoft.com/office/drawing/2014/main" id="{6074CF3E-3D36-4809-90F8-1FB1BE96CDB1}"/>
                  </a:ext>
                </a:extLst>
              </p:cNvPr>
              <p:cNvSpPr/>
              <p:nvPr/>
            </p:nvSpPr>
            <p:spPr>
              <a:xfrm>
                <a:off x="8013565" y="2425660"/>
                <a:ext cx="0" cy="662305"/>
              </a:xfrm>
              <a:custGeom>
                <a:avLst/>
                <a:gdLst/>
                <a:ahLst/>
                <a:cxnLst/>
                <a:rect l="l" t="t" r="r" b="b"/>
                <a:pathLst>
                  <a:path h="662304">
                    <a:moveTo>
                      <a:pt x="0" y="661885"/>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0" name="bk object 588">
                <a:extLst>
                  <a:ext uri="{FF2B5EF4-FFF2-40B4-BE49-F238E27FC236}">
                    <a16:creationId xmlns:a16="http://schemas.microsoft.com/office/drawing/2014/main" id="{3B86150D-85A8-47CD-B2C0-EDD8CA318721}"/>
                  </a:ext>
                </a:extLst>
              </p:cNvPr>
              <p:cNvSpPr/>
              <p:nvPr/>
            </p:nvSpPr>
            <p:spPr>
              <a:xfrm>
                <a:off x="7994236" y="3086911"/>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1" name="bk object 589">
                <a:extLst>
                  <a:ext uri="{FF2B5EF4-FFF2-40B4-BE49-F238E27FC236}">
                    <a16:creationId xmlns:a16="http://schemas.microsoft.com/office/drawing/2014/main" id="{ACF8A664-DD4E-45ED-9910-C281963C4BB1}"/>
                  </a:ext>
                </a:extLst>
              </p:cNvPr>
              <p:cNvSpPr/>
              <p:nvPr/>
            </p:nvSpPr>
            <p:spPr>
              <a:xfrm>
                <a:off x="8177059" y="2425664"/>
                <a:ext cx="0" cy="741045"/>
              </a:xfrm>
              <a:custGeom>
                <a:avLst/>
                <a:gdLst/>
                <a:ahLst/>
                <a:cxnLst/>
                <a:rect l="l" t="t" r="r" b="b"/>
                <a:pathLst>
                  <a:path h="741045">
                    <a:moveTo>
                      <a:pt x="0" y="740676"/>
                    </a:move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2" name="bk object 590">
                <a:extLst>
                  <a:ext uri="{FF2B5EF4-FFF2-40B4-BE49-F238E27FC236}">
                    <a16:creationId xmlns:a16="http://schemas.microsoft.com/office/drawing/2014/main" id="{FADF4085-5A51-46F9-BC1D-A391EC8CCF88}"/>
                  </a:ext>
                </a:extLst>
              </p:cNvPr>
              <p:cNvSpPr/>
              <p:nvPr/>
            </p:nvSpPr>
            <p:spPr>
              <a:xfrm>
                <a:off x="8157717" y="3166340"/>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3" name="bk object 591">
                <a:extLst>
                  <a:ext uri="{FF2B5EF4-FFF2-40B4-BE49-F238E27FC236}">
                    <a16:creationId xmlns:a16="http://schemas.microsoft.com/office/drawing/2014/main" id="{A40976A4-8442-4DF4-BD04-B4CE582445C8}"/>
                  </a:ext>
                </a:extLst>
              </p:cNvPr>
              <p:cNvSpPr/>
              <p:nvPr/>
            </p:nvSpPr>
            <p:spPr>
              <a:xfrm>
                <a:off x="8157717" y="2425664"/>
                <a:ext cx="38735" cy="0"/>
              </a:xfrm>
              <a:custGeom>
                <a:avLst/>
                <a:gdLst/>
                <a:ahLst/>
                <a:cxnLst/>
                <a:rect l="l" t="t" r="r" b="b"/>
                <a:pathLst>
                  <a:path w="38734">
                    <a:moveTo>
                      <a:pt x="0" y="0"/>
                    </a:moveTo>
                    <a:lnTo>
                      <a:pt x="38684"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sp>
          <p:nvSpPr>
            <p:cNvPr id="604" name="Rectangle 603">
              <a:extLst>
                <a:ext uri="{FF2B5EF4-FFF2-40B4-BE49-F238E27FC236}">
                  <a16:creationId xmlns:a16="http://schemas.microsoft.com/office/drawing/2014/main" id="{2C98EB07-73A1-40F8-9E59-0FB1EF8106E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see annex on methods for more details.</a:t>
              </a:r>
            </a:p>
          </p:txBody>
        </p:sp>
        <p:sp>
          <p:nvSpPr>
            <p:cNvPr id="605" name="Rectangle 604">
              <a:extLst>
                <a:ext uri="{FF2B5EF4-FFF2-40B4-BE49-F238E27FC236}">
                  <a16:creationId xmlns:a16="http://schemas.microsoft.com/office/drawing/2014/main" id="{0343039F-1895-40CE-B233-40D4DAE4ED5A}"/>
                </a:ext>
              </a:extLst>
            </p:cNvPr>
            <p:cNvSpPr/>
            <p:nvPr/>
          </p:nvSpPr>
          <p:spPr>
            <a:xfrm>
              <a:off x="0" y="612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Progress towards 90–90–90 for western and central Europe and North America region is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for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618" name="Group 617">
              <a:extLst>
                <a:ext uri="{FF2B5EF4-FFF2-40B4-BE49-F238E27FC236}">
                  <a16:creationId xmlns:a16="http://schemas.microsoft.com/office/drawing/2014/main" id="{00C7A81D-783A-4306-9EC6-61312E493277}"/>
                </a:ext>
              </a:extLst>
            </p:cNvPr>
            <p:cNvGrpSpPr/>
            <p:nvPr/>
          </p:nvGrpSpPr>
          <p:grpSpPr>
            <a:xfrm>
              <a:off x="2520000" y="5310000"/>
              <a:ext cx="4546042" cy="524213"/>
              <a:chOff x="1498202" y="5361328"/>
              <a:chExt cx="4546042" cy="524213"/>
            </a:xfrm>
          </p:grpSpPr>
          <p:grpSp>
            <p:nvGrpSpPr>
              <p:cNvPr id="619" name="Group 618">
                <a:extLst>
                  <a:ext uri="{FF2B5EF4-FFF2-40B4-BE49-F238E27FC236}">
                    <a16:creationId xmlns:a16="http://schemas.microsoft.com/office/drawing/2014/main" id="{647E0B33-07D8-4B84-A8D8-BFD5093F3A6F}"/>
                  </a:ext>
                </a:extLst>
              </p:cNvPr>
              <p:cNvGrpSpPr/>
              <p:nvPr/>
            </p:nvGrpSpPr>
            <p:grpSpPr>
              <a:xfrm>
                <a:off x="1498202" y="5589299"/>
                <a:ext cx="2339506" cy="296242"/>
                <a:chOff x="4896540" y="5514088"/>
                <a:chExt cx="2129139" cy="296242"/>
              </a:xfrm>
            </p:grpSpPr>
            <p:sp>
              <p:nvSpPr>
                <p:cNvPr id="632" name="object 16">
                  <a:extLst>
                    <a:ext uri="{FF2B5EF4-FFF2-40B4-BE49-F238E27FC236}">
                      <a16:creationId xmlns:a16="http://schemas.microsoft.com/office/drawing/2014/main" id="{B2FC4BA7-1ACB-4E7B-A5B9-DE644E7831AF}"/>
                    </a:ext>
                  </a:extLst>
                </p:cNvPr>
                <p:cNvSpPr txBox="1"/>
                <p:nvPr/>
              </p:nvSpPr>
              <p:spPr>
                <a:xfrm>
                  <a:off x="5026497" y="5514088"/>
                  <a:ext cx="1999182"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who are virally</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suppressed</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3" name="object 17">
                  <a:extLst>
                    <a:ext uri="{FF2B5EF4-FFF2-40B4-BE49-F238E27FC236}">
                      <a16:creationId xmlns:a16="http://schemas.microsoft.com/office/drawing/2014/main" id="{5608A91C-5B2C-41B4-AEE3-78AD6CE11DF6}"/>
                    </a:ext>
                  </a:extLst>
                </p:cNvPr>
                <p:cNvSpPr/>
                <p:nvPr/>
              </p:nvSpPr>
              <p:spPr>
                <a:xfrm>
                  <a:off x="4896540" y="5532549"/>
                  <a:ext cx="74896" cy="83511"/>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620" name="Group 619">
                <a:extLst>
                  <a:ext uri="{FF2B5EF4-FFF2-40B4-BE49-F238E27FC236}">
                    <a16:creationId xmlns:a16="http://schemas.microsoft.com/office/drawing/2014/main" id="{DEC145F9-6AAA-42AE-A418-8A7F385BB83E}"/>
                  </a:ext>
                </a:extLst>
              </p:cNvPr>
              <p:cNvGrpSpPr/>
              <p:nvPr/>
            </p:nvGrpSpPr>
            <p:grpSpPr>
              <a:xfrm>
                <a:off x="1498252" y="5361328"/>
                <a:ext cx="4545992" cy="522562"/>
                <a:chOff x="1498252" y="5361328"/>
                <a:chExt cx="4545992" cy="522562"/>
              </a:xfrm>
            </p:grpSpPr>
            <p:grpSp>
              <p:nvGrpSpPr>
                <p:cNvPr id="621" name="Group 620">
                  <a:extLst>
                    <a:ext uri="{FF2B5EF4-FFF2-40B4-BE49-F238E27FC236}">
                      <a16:creationId xmlns:a16="http://schemas.microsoft.com/office/drawing/2014/main" id="{F57E65E1-747F-4985-96C3-17123BC30D2D}"/>
                    </a:ext>
                  </a:extLst>
                </p:cNvPr>
                <p:cNvGrpSpPr/>
                <p:nvPr/>
              </p:nvGrpSpPr>
              <p:grpSpPr>
                <a:xfrm>
                  <a:off x="1498252" y="5361328"/>
                  <a:ext cx="2304480" cy="296242"/>
                  <a:chOff x="998502" y="5514088"/>
                  <a:chExt cx="1930593" cy="296242"/>
                </a:xfrm>
              </p:grpSpPr>
              <p:sp>
                <p:nvSpPr>
                  <p:cNvPr id="630" name="object 12">
                    <a:extLst>
                      <a:ext uri="{FF2B5EF4-FFF2-40B4-BE49-F238E27FC236}">
                        <a16:creationId xmlns:a16="http://schemas.microsoft.com/office/drawing/2014/main" id="{D04CC14B-8BD3-4B31-A75D-6F8AB6167AB2}"/>
                      </a:ext>
                    </a:extLst>
                  </p:cNvPr>
                  <p:cNvSpPr txBox="1"/>
                  <p:nvPr/>
                </p:nvSpPr>
                <p:spPr>
                  <a:xfrm>
                    <a:off x="1118090" y="5514088"/>
                    <a:ext cx="1811005"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who know their</a:t>
                    </a:r>
                    <a:r>
                      <a:rPr kumimoji="0" sz="800" b="0" i="0" u="none" strike="noStrike" kern="1200" cap="none" spc="-7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status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1" name="object 13">
                    <a:extLst>
                      <a:ext uri="{FF2B5EF4-FFF2-40B4-BE49-F238E27FC236}">
                        <a16:creationId xmlns:a16="http://schemas.microsoft.com/office/drawing/2014/main" id="{D83B86AE-AD6C-4C96-A0BE-32C870DF4F00}"/>
                      </a:ext>
                    </a:extLst>
                  </p:cNvPr>
                  <p:cNvSpPr/>
                  <p:nvPr/>
                </p:nvSpPr>
                <p:spPr>
                  <a:xfrm>
                    <a:off x="998502" y="5532549"/>
                    <a:ext cx="68944" cy="83511"/>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622" name="Group 621">
                  <a:extLst>
                    <a:ext uri="{FF2B5EF4-FFF2-40B4-BE49-F238E27FC236}">
                      <a16:creationId xmlns:a16="http://schemas.microsoft.com/office/drawing/2014/main" id="{6A1E517C-A65A-4754-BD09-804B05AB1DF9}"/>
                    </a:ext>
                  </a:extLst>
                </p:cNvPr>
                <p:cNvGrpSpPr/>
                <p:nvPr/>
              </p:nvGrpSpPr>
              <p:grpSpPr>
                <a:xfrm>
                  <a:off x="4009609" y="5361328"/>
                  <a:ext cx="1797361" cy="135935"/>
                  <a:chOff x="3120169" y="5514088"/>
                  <a:chExt cx="1797361" cy="135935"/>
                </a:xfrm>
              </p:grpSpPr>
              <p:sp>
                <p:nvSpPr>
                  <p:cNvPr id="628" name="object 14">
                    <a:extLst>
                      <a:ext uri="{FF2B5EF4-FFF2-40B4-BE49-F238E27FC236}">
                        <a16:creationId xmlns:a16="http://schemas.microsoft.com/office/drawing/2014/main" id="{FE57D87C-9512-422D-A396-9EA302802FFD}"/>
                      </a:ext>
                    </a:extLst>
                  </p:cNvPr>
                  <p:cNvSpPr txBox="1"/>
                  <p:nvPr/>
                </p:nvSpPr>
                <p:spPr>
                  <a:xfrm>
                    <a:off x="3273302" y="5514088"/>
                    <a:ext cx="1644228"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 HIV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on</a:t>
                    </a:r>
                    <a:r>
                      <a:rPr kumimoji="0" sz="8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treatment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9" name="object 15">
                    <a:extLst>
                      <a:ext uri="{FF2B5EF4-FFF2-40B4-BE49-F238E27FC236}">
                        <a16:creationId xmlns:a16="http://schemas.microsoft.com/office/drawing/2014/main" id="{00919E66-623A-47DC-9D49-6B847D337AB2}"/>
                      </a:ext>
                    </a:extLst>
                  </p:cNvPr>
                  <p:cNvSpPr/>
                  <p:nvPr/>
                </p:nvSpPr>
                <p:spPr>
                  <a:xfrm>
                    <a:off x="3120169" y="5532549"/>
                    <a:ext cx="82296" cy="83511"/>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grpSp>
              <p:nvGrpSpPr>
                <p:cNvPr id="623" name="Group 622">
                  <a:extLst>
                    <a:ext uri="{FF2B5EF4-FFF2-40B4-BE49-F238E27FC236}">
                      <a16:creationId xmlns:a16="http://schemas.microsoft.com/office/drawing/2014/main" id="{71682FCC-3B24-4F95-95A1-EEBD7E544B42}"/>
                    </a:ext>
                  </a:extLst>
                </p:cNvPr>
                <p:cNvGrpSpPr/>
                <p:nvPr/>
              </p:nvGrpSpPr>
              <p:grpSpPr>
                <a:xfrm>
                  <a:off x="4009607" y="5587648"/>
                  <a:ext cx="2034637" cy="296242"/>
                  <a:chOff x="7200058" y="6151767"/>
                  <a:chExt cx="1677676" cy="296242"/>
                </a:xfrm>
              </p:grpSpPr>
              <p:sp>
                <p:nvSpPr>
                  <p:cNvPr id="624" name="object 19">
                    <a:extLst>
                      <a:ext uri="{FF2B5EF4-FFF2-40B4-BE49-F238E27FC236}">
                        <a16:creationId xmlns:a16="http://schemas.microsoft.com/office/drawing/2014/main" id="{3BCB8055-4537-4BD2-A86C-57D7FBE55D41}"/>
                      </a:ext>
                    </a:extLst>
                  </p:cNvPr>
                  <p:cNvSpPr/>
                  <p:nvPr/>
                </p:nvSpPr>
                <p:spPr>
                  <a:xfrm>
                    <a:off x="7229381" y="6160991"/>
                    <a:ext cx="50543" cy="47202"/>
                  </a:xfrm>
                  <a:custGeom>
                    <a:avLst/>
                    <a:gdLst/>
                    <a:ahLst/>
                    <a:cxnLst/>
                    <a:rect l="l" t="t" r="r" b="b"/>
                    <a:pathLst>
                      <a:path w="41275" h="41275">
                        <a:moveTo>
                          <a:pt x="0" y="0"/>
                        </a:moveTo>
                        <a:lnTo>
                          <a:pt x="40838" y="40838"/>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grpSp>
                <p:nvGrpSpPr>
                  <p:cNvPr id="625" name="Group 624">
                    <a:extLst>
                      <a:ext uri="{FF2B5EF4-FFF2-40B4-BE49-F238E27FC236}">
                        <a16:creationId xmlns:a16="http://schemas.microsoft.com/office/drawing/2014/main" id="{66553AEC-3DCC-4830-AE86-31D1A5F8F940}"/>
                      </a:ext>
                    </a:extLst>
                  </p:cNvPr>
                  <p:cNvGrpSpPr/>
                  <p:nvPr/>
                </p:nvGrpSpPr>
                <p:grpSpPr>
                  <a:xfrm>
                    <a:off x="7200058" y="6151767"/>
                    <a:ext cx="1677676" cy="296242"/>
                    <a:chOff x="7207022" y="5514088"/>
                    <a:chExt cx="1677676" cy="296242"/>
                  </a:xfrm>
                </p:grpSpPr>
                <p:sp>
                  <p:nvSpPr>
                    <p:cNvPr id="626" name="object 18">
                      <a:extLst>
                        <a:ext uri="{FF2B5EF4-FFF2-40B4-BE49-F238E27FC236}">
                          <a16:creationId xmlns:a16="http://schemas.microsoft.com/office/drawing/2014/main" id="{9117664B-3CAD-47D3-81AD-6BE8AAB71E68}"/>
                        </a:ext>
                      </a:extLst>
                    </p:cNvPr>
                    <p:cNvSpPr txBox="1"/>
                    <p:nvPr/>
                  </p:nvSpPr>
                  <p:spPr>
                    <a:xfrm>
                      <a:off x="7331853" y="5514088"/>
                      <a:ext cx="1552845" cy="29624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Gap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to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reaching the 90–90–90</a:t>
                      </a:r>
                      <a:r>
                        <a:rPr kumimoji="0" sz="8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7" name="object 20">
                      <a:extLst>
                        <a:ext uri="{FF2B5EF4-FFF2-40B4-BE49-F238E27FC236}">
                          <a16:creationId xmlns:a16="http://schemas.microsoft.com/office/drawing/2014/main" id="{43B088F7-1BF9-4972-97D9-207D4BC1DFF6}"/>
                        </a:ext>
                      </a:extLst>
                    </p:cNvPr>
                    <p:cNvSpPr/>
                    <p:nvPr/>
                  </p:nvSpPr>
                  <p:spPr>
                    <a:xfrm>
                      <a:off x="7207022" y="5576351"/>
                      <a:ext cx="42767" cy="39940"/>
                    </a:xfrm>
                    <a:custGeom>
                      <a:avLst/>
                      <a:gdLst/>
                      <a:ahLst/>
                      <a:cxnLst/>
                      <a:rect l="l" t="t" r="r" b="b"/>
                      <a:pathLst>
                        <a:path w="34925" h="34925">
                          <a:moveTo>
                            <a:pt x="0" y="0"/>
                          </a:moveTo>
                          <a:lnTo>
                            <a:pt x="34443" y="34443"/>
                          </a:lnTo>
                        </a:path>
                      </a:pathLst>
                    </a:custGeom>
                    <a:ln w="254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grpSp>
        <p:sp>
          <p:nvSpPr>
            <p:cNvPr id="617" name="TextBox 616">
              <a:extLst>
                <a:ext uri="{FF2B5EF4-FFF2-40B4-BE49-F238E27FC236}">
                  <a16:creationId xmlns:a16="http://schemas.microsoft.com/office/drawing/2014/main" id="{ECEEC6F6-6EC1-4EB4-AFEC-0D37E91394D5}"/>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Progress varies by region (2)</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743633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B519BE-6212-4966-9A2C-9BFAD4565CAC}"/>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Progress towards 90–90–90, by country</a:t>
              </a:r>
              <a:r>
                <a:rPr kumimoji="0" lang="en-US" sz="2800" b="1" i="0" u="none" strike="noStrike" kern="1200" cap="none" spc="0" normalizeH="0" baseline="0" noProof="0">
                  <a:ln>
                    <a:noFill/>
                  </a:ln>
                  <a:solidFill>
                    <a:prstClr val="white"/>
                  </a:solidFill>
                  <a:effectLst/>
                  <a:uLnTx/>
                  <a:uFillTx/>
                  <a:latin typeface="Arial"/>
                  <a:ea typeface="+mn-ea"/>
                  <a:cs typeface="+mn-cs"/>
                </a:rPr>
                <a:t>, 2017</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68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Countries that have achieved the 90–90–90 targets or are near to achieving them, most recent country data*</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4F59C0C8-FB06-4283-927C-DACA9FF2CB4A}"/>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see annex on methods for more details.</a:t>
              </a:r>
            </a:p>
          </p:txBody>
        </p:sp>
        <p:sp>
          <p:nvSpPr>
            <p:cNvPr id="7" name="Rectangle 6">
              <a:extLst>
                <a:ext uri="{FF2B5EF4-FFF2-40B4-BE49-F238E27FC236}">
                  <a16:creationId xmlns:a16="http://schemas.microsoft.com/office/drawing/2014/main" id="{B8A2A113-C024-4C8A-8440-3AAB00C917EB}"/>
                </a:ext>
              </a:extLst>
            </p:cNvPr>
            <p:cNvSpPr/>
            <p:nvPr/>
          </p:nvSpPr>
          <p:spPr>
            <a:xfrm>
              <a:off x="0" y="604800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Data are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for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except as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as</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follows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Austria, Czechia, Denmark, Germany, Italy, Luxembourg, Netherlands, Portugal, Serbia, Slovenia</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2015</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Croatia and Hungary. Estimates are for citizens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of the country only for Kuwait and Saudi Arabia.</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pic>
          <p:nvPicPr>
            <p:cNvPr id="11" name="Picture 10" descr="A screenshot of a cell phone&#10;&#10;Description generated with very high confidence">
              <a:extLst>
                <a:ext uri="{FF2B5EF4-FFF2-40B4-BE49-F238E27FC236}">
                  <a16:creationId xmlns:a16="http://schemas.microsoft.com/office/drawing/2014/main" id="{688271D0-1482-412A-9C7A-637271DF4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000" y="1800000"/>
              <a:ext cx="6759801" cy="3960000"/>
            </a:xfrm>
            <a:prstGeom prst="rect">
              <a:avLst/>
            </a:prstGeom>
          </p:spPr>
        </p:pic>
      </p:grpSp>
    </p:spTree>
    <p:extLst>
      <p:ext uri="{BB962C8B-B14F-4D97-AF65-F5344CB8AC3E}">
        <p14:creationId xmlns:p14="http://schemas.microsoft.com/office/powerpoint/2010/main" val="2335640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EBEB50-9ED5-4DB5-B358-110969BD9D97}"/>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Global AIDS Monitoring</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Lower treatment coverage among men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728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Coverage of antiretroviral therapy by sex, global and regional, 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601FAF20-5BEB-40C0-9B07-61EE060E96C7}"/>
                </a:ext>
              </a:extLst>
            </p:cNvPr>
            <p:cNvSpPr txBox="1"/>
            <p:nvPr/>
          </p:nvSpPr>
          <p:spPr>
            <a:xfrm>
              <a:off x="1512000" y="2238339"/>
              <a:ext cx="268443" cy="2274982"/>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90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80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70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60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50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40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30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rPr>
                <a:t>20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a:t>
              </a: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a:t>
              </a:r>
            </a:p>
          </p:txBody>
        </p:sp>
        <p:sp>
          <p:nvSpPr>
            <p:cNvPr id="7" name="object 3">
              <a:extLst>
                <a:ext uri="{FF2B5EF4-FFF2-40B4-BE49-F238E27FC236}">
                  <a16:creationId xmlns:a16="http://schemas.microsoft.com/office/drawing/2014/main" id="{5EA7E984-EA52-4309-B237-7BC395AA60AD}"/>
                </a:ext>
              </a:extLst>
            </p:cNvPr>
            <p:cNvSpPr txBox="1"/>
            <p:nvPr/>
          </p:nvSpPr>
          <p:spPr>
            <a:xfrm>
              <a:off x="1692000" y="4464000"/>
              <a:ext cx="673825" cy="577081"/>
            </a:xfrm>
            <a:prstGeom prst="rect">
              <a:avLst/>
            </a:prstGeom>
          </p:spPr>
          <p:txBody>
            <a:bodyPr vert="horz" wrap="square" lIns="0" tIns="12700" rIns="0" bIns="0" rtlCol="0">
              <a:spAutoFit/>
            </a:bodyPr>
            <a:lstStyle/>
            <a:p>
              <a:pPr marL="12700" marR="5080" lvl="0" indent="3048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30480" algn="ctr" defTabSz="914400" rtl="0" eaLnBrk="1" fontAlgn="auto" latinLnBrk="0" hangingPunct="1">
                <a:lnSpc>
                  <a:spcPts val="1100"/>
                </a:lnSpc>
                <a:spcBef>
                  <a:spcPts val="0"/>
                </a:spcBef>
                <a:spcAft>
                  <a:spcPts val="0"/>
                </a:spcAft>
                <a:buClrTx/>
                <a:buSzTx/>
                <a:buFontTx/>
                <a:buNone/>
                <a:tabLst/>
                <a:defRPr/>
              </a:pPr>
              <a:r>
                <a:rPr lang="en-GB" sz="1000" spc="-10" dirty="0">
                  <a:solidFill>
                    <a:srgbClr val="231F20"/>
                  </a:solidFill>
                  <a:latin typeface="Arial Nova" panose="020B0504020202020204" pitchFamily="34" charset="0"/>
                  <a:cs typeface="Avenir LT 35 Light"/>
                </a:rPr>
                <a:t>a</a:t>
              </a:r>
              <a:r>
                <a:rPr kumimoji="0" sz="1000" b="0" i="0" u="none" strike="noStrike" kern="1200" cap="none" spc="-10" normalizeH="0" baseline="0" noProof="0" dirty="0" err="1">
                  <a:ln>
                    <a:noFill/>
                  </a:ln>
                  <a:solidFill>
                    <a:srgbClr val="231F20"/>
                  </a:solidFill>
                  <a:effectLst/>
                  <a:uLnTx/>
                  <a:uFillTx/>
                  <a:latin typeface="Arial Nova" panose="020B0504020202020204" pitchFamily="34" charset="0"/>
                  <a:ea typeface="+mn-ea"/>
                  <a:cs typeface="Avenir LT 35 Light"/>
                </a:rPr>
                <a:t>nd</a:t>
              </a:r>
              <a:r>
                <a:rPr lang="en-GB" sz="1000" spc="-10" dirty="0">
                  <a:solidFill>
                    <a:srgbClr val="231F20"/>
                  </a:solidFill>
                  <a:latin typeface="Arial Nova" panose="020B0504020202020204" pitchFamily="34" charset="0"/>
                  <a:cs typeface="Avenir LT 35 Light"/>
                </a:rPr>
                <a:t> </a:t>
              </a:r>
            </a:p>
            <a:p>
              <a:pPr marL="12700" marR="5080" lvl="0" indent="3048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the</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3048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Pacific</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 name="object 4">
              <a:extLst>
                <a:ext uri="{FF2B5EF4-FFF2-40B4-BE49-F238E27FC236}">
                  <a16:creationId xmlns:a16="http://schemas.microsoft.com/office/drawing/2014/main" id="{BFC30D22-B94C-40E2-9150-9D93B2B7A40A}"/>
                </a:ext>
              </a:extLst>
            </p:cNvPr>
            <p:cNvSpPr txBox="1"/>
            <p:nvPr/>
          </p:nvSpPr>
          <p:spPr>
            <a:xfrm>
              <a:off x="2376000" y="4464000"/>
              <a:ext cx="693223" cy="153888"/>
            </a:xfrm>
            <a:prstGeom prst="rect">
              <a:avLst/>
            </a:prstGeom>
          </p:spPr>
          <p:txBody>
            <a:bodyPr vert="horz" wrap="square" lIns="0" tIns="12700" rIns="0" bIns="0" rtlCol="0">
              <a:spAutoFit/>
            </a:bodyPr>
            <a:lstStyle/>
            <a:p>
              <a:pPr marL="1270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Caribbean</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5">
              <a:extLst>
                <a:ext uri="{FF2B5EF4-FFF2-40B4-BE49-F238E27FC236}">
                  <a16:creationId xmlns:a16="http://schemas.microsoft.com/office/drawing/2014/main" id="{372F0644-229C-4966-90B8-792588FD37A5}"/>
                </a:ext>
              </a:extLst>
            </p:cNvPr>
            <p:cNvSpPr txBox="1"/>
            <p:nvPr/>
          </p:nvSpPr>
          <p:spPr>
            <a:xfrm>
              <a:off x="2952000" y="4464000"/>
              <a:ext cx="981130" cy="577081"/>
            </a:xfrm>
            <a:prstGeom prst="rect">
              <a:avLst/>
            </a:prstGeom>
          </p:spPr>
          <p:txBody>
            <a:bodyPr vert="horz" wrap="square" lIns="0" tIns="12700" rIns="0" bIns="0" rtlCol="0">
              <a:spAutoFit/>
            </a:bodyPr>
            <a:lstStyle/>
            <a:p>
              <a:pPr marL="12700" marR="5080" lvl="0" indent="6286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286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286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southern</a:t>
              </a:r>
              <a:r>
                <a:rPr kumimoji="0"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286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6">
              <a:extLst>
                <a:ext uri="{FF2B5EF4-FFF2-40B4-BE49-F238E27FC236}">
                  <a16:creationId xmlns:a16="http://schemas.microsoft.com/office/drawing/2014/main" id="{986BB46F-DDDE-40F2-B1F3-3B5E2AE44464}"/>
                </a:ext>
              </a:extLst>
            </p:cNvPr>
            <p:cNvSpPr txBox="1"/>
            <p:nvPr/>
          </p:nvSpPr>
          <p:spPr>
            <a:xfrm>
              <a:off x="3708000" y="4464000"/>
              <a:ext cx="1032177" cy="718145"/>
            </a:xfrm>
            <a:prstGeom prst="rect">
              <a:avLst/>
            </a:prstGeom>
          </p:spPr>
          <p:txBody>
            <a:bodyPr vert="horz" wrap="square" lIns="0" tIns="12700" rIns="0" bIns="0" rtlCol="0">
              <a:spAutoFit/>
            </a:bodyPr>
            <a:lstStyle/>
            <a:p>
              <a:pPr marL="12700" marR="5080" lvl="0" indent="1079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central</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7">
              <a:extLst>
                <a:ext uri="{FF2B5EF4-FFF2-40B4-BE49-F238E27FC236}">
                  <a16:creationId xmlns:a16="http://schemas.microsoft.com/office/drawing/2014/main" id="{490323EF-7DB5-4292-957D-043C574981B7}"/>
                </a:ext>
              </a:extLst>
            </p:cNvPr>
            <p:cNvSpPr txBox="1"/>
            <p:nvPr/>
          </p:nvSpPr>
          <p:spPr>
            <a:xfrm>
              <a:off x="4500000" y="4464000"/>
              <a:ext cx="891286" cy="294953"/>
            </a:xfrm>
            <a:prstGeom prst="rect">
              <a:avLst/>
            </a:prstGeom>
          </p:spPr>
          <p:txBody>
            <a:bodyPr vert="horz" wrap="square" lIns="0" tIns="12700" rIns="0" bIns="0" rtlCol="0">
              <a:spAutoFit/>
            </a:bodyPr>
            <a:lstStyle/>
            <a:p>
              <a:pPr marL="1270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Latin</a:t>
              </a:r>
              <a:r>
                <a:rPr kumimoji="0" sz="10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00E599D9-B77E-4730-9E87-CFA96BAC7F58}"/>
                </a:ext>
              </a:extLst>
            </p:cNvPr>
            <p:cNvSpPr txBox="1"/>
            <p:nvPr/>
          </p:nvSpPr>
          <p:spPr>
            <a:xfrm>
              <a:off x="5097000" y="4464000"/>
              <a:ext cx="1069952" cy="718145"/>
            </a:xfrm>
            <a:prstGeom prst="rect">
              <a:avLst/>
            </a:prstGeom>
          </p:spPr>
          <p:txBody>
            <a:bodyPr vert="horz" wrap="square" lIns="0" tIns="12700" rIns="0" bIns="0" rtlCol="0">
              <a:spAutoFit/>
            </a:bodyPr>
            <a:lstStyle/>
            <a:p>
              <a:pPr marL="12700" marR="5080" lvl="0" indent="895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Middle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North</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 name="object 9">
              <a:extLst>
                <a:ext uri="{FF2B5EF4-FFF2-40B4-BE49-F238E27FC236}">
                  <a16:creationId xmlns:a16="http://schemas.microsoft.com/office/drawing/2014/main" id="{8D2A403C-6BAD-4850-964C-C2F78919B6E4}"/>
                </a:ext>
              </a:extLst>
            </p:cNvPr>
            <p:cNvSpPr txBox="1"/>
            <p:nvPr/>
          </p:nvSpPr>
          <p:spPr>
            <a:xfrm>
              <a:off x="5940000" y="4464000"/>
              <a:ext cx="854532" cy="577081"/>
            </a:xfrm>
            <a:prstGeom prst="rect">
              <a:avLst/>
            </a:prstGeom>
          </p:spPr>
          <p:txBody>
            <a:bodyPr vert="horz" wrap="square" lIns="0" tIns="12700" rIns="0" bIns="0" rtlCol="0">
              <a:spAutoFit/>
            </a:bodyPr>
            <a:lstStyle/>
            <a:p>
              <a:pPr marL="12700" marR="5080" lvl="0" indent="635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a:t>
              </a:r>
              <a:r>
                <a:rPr kumimoji="0" sz="10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35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35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central</a:t>
              </a:r>
              <a:r>
                <a:rPr kumimoji="0"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35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10">
              <a:extLst>
                <a:ext uri="{FF2B5EF4-FFF2-40B4-BE49-F238E27FC236}">
                  <a16:creationId xmlns:a16="http://schemas.microsoft.com/office/drawing/2014/main" id="{717EAE66-06B2-4C9E-B5D4-04DE48FF87F8}"/>
                </a:ext>
              </a:extLst>
            </p:cNvPr>
            <p:cNvSpPr txBox="1"/>
            <p:nvPr/>
          </p:nvSpPr>
          <p:spPr>
            <a:xfrm>
              <a:off x="6537000" y="4464000"/>
              <a:ext cx="1227178" cy="1000274"/>
            </a:xfrm>
            <a:prstGeom prst="rect">
              <a:avLst/>
            </a:prstGeom>
          </p:spPr>
          <p:txBody>
            <a:bodyPr vert="horz" wrap="square" lIns="0" tIns="12700" rIns="0" bIns="0" rtlCol="0">
              <a:spAutoFit/>
            </a:bodyPr>
            <a:lstStyle/>
            <a:p>
              <a:pPr marL="97790" marR="89535" lvl="0" indent="-6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97790" marR="89535" lvl="0" indent="-6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97790" marR="89535" lvl="0" indent="-6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central</a:t>
              </a:r>
              <a:r>
                <a:rPr kumimoji="0" sz="10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endParaRPr>
            </a:p>
            <a:p>
              <a:pPr marL="97790" marR="89535" lvl="0" indent="-635"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North</a:t>
              </a:r>
              <a:r>
                <a:rPr kumimoji="0" sz="10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 name="object 11">
              <a:extLst>
                <a:ext uri="{FF2B5EF4-FFF2-40B4-BE49-F238E27FC236}">
                  <a16:creationId xmlns:a16="http://schemas.microsoft.com/office/drawing/2014/main" id="{A9140666-347F-4FC1-BDBD-635073BC3E23}"/>
                </a:ext>
              </a:extLst>
            </p:cNvPr>
            <p:cNvSpPr txBox="1"/>
            <p:nvPr/>
          </p:nvSpPr>
          <p:spPr>
            <a:xfrm>
              <a:off x="7589574" y="4464000"/>
              <a:ext cx="459426" cy="153888"/>
            </a:xfrm>
            <a:prstGeom prst="rect">
              <a:avLst/>
            </a:prstGeom>
          </p:spPr>
          <p:txBody>
            <a:bodyPr vert="horz" wrap="square" lIns="0" tIns="12700" rIns="0" bIns="0" rtlCol="0">
              <a:spAutoFit/>
            </a:bodyPr>
            <a:lstStyle/>
            <a:p>
              <a:pPr marL="12700" marR="0" lvl="0" indent="0" algn="ctr" defTabSz="9144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Global</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6" name="object 12">
              <a:extLst>
                <a:ext uri="{FF2B5EF4-FFF2-40B4-BE49-F238E27FC236}">
                  <a16:creationId xmlns:a16="http://schemas.microsoft.com/office/drawing/2014/main" id="{3162B91D-8ED8-41F5-B0C4-7DDD8FA09BD1}"/>
                </a:ext>
              </a:extLst>
            </p:cNvPr>
            <p:cNvSpPr txBox="1"/>
            <p:nvPr/>
          </p:nvSpPr>
          <p:spPr>
            <a:xfrm>
              <a:off x="1445889" y="3173561"/>
              <a:ext cx="123111" cy="419838"/>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Per</a:t>
              </a:r>
              <a:r>
                <a:rPr kumimoji="0" sz="8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cent</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3">
              <a:extLst>
                <a:ext uri="{FF2B5EF4-FFF2-40B4-BE49-F238E27FC236}">
                  <a16:creationId xmlns:a16="http://schemas.microsoft.com/office/drawing/2014/main" id="{4B2C5310-30B6-43A1-988F-169543A7A11A}"/>
                </a:ext>
              </a:extLst>
            </p:cNvPr>
            <p:cNvSpPr txBox="1"/>
            <p:nvPr/>
          </p:nvSpPr>
          <p:spPr>
            <a:xfrm>
              <a:off x="2188868" y="5446331"/>
              <a:ext cx="47961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Women</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8" name="object 14">
              <a:extLst>
                <a:ext uri="{FF2B5EF4-FFF2-40B4-BE49-F238E27FC236}">
                  <a16:creationId xmlns:a16="http://schemas.microsoft.com/office/drawing/2014/main" id="{439324F7-39C3-4848-BB4B-F31C3DB05B87}"/>
                </a:ext>
              </a:extLst>
            </p:cNvPr>
            <p:cNvSpPr txBox="1"/>
            <p:nvPr/>
          </p:nvSpPr>
          <p:spPr>
            <a:xfrm>
              <a:off x="3509013" y="5446331"/>
              <a:ext cx="291987"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Men</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9" name="object 15">
              <a:extLst>
                <a:ext uri="{FF2B5EF4-FFF2-40B4-BE49-F238E27FC236}">
                  <a16:creationId xmlns:a16="http://schemas.microsoft.com/office/drawing/2014/main" id="{243848ED-4527-473A-9677-C17E0A866B07}"/>
                </a:ext>
              </a:extLst>
            </p:cNvPr>
            <p:cNvSpPr/>
            <p:nvPr/>
          </p:nvSpPr>
          <p:spPr>
            <a:xfrm>
              <a:off x="1863964" y="2292452"/>
              <a:ext cx="6160770" cy="2112645"/>
            </a:xfrm>
            <a:custGeom>
              <a:avLst/>
              <a:gdLst/>
              <a:ahLst/>
              <a:cxnLst/>
              <a:rect l="l" t="t" r="r" b="b"/>
              <a:pathLst>
                <a:path w="6160770" h="2112645">
                  <a:moveTo>
                    <a:pt x="6160363" y="2112022"/>
                  </a:moveTo>
                  <a:lnTo>
                    <a:pt x="0" y="2112022"/>
                  </a:ln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16">
              <a:extLst>
                <a:ext uri="{FF2B5EF4-FFF2-40B4-BE49-F238E27FC236}">
                  <a16:creationId xmlns:a16="http://schemas.microsoft.com/office/drawing/2014/main" id="{81714C08-5A78-4904-89B7-D3568C2191B2}"/>
                </a:ext>
              </a:extLst>
            </p:cNvPr>
            <p:cNvSpPr/>
            <p:nvPr/>
          </p:nvSpPr>
          <p:spPr>
            <a:xfrm>
              <a:off x="2030756" y="5436535"/>
              <a:ext cx="122605" cy="17497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object 17">
              <a:extLst>
                <a:ext uri="{FF2B5EF4-FFF2-40B4-BE49-F238E27FC236}">
                  <a16:creationId xmlns:a16="http://schemas.microsoft.com/office/drawing/2014/main" id="{0A4978F1-3D00-45BE-80C3-79400902C727}"/>
                </a:ext>
              </a:extLst>
            </p:cNvPr>
            <p:cNvSpPr/>
            <p:nvPr/>
          </p:nvSpPr>
          <p:spPr>
            <a:xfrm>
              <a:off x="3314221" y="5472801"/>
              <a:ext cx="152450" cy="1524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8">
              <a:extLst>
                <a:ext uri="{FF2B5EF4-FFF2-40B4-BE49-F238E27FC236}">
                  <a16:creationId xmlns:a16="http://schemas.microsoft.com/office/drawing/2014/main" id="{399E4239-202B-43F5-AFD7-FF694C8FEFDA}"/>
                </a:ext>
              </a:extLst>
            </p:cNvPr>
            <p:cNvSpPr/>
            <p:nvPr/>
          </p:nvSpPr>
          <p:spPr>
            <a:xfrm>
              <a:off x="4843572" y="2980330"/>
              <a:ext cx="108585" cy="108585"/>
            </a:xfrm>
            <a:custGeom>
              <a:avLst/>
              <a:gdLst/>
              <a:ahLst/>
              <a:cxnLst/>
              <a:rect l="l" t="t" r="r" b="b"/>
              <a:pathLst>
                <a:path w="108585" h="108585">
                  <a:moveTo>
                    <a:pt x="108000" y="54000"/>
                  </a:moveTo>
                  <a:lnTo>
                    <a:pt x="103756" y="75018"/>
                  </a:lnTo>
                  <a:lnTo>
                    <a:pt x="92182" y="92182"/>
                  </a:lnTo>
                  <a:lnTo>
                    <a:pt x="75018" y="103756"/>
                  </a:lnTo>
                  <a:lnTo>
                    <a:pt x="54000" y="108000"/>
                  </a:lnTo>
                  <a:lnTo>
                    <a:pt x="32977" y="103756"/>
                  </a:lnTo>
                  <a:lnTo>
                    <a:pt x="15813" y="92182"/>
                  </a:lnTo>
                  <a:lnTo>
                    <a:pt x="4242" y="75018"/>
                  </a:lnTo>
                  <a:lnTo>
                    <a:pt x="0" y="54000"/>
                  </a:lnTo>
                  <a:lnTo>
                    <a:pt x="4242" y="32977"/>
                  </a:lnTo>
                  <a:lnTo>
                    <a:pt x="15813" y="15813"/>
                  </a:lnTo>
                  <a:lnTo>
                    <a:pt x="32977" y="4242"/>
                  </a:lnTo>
                  <a:lnTo>
                    <a:pt x="54000" y="0"/>
                  </a:lnTo>
                  <a:lnTo>
                    <a:pt x="75018" y="4242"/>
                  </a:lnTo>
                  <a:lnTo>
                    <a:pt x="92182" y="15813"/>
                  </a:lnTo>
                  <a:lnTo>
                    <a:pt x="103756" y="32977"/>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9">
              <a:extLst>
                <a:ext uri="{FF2B5EF4-FFF2-40B4-BE49-F238E27FC236}">
                  <a16:creationId xmlns:a16="http://schemas.microsoft.com/office/drawing/2014/main" id="{9C216D1F-519E-423D-9B2D-4FBC172F3AC9}"/>
                </a:ext>
              </a:extLst>
            </p:cNvPr>
            <p:cNvSpPr/>
            <p:nvPr/>
          </p:nvSpPr>
          <p:spPr>
            <a:xfrm>
              <a:off x="4935685" y="2950488"/>
              <a:ext cx="46355" cy="45720"/>
            </a:xfrm>
            <a:custGeom>
              <a:avLst/>
              <a:gdLst/>
              <a:ahLst/>
              <a:cxnLst/>
              <a:rect l="l" t="t" r="r" b="b"/>
              <a:pathLst>
                <a:path w="46354" h="45719">
                  <a:moveTo>
                    <a:pt x="0" y="45720"/>
                  </a:moveTo>
                  <a:lnTo>
                    <a:pt x="45732"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object 20">
              <a:extLst>
                <a:ext uri="{FF2B5EF4-FFF2-40B4-BE49-F238E27FC236}">
                  <a16:creationId xmlns:a16="http://schemas.microsoft.com/office/drawing/2014/main" id="{5000C5B4-E60C-4F45-A6DA-2DB7AFB320DF}"/>
                </a:ext>
              </a:extLst>
            </p:cNvPr>
            <p:cNvSpPr/>
            <p:nvPr/>
          </p:nvSpPr>
          <p:spPr>
            <a:xfrm>
              <a:off x="4944342" y="2950497"/>
              <a:ext cx="37465" cy="37465"/>
            </a:xfrm>
            <a:custGeom>
              <a:avLst/>
              <a:gdLst/>
              <a:ahLst/>
              <a:cxnLst/>
              <a:rect l="l" t="t" r="r" b="b"/>
              <a:pathLst>
                <a:path w="37464" h="37464">
                  <a:moveTo>
                    <a:pt x="37071" y="37058"/>
                  </a:moveTo>
                  <a:lnTo>
                    <a:pt x="37071" y="15557"/>
                  </a:lnTo>
                  <a:lnTo>
                    <a:pt x="37071"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21">
              <a:extLst>
                <a:ext uri="{FF2B5EF4-FFF2-40B4-BE49-F238E27FC236}">
                  <a16:creationId xmlns:a16="http://schemas.microsoft.com/office/drawing/2014/main" id="{201E28FF-28C4-451F-9504-01390853CD61}"/>
                </a:ext>
              </a:extLst>
            </p:cNvPr>
            <p:cNvSpPr txBox="1"/>
            <p:nvPr/>
          </p:nvSpPr>
          <p:spPr>
            <a:xfrm>
              <a:off x="4797566" y="3192823"/>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61%</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26" name="object 22">
              <a:extLst>
                <a:ext uri="{FF2B5EF4-FFF2-40B4-BE49-F238E27FC236}">
                  <a16:creationId xmlns:a16="http://schemas.microsoft.com/office/drawing/2014/main" id="{EC918CAE-3127-4EC8-9552-DDE8522E4EBE}"/>
                </a:ext>
              </a:extLst>
            </p:cNvPr>
            <p:cNvSpPr txBox="1"/>
            <p:nvPr/>
          </p:nvSpPr>
          <p:spPr>
            <a:xfrm>
              <a:off x="4799344" y="2793306"/>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62%</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27" name="object 23">
              <a:extLst>
                <a:ext uri="{FF2B5EF4-FFF2-40B4-BE49-F238E27FC236}">
                  <a16:creationId xmlns:a16="http://schemas.microsoft.com/office/drawing/2014/main" id="{4BF1A911-37C9-4C35-97AD-8A49C5614F7F}"/>
                </a:ext>
              </a:extLst>
            </p:cNvPr>
            <p:cNvSpPr/>
            <p:nvPr/>
          </p:nvSpPr>
          <p:spPr>
            <a:xfrm>
              <a:off x="4844415" y="3012230"/>
              <a:ext cx="108585" cy="108585"/>
            </a:xfrm>
            <a:custGeom>
              <a:avLst/>
              <a:gdLst/>
              <a:ahLst/>
              <a:cxnLst/>
              <a:rect l="l" t="t" r="r" b="b"/>
              <a:pathLst>
                <a:path w="108585" h="108585">
                  <a:moveTo>
                    <a:pt x="108000" y="54000"/>
                  </a:moveTo>
                  <a:lnTo>
                    <a:pt x="103756" y="75023"/>
                  </a:lnTo>
                  <a:lnTo>
                    <a:pt x="92182" y="92187"/>
                  </a:lnTo>
                  <a:lnTo>
                    <a:pt x="75018" y="103758"/>
                  </a:lnTo>
                  <a:lnTo>
                    <a:pt x="54000" y="108000"/>
                  </a:lnTo>
                  <a:lnTo>
                    <a:pt x="32977" y="103758"/>
                  </a:lnTo>
                  <a:lnTo>
                    <a:pt x="15813" y="92187"/>
                  </a:lnTo>
                  <a:lnTo>
                    <a:pt x="4242" y="75023"/>
                  </a:lnTo>
                  <a:lnTo>
                    <a:pt x="0" y="54000"/>
                  </a:lnTo>
                  <a:lnTo>
                    <a:pt x="4242" y="32982"/>
                  </a:lnTo>
                  <a:lnTo>
                    <a:pt x="15813" y="15817"/>
                  </a:lnTo>
                  <a:lnTo>
                    <a:pt x="32977" y="4244"/>
                  </a:lnTo>
                  <a:lnTo>
                    <a:pt x="54000" y="0"/>
                  </a:lnTo>
                  <a:lnTo>
                    <a:pt x="75018" y="4244"/>
                  </a:lnTo>
                  <a:lnTo>
                    <a:pt x="92182" y="15817"/>
                  </a:lnTo>
                  <a:lnTo>
                    <a:pt x="103756"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24">
              <a:extLst>
                <a:ext uri="{FF2B5EF4-FFF2-40B4-BE49-F238E27FC236}">
                  <a16:creationId xmlns:a16="http://schemas.microsoft.com/office/drawing/2014/main" id="{0558EBA5-DF92-431D-95D3-00C328573A0F}"/>
                </a:ext>
              </a:extLst>
            </p:cNvPr>
            <p:cNvSpPr/>
            <p:nvPr/>
          </p:nvSpPr>
          <p:spPr>
            <a:xfrm>
              <a:off x="4898416" y="3120232"/>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5">
              <a:extLst>
                <a:ext uri="{FF2B5EF4-FFF2-40B4-BE49-F238E27FC236}">
                  <a16:creationId xmlns:a16="http://schemas.microsoft.com/office/drawing/2014/main" id="{FC4D8635-4D54-443A-8E31-82561FE475DB}"/>
                </a:ext>
              </a:extLst>
            </p:cNvPr>
            <p:cNvSpPr/>
            <p:nvPr/>
          </p:nvSpPr>
          <p:spPr>
            <a:xfrm>
              <a:off x="4868576" y="3150071"/>
              <a:ext cx="59690" cy="0"/>
            </a:xfrm>
            <a:custGeom>
              <a:avLst/>
              <a:gdLst/>
              <a:ahLst/>
              <a:cxnLst/>
              <a:rect l="l" t="t" r="r" b="b"/>
              <a:pathLst>
                <a:path w="59689">
                  <a:moveTo>
                    <a:pt x="0" y="0"/>
                  </a:moveTo>
                  <a:lnTo>
                    <a:pt x="59664"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26">
              <a:extLst>
                <a:ext uri="{FF2B5EF4-FFF2-40B4-BE49-F238E27FC236}">
                  <a16:creationId xmlns:a16="http://schemas.microsoft.com/office/drawing/2014/main" id="{14F82875-F64F-4ED9-9CC1-6B7D13187061}"/>
                </a:ext>
              </a:extLst>
            </p:cNvPr>
            <p:cNvSpPr/>
            <p:nvPr/>
          </p:nvSpPr>
          <p:spPr>
            <a:xfrm>
              <a:off x="4117104" y="3542065"/>
              <a:ext cx="108585" cy="108585"/>
            </a:xfrm>
            <a:custGeom>
              <a:avLst/>
              <a:gdLst/>
              <a:ahLst/>
              <a:cxnLst/>
              <a:rect l="l" t="t" r="r" b="b"/>
              <a:pathLst>
                <a:path w="108585" h="108585">
                  <a:moveTo>
                    <a:pt x="108000" y="54000"/>
                  </a:moveTo>
                  <a:lnTo>
                    <a:pt x="103758" y="75018"/>
                  </a:lnTo>
                  <a:lnTo>
                    <a:pt x="92187" y="92182"/>
                  </a:lnTo>
                  <a:lnTo>
                    <a:pt x="75023" y="103756"/>
                  </a:lnTo>
                  <a:lnTo>
                    <a:pt x="54000" y="108000"/>
                  </a:lnTo>
                  <a:lnTo>
                    <a:pt x="32977" y="103756"/>
                  </a:lnTo>
                  <a:lnTo>
                    <a:pt x="15813" y="92182"/>
                  </a:lnTo>
                  <a:lnTo>
                    <a:pt x="4242" y="75018"/>
                  </a:lnTo>
                  <a:lnTo>
                    <a:pt x="0" y="54000"/>
                  </a:lnTo>
                  <a:lnTo>
                    <a:pt x="4242" y="32982"/>
                  </a:lnTo>
                  <a:lnTo>
                    <a:pt x="15813" y="15817"/>
                  </a:lnTo>
                  <a:lnTo>
                    <a:pt x="32977" y="4244"/>
                  </a:lnTo>
                  <a:lnTo>
                    <a:pt x="54000" y="0"/>
                  </a:lnTo>
                  <a:lnTo>
                    <a:pt x="75023" y="4244"/>
                  </a:lnTo>
                  <a:lnTo>
                    <a:pt x="92187" y="15817"/>
                  </a:lnTo>
                  <a:lnTo>
                    <a:pt x="103758" y="32982"/>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7">
              <a:extLst>
                <a:ext uri="{FF2B5EF4-FFF2-40B4-BE49-F238E27FC236}">
                  <a16:creationId xmlns:a16="http://schemas.microsoft.com/office/drawing/2014/main" id="{D5B8FA55-5B1A-40BF-84A7-71CC418A1F3E}"/>
                </a:ext>
              </a:extLst>
            </p:cNvPr>
            <p:cNvSpPr/>
            <p:nvPr/>
          </p:nvSpPr>
          <p:spPr>
            <a:xfrm>
              <a:off x="4209230" y="3512225"/>
              <a:ext cx="45720" cy="45720"/>
            </a:xfrm>
            <a:custGeom>
              <a:avLst/>
              <a:gdLst/>
              <a:ahLst/>
              <a:cxnLst/>
              <a:rect l="l" t="t" r="r" b="b"/>
              <a:pathLst>
                <a:path w="45720" h="45719">
                  <a:moveTo>
                    <a:pt x="0" y="45720"/>
                  </a:moveTo>
                  <a:lnTo>
                    <a:pt x="4572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8">
              <a:extLst>
                <a:ext uri="{FF2B5EF4-FFF2-40B4-BE49-F238E27FC236}">
                  <a16:creationId xmlns:a16="http://schemas.microsoft.com/office/drawing/2014/main" id="{A70D2AAF-FB6C-4A97-95E1-8747AE116E07}"/>
                </a:ext>
              </a:extLst>
            </p:cNvPr>
            <p:cNvSpPr/>
            <p:nvPr/>
          </p:nvSpPr>
          <p:spPr>
            <a:xfrm>
              <a:off x="4217874" y="3512224"/>
              <a:ext cx="37465" cy="37465"/>
            </a:xfrm>
            <a:custGeom>
              <a:avLst/>
              <a:gdLst/>
              <a:ahLst/>
              <a:cxnLst/>
              <a:rect l="l" t="t" r="r" b="b"/>
              <a:pathLst>
                <a:path w="37464" h="37464">
                  <a:moveTo>
                    <a:pt x="37071" y="37071"/>
                  </a:moveTo>
                  <a:lnTo>
                    <a:pt x="37071" y="15570"/>
                  </a:lnTo>
                  <a:lnTo>
                    <a:pt x="37071"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9">
              <a:extLst>
                <a:ext uri="{FF2B5EF4-FFF2-40B4-BE49-F238E27FC236}">
                  <a16:creationId xmlns:a16="http://schemas.microsoft.com/office/drawing/2014/main" id="{E290485E-2963-4BB6-AE7B-E07B15E4B90E}"/>
                </a:ext>
              </a:extLst>
            </p:cNvPr>
            <p:cNvSpPr txBox="1"/>
            <p:nvPr/>
          </p:nvSpPr>
          <p:spPr>
            <a:xfrm>
              <a:off x="4071106" y="3680682"/>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33%</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36" name="object 30">
              <a:extLst>
                <a:ext uri="{FF2B5EF4-FFF2-40B4-BE49-F238E27FC236}">
                  <a16:creationId xmlns:a16="http://schemas.microsoft.com/office/drawing/2014/main" id="{C4EB54E4-4CB8-4247-9B35-0DC5C7CBE523}"/>
                </a:ext>
              </a:extLst>
            </p:cNvPr>
            <p:cNvSpPr txBox="1"/>
            <p:nvPr/>
          </p:nvSpPr>
          <p:spPr>
            <a:xfrm>
              <a:off x="4072884" y="3262051"/>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39%</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37" name="object 31">
              <a:extLst>
                <a:ext uri="{FF2B5EF4-FFF2-40B4-BE49-F238E27FC236}">
                  <a16:creationId xmlns:a16="http://schemas.microsoft.com/office/drawing/2014/main" id="{CFBC8169-E8B0-4B50-8E69-02BA74F20105}"/>
                </a:ext>
              </a:extLst>
            </p:cNvPr>
            <p:cNvSpPr/>
            <p:nvPr/>
          </p:nvSpPr>
          <p:spPr>
            <a:xfrm>
              <a:off x="4117104" y="3425712"/>
              <a:ext cx="108585" cy="108585"/>
            </a:xfrm>
            <a:custGeom>
              <a:avLst/>
              <a:gdLst/>
              <a:ahLst/>
              <a:cxnLst/>
              <a:rect l="l" t="t" r="r" b="b"/>
              <a:pathLst>
                <a:path w="108585" h="108585">
                  <a:moveTo>
                    <a:pt x="108000" y="54000"/>
                  </a:moveTo>
                  <a:lnTo>
                    <a:pt x="103758" y="75018"/>
                  </a:lnTo>
                  <a:lnTo>
                    <a:pt x="92187" y="92182"/>
                  </a:lnTo>
                  <a:lnTo>
                    <a:pt x="75023" y="103756"/>
                  </a:lnTo>
                  <a:lnTo>
                    <a:pt x="54000" y="108000"/>
                  </a:lnTo>
                  <a:lnTo>
                    <a:pt x="32977" y="103756"/>
                  </a:lnTo>
                  <a:lnTo>
                    <a:pt x="15813" y="92182"/>
                  </a:lnTo>
                  <a:lnTo>
                    <a:pt x="4242" y="75018"/>
                  </a:lnTo>
                  <a:lnTo>
                    <a:pt x="0" y="54000"/>
                  </a:lnTo>
                  <a:lnTo>
                    <a:pt x="4242" y="32977"/>
                  </a:lnTo>
                  <a:lnTo>
                    <a:pt x="15813" y="15813"/>
                  </a:lnTo>
                  <a:lnTo>
                    <a:pt x="32977" y="4242"/>
                  </a:lnTo>
                  <a:lnTo>
                    <a:pt x="54000" y="0"/>
                  </a:lnTo>
                  <a:lnTo>
                    <a:pt x="75023" y="4242"/>
                  </a:lnTo>
                  <a:lnTo>
                    <a:pt x="92187" y="15813"/>
                  </a:lnTo>
                  <a:lnTo>
                    <a:pt x="103758" y="32977"/>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32">
              <a:extLst>
                <a:ext uri="{FF2B5EF4-FFF2-40B4-BE49-F238E27FC236}">
                  <a16:creationId xmlns:a16="http://schemas.microsoft.com/office/drawing/2014/main" id="{0C3E4DB8-90C8-485E-9236-833612CE673A}"/>
                </a:ext>
              </a:extLst>
            </p:cNvPr>
            <p:cNvSpPr/>
            <p:nvPr/>
          </p:nvSpPr>
          <p:spPr>
            <a:xfrm>
              <a:off x="4171106" y="3533709"/>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3">
              <a:extLst>
                <a:ext uri="{FF2B5EF4-FFF2-40B4-BE49-F238E27FC236}">
                  <a16:creationId xmlns:a16="http://schemas.microsoft.com/office/drawing/2014/main" id="{0B9EBC5D-A89C-452D-917E-4B23273FE8DF}"/>
                </a:ext>
              </a:extLst>
            </p:cNvPr>
            <p:cNvSpPr/>
            <p:nvPr/>
          </p:nvSpPr>
          <p:spPr>
            <a:xfrm>
              <a:off x="4141266" y="3563546"/>
              <a:ext cx="59690" cy="0"/>
            </a:xfrm>
            <a:custGeom>
              <a:avLst/>
              <a:gdLst/>
              <a:ahLst/>
              <a:cxnLst/>
              <a:rect l="l" t="t" r="r" b="b"/>
              <a:pathLst>
                <a:path w="59689">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34">
              <a:extLst>
                <a:ext uri="{FF2B5EF4-FFF2-40B4-BE49-F238E27FC236}">
                  <a16:creationId xmlns:a16="http://schemas.microsoft.com/office/drawing/2014/main" id="{5D50A6FE-3D94-4962-9C1B-C1B3434972F5}"/>
                </a:ext>
              </a:extLst>
            </p:cNvPr>
            <p:cNvSpPr/>
            <p:nvPr/>
          </p:nvSpPr>
          <p:spPr>
            <a:xfrm>
              <a:off x="7805190" y="3036162"/>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5">
              <a:extLst>
                <a:ext uri="{FF2B5EF4-FFF2-40B4-BE49-F238E27FC236}">
                  <a16:creationId xmlns:a16="http://schemas.microsoft.com/office/drawing/2014/main" id="{102A56AD-984A-457D-80D0-423FCB1537F9}"/>
                </a:ext>
              </a:extLst>
            </p:cNvPr>
            <p:cNvSpPr/>
            <p:nvPr/>
          </p:nvSpPr>
          <p:spPr>
            <a:xfrm>
              <a:off x="7805190" y="3048519"/>
              <a:ext cx="0" cy="130175"/>
            </a:xfrm>
            <a:custGeom>
              <a:avLst/>
              <a:gdLst/>
              <a:ahLst/>
              <a:cxnLst/>
              <a:rect l="l" t="t" r="r" b="b"/>
              <a:pathLst>
                <a:path h="130175">
                  <a:moveTo>
                    <a:pt x="0" y="0"/>
                  </a:moveTo>
                  <a:lnTo>
                    <a:pt x="0" y="129768"/>
                  </a:lnTo>
                </a:path>
              </a:pathLst>
            </a:custGeom>
            <a:ln w="6350">
              <a:solidFill>
                <a:srgbClr val="B6AEA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object 36">
              <a:extLst>
                <a:ext uri="{FF2B5EF4-FFF2-40B4-BE49-F238E27FC236}">
                  <a16:creationId xmlns:a16="http://schemas.microsoft.com/office/drawing/2014/main" id="{71A376A9-6DE6-4F30-8CF6-78CAE58A93FF}"/>
                </a:ext>
              </a:extLst>
            </p:cNvPr>
            <p:cNvSpPr/>
            <p:nvPr/>
          </p:nvSpPr>
          <p:spPr>
            <a:xfrm>
              <a:off x="7805190" y="3184461"/>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37">
              <a:extLst>
                <a:ext uri="{FF2B5EF4-FFF2-40B4-BE49-F238E27FC236}">
                  <a16:creationId xmlns:a16="http://schemas.microsoft.com/office/drawing/2014/main" id="{06B08639-CE52-4A31-8B80-FD687FB0AC47}"/>
                </a:ext>
              </a:extLst>
            </p:cNvPr>
            <p:cNvSpPr txBox="1"/>
            <p:nvPr/>
          </p:nvSpPr>
          <p:spPr>
            <a:xfrm>
              <a:off x="7703435" y="3308959"/>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53%</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44" name="object 38">
              <a:extLst>
                <a:ext uri="{FF2B5EF4-FFF2-40B4-BE49-F238E27FC236}">
                  <a16:creationId xmlns:a16="http://schemas.microsoft.com/office/drawing/2014/main" id="{1CC65198-F722-435A-917F-E6C7FE107E98}"/>
                </a:ext>
              </a:extLst>
            </p:cNvPr>
            <p:cNvSpPr txBox="1"/>
            <p:nvPr/>
          </p:nvSpPr>
          <p:spPr>
            <a:xfrm>
              <a:off x="7705214" y="2757602"/>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65%</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45" name="object 39">
              <a:extLst>
                <a:ext uri="{FF2B5EF4-FFF2-40B4-BE49-F238E27FC236}">
                  <a16:creationId xmlns:a16="http://schemas.microsoft.com/office/drawing/2014/main" id="{DC95526B-4B79-4421-98AB-03A1954F22FA}"/>
                </a:ext>
              </a:extLst>
            </p:cNvPr>
            <p:cNvSpPr/>
            <p:nvPr/>
          </p:nvSpPr>
          <p:spPr>
            <a:xfrm>
              <a:off x="7749429" y="2932111"/>
              <a:ext cx="108585" cy="108585"/>
            </a:xfrm>
            <a:custGeom>
              <a:avLst/>
              <a:gdLst/>
              <a:ahLst/>
              <a:cxnLst/>
              <a:rect l="l" t="t" r="r" b="b"/>
              <a:pathLst>
                <a:path w="108584" h="108585">
                  <a:moveTo>
                    <a:pt x="108000" y="54000"/>
                  </a:moveTo>
                  <a:lnTo>
                    <a:pt x="103758" y="75018"/>
                  </a:lnTo>
                  <a:lnTo>
                    <a:pt x="92187" y="92182"/>
                  </a:lnTo>
                  <a:lnTo>
                    <a:pt x="75023" y="103756"/>
                  </a:lnTo>
                  <a:lnTo>
                    <a:pt x="54000" y="108000"/>
                  </a:lnTo>
                  <a:lnTo>
                    <a:pt x="32982" y="103756"/>
                  </a:lnTo>
                  <a:lnTo>
                    <a:pt x="15817" y="92182"/>
                  </a:lnTo>
                  <a:lnTo>
                    <a:pt x="4244" y="75018"/>
                  </a:lnTo>
                  <a:lnTo>
                    <a:pt x="0" y="54000"/>
                  </a:lnTo>
                  <a:lnTo>
                    <a:pt x="4244" y="32982"/>
                  </a:lnTo>
                  <a:lnTo>
                    <a:pt x="15817" y="15817"/>
                  </a:lnTo>
                  <a:lnTo>
                    <a:pt x="32982" y="4244"/>
                  </a:lnTo>
                  <a:lnTo>
                    <a:pt x="54000" y="0"/>
                  </a:lnTo>
                  <a:lnTo>
                    <a:pt x="75023" y="4244"/>
                  </a:lnTo>
                  <a:lnTo>
                    <a:pt x="92187" y="15817"/>
                  </a:lnTo>
                  <a:lnTo>
                    <a:pt x="103758"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40">
              <a:extLst>
                <a:ext uri="{FF2B5EF4-FFF2-40B4-BE49-F238E27FC236}">
                  <a16:creationId xmlns:a16="http://schemas.microsoft.com/office/drawing/2014/main" id="{BF8A1B7F-8CFE-4BCE-AB8B-EFD5ECC379E5}"/>
                </a:ext>
              </a:extLst>
            </p:cNvPr>
            <p:cNvSpPr/>
            <p:nvPr/>
          </p:nvSpPr>
          <p:spPr>
            <a:xfrm>
              <a:off x="7803429" y="3040108"/>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41">
              <a:extLst>
                <a:ext uri="{FF2B5EF4-FFF2-40B4-BE49-F238E27FC236}">
                  <a16:creationId xmlns:a16="http://schemas.microsoft.com/office/drawing/2014/main" id="{7DF8A1B5-9BA2-4C92-965E-91B5219381CD}"/>
                </a:ext>
              </a:extLst>
            </p:cNvPr>
            <p:cNvSpPr/>
            <p:nvPr/>
          </p:nvSpPr>
          <p:spPr>
            <a:xfrm>
              <a:off x="7773589" y="3069950"/>
              <a:ext cx="59690" cy="0"/>
            </a:xfrm>
            <a:custGeom>
              <a:avLst/>
              <a:gdLst/>
              <a:ahLst/>
              <a:cxnLst/>
              <a:rect l="l" t="t" r="r" b="b"/>
              <a:pathLst>
                <a:path w="59690">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42">
              <a:extLst>
                <a:ext uri="{FF2B5EF4-FFF2-40B4-BE49-F238E27FC236}">
                  <a16:creationId xmlns:a16="http://schemas.microsoft.com/office/drawing/2014/main" id="{4EBF4059-2513-4FB8-BD67-1FDE62A2477F}"/>
                </a:ext>
              </a:extLst>
            </p:cNvPr>
            <p:cNvSpPr/>
            <p:nvPr/>
          </p:nvSpPr>
          <p:spPr>
            <a:xfrm>
              <a:off x="7750308" y="3185461"/>
              <a:ext cx="108585" cy="108585"/>
            </a:xfrm>
            <a:custGeom>
              <a:avLst/>
              <a:gdLst/>
              <a:ahLst/>
              <a:cxnLst/>
              <a:rect l="l" t="t" r="r" b="b"/>
              <a:pathLst>
                <a:path w="108584" h="108585">
                  <a:moveTo>
                    <a:pt x="108000" y="54000"/>
                  </a:moveTo>
                  <a:lnTo>
                    <a:pt x="103758" y="75018"/>
                  </a:lnTo>
                  <a:lnTo>
                    <a:pt x="92187" y="92182"/>
                  </a:lnTo>
                  <a:lnTo>
                    <a:pt x="75023" y="103756"/>
                  </a:lnTo>
                  <a:lnTo>
                    <a:pt x="54000" y="108000"/>
                  </a:lnTo>
                  <a:lnTo>
                    <a:pt x="32982" y="103756"/>
                  </a:lnTo>
                  <a:lnTo>
                    <a:pt x="15817" y="92182"/>
                  </a:lnTo>
                  <a:lnTo>
                    <a:pt x="4244" y="75018"/>
                  </a:lnTo>
                  <a:lnTo>
                    <a:pt x="0" y="54000"/>
                  </a:lnTo>
                  <a:lnTo>
                    <a:pt x="4244" y="32982"/>
                  </a:lnTo>
                  <a:lnTo>
                    <a:pt x="15817" y="15817"/>
                  </a:lnTo>
                  <a:lnTo>
                    <a:pt x="32982" y="4244"/>
                  </a:lnTo>
                  <a:lnTo>
                    <a:pt x="54000" y="0"/>
                  </a:lnTo>
                  <a:lnTo>
                    <a:pt x="75023" y="4244"/>
                  </a:lnTo>
                  <a:lnTo>
                    <a:pt x="92187" y="15817"/>
                  </a:lnTo>
                  <a:lnTo>
                    <a:pt x="103758" y="32982"/>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3">
              <a:extLst>
                <a:ext uri="{FF2B5EF4-FFF2-40B4-BE49-F238E27FC236}">
                  <a16:creationId xmlns:a16="http://schemas.microsoft.com/office/drawing/2014/main" id="{6317800E-7AC8-4EDE-96E9-55E688D5287F}"/>
                </a:ext>
              </a:extLst>
            </p:cNvPr>
            <p:cNvSpPr/>
            <p:nvPr/>
          </p:nvSpPr>
          <p:spPr>
            <a:xfrm>
              <a:off x="7842435" y="3155621"/>
              <a:ext cx="45720" cy="45720"/>
            </a:xfrm>
            <a:custGeom>
              <a:avLst/>
              <a:gdLst/>
              <a:ahLst/>
              <a:cxnLst/>
              <a:rect l="l" t="t" r="r" b="b"/>
              <a:pathLst>
                <a:path w="45720" h="45719">
                  <a:moveTo>
                    <a:pt x="0" y="45720"/>
                  </a:moveTo>
                  <a:lnTo>
                    <a:pt x="4572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object 44">
              <a:extLst>
                <a:ext uri="{FF2B5EF4-FFF2-40B4-BE49-F238E27FC236}">
                  <a16:creationId xmlns:a16="http://schemas.microsoft.com/office/drawing/2014/main" id="{F7B4C4FE-AAD1-4B8F-B457-E5F631F27650}"/>
                </a:ext>
              </a:extLst>
            </p:cNvPr>
            <p:cNvSpPr/>
            <p:nvPr/>
          </p:nvSpPr>
          <p:spPr>
            <a:xfrm>
              <a:off x="7851091" y="3155619"/>
              <a:ext cx="37465" cy="37465"/>
            </a:xfrm>
            <a:custGeom>
              <a:avLst/>
              <a:gdLst/>
              <a:ahLst/>
              <a:cxnLst/>
              <a:rect l="l" t="t" r="r" b="b"/>
              <a:pathLst>
                <a:path w="37465" h="37464">
                  <a:moveTo>
                    <a:pt x="37058" y="37071"/>
                  </a:moveTo>
                  <a:lnTo>
                    <a:pt x="37058" y="15570"/>
                  </a:lnTo>
                  <a:lnTo>
                    <a:pt x="37058"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45">
              <a:extLst>
                <a:ext uri="{FF2B5EF4-FFF2-40B4-BE49-F238E27FC236}">
                  <a16:creationId xmlns:a16="http://schemas.microsoft.com/office/drawing/2014/main" id="{0B1C968A-B7AF-4A4C-9AFE-3459353736ED}"/>
                </a:ext>
              </a:extLst>
            </p:cNvPr>
            <p:cNvSpPr txBox="1"/>
            <p:nvPr/>
          </p:nvSpPr>
          <p:spPr>
            <a:xfrm>
              <a:off x="6976963" y="2899694"/>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77%</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52" name="object 46">
              <a:extLst>
                <a:ext uri="{FF2B5EF4-FFF2-40B4-BE49-F238E27FC236}">
                  <a16:creationId xmlns:a16="http://schemas.microsoft.com/office/drawing/2014/main" id="{67F268A6-3783-497B-A0AA-351530119A1D}"/>
                </a:ext>
              </a:extLst>
            </p:cNvPr>
            <p:cNvSpPr txBox="1"/>
            <p:nvPr/>
          </p:nvSpPr>
          <p:spPr>
            <a:xfrm>
              <a:off x="6978740" y="2487110"/>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78%</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53" name="object 47">
              <a:extLst>
                <a:ext uri="{FF2B5EF4-FFF2-40B4-BE49-F238E27FC236}">
                  <a16:creationId xmlns:a16="http://schemas.microsoft.com/office/drawing/2014/main" id="{D60A53D0-CF67-455C-BC7E-D92FB282A28F}"/>
                </a:ext>
              </a:extLst>
            </p:cNvPr>
            <p:cNvSpPr/>
            <p:nvPr/>
          </p:nvSpPr>
          <p:spPr>
            <a:xfrm>
              <a:off x="7015658" y="2635134"/>
              <a:ext cx="153779" cy="23657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48">
              <a:extLst>
                <a:ext uri="{FF2B5EF4-FFF2-40B4-BE49-F238E27FC236}">
                  <a16:creationId xmlns:a16="http://schemas.microsoft.com/office/drawing/2014/main" id="{027159EE-7ABF-42DF-89AE-37204E046305}"/>
                </a:ext>
              </a:extLst>
            </p:cNvPr>
            <p:cNvSpPr/>
            <p:nvPr/>
          </p:nvSpPr>
          <p:spPr>
            <a:xfrm>
              <a:off x="6351611" y="3638419"/>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bject 49">
              <a:extLst>
                <a:ext uri="{FF2B5EF4-FFF2-40B4-BE49-F238E27FC236}">
                  <a16:creationId xmlns:a16="http://schemas.microsoft.com/office/drawing/2014/main" id="{BEB16D9F-2EA2-442B-B273-59D22659B38B}"/>
                </a:ext>
              </a:extLst>
            </p:cNvPr>
            <p:cNvSpPr/>
            <p:nvPr/>
          </p:nvSpPr>
          <p:spPr>
            <a:xfrm>
              <a:off x="6351611" y="3349904"/>
              <a:ext cx="0" cy="276225"/>
            </a:xfrm>
            <a:custGeom>
              <a:avLst/>
              <a:gdLst/>
              <a:ahLst/>
              <a:cxnLst/>
              <a:rect l="l" t="t" r="r" b="b"/>
              <a:pathLst>
                <a:path h="276225">
                  <a:moveTo>
                    <a:pt x="0" y="275691"/>
                  </a:moveTo>
                  <a:lnTo>
                    <a:pt x="0" y="0"/>
                  </a:lnTo>
                </a:path>
              </a:pathLst>
            </a:custGeom>
            <a:ln w="6350">
              <a:solidFill>
                <a:srgbClr val="B6AEA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50">
              <a:extLst>
                <a:ext uri="{FF2B5EF4-FFF2-40B4-BE49-F238E27FC236}">
                  <a16:creationId xmlns:a16="http://schemas.microsoft.com/office/drawing/2014/main" id="{E73BA77A-BEA3-4F5D-AE35-0202B225610F}"/>
                </a:ext>
              </a:extLst>
            </p:cNvPr>
            <p:cNvSpPr/>
            <p:nvPr/>
          </p:nvSpPr>
          <p:spPr>
            <a:xfrm>
              <a:off x="6351611" y="3343485"/>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51">
              <a:extLst>
                <a:ext uri="{FF2B5EF4-FFF2-40B4-BE49-F238E27FC236}">
                  <a16:creationId xmlns:a16="http://schemas.microsoft.com/office/drawing/2014/main" id="{91CF5B14-353C-4F83-86B1-FF9AFCA1A988}"/>
                </a:ext>
              </a:extLst>
            </p:cNvPr>
            <p:cNvSpPr txBox="1"/>
            <p:nvPr/>
          </p:nvSpPr>
          <p:spPr>
            <a:xfrm>
              <a:off x="6250501" y="3767411"/>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29%</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58" name="object 52">
              <a:extLst>
                <a:ext uri="{FF2B5EF4-FFF2-40B4-BE49-F238E27FC236}">
                  <a16:creationId xmlns:a16="http://schemas.microsoft.com/office/drawing/2014/main" id="{97612DA4-DFFC-417A-A7ED-6CAC1552F49D}"/>
                </a:ext>
              </a:extLst>
            </p:cNvPr>
            <p:cNvSpPr txBox="1"/>
            <p:nvPr/>
          </p:nvSpPr>
          <p:spPr>
            <a:xfrm>
              <a:off x="6252279" y="3055678"/>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50%</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59" name="object 53">
              <a:extLst>
                <a:ext uri="{FF2B5EF4-FFF2-40B4-BE49-F238E27FC236}">
                  <a16:creationId xmlns:a16="http://schemas.microsoft.com/office/drawing/2014/main" id="{DAC22B9B-C313-4133-BEBB-C3B0F590E71F}"/>
                </a:ext>
              </a:extLst>
            </p:cNvPr>
            <p:cNvSpPr/>
            <p:nvPr/>
          </p:nvSpPr>
          <p:spPr>
            <a:xfrm>
              <a:off x="6297610" y="3235485"/>
              <a:ext cx="108585" cy="108585"/>
            </a:xfrm>
            <a:custGeom>
              <a:avLst/>
              <a:gdLst/>
              <a:ahLst/>
              <a:cxnLst/>
              <a:rect l="l" t="t" r="r" b="b"/>
              <a:pathLst>
                <a:path w="108585" h="108585">
                  <a:moveTo>
                    <a:pt x="108000" y="54000"/>
                  </a:moveTo>
                  <a:lnTo>
                    <a:pt x="103758" y="75023"/>
                  </a:lnTo>
                  <a:lnTo>
                    <a:pt x="92187" y="92187"/>
                  </a:lnTo>
                  <a:lnTo>
                    <a:pt x="75023" y="103758"/>
                  </a:lnTo>
                  <a:lnTo>
                    <a:pt x="54000" y="108000"/>
                  </a:lnTo>
                  <a:lnTo>
                    <a:pt x="32982" y="103758"/>
                  </a:lnTo>
                  <a:lnTo>
                    <a:pt x="15817" y="92187"/>
                  </a:lnTo>
                  <a:lnTo>
                    <a:pt x="4244" y="75023"/>
                  </a:lnTo>
                  <a:lnTo>
                    <a:pt x="0" y="54000"/>
                  </a:lnTo>
                  <a:lnTo>
                    <a:pt x="4244" y="32982"/>
                  </a:lnTo>
                  <a:lnTo>
                    <a:pt x="15817" y="15817"/>
                  </a:lnTo>
                  <a:lnTo>
                    <a:pt x="32982" y="4244"/>
                  </a:lnTo>
                  <a:lnTo>
                    <a:pt x="54000" y="0"/>
                  </a:lnTo>
                  <a:lnTo>
                    <a:pt x="75023" y="4244"/>
                  </a:lnTo>
                  <a:lnTo>
                    <a:pt x="92187" y="15817"/>
                  </a:lnTo>
                  <a:lnTo>
                    <a:pt x="103758"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54">
              <a:extLst>
                <a:ext uri="{FF2B5EF4-FFF2-40B4-BE49-F238E27FC236}">
                  <a16:creationId xmlns:a16="http://schemas.microsoft.com/office/drawing/2014/main" id="{B0B311AD-8385-4CCB-88E3-E16B4560E2C5}"/>
                </a:ext>
              </a:extLst>
            </p:cNvPr>
            <p:cNvSpPr/>
            <p:nvPr/>
          </p:nvSpPr>
          <p:spPr>
            <a:xfrm>
              <a:off x="6351611" y="3343487"/>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55">
              <a:extLst>
                <a:ext uri="{FF2B5EF4-FFF2-40B4-BE49-F238E27FC236}">
                  <a16:creationId xmlns:a16="http://schemas.microsoft.com/office/drawing/2014/main" id="{A1FCF0F4-2448-4959-BB2D-62487A75208C}"/>
                </a:ext>
              </a:extLst>
            </p:cNvPr>
            <p:cNvSpPr/>
            <p:nvPr/>
          </p:nvSpPr>
          <p:spPr>
            <a:xfrm>
              <a:off x="6321771" y="3373325"/>
              <a:ext cx="59690" cy="0"/>
            </a:xfrm>
            <a:custGeom>
              <a:avLst/>
              <a:gdLst/>
              <a:ahLst/>
              <a:cxnLst/>
              <a:rect l="l" t="t" r="r" b="b"/>
              <a:pathLst>
                <a:path w="59689">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object 56">
              <a:extLst>
                <a:ext uri="{FF2B5EF4-FFF2-40B4-BE49-F238E27FC236}">
                  <a16:creationId xmlns:a16="http://schemas.microsoft.com/office/drawing/2014/main" id="{D260FE40-74C0-4B43-9563-1FAEB1674606}"/>
                </a:ext>
              </a:extLst>
            </p:cNvPr>
            <p:cNvSpPr/>
            <p:nvPr/>
          </p:nvSpPr>
          <p:spPr>
            <a:xfrm>
              <a:off x="6290308" y="3598122"/>
              <a:ext cx="152450" cy="15244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57">
              <a:extLst>
                <a:ext uri="{FF2B5EF4-FFF2-40B4-BE49-F238E27FC236}">
                  <a16:creationId xmlns:a16="http://schemas.microsoft.com/office/drawing/2014/main" id="{90F6929C-1956-4A60-BC90-C30414885060}"/>
                </a:ext>
              </a:extLst>
            </p:cNvPr>
            <p:cNvSpPr txBox="1"/>
            <p:nvPr/>
          </p:nvSpPr>
          <p:spPr>
            <a:xfrm>
              <a:off x="5524034" y="3797809"/>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27%</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64" name="object 58">
              <a:extLst>
                <a:ext uri="{FF2B5EF4-FFF2-40B4-BE49-F238E27FC236}">
                  <a16:creationId xmlns:a16="http://schemas.microsoft.com/office/drawing/2014/main" id="{E9F5B936-1795-4CC2-AD62-E1826E9187F2}"/>
                </a:ext>
              </a:extLst>
            </p:cNvPr>
            <p:cNvSpPr txBox="1"/>
            <p:nvPr/>
          </p:nvSpPr>
          <p:spPr>
            <a:xfrm>
              <a:off x="5525812" y="3401671"/>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32%</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65" name="object 59">
              <a:extLst>
                <a:ext uri="{FF2B5EF4-FFF2-40B4-BE49-F238E27FC236}">
                  <a16:creationId xmlns:a16="http://schemas.microsoft.com/office/drawing/2014/main" id="{462E085C-5EF4-44C5-85AA-A21D4A6E3541}"/>
                </a:ext>
              </a:extLst>
            </p:cNvPr>
            <p:cNvSpPr/>
            <p:nvPr/>
          </p:nvSpPr>
          <p:spPr>
            <a:xfrm>
              <a:off x="5564051" y="3562761"/>
              <a:ext cx="152439" cy="21066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60">
              <a:extLst>
                <a:ext uri="{FF2B5EF4-FFF2-40B4-BE49-F238E27FC236}">
                  <a16:creationId xmlns:a16="http://schemas.microsoft.com/office/drawing/2014/main" id="{1565DFBC-5610-4FA4-8623-6C47024BB963}"/>
                </a:ext>
              </a:extLst>
            </p:cNvPr>
            <p:cNvSpPr/>
            <p:nvPr/>
          </p:nvSpPr>
          <p:spPr>
            <a:xfrm>
              <a:off x="3445952" y="3085491"/>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bject 61">
              <a:extLst>
                <a:ext uri="{FF2B5EF4-FFF2-40B4-BE49-F238E27FC236}">
                  <a16:creationId xmlns:a16="http://schemas.microsoft.com/office/drawing/2014/main" id="{47527FB5-E9EF-45B8-9D3F-4296919AA80E}"/>
                </a:ext>
              </a:extLst>
            </p:cNvPr>
            <p:cNvSpPr/>
            <p:nvPr/>
          </p:nvSpPr>
          <p:spPr>
            <a:xfrm>
              <a:off x="3445952" y="2923401"/>
              <a:ext cx="0" cy="149225"/>
            </a:xfrm>
            <a:custGeom>
              <a:avLst/>
              <a:gdLst/>
              <a:ahLst/>
              <a:cxnLst/>
              <a:rect l="l" t="t" r="r" b="b"/>
              <a:pathLst>
                <a:path h="149225">
                  <a:moveTo>
                    <a:pt x="0" y="149123"/>
                  </a:moveTo>
                  <a:lnTo>
                    <a:pt x="0" y="0"/>
                  </a:lnTo>
                </a:path>
              </a:pathLst>
            </a:custGeom>
            <a:ln w="6350">
              <a:solidFill>
                <a:srgbClr val="B6AEA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62">
              <a:extLst>
                <a:ext uri="{FF2B5EF4-FFF2-40B4-BE49-F238E27FC236}">
                  <a16:creationId xmlns:a16="http://schemas.microsoft.com/office/drawing/2014/main" id="{3A997252-4C66-417E-8050-F4E9045107A8}"/>
                </a:ext>
              </a:extLst>
            </p:cNvPr>
            <p:cNvSpPr/>
            <p:nvPr/>
          </p:nvSpPr>
          <p:spPr>
            <a:xfrm>
              <a:off x="3445952" y="2916919"/>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3">
              <a:extLst>
                <a:ext uri="{FF2B5EF4-FFF2-40B4-BE49-F238E27FC236}">
                  <a16:creationId xmlns:a16="http://schemas.microsoft.com/office/drawing/2014/main" id="{74A4874A-DD71-4A58-BF2F-3408EC8195B0}"/>
                </a:ext>
              </a:extLst>
            </p:cNvPr>
            <p:cNvSpPr txBox="1"/>
            <p:nvPr/>
          </p:nvSpPr>
          <p:spPr>
            <a:xfrm>
              <a:off x="3345513" y="2630079"/>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72%</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70" name="object 64">
              <a:extLst>
                <a:ext uri="{FF2B5EF4-FFF2-40B4-BE49-F238E27FC236}">
                  <a16:creationId xmlns:a16="http://schemas.microsoft.com/office/drawing/2014/main" id="{4D4CD846-A047-43A2-BA1F-36E749336BE1}"/>
                </a:ext>
              </a:extLst>
            </p:cNvPr>
            <p:cNvSpPr txBox="1"/>
            <p:nvPr/>
          </p:nvSpPr>
          <p:spPr>
            <a:xfrm>
              <a:off x="3345513" y="3219487"/>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57%</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71" name="object 65">
              <a:extLst>
                <a:ext uri="{FF2B5EF4-FFF2-40B4-BE49-F238E27FC236}">
                  <a16:creationId xmlns:a16="http://schemas.microsoft.com/office/drawing/2014/main" id="{74B85FB9-455C-4B89-8F9F-9BB7CED2471C}"/>
                </a:ext>
              </a:extLst>
            </p:cNvPr>
            <p:cNvSpPr/>
            <p:nvPr/>
          </p:nvSpPr>
          <p:spPr>
            <a:xfrm>
              <a:off x="3391952" y="2794271"/>
              <a:ext cx="108585" cy="108585"/>
            </a:xfrm>
            <a:custGeom>
              <a:avLst/>
              <a:gdLst/>
              <a:ahLst/>
              <a:cxnLst/>
              <a:rect l="l" t="t" r="r" b="b"/>
              <a:pathLst>
                <a:path w="108585" h="108585">
                  <a:moveTo>
                    <a:pt x="108000" y="54000"/>
                  </a:moveTo>
                  <a:lnTo>
                    <a:pt x="103758" y="75023"/>
                  </a:lnTo>
                  <a:lnTo>
                    <a:pt x="92187" y="92187"/>
                  </a:lnTo>
                  <a:lnTo>
                    <a:pt x="75023" y="103758"/>
                  </a:lnTo>
                  <a:lnTo>
                    <a:pt x="54000" y="108000"/>
                  </a:lnTo>
                  <a:lnTo>
                    <a:pt x="32982" y="103758"/>
                  </a:lnTo>
                  <a:lnTo>
                    <a:pt x="15817" y="92187"/>
                  </a:lnTo>
                  <a:lnTo>
                    <a:pt x="4244" y="75023"/>
                  </a:lnTo>
                  <a:lnTo>
                    <a:pt x="0" y="54000"/>
                  </a:lnTo>
                  <a:lnTo>
                    <a:pt x="4244" y="32982"/>
                  </a:lnTo>
                  <a:lnTo>
                    <a:pt x="15817" y="15817"/>
                  </a:lnTo>
                  <a:lnTo>
                    <a:pt x="32982" y="4244"/>
                  </a:lnTo>
                  <a:lnTo>
                    <a:pt x="54000" y="0"/>
                  </a:lnTo>
                  <a:lnTo>
                    <a:pt x="75023" y="4244"/>
                  </a:lnTo>
                  <a:lnTo>
                    <a:pt x="92187" y="15817"/>
                  </a:lnTo>
                  <a:lnTo>
                    <a:pt x="103758"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66">
              <a:extLst>
                <a:ext uri="{FF2B5EF4-FFF2-40B4-BE49-F238E27FC236}">
                  <a16:creationId xmlns:a16="http://schemas.microsoft.com/office/drawing/2014/main" id="{F46D1BE3-75C6-415B-B620-713C8F315704}"/>
                </a:ext>
              </a:extLst>
            </p:cNvPr>
            <p:cNvSpPr/>
            <p:nvPr/>
          </p:nvSpPr>
          <p:spPr>
            <a:xfrm>
              <a:off x="3445952" y="2902275"/>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67">
              <a:extLst>
                <a:ext uri="{FF2B5EF4-FFF2-40B4-BE49-F238E27FC236}">
                  <a16:creationId xmlns:a16="http://schemas.microsoft.com/office/drawing/2014/main" id="{B7BEA49E-5486-4066-A797-9A9075E13F33}"/>
                </a:ext>
              </a:extLst>
            </p:cNvPr>
            <p:cNvSpPr/>
            <p:nvPr/>
          </p:nvSpPr>
          <p:spPr>
            <a:xfrm>
              <a:off x="3416119" y="2932112"/>
              <a:ext cx="59690" cy="0"/>
            </a:xfrm>
            <a:custGeom>
              <a:avLst/>
              <a:gdLst/>
              <a:ahLst/>
              <a:cxnLst/>
              <a:rect l="l" t="t" r="r" b="b"/>
              <a:pathLst>
                <a:path w="59689">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8">
              <a:extLst>
                <a:ext uri="{FF2B5EF4-FFF2-40B4-BE49-F238E27FC236}">
                  <a16:creationId xmlns:a16="http://schemas.microsoft.com/office/drawing/2014/main" id="{AC81E1E4-27EE-4A0E-B28A-39F51CC4AADA}"/>
                </a:ext>
              </a:extLst>
            </p:cNvPr>
            <p:cNvSpPr/>
            <p:nvPr/>
          </p:nvSpPr>
          <p:spPr>
            <a:xfrm>
              <a:off x="3391952" y="3085491"/>
              <a:ext cx="108585" cy="108585"/>
            </a:xfrm>
            <a:custGeom>
              <a:avLst/>
              <a:gdLst/>
              <a:ahLst/>
              <a:cxnLst/>
              <a:rect l="l" t="t" r="r" b="b"/>
              <a:pathLst>
                <a:path w="108585" h="108585">
                  <a:moveTo>
                    <a:pt x="108000" y="54000"/>
                  </a:moveTo>
                  <a:lnTo>
                    <a:pt x="103758" y="75018"/>
                  </a:lnTo>
                  <a:lnTo>
                    <a:pt x="92187" y="92182"/>
                  </a:lnTo>
                  <a:lnTo>
                    <a:pt x="75023" y="103756"/>
                  </a:lnTo>
                  <a:lnTo>
                    <a:pt x="54000" y="108000"/>
                  </a:lnTo>
                  <a:lnTo>
                    <a:pt x="32982" y="103756"/>
                  </a:lnTo>
                  <a:lnTo>
                    <a:pt x="15817" y="92182"/>
                  </a:lnTo>
                  <a:lnTo>
                    <a:pt x="4244" y="75018"/>
                  </a:lnTo>
                  <a:lnTo>
                    <a:pt x="0" y="54000"/>
                  </a:lnTo>
                  <a:lnTo>
                    <a:pt x="4244" y="32982"/>
                  </a:lnTo>
                  <a:lnTo>
                    <a:pt x="15817" y="15817"/>
                  </a:lnTo>
                  <a:lnTo>
                    <a:pt x="32982" y="4244"/>
                  </a:lnTo>
                  <a:lnTo>
                    <a:pt x="54000" y="0"/>
                  </a:lnTo>
                  <a:lnTo>
                    <a:pt x="75023" y="4244"/>
                  </a:lnTo>
                  <a:lnTo>
                    <a:pt x="92187" y="15817"/>
                  </a:lnTo>
                  <a:lnTo>
                    <a:pt x="103758" y="32982"/>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69">
              <a:extLst>
                <a:ext uri="{FF2B5EF4-FFF2-40B4-BE49-F238E27FC236}">
                  <a16:creationId xmlns:a16="http://schemas.microsoft.com/office/drawing/2014/main" id="{B7CABFE9-49E2-4063-8BF2-FAA7419F075B}"/>
                </a:ext>
              </a:extLst>
            </p:cNvPr>
            <p:cNvSpPr/>
            <p:nvPr/>
          </p:nvSpPr>
          <p:spPr>
            <a:xfrm>
              <a:off x="3484078" y="3055653"/>
              <a:ext cx="45720" cy="45720"/>
            </a:xfrm>
            <a:custGeom>
              <a:avLst/>
              <a:gdLst/>
              <a:ahLst/>
              <a:cxnLst/>
              <a:rect l="l" t="t" r="r" b="b"/>
              <a:pathLst>
                <a:path w="45719" h="45719">
                  <a:moveTo>
                    <a:pt x="0" y="45720"/>
                  </a:moveTo>
                  <a:lnTo>
                    <a:pt x="4572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70">
              <a:extLst>
                <a:ext uri="{FF2B5EF4-FFF2-40B4-BE49-F238E27FC236}">
                  <a16:creationId xmlns:a16="http://schemas.microsoft.com/office/drawing/2014/main" id="{E78EAD89-76B4-4395-B242-F733201B97CA}"/>
                </a:ext>
              </a:extLst>
            </p:cNvPr>
            <p:cNvSpPr/>
            <p:nvPr/>
          </p:nvSpPr>
          <p:spPr>
            <a:xfrm>
              <a:off x="3492734" y="3055658"/>
              <a:ext cx="37465" cy="37465"/>
            </a:xfrm>
            <a:custGeom>
              <a:avLst/>
              <a:gdLst/>
              <a:ahLst/>
              <a:cxnLst/>
              <a:rect l="l" t="t" r="r" b="b"/>
              <a:pathLst>
                <a:path w="37464" h="37464">
                  <a:moveTo>
                    <a:pt x="37058" y="37058"/>
                  </a:moveTo>
                  <a:lnTo>
                    <a:pt x="37058" y="15557"/>
                  </a:lnTo>
                  <a:lnTo>
                    <a:pt x="37058"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71">
              <a:extLst>
                <a:ext uri="{FF2B5EF4-FFF2-40B4-BE49-F238E27FC236}">
                  <a16:creationId xmlns:a16="http://schemas.microsoft.com/office/drawing/2014/main" id="{4DA024B5-7E66-4840-8B26-816B59E8F242}"/>
                </a:ext>
              </a:extLst>
            </p:cNvPr>
            <p:cNvSpPr/>
            <p:nvPr/>
          </p:nvSpPr>
          <p:spPr>
            <a:xfrm>
              <a:off x="2719492" y="3031232"/>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72">
              <a:extLst>
                <a:ext uri="{FF2B5EF4-FFF2-40B4-BE49-F238E27FC236}">
                  <a16:creationId xmlns:a16="http://schemas.microsoft.com/office/drawing/2014/main" id="{5F717ADC-2216-40BA-B9EB-2B0A3F968969}"/>
                </a:ext>
              </a:extLst>
            </p:cNvPr>
            <p:cNvSpPr/>
            <p:nvPr/>
          </p:nvSpPr>
          <p:spPr>
            <a:xfrm>
              <a:off x="2719492" y="3043906"/>
              <a:ext cx="0" cy="184150"/>
            </a:xfrm>
            <a:custGeom>
              <a:avLst/>
              <a:gdLst/>
              <a:ahLst/>
              <a:cxnLst/>
              <a:rect l="l" t="t" r="r" b="b"/>
              <a:pathLst>
                <a:path h="184150">
                  <a:moveTo>
                    <a:pt x="0" y="0"/>
                  </a:moveTo>
                  <a:lnTo>
                    <a:pt x="0" y="183807"/>
                  </a:lnTo>
                </a:path>
              </a:pathLst>
            </a:custGeom>
            <a:ln w="6350">
              <a:solidFill>
                <a:srgbClr val="B6AEA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73">
              <a:extLst>
                <a:ext uri="{FF2B5EF4-FFF2-40B4-BE49-F238E27FC236}">
                  <a16:creationId xmlns:a16="http://schemas.microsoft.com/office/drawing/2014/main" id="{6CFA944B-2ADD-463E-B4EB-76736CDECCDF}"/>
                </a:ext>
              </a:extLst>
            </p:cNvPr>
            <p:cNvSpPr/>
            <p:nvPr/>
          </p:nvSpPr>
          <p:spPr>
            <a:xfrm>
              <a:off x="2719492" y="3234053"/>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74">
              <a:extLst>
                <a:ext uri="{FF2B5EF4-FFF2-40B4-BE49-F238E27FC236}">
                  <a16:creationId xmlns:a16="http://schemas.microsoft.com/office/drawing/2014/main" id="{7B8B236E-396C-433F-9000-D587868A69E0}"/>
                </a:ext>
              </a:extLst>
            </p:cNvPr>
            <p:cNvSpPr txBox="1"/>
            <p:nvPr/>
          </p:nvSpPr>
          <p:spPr>
            <a:xfrm>
              <a:off x="2619052" y="2739441"/>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66%</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81" name="object 75">
              <a:extLst>
                <a:ext uri="{FF2B5EF4-FFF2-40B4-BE49-F238E27FC236}">
                  <a16:creationId xmlns:a16="http://schemas.microsoft.com/office/drawing/2014/main" id="{C21FB092-97DB-4AEE-BDFE-E3F9B3F7085F}"/>
                </a:ext>
              </a:extLst>
            </p:cNvPr>
            <p:cNvSpPr txBox="1"/>
            <p:nvPr/>
          </p:nvSpPr>
          <p:spPr>
            <a:xfrm>
              <a:off x="2619052" y="3373032"/>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49%</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82" name="object 76">
              <a:extLst>
                <a:ext uri="{FF2B5EF4-FFF2-40B4-BE49-F238E27FC236}">
                  <a16:creationId xmlns:a16="http://schemas.microsoft.com/office/drawing/2014/main" id="{7C29AE45-CF66-466D-B4DC-A560347F1560}"/>
                </a:ext>
              </a:extLst>
            </p:cNvPr>
            <p:cNvSpPr/>
            <p:nvPr/>
          </p:nvSpPr>
          <p:spPr>
            <a:xfrm>
              <a:off x="2665051" y="2901837"/>
              <a:ext cx="108585" cy="108585"/>
            </a:xfrm>
            <a:custGeom>
              <a:avLst/>
              <a:gdLst/>
              <a:ahLst/>
              <a:cxnLst/>
              <a:rect l="l" t="t" r="r" b="b"/>
              <a:pathLst>
                <a:path w="108585" h="108585">
                  <a:moveTo>
                    <a:pt x="108000" y="54000"/>
                  </a:moveTo>
                  <a:lnTo>
                    <a:pt x="103756" y="75023"/>
                  </a:lnTo>
                  <a:lnTo>
                    <a:pt x="92182" y="92187"/>
                  </a:lnTo>
                  <a:lnTo>
                    <a:pt x="75018" y="103758"/>
                  </a:lnTo>
                  <a:lnTo>
                    <a:pt x="54000" y="108000"/>
                  </a:lnTo>
                  <a:lnTo>
                    <a:pt x="32977" y="103758"/>
                  </a:lnTo>
                  <a:lnTo>
                    <a:pt x="15813" y="92187"/>
                  </a:lnTo>
                  <a:lnTo>
                    <a:pt x="4242" y="75023"/>
                  </a:lnTo>
                  <a:lnTo>
                    <a:pt x="0" y="54000"/>
                  </a:lnTo>
                  <a:lnTo>
                    <a:pt x="4242" y="32982"/>
                  </a:lnTo>
                  <a:lnTo>
                    <a:pt x="15813" y="15817"/>
                  </a:lnTo>
                  <a:lnTo>
                    <a:pt x="32977" y="4244"/>
                  </a:lnTo>
                  <a:lnTo>
                    <a:pt x="54000" y="0"/>
                  </a:lnTo>
                  <a:lnTo>
                    <a:pt x="75018" y="4244"/>
                  </a:lnTo>
                  <a:lnTo>
                    <a:pt x="92182" y="15817"/>
                  </a:lnTo>
                  <a:lnTo>
                    <a:pt x="103756"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77">
              <a:extLst>
                <a:ext uri="{FF2B5EF4-FFF2-40B4-BE49-F238E27FC236}">
                  <a16:creationId xmlns:a16="http://schemas.microsoft.com/office/drawing/2014/main" id="{7F742A2E-96CF-4E43-97C3-08FA3B21D4C1}"/>
                </a:ext>
              </a:extLst>
            </p:cNvPr>
            <p:cNvSpPr/>
            <p:nvPr/>
          </p:nvSpPr>
          <p:spPr>
            <a:xfrm>
              <a:off x="2719051" y="3009840"/>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78">
              <a:extLst>
                <a:ext uri="{FF2B5EF4-FFF2-40B4-BE49-F238E27FC236}">
                  <a16:creationId xmlns:a16="http://schemas.microsoft.com/office/drawing/2014/main" id="{7561CC54-20D1-41D7-ABE6-4FADD338222A}"/>
                </a:ext>
              </a:extLst>
            </p:cNvPr>
            <p:cNvSpPr/>
            <p:nvPr/>
          </p:nvSpPr>
          <p:spPr>
            <a:xfrm>
              <a:off x="2689211" y="3039676"/>
              <a:ext cx="59690" cy="0"/>
            </a:xfrm>
            <a:custGeom>
              <a:avLst/>
              <a:gdLst/>
              <a:ahLst/>
              <a:cxnLst/>
              <a:rect l="l" t="t" r="r" b="b"/>
              <a:pathLst>
                <a:path w="59689">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79">
              <a:extLst>
                <a:ext uri="{FF2B5EF4-FFF2-40B4-BE49-F238E27FC236}">
                  <a16:creationId xmlns:a16="http://schemas.microsoft.com/office/drawing/2014/main" id="{6E0B12D7-5F8E-488F-B366-5787E4077E45}"/>
                </a:ext>
              </a:extLst>
            </p:cNvPr>
            <p:cNvSpPr/>
            <p:nvPr/>
          </p:nvSpPr>
          <p:spPr>
            <a:xfrm>
              <a:off x="2665051" y="3234052"/>
              <a:ext cx="108585" cy="108585"/>
            </a:xfrm>
            <a:custGeom>
              <a:avLst/>
              <a:gdLst/>
              <a:ahLst/>
              <a:cxnLst/>
              <a:rect l="l" t="t" r="r" b="b"/>
              <a:pathLst>
                <a:path w="108585" h="108585">
                  <a:moveTo>
                    <a:pt x="108000" y="54000"/>
                  </a:moveTo>
                  <a:lnTo>
                    <a:pt x="103756" y="75018"/>
                  </a:lnTo>
                  <a:lnTo>
                    <a:pt x="92182" y="92182"/>
                  </a:lnTo>
                  <a:lnTo>
                    <a:pt x="75018" y="103756"/>
                  </a:lnTo>
                  <a:lnTo>
                    <a:pt x="54000" y="108000"/>
                  </a:lnTo>
                  <a:lnTo>
                    <a:pt x="32977" y="103756"/>
                  </a:lnTo>
                  <a:lnTo>
                    <a:pt x="15813" y="92182"/>
                  </a:lnTo>
                  <a:lnTo>
                    <a:pt x="4242" y="75018"/>
                  </a:lnTo>
                  <a:lnTo>
                    <a:pt x="0" y="54000"/>
                  </a:lnTo>
                  <a:lnTo>
                    <a:pt x="4242" y="32982"/>
                  </a:lnTo>
                  <a:lnTo>
                    <a:pt x="15813" y="15817"/>
                  </a:lnTo>
                  <a:lnTo>
                    <a:pt x="32977" y="4244"/>
                  </a:lnTo>
                  <a:lnTo>
                    <a:pt x="54000" y="0"/>
                  </a:lnTo>
                  <a:lnTo>
                    <a:pt x="75018" y="4244"/>
                  </a:lnTo>
                  <a:lnTo>
                    <a:pt x="92182" y="15817"/>
                  </a:lnTo>
                  <a:lnTo>
                    <a:pt x="103756" y="32982"/>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object 80">
              <a:extLst>
                <a:ext uri="{FF2B5EF4-FFF2-40B4-BE49-F238E27FC236}">
                  <a16:creationId xmlns:a16="http://schemas.microsoft.com/office/drawing/2014/main" id="{FDB7657E-93EC-4F79-B5C8-7717D9537418}"/>
                </a:ext>
              </a:extLst>
            </p:cNvPr>
            <p:cNvSpPr/>
            <p:nvPr/>
          </p:nvSpPr>
          <p:spPr>
            <a:xfrm>
              <a:off x="2757170" y="3204215"/>
              <a:ext cx="45720" cy="45720"/>
            </a:xfrm>
            <a:custGeom>
              <a:avLst/>
              <a:gdLst/>
              <a:ahLst/>
              <a:cxnLst/>
              <a:rect l="l" t="t" r="r" b="b"/>
              <a:pathLst>
                <a:path w="45719" h="45719">
                  <a:moveTo>
                    <a:pt x="0" y="45720"/>
                  </a:moveTo>
                  <a:lnTo>
                    <a:pt x="4572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81">
              <a:extLst>
                <a:ext uri="{FF2B5EF4-FFF2-40B4-BE49-F238E27FC236}">
                  <a16:creationId xmlns:a16="http://schemas.microsoft.com/office/drawing/2014/main" id="{6973B69A-2754-4B96-9661-CA643664E5BF}"/>
                </a:ext>
              </a:extLst>
            </p:cNvPr>
            <p:cNvSpPr/>
            <p:nvPr/>
          </p:nvSpPr>
          <p:spPr>
            <a:xfrm>
              <a:off x="2765827" y="3204219"/>
              <a:ext cx="37465" cy="37465"/>
            </a:xfrm>
            <a:custGeom>
              <a:avLst/>
              <a:gdLst/>
              <a:ahLst/>
              <a:cxnLst/>
              <a:rect l="l" t="t" r="r" b="b"/>
              <a:pathLst>
                <a:path w="37464" h="37464">
                  <a:moveTo>
                    <a:pt x="37058" y="37058"/>
                  </a:moveTo>
                  <a:lnTo>
                    <a:pt x="37058" y="15557"/>
                  </a:lnTo>
                  <a:lnTo>
                    <a:pt x="37058"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82">
              <a:extLst>
                <a:ext uri="{FF2B5EF4-FFF2-40B4-BE49-F238E27FC236}">
                  <a16:creationId xmlns:a16="http://schemas.microsoft.com/office/drawing/2014/main" id="{DB9A7D25-ECCC-4AC1-A402-F5DE6A260689}"/>
                </a:ext>
              </a:extLst>
            </p:cNvPr>
            <p:cNvSpPr/>
            <p:nvPr/>
          </p:nvSpPr>
          <p:spPr>
            <a:xfrm>
              <a:off x="1992578" y="3192884"/>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83">
              <a:extLst>
                <a:ext uri="{FF2B5EF4-FFF2-40B4-BE49-F238E27FC236}">
                  <a16:creationId xmlns:a16="http://schemas.microsoft.com/office/drawing/2014/main" id="{438943F1-8983-4D69-8665-3479628B6311}"/>
                </a:ext>
              </a:extLst>
            </p:cNvPr>
            <p:cNvSpPr/>
            <p:nvPr/>
          </p:nvSpPr>
          <p:spPr>
            <a:xfrm>
              <a:off x="1992578" y="3206924"/>
              <a:ext cx="0" cy="35560"/>
            </a:xfrm>
            <a:custGeom>
              <a:avLst/>
              <a:gdLst/>
              <a:ahLst/>
              <a:cxnLst/>
              <a:rect l="l" t="t" r="r" b="b"/>
              <a:pathLst>
                <a:path h="35560">
                  <a:moveTo>
                    <a:pt x="0" y="0"/>
                  </a:moveTo>
                  <a:lnTo>
                    <a:pt x="0" y="35102"/>
                  </a:lnTo>
                </a:path>
              </a:pathLst>
            </a:custGeom>
            <a:ln w="6350">
              <a:solidFill>
                <a:srgbClr val="B6AEA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84">
              <a:extLst>
                <a:ext uri="{FF2B5EF4-FFF2-40B4-BE49-F238E27FC236}">
                  <a16:creationId xmlns:a16="http://schemas.microsoft.com/office/drawing/2014/main" id="{64C0254D-E739-43B9-BAB0-87512457E1F5}"/>
                </a:ext>
              </a:extLst>
            </p:cNvPr>
            <p:cNvSpPr/>
            <p:nvPr/>
          </p:nvSpPr>
          <p:spPr>
            <a:xfrm>
              <a:off x="1992578" y="3249053"/>
              <a:ext cx="0" cy="0"/>
            </a:xfrm>
            <a:custGeom>
              <a:avLst/>
              <a:gdLst/>
              <a:ahLst/>
              <a:cxnLst/>
              <a:rect l="l" t="t" r="r" b="b"/>
              <a:pathLst>
                <a:path>
                  <a:moveTo>
                    <a:pt x="0" y="0"/>
                  </a:moveTo>
                  <a:lnTo>
                    <a:pt x="0" y="0"/>
                  </a:lnTo>
                </a:path>
              </a:pathLst>
            </a:custGeom>
            <a:ln w="635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85">
              <a:extLst>
                <a:ext uri="{FF2B5EF4-FFF2-40B4-BE49-F238E27FC236}">
                  <a16:creationId xmlns:a16="http://schemas.microsoft.com/office/drawing/2014/main" id="{B6944C06-3848-46CB-B8F9-785A04F7A42D}"/>
                </a:ext>
              </a:extLst>
            </p:cNvPr>
            <p:cNvSpPr txBox="1"/>
            <p:nvPr/>
          </p:nvSpPr>
          <p:spPr>
            <a:xfrm>
              <a:off x="1892584" y="2900439"/>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F15A40"/>
                  </a:solidFill>
                  <a:effectLst/>
                  <a:uLnTx/>
                  <a:uFillTx/>
                  <a:latin typeface="Arial Nova" panose="020B0504020202020204" pitchFamily="34" charset="0"/>
                  <a:ea typeface="+mn-ea"/>
                  <a:cs typeface="Arial"/>
                </a:rPr>
                <a:t>58%</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92" name="object 86">
              <a:extLst>
                <a:ext uri="{FF2B5EF4-FFF2-40B4-BE49-F238E27FC236}">
                  <a16:creationId xmlns:a16="http://schemas.microsoft.com/office/drawing/2014/main" id="{9DC3A1B1-FAE2-44DC-9C84-F197355E39D0}"/>
                </a:ext>
              </a:extLst>
            </p:cNvPr>
            <p:cNvSpPr txBox="1"/>
            <p:nvPr/>
          </p:nvSpPr>
          <p:spPr>
            <a:xfrm>
              <a:off x="1892584" y="3373031"/>
              <a:ext cx="285934" cy="16671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78A7B7"/>
                  </a:solidFill>
                  <a:effectLst/>
                  <a:uLnTx/>
                  <a:uFillTx/>
                  <a:latin typeface="Arial Nova" panose="020B0504020202020204" pitchFamily="34" charset="0"/>
                  <a:ea typeface="+mn-ea"/>
                  <a:cs typeface="Arial"/>
                </a:rPr>
                <a:t>49%</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93" name="object 87">
              <a:extLst>
                <a:ext uri="{FF2B5EF4-FFF2-40B4-BE49-F238E27FC236}">
                  <a16:creationId xmlns:a16="http://schemas.microsoft.com/office/drawing/2014/main" id="{B5AAC6DA-FE77-420F-8383-10EF804DD791}"/>
                </a:ext>
              </a:extLst>
            </p:cNvPr>
            <p:cNvSpPr/>
            <p:nvPr/>
          </p:nvSpPr>
          <p:spPr>
            <a:xfrm>
              <a:off x="1938577" y="3056302"/>
              <a:ext cx="108585" cy="108585"/>
            </a:xfrm>
            <a:custGeom>
              <a:avLst/>
              <a:gdLst/>
              <a:ahLst/>
              <a:cxnLst/>
              <a:rect l="l" t="t" r="r" b="b"/>
              <a:pathLst>
                <a:path w="108584" h="108585">
                  <a:moveTo>
                    <a:pt x="108000" y="54000"/>
                  </a:moveTo>
                  <a:lnTo>
                    <a:pt x="103756" y="75018"/>
                  </a:lnTo>
                  <a:lnTo>
                    <a:pt x="92182" y="92182"/>
                  </a:lnTo>
                  <a:lnTo>
                    <a:pt x="75018" y="103756"/>
                  </a:lnTo>
                  <a:lnTo>
                    <a:pt x="54000" y="108000"/>
                  </a:lnTo>
                  <a:lnTo>
                    <a:pt x="32982" y="103756"/>
                  </a:lnTo>
                  <a:lnTo>
                    <a:pt x="15817" y="92182"/>
                  </a:lnTo>
                  <a:lnTo>
                    <a:pt x="4244" y="75018"/>
                  </a:lnTo>
                  <a:lnTo>
                    <a:pt x="0" y="54000"/>
                  </a:lnTo>
                  <a:lnTo>
                    <a:pt x="4244" y="32982"/>
                  </a:lnTo>
                  <a:lnTo>
                    <a:pt x="15817" y="15817"/>
                  </a:lnTo>
                  <a:lnTo>
                    <a:pt x="32982" y="4244"/>
                  </a:lnTo>
                  <a:lnTo>
                    <a:pt x="54000" y="0"/>
                  </a:lnTo>
                  <a:lnTo>
                    <a:pt x="75018" y="4244"/>
                  </a:lnTo>
                  <a:lnTo>
                    <a:pt x="92182" y="15817"/>
                  </a:lnTo>
                  <a:lnTo>
                    <a:pt x="103756" y="32982"/>
                  </a:lnTo>
                  <a:lnTo>
                    <a:pt x="108000" y="54000"/>
                  </a:lnTo>
                  <a:close/>
                </a:path>
              </a:pathLst>
            </a:custGeom>
            <a:ln w="1460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bject 88">
              <a:extLst>
                <a:ext uri="{FF2B5EF4-FFF2-40B4-BE49-F238E27FC236}">
                  <a16:creationId xmlns:a16="http://schemas.microsoft.com/office/drawing/2014/main" id="{55CEF656-8D5E-486F-98D1-245557BA4917}"/>
                </a:ext>
              </a:extLst>
            </p:cNvPr>
            <p:cNvSpPr/>
            <p:nvPr/>
          </p:nvSpPr>
          <p:spPr>
            <a:xfrm>
              <a:off x="1992578" y="3164299"/>
              <a:ext cx="0" cy="59690"/>
            </a:xfrm>
            <a:custGeom>
              <a:avLst/>
              <a:gdLst/>
              <a:ahLst/>
              <a:cxnLst/>
              <a:rect l="l" t="t" r="r" b="b"/>
              <a:pathLst>
                <a:path h="59689">
                  <a:moveTo>
                    <a:pt x="0" y="59677"/>
                  </a:moveTo>
                  <a:lnTo>
                    <a:pt x="0"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object 89">
              <a:extLst>
                <a:ext uri="{FF2B5EF4-FFF2-40B4-BE49-F238E27FC236}">
                  <a16:creationId xmlns:a16="http://schemas.microsoft.com/office/drawing/2014/main" id="{BB0E6B12-267A-45D2-8605-C2575DC7AEDB}"/>
                </a:ext>
              </a:extLst>
            </p:cNvPr>
            <p:cNvSpPr/>
            <p:nvPr/>
          </p:nvSpPr>
          <p:spPr>
            <a:xfrm>
              <a:off x="1962738" y="3194141"/>
              <a:ext cx="59690" cy="0"/>
            </a:xfrm>
            <a:custGeom>
              <a:avLst/>
              <a:gdLst/>
              <a:ahLst/>
              <a:cxnLst/>
              <a:rect l="l" t="t" r="r" b="b"/>
              <a:pathLst>
                <a:path w="59690">
                  <a:moveTo>
                    <a:pt x="0" y="0"/>
                  </a:moveTo>
                  <a:lnTo>
                    <a:pt x="59677" y="0"/>
                  </a:lnTo>
                </a:path>
              </a:pathLst>
            </a:custGeom>
            <a:ln w="1532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object 90">
              <a:extLst>
                <a:ext uri="{FF2B5EF4-FFF2-40B4-BE49-F238E27FC236}">
                  <a16:creationId xmlns:a16="http://schemas.microsoft.com/office/drawing/2014/main" id="{B71101A3-355E-464E-ABA9-942D03743B35}"/>
                </a:ext>
              </a:extLst>
            </p:cNvPr>
            <p:cNvSpPr/>
            <p:nvPr/>
          </p:nvSpPr>
          <p:spPr>
            <a:xfrm>
              <a:off x="1938577" y="3248272"/>
              <a:ext cx="108585" cy="108585"/>
            </a:xfrm>
            <a:custGeom>
              <a:avLst/>
              <a:gdLst/>
              <a:ahLst/>
              <a:cxnLst/>
              <a:rect l="l" t="t" r="r" b="b"/>
              <a:pathLst>
                <a:path w="108584" h="108585">
                  <a:moveTo>
                    <a:pt x="108000" y="54000"/>
                  </a:moveTo>
                  <a:lnTo>
                    <a:pt x="103756" y="75018"/>
                  </a:lnTo>
                  <a:lnTo>
                    <a:pt x="92182" y="92182"/>
                  </a:lnTo>
                  <a:lnTo>
                    <a:pt x="75018" y="103756"/>
                  </a:lnTo>
                  <a:lnTo>
                    <a:pt x="54000" y="108000"/>
                  </a:lnTo>
                  <a:lnTo>
                    <a:pt x="32982" y="103756"/>
                  </a:lnTo>
                  <a:lnTo>
                    <a:pt x="15817" y="92182"/>
                  </a:lnTo>
                  <a:lnTo>
                    <a:pt x="4244" y="75018"/>
                  </a:lnTo>
                  <a:lnTo>
                    <a:pt x="0" y="54000"/>
                  </a:lnTo>
                  <a:lnTo>
                    <a:pt x="4244" y="32977"/>
                  </a:lnTo>
                  <a:lnTo>
                    <a:pt x="15817" y="15813"/>
                  </a:lnTo>
                  <a:lnTo>
                    <a:pt x="32982" y="4242"/>
                  </a:lnTo>
                  <a:lnTo>
                    <a:pt x="54000" y="0"/>
                  </a:lnTo>
                  <a:lnTo>
                    <a:pt x="75018" y="4242"/>
                  </a:lnTo>
                  <a:lnTo>
                    <a:pt x="92182" y="15813"/>
                  </a:lnTo>
                  <a:lnTo>
                    <a:pt x="103756" y="32977"/>
                  </a:lnTo>
                  <a:lnTo>
                    <a:pt x="108000" y="54000"/>
                  </a:lnTo>
                  <a:close/>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bject 91">
              <a:extLst>
                <a:ext uri="{FF2B5EF4-FFF2-40B4-BE49-F238E27FC236}">
                  <a16:creationId xmlns:a16="http://schemas.microsoft.com/office/drawing/2014/main" id="{F96B79EA-545F-4EB1-9D84-8763F0192E9D}"/>
                </a:ext>
              </a:extLst>
            </p:cNvPr>
            <p:cNvSpPr/>
            <p:nvPr/>
          </p:nvSpPr>
          <p:spPr>
            <a:xfrm>
              <a:off x="2030696" y="3218427"/>
              <a:ext cx="45720" cy="45720"/>
            </a:xfrm>
            <a:custGeom>
              <a:avLst/>
              <a:gdLst/>
              <a:ahLst/>
              <a:cxnLst/>
              <a:rect l="l" t="t" r="r" b="b"/>
              <a:pathLst>
                <a:path w="45719" h="45719">
                  <a:moveTo>
                    <a:pt x="0" y="45720"/>
                  </a:moveTo>
                  <a:lnTo>
                    <a:pt x="4572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object 92">
              <a:extLst>
                <a:ext uri="{FF2B5EF4-FFF2-40B4-BE49-F238E27FC236}">
                  <a16:creationId xmlns:a16="http://schemas.microsoft.com/office/drawing/2014/main" id="{EF1B830B-61E0-441B-B469-B05622E96F5D}"/>
                </a:ext>
              </a:extLst>
            </p:cNvPr>
            <p:cNvSpPr/>
            <p:nvPr/>
          </p:nvSpPr>
          <p:spPr>
            <a:xfrm>
              <a:off x="2039359" y="3218439"/>
              <a:ext cx="37465" cy="37465"/>
            </a:xfrm>
            <a:custGeom>
              <a:avLst/>
              <a:gdLst/>
              <a:ahLst/>
              <a:cxnLst/>
              <a:rect l="l" t="t" r="r" b="b"/>
              <a:pathLst>
                <a:path w="37465" h="37464">
                  <a:moveTo>
                    <a:pt x="37058" y="37058"/>
                  </a:moveTo>
                  <a:lnTo>
                    <a:pt x="37058" y="15557"/>
                  </a:lnTo>
                  <a:lnTo>
                    <a:pt x="37058" y="0"/>
                  </a:lnTo>
                  <a:lnTo>
                    <a:pt x="0" y="0"/>
                  </a:lnTo>
                </a:path>
              </a:pathLst>
            </a:custGeom>
            <a:ln w="14604">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910049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7ABFA7-BFB4-49B8-83DF-FBDB8E47DF29}"/>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Far short of the target for children on treatment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71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Number of children (aged 0–14 years) accessing antiretroviral therapy, global 2000–2017 and 2018 target</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4E518CC8-091F-4E80-96A7-05A86541A2B4}"/>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UNAIDS 2018 estimates; Global AIDS Monitoring, 2018.</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2" name="Group 1">
              <a:extLst>
                <a:ext uri="{FF2B5EF4-FFF2-40B4-BE49-F238E27FC236}">
                  <a16:creationId xmlns:a16="http://schemas.microsoft.com/office/drawing/2014/main" id="{7EC2D0C7-B2E1-4A3C-8C10-598080BB30E5}"/>
                </a:ext>
              </a:extLst>
            </p:cNvPr>
            <p:cNvGrpSpPr/>
            <p:nvPr/>
          </p:nvGrpSpPr>
          <p:grpSpPr>
            <a:xfrm>
              <a:off x="1620000" y="2160000"/>
              <a:ext cx="6664840" cy="2795481"/>
              <a:chOff x="1620000" y="2160000"/>
              <a:chExt cx="6664840" cy="2795481"/>
            </a:xfrm>
          </p:grpSpPr>
          <p:sp>
            <p:nvSpPr>
              <p:cNvPr id="38" name="object 2">
                <a:extLst>
                  <a:ext uri="{FF2B5EF4-FFF2-40B4-BE49-F238E27FC236}">
                    <a16:creationId xmlns:a16="http://schemas.microsoft.com/office/drawing/2014/main" id="{4951EB08-7A08-4676-80E8-41569E138D2F}"/>
                  </a:ext>
                </a:extLst>
              </p:cNvPr>
              <p:cNvSpPr txBox="1"/>
              <p:nvPr/>
            </p:nvSpPr>
            <p:spPr>
              <a:xfrm>
                <a:off x="1774214" y="2160000"/>
                <a:ext cx="508948" cy="2013372"/>
              </a:xfrm>
              <a:prstGeom prst="rect">
                <a:avLst/>
              </a:prstGeom>
            </p:spPr>
            <p:txBody>
              <a:bodyPr vert="horz" wrap="square" lIns="0" tIns="12700" rIns="0" bIns="0" rtlCol="0">
                <a:spAutoFit/>
              </a:bodyPr>
              <a:lstStyle/>
              <a:p>
                <a:pPr marL="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1 800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1 600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1 400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1 200</a:t>
                </a:r>
                <a:r>
                  <a:rPr kumimoji="0" sz="700" b="0" i="0" u="none" strike="noStrike" kern="1200" cap="none" spc="-100"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69215"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800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69215"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69215"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69215" marR="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a:t>
                </a:r>
                <a:r>
                  <a:rPr kumimoji="0" sz="700" b="0" i="0" u="none" strike="noStrike" kern="1200" cap="none" spc="-100"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5080" lvl="0" indent="0" algn="r" defTabSz="914400" rtl="0" eaLnBrk="1" fontAlgn="auto" latinLnBrk="0" hangingPunct="1">
                  <a:lnSpc>
                    <a:spcPct val="100000"/>
                  </a:lnSpc>
                  <a:spcBef>
                    <a:spcPts val="79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9" name="object 3">
                <a:extLst>
                  <a:ext uri="{FF2B5EF4-FFF2-40B4-BE49-F238E27FC236}">
                    <a16:creationId xmlns:a16="http://schemas.microsoft.com/office/drawing/2014/main" id="{5E556515-3C1C-4FB6-9B18-3BBE3E6CA6F9}"/>
                  </a:ext>
                </a:extLst>
              </p:cNvPr>
              <p:cNvSpPr txBox="1"/>
              <p:nvPr/>
            </p:nvSpPr>
            <p:spPr>
              <a:xfrm>
                <a:off x="2413757" y="4198966"/>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0" name="object 4">
                <a:extLst>
                  <a:ext uri="{FF2B5EF4-FFF2-40B4-BE49-F238E27FC236}">
                    <a16:creationId xmlns:a16="http://schemas.microsoft.com/office/drawing/2014/main" id="{DBD884EA-DDB0-483B-87FB-AA328019691D}"/>
                  </a:ext>
                </a:extLst>
              </p:cNvPr>
              <p:cNvSpPr txBox="1"/>
              <p:nvPr/>
            </p:nvSpPr>
            <p:spPr>
              <a:xfrm>
                <a:off x="2729974"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1" name="object 5">
                <a:extLst>
                  <a:ext uri="{FF2B5EF4-FFF2-40B4-BE49-F238E27FC236}">
                    <a16:creationId xmlns:a16="http://schemas.microsoft.com/office/drawing/2014/main" id="{9AADAAE5-6CB8-4115-80C4-17D5271B0E84}"/>
                  </a:ext>
                </a:extLst>
              </p:cNvPr>
              <p:cNvSpPr txBox="1"/>
              <p:nvPr/>
            </p:nvSpPr>
            <p:spPr>
              <a:xfrm>
                <a:off x="3046191"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2" name="object 6">
                <a:extLst>
                  <a:ext uri="{FF2B5EF4-FFF2-40B4-BE49-F238E27FC236}">
                    <a16:creationId xmlns:a16="http://schemas.microsoft.com/office/drawing/2014/main" id="{348D870F-1B20-41EE-9D05-A3E160224D50}"/>
                  </a:ext>
                </a:extLst>
              </p:cNvPr>
              <p:cNvSpPr txBox="1"/>
              <p:nvPr/>
            </p:nvSpPr>
            <p:spPr>
              <a:xfrm>
                <a:off x="3362409"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3" name="object 7">
                <a:extLst>
                  <a:ext uri="{FF2B5EF4-FFF2-40B4-BE49-F238E27FC236}">
                    <a16:creationId xmlns:a16="http://schemas.microsoft.com/office/drawing/2014/main" id="{2B4108B4-1D68-46BB-8E34-8824728C2A64}"/>
                  </a:ext>
                </a:extLst>
              </p:cNvPr>
              <p:cNvSpPr txBox="1"/>
              <p:nvPr/>
            </p:nvSpPr>
            <p:spPr>
              <a:xfrm>
                <a:off x="3678626"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4" name="object 8">
                <a:extLst>
                  <a:ext uri="{FF2B5EF4-FFF2-40B4-BE49-F238E27FC236}">
                    <a16:creationId xmlns:a16="http://schemas.microsoft.com/office/drawing/2014/main" id="{75D15DCE-07F2-4ED3-9306-93FA2D1B3A09}"/>
                  </a:ext>
                </a:extLst>
              </p:cNvPr>
              <p:cNvSpPr txBox="1"/>
              <p:nvPr/>
            </p:nvSpPr>
            <p:spPr>
              <a:xfrm>
                <a:off x="3994843"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5" name="object 9">
                <a:extLst>
                  <a:ext uri="{FF2B5EF4-FFF2-40B4-BE49-F238E27FC236}">
                    <a16:creationId xmlns:a16="http://schemas.microsoft.com/office/drawing/2014/main" id="{5EB19D47-A561-4B2C-96C5-1797B6B02E46}"/>
                  </a:ext>
                </a:extLst>
              </p:cNvPr>
              <p:cNvSpPr txBox="1"/>
              <p:nvPr/>
            </p:nvSpPr>
            <p:spPr>
              <a:xfrm>
                <a:off x="4311061"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 name="object 10">
                <a:extLst>
                  <a:ext uri="{FF2B5EF4-FFF2-40B4-BE49-F238E27FC236}">
                    <a16:creationId xmlns:a16="http://schemas.microsoft.com/office/drawing/2014/main" id="{E2F74426-3DDF-432F-B2BB-7E890021F6C7}"/>
                  </a:ext>
                </a:extLst>
              </p:cNvPr>
              <p:cNvSpPr txBox="1"/>
              <p:nvPr/>
            </p:nvSpPr>
            <p:spPr>
              <a:xfrm>
                <a:off x="4627278"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7" name="object 11">
                <a:extLst>
                  <a:ext uri="{FF2B5EF4-FFF2-40B4-BE49-F238E27FC236}">
                    <a16:creationId xmlns:a16="http://schemas.microsoft.com/office/drawing/2014/main" id="{D6C7F386-D205-4BE5-9B24-8318899C79A2}"/>
                  </a:ext>
                </a:extLst>
              </p:cNvPr>
              <p:cNvSpPr txBox="1"/>
              <p:nvPr/>
            </p:nvSpPr>
            <p:spPr>
              <a:xfrm>
                <a:off x="4943495"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8" name="object 12">
                <a:extLst>
                  <a:ext uri="{FF2B5EF4-FFF2-40B4-BE49-F238E27FC236}">
                    <a16:creationId xmlns:a16="http://schemas.microsoft.com/office/drawing/2014/main" id="{B4144433-11BF-4FE4-A19E-59F546D9131E}"/>
                  </a:ext>
                </a:extLst>
              </p:cNvPr>
              <p:cNvSpPr txBox="1"/>
              <p:nvPr/>
            </p:nvSpPr>
            <p:spPr>
              <a:xfrm>
                <a:off x="5259713"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9" name="object 13">
                <a:extLst>
                  <a:ext uri="{FF2B5EF4-FFF2-40B4-BE49-F238E27FC236}">
                    <a16:creationId xmlns:a16="http://schemas.microsoft.com/office/drawing/2014/main" id="{D485E455-D3C4-4C7F-808B-07951FECA40D}"/>
                  </a:ext>
                </a:extLst>
              </p:cNvPr>
              <p:cNvSpPr txBox="1"/>
              <p:nvPr/>
            </p:nvSpPr>
            <p:spPr>
              <a:xfrm>
                <a:off x="5575930"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14">
                <a:extLst>
                  <a:ext uri="{FF2B5EF4-FFF2-40B4-BE49-F238E27FC236}">
                    <a16:creationId xmlns:a16="http://schemas.microsoft.com/office/drawing/2014/main" id="{4DFAE5E7-E516-4D25-A7E3-10299C26755F}"/>
                  </a:ext>
                </a:extLst>
              </p:cNvPr>
              <p:cNvSpPr txBox="1"/>
              <p:nvPr/>
            </p:nvSpPr>
            <p:spPr>
              <a:xfrm>
                <a:off x="5892147"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1" name="object 15">
                <a:extLst>
                  <a:ext uri="{FF2B5EF4-FFF2-40B4-BE49-F238E27FC236}">
                    <a16:creationId xmlns:a16="http://schemas.microsoft.com/office/drawing/2014/main" id="{7231B5D3-E0DB-48A2-B20B-416F7BA5A5F8}"/>
                  </a:ext>
                </a:extLst>
              </p:cNvPr>
              <p:cNvSpPr txBox="1"/>
              <p:nvPr/>
            </p:nvSpPr>
            <p:spPr>
              <a:xfrm>
                <a:off x="6208364"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16">
                <a:extLst>
                  <a:ext uri="{FF2B5EF4-FFF2-40B4-BE49-F238E27FC236}">
                    <a16:creationId xmlns:a16="http://schemas.microsoft.com/office/drawing/2014/main" id="{0DCE9D41-7D07-45AA-914F-8BE6A4860C8D}"/>
                  </a:ext>
                </a:extLst>
              </p:cNvPr>
              <p:cNvSpPr txBox="1"/>
              <p:nvPr/>
            </p:nvSpPr>
            <p:spPr>
              <a:xfrm>
                <a:off x="6524582"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17">
                <a:extLst>
                  <a:ext uri="{FF2B5EF4-FFF2-40B4-BE49-F238E27FC236}">
                    <a16:creationId xmlns:a16="http://schemas.microsoft.com/office/drawing/2014/main" id="{EB08F1BE-0118-4215-A8BD-9042C8FCEB5F}"/>
                  </a:ext>
                </a:extLst>
              </p:cNvPr>
              <p:cNvSpPr txBox="1"/>
              <p:nvPr/>
            </p:nvSpPr>
            <p:spPr>
              <a:xfrm>
                <a:off x="6840799"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4" name="object 18">
                <a:extLst>
                  <a:ext uri="{FF2B5EF4-FFF2-40B4-BE49-F238E27FC236}">
                    <a16:creationId xmlns:a16="http://schemas.microsoft.com/office/drawing/2014/main" id="{0B455380-D2AD-4751-B8EE-3164B0299245}"/>
                  </a:ext>
                </a:extLst>
              </p:cNvPr>
              <p:cNvSpPr txBox="1"/>
              <p:nvPr/>
            </p:nvSpPr>
            <p:spPr>
              <a:xfrm>
                <a:off x="7157016"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19">
                <a:extLst>
                  <a:ext uri="{FF2B5EF4-FFF2-40B4-BE49-F238E27FC236}">
                    <a16:creationId xmlns:a16="http://schemas.microsoft.com/office/drawing/2014/main" id="{FFF7C402-2E4A-4573-91B7-CE468DFE17F9}"/>
                  </a:ext>
                </a:extLst>
              </p:cNvPr>
              <p:cNvSpPr txBox="1"/>
              <p:nvPr/>
            </p:nvSpPr>
            <p:spPr>
              <a:xfrm>
                <a:off x="7473234"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6" name="object 20">
                <a:extLst>
                  <a:ext uri="{FF2B5EF4-FFF2-40B4-BE49-F238E27FC236}">
                    <a16:creationId xmlns:a16="http://schemas.microsoft.com/office/drawing/2014/main" id="{7D0105F1-FA15-4D73-8464-08827950CE86}"/>
                  </a:ext>
                </a:extLst>
              </p:cNvPr>
              <p:cNvSpPr txBox="1"/>
              <p:nvPr/>
            </p:nvSpPr>
            <p:spPr>
              <a:xfrm>
                <a:off x="7789451" y="4199055"/>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21">
                <a:extLst>
                  <a:ext uri="{FF2B5EF4-FFF2-40B4-BE49-F238E27FC236}">
                    <a16:creationId xmlns:a16="http://schemas.microsoft.com/office/drawing/2014/main" id="{3A24CA5D-324A-4BAF-9930-525082C7D1A4}"/>
                  </a:ext>
                </a:extLst>
              </p:cNvPr>
              <p:cNvSpPr txBox="1"/>
              <p:nvPr/>
            </p:nvSpPr>
            <p:spPr>
              <a:xfrm>
                <a:off x="1620000" y="2272788"/>
                <a:ext cx="147320" cy="1764664"/>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venir LT 35 Light"/>
                    <a:ea typeface="+mn-ea"/>
                    <a:cs typeface="Avenir LT 35 Light"/>
                  </a:rPr>
                  <a:t>Number of children on antiretroviral</a:t>
                </a:r>
                <a:r>
                  <a:rPr kumimoji="0" sz="700" b="0" i="0" u="none" strike="noStrike" kern="1200" cap="none" spc="-90" normalizeH="0" baseline="0" noProof="0" dirty="0">
                    <a:ln>
                      <a:noFill/>
                    </a:ln>
                    <a:solidFill>
                      <a:srgbClr val="231F20"/>
                    </a:solidFill>
                    <a:effectLst/>
                    <a:uLnTx/>
                    <a:uFillTx/>
                    <a:latin typeface="Avenir LT 35 Light"/>
                    <a:ea typeface="+mn-ea"/>
                    <a:cs typeface="Avenir LT 35 Light"/>
                  </a:rPr>
                  <a:t> </a:t>
                </a:r>
                <a:r>
                  <a:rPr kumimoji="0" sz="700" b="0" i="0" u="none" strike="noStrike" kern="1200" cap="none" spc="0" normalizeH="0" baseline="0" noProof="0" dirty="0">
                    <a:ln>
                      <a:noFill/>
                    </a:ln>
                    <a:solidFill>
                      <a:srgbClr val="231F20"/>
                    </a:solidFill>
                    <a:effectLst/>
                    <a:uLnTx/>
                    <a:uFillTx/>
                    <a:latin typeface="Avenir LT 35 Light"/>
                    <a:ea typeface="+mn-ea"/>
                    <a:cs typeface="Avenir LT 35 Light"/>
                  </a:rPr>
                  <a:t>therapy</a:t>
                </a:r>
                <a:endParaRPr kumimoji="0" sz="7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61" name="object 25">
                <a:extLst>
                  <a:ext uri="{FF2B5EF4-FFF2-40B4-BE49-F238E27FC236}">
                    <a16:creationId xmlns:a16="http://schemas.microsoft.com/office/drawing/2014/main" id="{886C55A3-87A8-47D7-A5D6-C9ACBB8D20AC}"/>
                  </a:ext>
                </a:extLst>
              </p:cNvPr>
              <p:cNvSpPr/>
              <p:nvPr/>
            </p:nvSpPr>
            <p:spPr>
              <a:xfrm>
                <a:off x="2366640" y="2212031"/>
                <a:ext cx="5918200" cy="1886585"/>
              </a:xfrm>
              <a:custGeom>
                <a:avLst/>
                <a:gdLst/>
                <a:ahLst/>
                <a:cxnLst/>
                <a:rect l="l" t="t" r="r" b="b"/>
                <a:pathLst>
                  <a:path w="5918200" h="1886584">
                    <a:moveTo>
                      <a:pt x="5917692" y="1886000"/>
                    </a:moveTo>
                    <a:lnTo>
                      <a:pt x="0" y="1886000"/>
                    </a:ln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27">
                <a:extLst>
                  <a:ext uri="{FF2B5EF4-FFF2-40B4-BE49-F238E27FC236}">
                    <a16:creationId xmlns:a16="http://schemas.microsoft.com/office/drawing/2014/main" id="{31520CFD-4967-4C2C-8010-9A128FF7257E}"/>
                  </a:ext>
                </a:extLst>
              </p:cNvPr>
              <p:cNvSpPr/>
              <p:nvPr/>
            </p:nvSpPr>
            <p:spPr>
              <a:xfrm>
                <a:off x="2474639" y="3094544"/>
                <a:ext cx="5365115" cy="993140"/>
              </a:xfrm>
              <a:custGeom>
                <a:avLst/>
                <a:gdLst/>
                <a:ahLst/>
                <a:cxnLst/>
                <a:rect l="l" t="t" r="r" b="b"/>
                <a:pathLst>
                  <a:path w="5365115" h="993140">
                    <a:moveTo>
                      <a:pt x="5364784" y="0"/>
                    </a:moveTo>
                    <a:lnTo>
                      <a:pt x="5051412" y="14706"/>
                    </a:lnTo>
                    <a:lnTo>
                      <a:pt x="4738052" y="88226"/>
                    </a:lnTo>
                    <a:lnTo>
                      <a:pt x="4412157" y="147040"/>
                    </a:lnTo>
                    <a:lnTo>
                      <a:pt x="3472065" y="411708"/>
                    </a:lnTo>
                    <a:lnTo>
                      <a:pt x="3158705" y="514642"/>
                    </a:lnTo>
                    <a:lnTo>
                      <a:pt x="2845333" y="624916"/>
                    </a:lnTo>
                    <a:lnTo>
                      <a:pt x="2519438" y="713143"/>
                    </a:lnTo>
                    <a:lnTo>
                      <a:pt x="1892706" y="860183"/>
                    </a:lnTo>
                    <a:lnTo>
                      <a:pt x="1579346" y="911644"/>
                    </a:lnTo>
                    <a:lnTo>
                      <a:pt x="1265986" y="941057"/>
                    </a:lnTo>
                    <a:lnTo>
                      <a:pt x="952627" y="963117"/>
                    </a:lnTo>
                    <a:lnTo>
                      <a:pt x="313359" y="977811"/>
                    </a:lnTo>
                    <a:lnTo>
                      <a:pt x="0" y="992517"/>
                    </a:lnTo>
                    <a:lnTo>
                      <a:pt x="952627" y="970457"/>
                    </a:lnTo>
                    <a:lnTo>
                      <a:pt x="1265986" y="955751"/>
                    </a:lnTo>
                    <a:lnTo>
                      <a:pt x="1579346" y="926350"/>
                    </a:lnTo>
                    <a:lnTo>
                      <a:pt x="1892706" y="882230"/>
                    </a:lnTo>
                    <a:lnTo>
                      <a:pt x="2206078" y="823429"/>
                    </a:lnTo>
                    <a:lnTo>
                      <a:pt x="2519438" y="757262"/>
                    </a:lnTo>
                    <a:lnTo>
                      <a:pt x="2845333" y="683742"/>
                    </a:lnTo>
                    <a:lnTo>
                      <a:pt x="3472065" y="507288"/>
                    </a:lnTo>
                    <a:lnTo>
                      <a:pt x="3785425" y="426415"/>
                    </a:lnTo>
                    <a:lnTo>
                      <a:pt x="4412157" y="279374"/>
                    </a:lnTo>
                    <a:lnTo>
                      <a:pt x="4738052" y="227914"/>
                    </a:lnTo>
                    <a:lnTo>
                      <a:pt x="5051412" y="169100"/>
                    </a:lnTo>
                    <a:lnTo>
                      <a:pt x="5364784" y="154393"/>
                    </a:lnTo>
                    <a:lnTo>
                      <a:pt x="5364784"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28">
                <a:extLst>
                  <a:ext uri="{FF2B5EF4-FFF2-40B4-BE49-F238E27FC236}">
                    <a16:creationId xmlns:a16="http://schemas.microsoft.com/office/drawing/2014/main" id="{934984AB-59A6-4A2A-A481-D4BDAA0FF38E}"/>
                  </a:ext>
                </a:extLst>
              </p:cNvPr>
              <p:cNvSpPr/>
              <p:nvPr/>
            </p:nvSpPr>
            <p:spPr>
              <a:xfrm>
                <a:off x="2474639" y="3131311"/>
                <a:ext cx="5365115" cy="956310"/>
              </a:xfrm>
              <a:custGeom>
                <a:avLst/>
                <a:gdLst/>
                <a:ahLst/>
                <a:cxnLst/>
                <a:rect l="l" t="t" r="r" b="b"/>
                <a:pathLst>
                  <a:path w="5365115" h="956309">
                    <a:moveTo>
                      <a:pt x="0" y="955751"/>
                    </a:moveTo>
                    <a:lnTo>
                      <a:pt x="313359" y="948397"/>
                    </a:lnTo>
                    <a:lnTo>
                      <a:pt x="626719" y="941044"/>
                    </a:lnTo>
                    <a:lnTo>
                      <a:pt x="952627" y="926350"/>
                    </a:lnTo>
                    <a:lnTo>
                      <a:pt x="1265986" y="911644"/>
                    </a:lnTo>
                    <a:lnTo>
                      <a:pt x="1579346" y="874877"/>
                    </a:lnTo>
                    <a:lnTo>
                      <a:pt x="1892706" y="830770"/>
                    </a:lnTo>
                    <a:lnTo>
                      <a:pt x="2206078" y="764603"/>
                    </a:lnTo>
                    <a:lnTo>
                      <a:pt x="2519438" y="691083"/>
                    </a:lnTo>
                    <a:lnTo>
                      <a:pt x="2845333" y="602856"/>
                    </a:lnTo>
                    <a:lnTo>
                      <a:pt x="3158705" y="499922"/>
                    </a:lnTo>
                    <a:lnTo>
                      <a:pt x="3472065" y="397002"/>
                    </a:lnTo>
                    <a:lnTo>
                      <a:pt x="3785425" y="308775"/>
                    </a:lnTo>
                    <a:lnTo>
                      <a:pt x="4098785" y="227901"/>
                    </a:lnTo>
                    <a:lnTo>
                      <a:pt x="4412157" y="147027"/>
                    </a:lnTo>
                    <a:lnTo>
                      <a:pt x="4738052" y="80860"/>
                    </a:lnTo>
                    <a:lnTo>
                      <a:pt x="5051412" y="22047"/>
                    </a:lnTo>
                    <a:lnTo>
                      <a:pt x="5364784" y="0"/>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bject 29">
                <a:extLst>
                  <a:ext uri="{FF2B5EF4-FFF2-40B4-BE49-F238E27FC236}">
                    <a16:creationId xmlns:a16="http://schemas.microsoft.com/office/drawing/2014/main" id="{12273406-E960-478D-8080-FAE815C18095}"/>
                  </a:ext>
                </a:extLst>
              </p:cNvPr>
              <p:cNvSpPr/>
              <p:nvPr/>
            </p:nvSpPr>
            <p:spPr>
              <a:xfrm>
                <a:off x="8123639" y="2373511"/>
                <a:ext cx="144000" cy="1440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30">
                <a:extLst>
                  <a:ext uri="{FF2B5EF4-FFF2-40B4-BE49-F238E27FC236}">
                    <a16:creationId xmlns:a16="http://schemas.microsoft.com/office/drawing/2014/main" id="{5891F701-E455-4FF2-86F4-943ADF199A75}"/>
                  </a:ext>
                </a:extLst>
              </p:cNvPr>
              <p:cNvSpPr txBox="1"/>
              <p:nvPr/>
            </p:nvSpPr>
            <p:spPr>
              <a:xfrm>
                <a:off x="8105528" y="4199059"/>
                <a:ext cx="138499" cy="44425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5" name="object 31">
                <a:extLst>
                  <a:ext uri="{FF2B5EF4-FFF2-40B4-BE49-F238E27FC236}">
                    <a16:creationId xmlns:a16="http://schemas.microsoft.com/office/drawing/2014/main" id="{37DFEA94-A96B-4BE4-99E9-07B2826F20D2}"/>
                  </a:ext>
                </a:extLst>
              </p:cNvPr>
              <p:cNvSpPr txBox="1"/>
              <p:nvPr/>
            </p:nvSpPr>
            <p:spPr>
              <a:xfrm>
                <a:off x="2972119" y="4788769"/>
                <a:ext cx="369012" cy="166712"/>
              </a:xfrm>
              <a:prstGeom prst="rect">
                <a:avLst/>
              </a:prstGeom>
            </p:spPr>
            <p:txBody>
              <a:bodyPr vert="horz" wrap="non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Global</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6" name="object 32">
                <a:extLst>
                  <a:ext uri="{FF2B5EF4-FFF2-40B4-BE49-F238E27FC236}">
                    <a16:creationId xmlns:a16="http://schemas.microsoft.com/office/drawing/2014/main" id="{D72C8D4B-268C-4F2D-88B7-5A74EBBE5844}"/>
                  </a:ext>
                </a:extLst>
              </p:cNvPr>
              <p:cNvSpPr/>
              <p:nvPr/>
            </p:nvSpPr>
            <p:spPr>
              <a:xfrm>
                <a:off x="2648119" y="4859311"/>
                <a:ext cx="252000" cy="0"/>
              </a:xfrm>
              <a:custGeom>
                <a:avLst/>
                <a:gdLst/>
                <a:ahLst/>
                <a:cxnLst/>
                <a:rect l="l" t="t" r="r" b="b"/>
                <a:pathLst>
                  <a:path w="73025">
                    <a:moveTo>
                      <a:pt x="72745" y="0"/>
                    </a:moveTo>
                    <a:lnTo>
                      <a:pt x="0" y="0"/>
                    </a:lnTo>
                  </a:path>
                </a:pathLst>
              </a:custGeom>
              <a:ln w="381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33">
                <a:extLst>
                  <a:ext uri="{FF2B5EF4-FFF2-40B4-BE49-F238E27FC236}">
                    <a16:creationId xmlns:a16="http://schemas.microsoft.com/office/drawing/2014/main" id="{27F1C73A-78AB-49CE-BDB3-F74470B52C3B}"/>
                  </a:ext>
                </a:extLst>
              </p:cNvPr>
              <p:cNvSpPr txBox="1"/>
              <p:nvPr/>
            </p:nvSpPr>
            <p:spPr>
              <a:xfrm>
                <a:off x="3884597" y="4787311"/>
                <a:ext cx="40252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Target</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7" name="object 36">
                <a:extLst>
                  <a:ext uri="{FF2B5EF4-FFF2-40B4-BE49-F238E27FC236}">
                    <a16:creationId xmlns:a16="http://schemas.microsoft.com/office/drawing/2014/main" id="{967CFA86-2731-4C14-A7B4-A127DD791DAC}"/>
                  </a:ext>
                </a:extLst>
              </p:cNvPr>
              <p:cNvSpPr/>
              <p:nvPr/>
            </p:nvSpPr>
            <p:spPr>
              <a:xfrm>
                <a:off x="3698639" y="4823311"/>
                <a:ext cx="108000" cy="1080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655421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18F4B4-636E-49D4-AC63-A7155313E5D0}"/>
              </a:ext>
            </a:extLst>
          </p:cNvPr>
          <p:cNvGrpSpPr/>
          <p:nvPr/>
        </p:nvGrpSpPr>
        <p:grpSpPr>
          <a:xfrm>
            <a:off x="0" y="180000"/>
            <a:ext cx="9907200" cy="6427777"/>
            <a:chOff x="0" y="180000"/>
            <a:chExt cx="9907200" cy="6427777"/>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Supporting adolescents to adhere to treatment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3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Predicted probabilities of full retention in care among adolescents (aged 10–19 years) by access to protective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service factors, Eastern Cape, South Africa, 2014–2015</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4E518CC8-091F-4E80-96A7-05A86541A2B4}"/>
                </a:ext>
              </a:extLst>
            </p:cNvPr>
            <p:cNvSpPr/>
            <p:nvPr/>
          </p:nvSpPr>
          <p:spPr>
            <a:xfrm>
              <a:off x="0" y="630000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Cluver</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LD,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Pantelic</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M,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Toska</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E, Orkin M et al.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STACKing</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the odds for adolescent survival: health service factors associated with full retention in care and adherence amongst adolescents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iving</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in South Africa (in press).</a:t>
              </a:r>
            </a:p>
          </p:txBody>
        </p:sp>
        <p:sp>
          <p:nvSpPr>
            <p:cNvPr id="58" name="Rectangle 57">
              <a:extLst>
                <a:ext uri="{FF2B5EF4-FFF2-40B4-BE49-F238E27FC236}">
                  <a16:creationId xmlns:a16="http://schemas.microsoft.com/office/drawing/2014/main" id="{8D29AD68-BB34-4DF8-AEF9-77E6F076538E}"/>
                </a:ext>
              </a:extLst>
            </p:cNvPr>
            <p:cNvSpPr/>
            <p:nvPr/>
          </p:nvSpPr>
          <p:spPr>
            <a:xfrm>
              <a:off x="0" y="6084000"/>
              <a:ext cx="9907200" cy="276999"/>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Note: Adhering to antiretroviral therapy was defined as both no missed clinic visits over the past year and 90% adherence over the past week.† Individuals in this category did not report any HIV-related risk </a:t>
              </a:r>
              <a:r>
                <a:rPr kumimoji="0" lang="en-US" sz="6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behaviour</a:t>
              </a: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 Adhering to antiretroviral therapy was defined as both no missed clinic visits over the past year and 90% adherence over the past week.</a:t>
              </a:r>
              <a:endParaRPr kumimoji="0" lang="en-GB" sz="6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60" name="object 3">
              <a:extLst>
                <a:ext uri="{FF2B5EF4-FFF2-40B4-BE49-F238E27FC236}">
                  <a16:creationId xmlns:a16="http://schemas.microsoft.com/office/drawing/2014/main" id="{45AFA5BD-4261-4C4E-A3D4-C231B4CFB527}"/>
                </a:ext>
              </a:extLst>
            </p:cNvPr>
            <p:cNvSpPr txBox="1"/>
            <p:nvPr/>
          </p:nvSpPr>
          <p:spPr>
            <a:xfrm>
              <a:off x="1368000" y="3252313"/>
              <a:ext cx="123111" cy="461665"/>
            </a:xfrm>
            <a:prstGeom prst="rect">
              <a:avLst/>
            </a:prstGeom>
          </p:spPr>
          <p:txBody>
            <a:bodyPr vert="vert270" wrap="square" lIns="0" tIns="1270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rPr>
                <a:t>Per cent</a:t>
              </a:r>
            </a:p>
          </p:txBody>
        </p:sp>
        <p:sp>
          <p:nvSpPr>
            <p:cNvPr id="68" name="object 5">
              <a:extLst>
                <a:ext uri="{FF2B5EF4-FFF2-40B4-BE49-F238E27FC236}">
                  <a16:creationId xmlns:a16="http://schemas.microsoft.com/office/drawing/2014/main" id="{107927CC-1692-4DC0-AF70-089BDE37A179}"/>
                </a:ext>
              </a:extLst>
            </p:cNvPr>
            <p:cNvSpPr txBox="1"/>
            <p:nvPr/>
          </p:nvSpPr>
          <p:spPr>
            <a:xfrm>
              <a:off x="2120489" y="4716000"/>
              <a:ext cx="285335" cy="138499"/>
            </a:xfrm>
            <a:prstGeom prst="rect">
              <a:avLst/>
            </a:prstGeom>
          </p:spPr>
          <p:txBody>
            <a:bodyPr vert="horz" wrap="none" lIns="0" tIns="0" rIns="0" bIns="0" rtlCol="0">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None</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0" name="object 7">
              <a:extLst>
                <a:ext uri="{FF2B5EF4-FFF2-40B4-BE49-F238E27FC236}">
                  <a16:creationId xmlns:a16="http://schemas.microsoft.com/office/drawing/2014/main" id="{90A00351-11EA-421C-A211-B0CE56B0754B}"/>
                </a:ext>
              </a:extLst>
            </p:cNvPr>
            <p:cNvSpPr txBox="1"/>
            <p:nvPr/>
          </p:nvSpPr>
          <p:spPr>
            <a:xfrm>
              <a:off x="2838997" y="4716000"/>
              <a:ext cx="680956" cy="415498"/>
            </a:xfrm>
            <a:prstGeom prst="rect">
              <a:avLst/>
            </a:prstGeom>
          </p:spPr>
          <p:txBody>
            <a:bodyPr vert="horz" wrap="none" lIns="0" tIns="0" rIns="0" bIns="0" rtlCol="0">
              <a:spAutoFit/>
            </a:bodyPr>
            <a:lstStyle/>
            <a:p>
              <a:pPr marL="12065"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Enough cash</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065"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for transport</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065"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to clinic</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9">
              <a:extLst>
                <a:ext uri="{FF2B5EF4-FFF2-40B4-BE49-F238E27FC236}">
                  <a16:creationId xmlns:a16="http://schemas.microsoft.com/office/drawing/2014/main" id="{9C37E3B3-8FEA-4213-90CA-9950AFAE8520}"/>
                </a:ext>
              </a:extLst>
            </p:cNvPr>
            <p:cNvSpPr txBox="1"/>
            <p:nvPr/>
          </p:nvSpPr>
          <p:spPr>
            <a:xfrm>
              <a:off x="3729573" y="4716000"/>
              <a:ext cx="721031" cy="276999"/>
            </a:xfrm>
            <a:prstGeom prst="rect">
              <a:avLst/>
            </a:prstGeom>
          </p:spPr>
          <p:txBody>
            <a:bodyPr vert="horz" wrap="none" lIns="0" tIns="0" rIns="0" bIns="0" rtlCol="0">
              <a:spAutoFit/>
            </a:bodyPr>
            <a:lstStyle/>
            <a:p>
              <a:pPr marL="133985" marR="5080" lvl="0" indent="-12192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Accompanied</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33985" marR="5080" lvl="0" indent="-12192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to clinic</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4" name="object 11">
              <a:extLst>
                <a:ext uri="{FF2B5EF4-FFF2-40B4-BE49-F238E27FC236}">
                  <a16:creationId xmlns:a16="http://schemas.microsoft.com/office/drawing/2014/main" id="{36790119-6B14-4341-A820-ADE968078635}"/>
                </a:ext>
              </a:extLst>
            </p:cNvPr>
            <p:cNvSpPr txBox="1"/>
            <p:nvPr/>
          </p:nvSpPr>
          <p:spPr>
            <a:xfrm>
              <a:off x="4738131" y="4716000"/>
              <a:ext cx="547906" cy="276999"/>
            </a:xfrm>
            <a:prstGeom prst="rect">
              <a:avLst/>
            </a:prstGeom>
          </p:spPr>
          <p:txBody>
            <a:bodyPr vert="horz" wrap="none" lIns="0" tIns="0" rIns="0" bIns="0" rtlCol="0">
              <a:spAutoFit/>
            </a:bodyPr>
            <a:lstStyle/>
            <a:p>
              <a:pPr marL="56515" marR="5080" lvl="0" indent="-4445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Clinic staff</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56515" marR="5080" lvl="0" indent="-4445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are kind</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 name="object 13">
              <a:extLst>
                <a:ext uri="{FF2B5EF4-FFF2-40B4-BE49-F238E27FC236}">
                  <a16:creationId xmlns:a16="http://schemas.microsoft.com/office/drawing/2014/main" id="{46EBAF8F-80D1-48A6-9ADA-CB2EE0310169}"/>
                </a:ext>
              </a:extLst>
            </p:cNvPr>
            <p:cNvSpPr txBox="1"/>
            <p:nvPr/>
          </p:nvSpPr>
          <p:spPr>
            <a:xfrm>
              <a:off x="5490000" y="4716000"/>
              <a:ext cx="811441" cy="553998"/>
            </a:xfrm>
            <a:prstGeom prst="rect">
              <a:avLst/>
            </a:prstGeom>
          </p:spPr>
          <p:txBody>
            <a:bodyPr vert="horz" wrap="none" lIns="0" tIns="0" rIns="0" bIns="0" rtlCol="0">
              <a:spAutoFit/>
            </a:bodyPr>
            <a:lstStyle/>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Clinic staff </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have enough</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time to spend</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with adolescent</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8" name="object 15">
              <a:extLst>
                <a:ext uri="{FF2B5EF4-FFF2-40B4-BE49-F238E27FC236}">
                  <a16:creationId xmlns:a16="http://schemas.microsoft.com/office/drawing/2014/main" id="{BCB3175D-4454-4A71-8366-7BDFFF6B46DB}"/>
                </a:ext>
              </a:extLst>
            </p:cNvPr>
            <p:cNvSpPr txBox="1"/>
            <p:nvPr/>
          </p:nvSpPr>
          <p:spPr>
            <a:xfrm>
              <a:off x="6194866" y="4716000"/>
              <a:ext cx="1217321" cy="553998"/>
            </a:xfrm>
            <a:prstGeom prst="rect">
              <a:avLst/>
            </a:prstGeom>
          </p:spPr>
          <p:txBody>
            <a:bodyPr vert="horz" wrap="none" lIns="0" tIns="0" rIns="0" bIns="0" rtlCol="0">
              <a:spAutoFit/>
            </a:bodyPr>
            <a:lstStyle/>
            <a:p>
              <a:pPr marL="80010" marR="72390" lvl="0" indent="153035"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Clinic are </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80010" marR="72390" lvl="0" indent="153035"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well-stocked</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80010" marR="72390" lvl="0" indent="153035"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w</a:t>
              </a:r>
              <a:r>
                <a:rPr kumimoji="0" sz="900" b="0" i="0" u="none" strike="noStrike" kern="0" cap="none" spc="0" normalizeH="0" baseline="0" noProof="0" dirty="0" err="1">
                  <a:ln>
                    <a:noFill/>
                  </a:ln>
                  <a:solidFill>
                    <a:srgbClr val="231F20"/>
                  </a:solidFill>
                  <a:effectLst/>
                  <a:uLnTx/>
                  <a:uFillTx/>
                  <a:latin typeface="Arial Nova" panose="020B0504020202020204" pitchFamily="34" charset="0"/>
                  <a:ea typeface="+mn-ea"/>
                  <a:cs typeface="Avenir LT 35 Light"/>
                </a:rPr>
                <a:t>ith</a:t>
              </a: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anti</a:t>
              </a: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r</a:t>
              </a:r>
              <a:r>
                <a:rPr kumimoji="0" sz="900" b="0" i="0" u="none" strike="noStrike" kern="0" cap="none" spc="0" normalizeH="0" baseline="0" noProof="0" dirty="0" err="1">
                  <a:ln>
                    <a:noFill/>
                  </a:ln>
                  <a:solidFill>
                    <a:srgbClr val="231F20"/>
                  </a:solidFill>
                  <a:effectLst/>
                  <a:uLnTx/>
                  <a:uFillTx/>
                  <a:latin typeface="Arial Nova" panose="020B0504020202020204" pitchFamily="34" charset="0"/>
                  <a:ea typeface="+mn-ea"/>
                  <a:cs typeface="Avenir LT 35 Light"/>
                </a:rPr>
                <a:t>etroviral</a:t>
              </a: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 </a:t>
              </a:r>
            </a:p>
            <a:p>
              <a:pPr marL="80010" marR="72390" lvl="0" indent="153035"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therapy</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3" name="Group 2">
              <a:extLst>
                <a:ext uri="{FF2B5EF4-FFF2-40B4-BE49-F238E27FC236}">
                  <a16:creationId xmlns:a16="http://schemas.microsoft.com/office/drawing/2014/main" id="{ABEF0575-3867-4BBD-B294-417D44EE5BD4}"/>
                </a:ext>
              </a:extLst>
            </p:cNvPr>
            <p:cNvGrpSpPr/>
            <p:nvPr/>
          </p:nvGrpSpPr>
          <p:grpSpPr>
            <a:xfrm>
              <a:off x="2047157" y="2967431"/>
              <a:ext cx="5929843" cy="1698689"/>
              <a:chOff x="2047157" y="2967431"/>
              <a:chExt cx="5929843" cy="1698689"/>
            </a:xfrm>
          </p:grpSpPr>
          <p:sp>
            <p:nvSpPr>
              <p:cNvPr id="62" name="object 4">
                <a:extLst>
                  <a:ext uri="{FF2B5EF4-FFF2-40B4-BE49-F238E27FC236}">
                    <a16:creationId xmlns:a16="http://schemas.microsoft.com/office/drawing/2014/main" id="{591F0BF9-DE1D-4CA0-83BE-065188913A91}"/>
                  </a:ext>
                </a:extLst>
              </p:cNvPr>
              <p:cNvSpPr/>
              <p:nvPr/>
            </p:nvSpPr>
            <p:spPr>
              <a:xfrm>
                <a:off x="2047157" y="4629233"/>
                <a:ext cx="432000" cy="0"/>
              </a:xfrm>
              <a:custGeom>
                <a:avLst/>
                <a:gdLst/>
                <a:ahLst/>
                <a:cxnLst/>
                <a:rect l="l" t="t" r="r" b="b"/>
                <a:pathLst>
                  <a:path w="288289">
                    <a:moveTo>
                      <a:pt x="0" y="0"/>
                    </a:moveTo>
                    <a:lnTo>
                      <a:pt x="287997" y="0"/>
                    </a:lnTo>
                  </a:path>
                </a:pathLst>
              </a:custGeom>
              <a:ln w="72529">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
                <a:extLst>
                  <a:ext uri="{FF2B5EF4-FFF2-40B4-BE49-F238E27FC236}">
                    <a16:creationId xmlns:a16="http://schemas.microsoft.com/office/drawing/2014/main" id="{C96FB860-3F04-44CD-9600-0DF763D85C95}"/>
                  </a:ext>
                </a:extLst>
              </p:cNvPr>
              <p:cNvSpPr/>
              <p:nvPr/>
            </p:nvSpPr>
            <p:spPr>
              <a:xfrm>
                <a:off x="2963475" y="4556811"/>
                <a:ext cx="432000" cy="109220"/>
              </a:xfrm>
              <a:custGeom>
                <a:avLst/>
                <a:gdLst/>
                <a:ahLst/>
                <a:cxnLst/>
                <a:rect l="l" t="t" r="r" b="b"/>
                <a:pathLst>
                  <a:path w="288289" h="109220">
                    <a:moveTo>
                      <a:pt x="0" y="108686"/>
                    </a:moveTo>
                    <a:lnTo>
                      <a:pt x="287997" y="108686"/>
                    </a:lnTo>
                    <a:lnTo>
                      <a:pt x="287997" y="0"/>
                    </a:lnTo>
                    <a:lnTo>
                      <a:pt x="0" y="0"/>
                    </a:lnTo>
                    <a:lnTo>
                      <a:pt x="0" y="10868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8">
                <a:extLst>
                  <a:ext uri="{FF2B5EF4-FFF2-40B4-BE49-F238E27FC236}">
                    <a16:creationId xmlns:a16="http://schemas.microsoft.com/office/drawing/2014/main" id="{7ECCA965-A6E0-418E-951F-A210C2EF3330}"/>
                  </a:ext>
                </a:extLst>
              </p:cNvPr>
              <p:cNvSpPr/>
              <p:nvPr/>
            </p:nvSpPr>
            <p:spPr>
              <a:xfrm>
                <a:off x="3879780" y="4484484"/>
                <a:ext cx="432000" cy="181610"/>
              </a:xfrm>
              <a:custGeom>
                <a:avLst/>
                <a:gdLst/>
                <a:ahLst/>
                <a:cxnLst/>
                <a:rect l="l" t="t" r="r" b="b"/>
                <a:pathLst>
                  <a:path w="288289" h="181609">
                    <a:moveTo>
                      <a:pt x="0" y="181013"/>
                    </a:moveTo>
                    <a:lnTo>
                      <a:pt x="287997" y="181013"/>
                    </a:lnTo>
                    <a:lnTo>
                      <a:pt x="287997" y="0"/>
                    </a:lnTo>
                    <a:lnTo>
                      <a:pt x="0" y="0"/>
                    </a:lnTo>
                    <a:lnTo>
                      <a:pt x="0" y="181013"/>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10">
                <a:extLst>
                  <a:ext uri="{FF2B5EF4-FFF2-40B4-BE49-F238E27FC236}">
                    <a16:creationId xmlns:a16="http://schemas.microsoft.com/office/drawing/2014/main" id="{14261E61-AF09-42C1-8FB3-81047A4E20B6}"/>
                  </a:ext>
                </a:extLst>
              </p:cNvPr>
              <p:cNvSpPr/>
              <p:nvPr/>
            </p:nvSpPr>
            <p:spPr>
              <a:xfrm>
                <a:off x="4796085" y="4472432"/>
                <a:ext cx="432000" cy="193675"/>
              </a:xfrm>
              <a:custGeom>
                <a:avLst/>
                <a:gdLst/>
                <a:ahLst/>
                <a:cxnLst/>
                <a:rect l="l" t="t" r="r" b="b"/>
                <a:pathLst>
                  <a:path w="288289" h="193675">
                    <a:moveTo>
                      <a:pt x="0" y="193065"/>
                    </a:moveTo>
                    <a:lnTo>
                      <a:pt x="287997" y="193065"/>
                    </a:lnTo>
                    <a:lnTo>
                      <a:pt x="287997" y="0"/>
                    </a:lnTo>
                    <a:lnTo>
                      <a:pt x="0" y="0"/>
                    </a:lnTo>
                    <a:lnTo>
                      <a:pt x="0" y="19306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12">
                <a:extLst>
                  <a:ext uri="{FF2B5EF4-FFF2-40B4-BE49-F238E27FC236}">
                    <a16:creationId xmlns:a16="http://schemas.microsoft.com/office/drawing/2014/main" id="{17673B36-25C7-435B-9E01-78CE19AB0AFA}"/>
                  </a:ext>
                </a:extLst>
              </p:cNvPr>
              <p:cNvSpPr/>
              <p:nvPr/>
            </p:nvSpPr>
            <p:spPr>
              <a:xfrm>
                <a:off x="5712377" y="4460380"/>
                <a:ext cx="432000" cy="205740"/>
              </a:xfrm>
              <a:custGeom>
                <a:avLst/>
                <a:gdLst/>
                <a:ahLst/>
                <a:cxnLst/>
                <a:rect l="l" t="t" r="r" b="b"/>
                <a:pathLst>
                  <a:path w="288289" h="205740">
                    <a:moveTo>
                      <a:pt x="0" y="205117"/>
                    </a:moveTo>
                    <a:lnTo>
                      <a:pt x="288010" y="205117"/>
                    </a:lnTo>
                    <a:lnTo>
                      <a:pt x="288010" y="0"/>
                    </a:lnTo>
                    <a:lnTo>
                      <a:pt x="0" y="0"/>
                    </a:lnTo>
                    <a:lnTo>
                      <a:pt x="0" y="20511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14">
                <a:extLst>
                  <a:ext uri="{FF2B5EF4-FFF2-40B4-BE49-F238E27FC236}">
                    <a16:creationId xmlns:a16="http://schemas.microsoft.com/office/drawing/2014/main" id="{100CC1FC-53B7-4429-AC6F-4DF1091FD81F}"/>
                  </a:ext>
                </a:extLst>
              </p:cNvPr>
              <p:cNvSpPr/>
              <p:nvPr/>
            </p:nvSpPr>
            <p:spPr>
              <a:xfrm>
                <a:off x="6628695" y="4436262"/>
                <a:ext cx="432000" cy="229235"/>
              </a:xfrm>
              <a:custGeom>
                <a:avLst/>
                <a:gdLst/>
                <a:ahLst/>
                <a:cxnLst/>
                <a:rect l="l" t="t" r="r" b="b"/>
                <a:pathLst>
                  <a:path w="288289" h="229234">
                    <a:moveTo>
                      <a:pt x="0" y="229235"/>
                    </a:moveTo>
                    <a:lnTo>
                      <a:pt x="287997" y="229235"/>
                    </a:lnTo>
                    <a:lnTo>
                      <a:pt x="287997" y="0"/>
                    </a:lnTo>
                    <a:lnTo>
                      <a:pt x="0" y="0"/>
                    </a:lnTo>
                    <a:lnTo>
                      <a:pt x="0" y="22923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16">
                <a:extLst>
                  <a:ext uri="{FF2B5EF4-FFF2-40B4-BE49-F238E27FC236}">
                    <a16:creationId xmlns:a16="http://schemas.microsoft.com/office/drawing/2014/main" id="{C0C64575-55AC-4AB4-AAB2-EE2A806C62CF}"/>
                  </a:ext>
                </a:extLst>
              </p:cNvPr>
              <p:cNvSpPr/>
              <p:nvPr/>
            </p:nvSpPr>
            <p:spPr>
              <a:xfrm>
                <a:off x="7545000" y="2967431"/>
                <a:ext cx="432000" cy="1698625"/>
              </a:xfrm>
              <a:custGeom>
                <a:avLst/>
                <a:gdLst/>
                <a:ahLst/>
                <a:cxnLst/>
                <a:rect l="l" t="t" r="r" b="b"/>
                <a:pathLst>
                  <a:path w="288290" h="1698625">
                    <a:moveTo>
                      <a:pt x="0" y="1698066"/>
                    </a:moveTo>
                    <a:lnTo>
                      <a:pt x="287997" y="1698066"/>
                    </a:lnTo>
                    <a:lnTo>
                      <a:pt x="287997" y="0"/>
                    </a:lnTo>
                    <a:lnTo>
                      <a:pt x="0" y="0"/>
                    </a:lnTo>
                    <a:lnTo>
                      <a:pt x="0" y="169806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0" name="object 17">
              <a:extLst>
                <a:ext uri="{FF2B5EF4-FFF2-40B4-BE49-F238E27FC236}">
                  <a16:creationId xmlns:a16="http://schemas.microsoft.com/office/drawing/2014/main" id="{CAD1E633-7A8C-45FA-95B5-E83D1E20DB7C}"/>
                </a:ext>
              </a:extLst>
            </p:cNvPr>
            <p:cNvSpPr txBox="1"/>
            <p:nvPr/>
          </p:nvSpPr>
          <p:spPr>
            <a:xfrm>
              <a:off x="7444636" y="4716000"/>
              <a:ext cx="780983" cy="415498"/>
            </a:xfrm>
            <a:prstGeom prst="rect">
              <a:avLst/>
            </a:prstGeom>
          </p:spPr>
          <p:txBody>
            <a:bodyPr vert="horz" wrap="none" lIns="0" tIns="0" rIns="0" bIns="0" rtlCol="0">
              <a:spAutoFit/>
            </a:bodyPr>
            <a:lstStyle/>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All 5 protective</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health service</a:t>
              </a:r>
              <a:endPar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factors</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1" name="object 18">
              <a:extLst>
                <a:ext uri="{FF2B5EF4-FFF2-40B4-BE49-F238E27FC236}">
                  <a16:creationId xmlns:a16="http://schemas.microsoft.com/office/drawing/2014/main" id="{9C6880F4-FF5E-45FF-8298-69C89348A9B5}"/>
                </a:ext>
              </a:extLst>
            </p:cNvPr>
            <p:cNvSpPr/>
            <p:nvPr/>
          </p:nvSpPr>
          <p:spPr>
            <a:xfrm>
              <a:off x="1867169" y="2249109"/>
              <a:ext cx="6480000" cy="2417445"/>
            </a:xfrm>
            <a:custGeom>
              <a:avLst/>
              <a:gdLst/>
              <a:ahLst/>
              <a:cxnLst/>
              <a:rect l="l" t="t" r="r" b="b"/>
              <a:pathLst>
                <a:path w="6133465" h="2417445">
                  <a:moveTo>
                    <a:pt x="0" y="0"/>
                  </a:moveTo>
                  <a:lnTo>
                    <a:pt x="0" y="2416873"/>
                  </a:lnTo>
                  <a:lnTo>
                    <a:pt x="6133325" y="2416873"/>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91BFDD7D-7AB6-4E7E-964F-22712DB7CDFC}"/>
                </a:ext>
              </a:extLst>
            </p:cNvPr>
            <p:cNvGrpSpPr/>
            <p:nvPr/>
          </p:nvGrpSpPr>
          <p:grpSpPr>
            <a:xfrm>
              <a:off x="1566000" y="2181623"/>
              <a:ext cx="205184" cy="2560999"/>
              <a:chOff x="1584000" y="2181623"/>
              <a:chExt cx="205184" cy="2560999"/>
            </a:xfrm>
          </p:grpSpPr>
          <p:sp>
            <p:nvSpPr>
              <p:cNvPr id="82" name="object 5">
                <a:extLst>
                  <a:ext uri="{FF2B5EF4-FFF2-40B4-BE49-F238E27FC236}">
                    <a16:creationId xmlns:a16="http://schemas.microsoft.com/office/drawing/2014/main" id="{BB6C4920-33A4-483D-8DF2-D215623F7B42}"/>
                  </a:ext>
                </a:extLst>
              </p:cNvPr>
              <p:cNvSpPr txBox="1"/>
              <p:nvPr/>
            </p:nvSpPr>
            <p:spPr>
              <a:xfrm>
                <a:off x="1584000" y="2181623"/>
                <a:ext cx="20518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100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5" name="object 5">
                <a:extLst>
                  <a:ext uri="{FF2B5EF4-FFF2-40B4-BE49-F238E27FC236}">
                    <a16:creationId xmlns:a16="http://schemas.microsoft.com/office/drawing/2014/main" id="{C08715EF-E8A7-40A7-8ECE-024CCE0C2DA8}"/>
                  </a:ext>
                </a:extLst>
              </p:cNvPr>
              <p:cNvSpPr txBox="1"/>
              <p:nvPr/>
            </p:nvSpPr>
            <p:spPr>
              <a:xfrm>
                <a:off x="1648120" y="2418177"/>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90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6" name="object 5">
                <a:extLst>
                  <a:ext uri="{FF2B5EF4-FFF2-40B4-BE49-F238E27FC236}">
                    <a16:creationId xmlns:a16="http://schemas.microsoft.com/office/drawing/2014/main" id="{4EDD452F-E9FE-4CB9-ACE8-3AA14298B61A}"/>
                  </a:ext>
                </a:extLst>
              </p:cNvPr>
              <p:cNvSpPr txBox="1"/>
              <p:nvPr/>
            </p:nvSpPr>
            <p:spPr>
              <a:xfrm>
                <a:off x="1648120" y="2667581"/>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80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7" name="object 5">
                <a:extLst>
                  <a:ext uri="{FF2B5EF4-FFF2-40B4-BE49-F238E27FC236}">
                    <a16:creationId xmlns:a16="http://schemas.microsoft.com/office/drawing/2014/main" id="{802F7B40-5E43-4F51-B29C-4C8E579A872A}"/>
                  </a:ext>
                </a:extLst>
              </p:cNvPr>
              <p:cNvSpPr txBox="1"/>
              <p:nvPr/>
            </p:nvSpPr>
            <p:spPr>
              <a:xfrm>
                <a:off x="1648120" y="2904412"/>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70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8" name="object 5">
                <a:extLst>
                  <a:ext uri="{FF2B5EF4-FFF2-40B4-BE49-F238E27FC236}">
                    <a16:creationId xmlns:a16="http://schemas.microsoft.com/office/drawing/2014/main" id="{9C092E64-35F5-4108-BD55-0014C0B7A568}"/>
                  </a:ext>
                </a:extLst>
              </p:cNvPr>
              <p:cNvSpPr txBox="1"/>
              <p:nvPr/>
            </p:nvSpPr>
            <p:spPr>
              <a:xfrm>
                <a:off x="1648120" y="3149630"/>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60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9" name="object 5">
                <a:extLst>
                  <a:ext uri="{FF2B5EF4-FFF2-40B4-BE49-F238E27FC236}">
                    <a16:creationId xmlns:a16="http://schemas.microsoft.com/office/drawing/2014/main" id="{8516BE12-3307-44E0-8BE8-A0770BD53D49}"/>
                  </a:ext>
                </a:extLst>
              </p:cNvPr>
              <p:cNvSpPr txBox="1"/>
              <p:nvPr/>
            </p:nvSpPr>
            <p:spPr>
              <a:xfrm>
                <a:off x="1648120" y="3396408"/>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50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0" name="object 5">
                <a:extLst>
                  <a:ext uri="{FF2B5EF4-FFF2-40B4-BE49-F238E27FC236}">
                    <a16:creationId xmlns:a16="http://schemas.microsoft.com/office/drawing/2014/main" id="{F83FC495-F8EB-42B0-BD19-CFDC2AD2ED7C}"/>
                  </a:ext>
                </a:extLst>
              </p:cNvPr>
              <p:cNvSpPr txBox="1"/>
              <p:nvPr/>
            </p:nvSpPr>
            <p:spPr>
              <a:xfrm>
                <a:off x="1648120" y="3636359"/>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40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1" name="object 5">
                <a:extLst>
                  <a:ext uri="{FF2B5EF4-FFF2-40B4-BE49-F238E27FC236}">
                    <a16:creationId xmlns:a16="http://schemas.microsoft.com/office/drawing/2014/main" id="{4EAB76C0-7112-40C7-9719-5FBD817A6EA3}"/>
                  </a:ext>
                </a:extLst>
              </p:cNvPr>
              <p:cNvSpPr txBox="1"/>
              <p:nvPr/>
            </p:nvSpPr>
            <p:spPr>
              <a:xfrm>
                <a:off x="1648120" y="3883137"/>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30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2" name="object 5">
                <a:extLst>
                  <a:ext uri="{FF2B5EF4-FFF2-40B4-BE49-F238E27FC236}">
                    <a16:creationId xmlns:a16="http://schemas.microsoft.com/office/drawing/2014/main" id="{4374A09D-0B67-4F88-9419-272178D5BB0F}"/>
                  </a:ext>
                </a:extLst>
              </p:cNvPr>
              <p:cNvSpPr txBox="1"/>
              <p:nvPr/>
            </p:nvSpPr>
            <p:spPr>
              <a:xfrm>
                <a:off x="1648120" y="4129395"/>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rgbClr val="231F20"/>
                    </a:solidFill>
                    <a:effectLst/>
                    <a:uLnTx/>
                    <a:uFillTx/>
                    <a:latin typeface="Arial Nova" panose="020B0504020202020204" pitchFamily="34" charset="0"/>
                    <a:ea typeface="+mn-ea"/>
                    <a:cs typeface="Avenir LT 35 Light"/>
                  </a:rPr>
                  <a:t>20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3" name="object 5">
                <a:extLst>
                  <a:ext uri="{FF2B5EF4-FFF2-40B4-BE49-F238E27FC236}">
                    <a16:creationId xmlns:a16="http://schemas.microsoft.com/office/drawing/2014/main" id="{77CC6E39-D0FA-4A9A-93B5-9D868ABB1266}"/>
                  </a:ext>
                </a:extLst>
              </p:cNvPr>
              <p:cNvSpPr txBox="1"/>
              <p:nvPr/>
            </p:nvSpPr>
            <p:spPr>
              <a:xfrm>
                <a:off x="1648120" y="4367012"/>
                <a:ext cx="14106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10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4" name="object 5">
                <a:extLst>
                  <a:ext uri="{FF2B5EF4-FFF2-40B4-BE49-F238E27FC236}">
                    <a16:creationId xmlns:a16="http://schemas.microsoft.com/office/drawing/2014/main" id="{AACC6927-8A54-4C8E-AA6D-C3E08CF98D04}"/>
                  </a:ext>
                </a:extLst>
              </p:cNvPr>
              <p:cNvSpPr txBox="1"/>
              <p:nvPr/>
            </p:nvSpPr>
            <p:spPr>
              <a:xfrm>
                <a:off x="1712240" y="4604123"/>
                <a:ext cx="76944" cy="138499"/>
              </a:xfrm>
              <a:prstGeom prst="rect">
                <a:avLst/>
              </a:prstGeom>
            </p:spPr>
            <p:txBody>
              <a:bodyPr vert="horz" wrap="none" lIns="0" tIns="0"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900" b="0" i="0" u="none" strike="noStrike" kern="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grpSp>
    </p:spTree>
    <p:extLst>
      <p:ext uri="{BB962C8B-B14F-4D97-AF65-F5344CB8AC3E}">
        <p14:creationId xmlns:p14="http://schemas.microsoft.com/office/powerpoint/2010/main" val="115784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070A38-758E-42C1-9CDD-9D9440822FA4}"/>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Global AIDS Monitoring</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Treatment access often lower among key populations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Antiretroviral therapy coverage, by population, select countries, 2014–2017</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grpSp>
          <p:nvGrpSpPr>
            <p:cNvPr id="166" name="Group 165">
              <a:extLst>
                <a:ext uri="{FF2B5EF4-FFF2-40B4-BE49-F238E27FC236}">
                  <a16:creationId xmlns:a16="http://schemas.microsoft.com/office/drawing/2014/main" id="{FEBE186D-2C00-4511-AD8E-18DE65CF958F}"/>
                </a:ext>
              </a:extLst>
            </p:cNvPr>
            <p:cNvGrpSpPr/>
            <p:nvPr/>
          </p:nvGrpSpPr>
          <p:grpSpPr>
            <a:xfrm>
              <a:off x="432000" y="2880000"/>
              <a:ext cx="4500000" cy="2160000"/>
              <a:chOff x="432000" y="2853000"/>
              <a:chExt cx="4500000" cy="2160000"/>
            </a:xfrm>
          </p:grpSpPr>
          <p:sp>
            <p:nvSpPr>
              <p:cNvPr id="6" name="Rectangle 5">
                <a:extLst>
                  <a:ext uri="{FF2B5EF4-FFF2-40B4-BE49-F238E27FC236}">
                    <a16:creationId xmlns:a16="http://schemas.microsoft.com/office/drawing/2014/main" id="{811AA2D7-5D37-44BE-A88E-054371338612}"/>
                  </a:ext>
                </a:extLst>
              </p:cNvPr>
              <p:cNvSpPr/>
              <p:nvPr/>
            </p:nvSpPr>
            <p:spPr>
              <a:xfrm>
                <a:off x="432000" y="2853000"/>
                <a:ext cx="4500000" cy="21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People who inject drugs and all adults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(aged 15 years and older), 2014–2017</a:t>
                </a:r>
                <a:endParaRPr kumimoji="0" lang="en-GB"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pic>
            <p:nvPicPr>
              <p:cNvPr id="13" name="Picture 12">
                <a:extLst>
                  <a:ext uri="{FF2B5EF4-FFF2-40B4-BE49-F238E27FC236}">
                    <a16:creationId xmlns:a16="http://schemas.microsoft.com/office/drawing/2014/main" id="{3C5FC3FD-5A3D-4716-8671-F9F150A448FA}"/>
                  </a:ext>
                </a:extLst>
              </p:cNvPr>
              <p:cNvPicPr>
                <a:picLocks noChangeAspect="1"/>
              </p:cNvPicPr>
              <p:nvPr/>
            </p:nvPicPr>
            <p:blipFill>
              <a:blip r:embed="rId2"/>
              <a:stretch>
                <a:fillRect/>
              </a:stretch>
            </p:blipFill>
            <p:spPr>
              <a:xfrm>
                <a:off x="432000" y="3348000"/>
                <a:ext cx="4320000" cy="1522686"/>
              </a:xfrm>
              <a:prstGeom prst="rect">
                <a:avLst/>
              </a:prstGeom>
            </p:spPr>
          </p:pic>
        </p:grpSp>
        <p:sp>
          <p:nvSpPr>
            <p:cNvPr id="9" name="Rectangle 8">
              <a:extLst>
                <a:ext uri="{FF2B5EF4-FFF2-40B4-BE49-F238E27FC236}">
                  <a16:creationId xmlns:a16="http://schemas.microsoft.com/office/drawing/2014/main" id="{6B8C7CCA-EE85-4472-8E50-410503EBFEB3}"/>
                </a:ext>
              </a:extLst>
            </p:cNvPr>
            <p:cNvSpPr/>
            <p:nvPr/>
          </p:nvSpPr>
          <p:spPr>
            <a:xfrm>
              <a:off x="5203200" y="1800000"/>
              <a:ext cx="4500000" cy="21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Gay men and other men who have sex with men and adult men </a:t>
              </a:r>
              <a:r>
                <a:rPr lang="en-US" sz="1100" dirty="0">
                  <a:solidFill>
                    <a:prstClr val="black"/>
                  </a:solidFill>
                  <a:latin typeface="Arial Nova" panose="020B0504020202020204" pitchFamily="34" charset="0"/>
                </a:rPr>
                <a:t>(aged 15 years and older), </a:t>
              </a:r>
              <a:r>
                <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2016–2017</a:t>
              </a:r>
              <a:endParaRPr kumimoji="0" lang="en-GB"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8" name="Rectangle 7">
              <a:extLst>
                <a:ext uri="{FF2B5EF4-FFF2-40B4-BE49-F238E27FC236}">
                  <a16:creationId xmlns:a16="http://schemas.microsoft.com/office/drawing/2014/main" id="{405780B6-5BF7-4F95-8D9F-E7A665BD81EF}"/>
                </a:ext>
              </a:extLst>
            </p:cNvPr>
            <p:cNvSpPr/>
            <p:nvPr/>
          </p:nvSpPr>
          <p:spPr>
            <a:xfrm>
              <a:off x="5203200" y="4176000"/>
              <a:ext cx="4500000" cy="21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Female sex workers and adult women </a:t>
              </a:r>
            </a:p>
            <a:p>
              <a:pPr lvl="0" defTabSz="914400">
                <a:defRPr/>
              </a:pPr>
              <a:r>
                <a:rPr lang="en-US" sz="1100" dirty="0">
                  <a:solidFill>
                    <a:prstClr val="black"/>
                  </a:solidFill>
                  <a:latin typeface="Arial Nova" panose="020B0504020202020204" pitchFamily="34" charset="0"/>
                </a:rPr>
                <a:t>(aged 15 years and older), </a:t>
              </a:r>
              <a:r>
                <a:rPr kumimoji="0" lang="en-US"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2016–2017</a:t>
              </a:r>
              <a:endParaRPr kumimoji="0" lang="en-GB" sz="11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pic>
          <p:nvPicPr>
            <p:cNvPr id="167" name="Picture 166">
              <a:extLst>
                <a:ext uri="{FF2B5EF4-FFF2-40B4-BE49-F238E27FC236}">
                  <a16:creationId xmlns:a16="http://schemas.microsoft.com/office/drawing/2014/main" id="{8BABD112-273C-411D-9B04-C16E213D37F0}"/>
                </a:ext>
              </a:extLst>
            </p:cNvPr>
            <p:cNvPicPr>
              <a:picLocks noChangeAspect="1"/>
            </p:cNvPicPr>
            <p:nvPr/>
          </p:nvPicPr>
          <p:blipFill>
            <a:blip r:embed="rId3"/>
            <a:stretch>
              <a:fillRect/>
            </a:stretch>
          </p:blipFill>
          <p:spPr>
            <a:xfrm>
              <a:off x="5202000" y="2304000"/>
              <a:ext cx="4320000" cy="1489788"/>
            </a:xfrm>
            <a:prstGeom prst="rect">
              <a:avLst/>
            </a:prstGeom>
          </p:spPr>
        </p:pic>
        <p:pic>
          <p:nvPicPr>
            <p:cNvPr id="168" name="Picture 167">
              <a:extLst>
                <a:ext uri="{FF2B5EF4-FFF2-40B4-BE49-F238E27FC236}">
                  <a16:creationId xmlns:a16="http://schemas.microsoft.com/office/drawing/2014/main" id="{3B9A1FFB-D197-432E-A6A9-2BB2DD81C3A8}"/>
                </a:ext>
              </a:extLst>
            </p:cNvPr>
            <p:cNvPicPr>
              <a:picLocks noChangeAspect="1"/>
            </p:cNvPicPr>
            <p:nvPr/>
          </p:nvPicPr>
          <p:blipFill>
            <a:blip r:embed="rId4"/>
            <a:stretch>
              <a:fillRect/>
            </a:stretch>
          </p:blipFill>
          <p:spPr>
            <a:xfrm>
              <a:off x="5202000" y="4644000"/>
              <a:ext cx="4320000" cy="1526273"/>
            </a:xfrm>
            <a:prstGeom prst="rect">
              <a:avLst/>
            </a:prstGeom>
          </p:spPr>
        </p:pic>
      </p:grpSp>
    </p:spTree>
    <p:extLst>
      <p:ext uri="{BB962C8B-B14F-4D97-AF65-F5344CB8AC3E}">
        <p14:creationId xmlns:p14="http://schemas.microsoft.com/office/powerpoint/2010/main" val="47216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CA88AC3-94B2-452D-9D61-8D9F4E3F969F}"/>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Slow global progress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AIDS-related deaths, number of new HIV infections and </a:t>
              </a:r>
              <a:r>
                <a:rPr kumimoji="0" lang="en-US" sz="1200" b="0" i="1" u="none" strike="noStrike" kern="1200" cap="none" spc="0" normalizeH="0" baseline="0" noProof="0" dirty="0" err="1">
                  <a:ln>
                    <a:noFill/>
                  </a:ln>
                  <a:effectLst/>
                  <a:uLnTx/>
                  <a:uFillTx/>
                  <a:latin typeface="Arial Nova Light" panose="020B0304020202020204" pitchFamily="34" charset="0"/>
                  <a:ea typeface="+mn-ea"/>
                  <a:cs typeface="+mn-cs"/>
                </a:rPr>
                <a:t>incidence:prevalence</a:t>
              </a: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 ratio, global,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2000–2017 and 2020 targets</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4ACBD7C1-F7DC-4407-A41C-C495E7D0474F}"/>
                </a:ext>
              </a:extLst>
            </p:cNvPr>
            <p:cNvSpPr txBox="1"/>
            <p:nvPr/>
          </p:nvSpPr>
          <p:spPr>
            <a:xfrm>
              <a:off x="6141157" y="4448642"/>
              <a:ext cx="342900" cy="15373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3 000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2 500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2 000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1 500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1 000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950" b="0" i="0" u="none" strike="noStrike" kern="1200" cap="none" spc="0" normalizeH="0" baseline="0" noProof="0">
                <a:ln>
                  <a:noFill/>
                </a:ln>
                <a:solidFill>
                  <a:prstClr val="black"/>
                </a:solidFill>
                <a:effectLst/>
                <a:uLnTx/>
                <a:uFillTx/>
                <a:latin typeface="Times New Roman"/>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7" name="object 3">
              <a:extLst>
                <a:ext uri="{FF2B5EF4-FFF2-40B4-BE49-F238E27FC236}">
                  <a16:creationId xmlns:a16="http://schemas.microsoft.com/office/drawing/2014/main" id="{578EE55C-1FCD-42A9-B7F5-45708122DA74}"/>
                </a:ext>
              </a:extLst>
            </p:cNvPr>
            <p:cNvSpPr txBox="1"/>
            <p:nvPr/>
          </p:nvSpPr>
          <p:spPr>
            <a:xfrm>
              <a:off x="6580615" y="6032981"/>
              <a:ext cx="2580640" cy="1816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5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5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2018</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2019</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2020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8" name="object 4">
              <a:extLst>
                <a:ext uri="{FF2B5EF4-FFF2-40B4-BE49-F238E27FC236}">
                  <a16:creationId xmlns:a16="http://schemas.microsoft.com/office/drawing/2014/main" id="{93AA427C-155C-4606-BE02-B1EBEDACBC42}"/>
                </a:ext>
              </a:extLst>
            </p:cNvPr>
            <p:cNvSpPr/>
            <p:nvPr/>
          </p:nvSpPr>
          <p:spPr>
            <a:xfrm>
              <a:off x="6575717" y="4517124"/>
              <a:ext cx="2594610" cy="1417955"/>
            </a:xfrm>
            <a:custGeom>
              <a:avLst/>
              <a:gdLst/>
              <a:ahLst/>
              <a:cxnLst/>
              <a:rect l="l" t="t" r="r" b="b"/>
              <a:pathLst>
                <a:path w="2594609" h="1417954">
                  <a:moveTo>
                    <a:pt x="0" y="0"/>
                  </a:moveTo>
                  <a:lnTo>
                    <a:pt x="0" y="1417853"/>
                  </a:lnTo>
                  <a:lnTo>
                    <a:pt x="2594292" y="141785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object 5">
              <a:extLst>
                <a:ext uri="{FF2B5EF4-FFF2-40B4-BE49-F238E27FC236}">
                  <a16:creationId xmlns:a16="http://schemas.microsoft.com/office/drawing/2014/main" id="{ACF09603-7CA4-4E2A-9A58-288E82288FAF}"/>
                </a:ext>
              </a:extLst>
            </p:cNvPr>
            <p:cNvSpPr txBox="1"/>
            <p:nvPr/>
          </p:nvSpPr>
          <p:spPr>
            <a:xfrm>
              <a:off x="5904000" y="4676896"/>
              <a:ext cx="129539" cy="109855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Number of AIDS-related</a:t>
              </a:r>
              <a:r>
                <a:rPr kumimoji="0" sz="600" b="0" i="0" u="none" strike="noStrike" kern="1200" cap="none" spc="-85"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deaths</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0" name="object 6">
              <a:extLst>
                <a:ext uri="{FF2B5EF4-FFF2-40B4-BE49-F238E27FC236}">
                  <a16:creationId xmlns:a16="http://schemas.microsoft.com/office/drawing/2014/main" id="{77DBAB4C-952B-4AF5-9872-37FCB0671A56}"/>
                </a:ext>
              </a:extLst>
            </p:cNvPr>
            <p:cNvSpPr/>
            <p:nvPr/>
          </p:nvSpPr>
          <p:spPr>
            <a:xfrm>
              <a:off x="6645547" y="4636809"/>
              <a:ext cx="2078989" cy="990600"/>
            </a:xfrm>
            <a:custGeom>
              <a:avLst/>
              <a:gdLst/>
              <a:ahLst/>
              <a:cxnLst/>
              <a:rect l="l" t="t" r="r" b="b"/>
              <a:pathLst>
                <a:path w="2078990" h="990600">
                  <a:moveTo>
                    <a:pt x="2010450" y="639696"/>
                  </a:moveTo>
                  <a:lnTo>
                    <a:pt x="552808" y="639696"/>
                  </a:lnTo>
                  <a:lnTo>
                    <a:pt x="606122" y="640334"/>
                  </a:lnTo>
                  <a:lnTo>
                    <a:pt x="660720" y="645119"/>
                  </a:lnTo>
                  <a:lnTo>
                    <a:pt x="715963" y="653474"/>
                  </a:lnTo>
                  <a:lnTo>
                    <a:pt x="771214" y="664821"/>
                  </a:lnTo>
                  <a:lnTo>
                    <a:pt x="825833" y="678583"/>
                  </a:lnTo>
                  <a:lnTo>
                    <a:pt x="879181" y="694183"/>
                  </a:lnTo>
                  <a:lnTo>
                    <a:pt x="930620" y="711043"/>
                  </a:lnTo>
                  <a:lnTo>
                    <a:pt x="979511" y="728585"/>
                  </a:lnTo>
                  <a:lnTo>
                    <a:pt x="1025215" y="746232"/>
                  </a:lnTo>
                  <a:lnTo>
                    <a:pt x="1067093" y="763407"/>
                  </a:lnTo>
                  <a:lnTo>
                    <a:pt x="1104507" y="779532"/>
                  </a:lnTo>
                  <a:lnTo>
                    <a:pt x="1183576" y="815833"/>
                  </a:lnTo>
                  <a:lnTo>
                    <a:pt x="1247917" y="842348"/>
                  </a:lnTo>
                  <a:lnTo>
                    <a:pt x="1362592" y="869361"/>
                  </a:lnTo>
                  <a:lnTo>
                    <a:pt x="1611508" y="913228"/>
                  </a:lnTo>
                  <a:lnTo>
                    <a:pt x="2078555" y="990303"/>
                  </a:lnTo>
                  <a:lnTo>
                    <a:pt x="2078555" y="656889"/>
                  </a:lnTo>
                  <a:lnTo>
                    <a:pt x="2026662" y="644029"/>
                  </a:lnTo>
                  <a:lnTo>
                    <a:pt x="2010450" y="639696"/>
                  </a:lnTo>
                  <a:close/>
                </a:path>
                <a:path w="2078990" h="990600">
                  <a:moveTo>
                    <a:pt x="681029" y="0"/>
                  </a:moveTo>
                  <a:lnTo>
                    <a:pt x="382082" y="0"/>
                  </a:lnTo>
                  <a:lnTo>
                    <a:pt x="283210" y="79589"/>
                  </a:lnTo>
                  <a:lnTo>
                    <a:pt x="0" y="267676"/>
                  </a:lnTo>
                  <a:lnTo>
                    <a:pt x="0" y="782026"/>
                  </a:lnTo>
                  <a:lnTo>
                    <a:pt x="35218" y="771067"/>
                  </a:lnTo>
                  <a:lnTo>
                    <a:pt x="131630" y="742064"/>
                  </a:lnTo>
                  <a:lnTo>
                    <a:pt x="275375" y="700828"/>
                  </a:lnTo>
                  <a:lnTo>
                    <a:pt x="452589" y="653172"/>
                  </a:lnTo>
                  <a:lnTo>
                    <a:pt x="501418" y="643783"/>
                  </a:lnTo>
                  <a:lnTo>
                    <a:pt x="552808" y="639696"/>
                  </a:lnTo>
                  <a:lnTo>
                    <a:pt x="2010450" y="639696"/>
                  </a:lnTo>
                  <a:lnTo>
                    <a:pt x="1895425" y="608952"/>
                  </a:lnTo>
                  <a:lnTo>
                    <a:pt x="1721595" y="556932"/>
                  </a:lnTo>
                  <a:lnTo>
                    <a:pt x="1541907" y="493240"/>
                  </a:lnTo>
                  <a:lnTo>
                    <a:pt x="1500523" y="476108"/>
                  </a:lnTo>
                  <a:lnTo>
                    <a:pt x="1461230" y="458518"/>
                  </a:lnTo>
                  <a:lnTo>
                    <a:pt x="1423526" y="440345"/>
                  </a:lnTo>
                  <a:lnTo>
                    <a:pt x="1386909" y="421466"/>
                  </a:lnTo>
                  <a:lnTo>
                    <a:pt x="1350878" y="401756"/>
                  </a:lnTo>
                  <a:lnTo>
                    <a:pt x="1314932" y="381091"/>
                  </a:lnTo>
                  <a:lnTo>
                    <a:pt x="1278568" y="359347"/>
                  </a:lnTo>
                  <a:lnTo>
                    <a:pt x="1241285" y="336399"/>
                  </a:lnTo>
                  <a:lnTo>
                    <a:pt x="1023533" y="199256"/>
                  </a:lnTo>
                  <a:lnTo>
                    <a:pt x="970204" y="166477"/>
                  </a:lnTo>
                  <a:lnTo>
                    <a:pt x="912446" y="131625"/>
                  </a:lnTo>
                  <a:lnTo>
                    <a:pt x="849757" y="94575"/>
                  </a:lnTo>
                  <a:lnTo>
                    <a:pt x="681029" y="0"/>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object 7">
              <a:extLst>
                <a:ext uri="{FF2B5EF4-FFF2-40B4-BE49-F238E27FC236}">
                  <a16:creationId xmlns:a16="http://schemas.microsoft.com/office/drawing/2014/main" id="{233ECEB4-46EC-4488-AFA0-F2121B43016B}"/>
                </a:ext>
              </a:extLst>
            </p:cNvPr>
            <p:cNvSpPr/>
            <p:nvPr/>
          </p:nvSpPr>
          <p:spPr>
            <a:xfrm>
              <a:off x="9059583" y="5711071"/>
              <a:ext cx="72008" cy="7199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object 8">
              <a:extLst>
                <a:ext uri="{FF2B5EF4-FFF2-40B4-BE49-F238E27FC236}">
                  <a16:creationId xmlns:a16="http://schemas.microsoft.com/office/drawing/2014/main" id="{72285BDE-A2E5-4DCC-983A-F0A86C0EE33D}"/>
                </a:ext>
              </a:extLst>
            </p:cNvPr>
            <p:cNvSpPr/>
            <p:nvPr/>
          </p:nvSpPr>
          <p:spPr>
            <a:xfrm>
              <a:off x="7861572" y="5255478"/>
              <a:ext cx="0" cy="672465"/>
            </a:xfrm>
            <a:custGeom>
              <a:avLst/>
              <a:gdLst/>
              <a:ahLst/>
              <a:cxnLst/>
              <a:rect l="l" t="t" r="r" b="b"/>
              <a:pathLst>
                <a:path h="672464">
                  <a:moveTo>
                    <a:pt x="0" y="672083"/>
                  </a:moveTo>
                  <a:lnTo>
                    <a:pt x="0" y="0"/>
                  </a:lnTo>
                </a:path>
              </a:pathLst>
            </a:custGeom>
            <a:ln w="12700">
              <a:solidFill>
                <a:srgbClr val="DD052B"/>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object 9">
              <a:extLst>
                <a:ext uri="{FF2B5EF4-FFF2-40B4-BE49-F238E27FC236}">
                  <a16:creationId xmlns:a16="http://schemas.microsoft.com/office/drawing/2014/main" id="{A6D90944-2791-444F-93FB-BBA6FC89EC15}"/>
                </a:ext>
              </a:extLst>
            </p:cNvPr>
            <p:cNvSpPr/>
            <p:nvPr/>
          </p:nvSpPr>
          <p:spPr>
            <a:xfrm>
              <a:off x="8724112" y="5489310"/>
              <a:ext cx="0" cy="438784"/>
            </a:xfrm>
            <a:custGeom>
              <a:avLst/>
              <a:gdLst/>
              <a:ahLst/>
              <a:cxnLst/>
              <a:rect l="l" t="t" r="r" b="b"/>
              <a:pathLst>
                <a:path h="438785">
                  <a:moveTo>
                    <a:pt x="0" y="438251"/>
                  </a:moveTo>
                  <a:lnTo>
                    <a:pt x="0" y="0"/>
                  </a:lnTo>
                </a:path>
              </a:pathLst>
            </a:custGeom>
            <a:ln w="12700">
              <a:solidFill>
                <a:srgbClr val="DD052B"/>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object 10">
              <a:extLst>
                <a:ext uri="{FF2B5EF4-FFF2-40B4-BE49-F238E27FC236}">
                  <a16:creationId xmlns:a16="http://schemas.microsoft.com/office/drawing/2014/main" id="{8DE459E5-2242-4200-A51E-74B9EA827EA5}"/>
                </a:ext>
              </a:extLst>
            </p:cNvPr>
            <p:cNvSpPr/>
            <p:nvPr/>
          </p:nvSpPr>
          <p:spPr>
            <a:xfrm>
              <a:off x="6645547" y="5010500"/>
              <a:ext cx="2078989" cy="479425"/>
            </a:xfrm>
            <a:custGeom>
              <a:avLst/>
              <a:gdLst/>
              <a:ahLst/>
              <a:cxnLst/>
              <a:rect l="l" t="t" r="r" b="b"/>
              <a:pathLst>
                <a:path w="2078990" h="479425">
                  <a:moveTo>
                    <a:pt x="0" y="193205"/>
                  </a:moveTo>
                  <a:lnTo>
                    <a:pt x="119011" y="132079"/>
                  </a:lnTo>
                  <a:lnTo>
                    <a:pt x="229069" y="79171"/>
                  </a:lnTo>
                  <a:lnTo>
                    <a:pt x="331978" y="42443"/>
                  </a:lnTo>
                  <a:lnTo>
                    <a:pt x="479666" y="0"/>
                  </a:lnTo>
                  <a:lnTo>
                    <a:pt x="588429" y="0"/>
                  </a:lnTo>
                  <a:lnTo>
                    <a:pt x="718375" y="30505"/>
                  </a:lnTo>
                  <a:lnTo>
                    <a:pt x="840917" y="60807"/>
                  </a:lnTo>
                  <a:lnTo>
                    <a:pt x="1011021" y="160756"/>
                  </a:lnTo>
                  <a:lnTo>
                    <a:pt x="1190980" y="240233"/>
                  </a:lnTo>
                  <a:lnTo>
                    <a:pt x="1375130" y="311975"/>
                  </a:lnTo>
                  <a:lnTo>
                    <a:pt x="1577657" y="379742"/>
                  </a:lnTo>
                  <a:lnTo>
                    <a:pt x="1818093" y="437527"/>
                  </a:lnTo>
                  <a:lnTo>
                    <a:pt x="2078570" y="478802"/>
                  </a:lnTo>
                </a:path>
              </a:pathLst>
            </a:custGeom>
            <a:ln w="1270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object 26">
              <a:extLst>
                <a:ext uri="{FF2B5EF4-FFF2-40B4-BE49-F238E27FC236}">
                  <a16:creationId xmlns:a16="http://schemas.microsoft.com/office/drawing/2014/main" id="{AF879DCA-2610-42B6-9971-BD1FD12762C3}"/>
                </a:ext>
              </a:extLst>
            </p:cNvPr>
            <p:cNvSpPr txBox="1"/>
            <p:nvPr/>
          </p:nvSpPr>
          <p:spPr>
            <a:xfrm>
              <a:off x="6805107" y="4230000"/>
              <a:ext cx="1439498" cy="166712"/>
            </a:xfrm>
            <a:prstGeom prst="rect">
              <a:avLst/>
            </a:prstGeom>
          </p:spPr>
          <p:txBody>
            <a:bodyPr vert="horz" wrap="square" lIns="0" tIns="12700" rIns="0" bIns="0" rtlCol="0">
              <a:spAutoFit/>
            </a:bodyPr>
            <a:lstStyle>
              <a:defPPr>
                <a:defRPr lang="en-US"/>
              </a:defPPr>
              <a:lvl1pPr marL="12700" algn="ctr">
                <a:lnSpc>
                  <a:spcPct val="100000"/>
                </a:lnSpc>
                <a:spcBef>
                  <a:spcPts val="100"/>
                </a:spcBef>
                <a:defRPr sz="1000">
                  <a:latin typeface="Arial Nova" panose="020B0504020202020204" pitchFamily="34" charset="0"/>
                  <a:cs typeface="Avenir LT 65 Medium"/>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rPr>
                <a:t>AIDS-RELATED DEATHS</a:t>
              </a:r>
            </a:p>
          </p:txBody>
        </p:sp>
        <p:sp>
          <p:nvSpPr>
            <p:cNvPr id="15" name="object 11">
              <a:extLst>
                <a:ext uri="{FF2B5EF4-FFF2-40B4-BE49-F238E27FC236}">
                  <a16:creationId xmlns:a16="http://schemas.microsoft.com/office/drawing/2014/main" id="{9CA46F7F-33FE-48F2-8E67-A30A2D341392}"/>
                </a:ext>
              </a:extLst>
            </p:cNvPr>
            <p:cNvSpPr txBox="1"/>
            <p:nvPr/>
          </p:nvSpPr>
          <p:spPr>
            <a:xfrm>
              <a:off x="6141164" y="2198686"/>
              <a:ext cx="342900" cy="15373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4 000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75"/>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3 500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8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3 000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75"/>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2 500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8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2 000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75"/>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1 500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68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1 000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71755" marR="0" lvl="0" indent="0" algn="l" defTabSz="914400" rtl="0" eaLnBrk="1" fontAlgn="auto" latinLnBrk="0" hangingPunct="1">
                <a:lnSpc>
                  <a:spcPct val="100000"/>
                </a:lnSpc>
                <a:spcBef>
                  <a:spcPts val="675"/>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500</a:t>
              </a:r>
              <a:r>
                <a:rPr kumimoji="0" sz="600" b="0" i="0" u="none" strike="noStrike" kern="1200" cap="none" spc="-10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000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a:p>
              <a:pPr marL="0" marR="5080" lvl="0" indent="0" algn="r" defTabSz="914400" rtl="0" eaLnBrk="1" fontAlgn="auto" latinLnBrk="0" hangingPunct="1">
                <a:lnSpc>
                  <a:spcPct val="100000"/>
                </a:lnSpc>
                <a:spcBef>
                  <a:spcPts val="68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0</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6" name="object 12">
              <a:extLst>
                <a:ext uri="{FF2B5EF4-FFF2-40B4-BE49-F238E27FC236}">
                  <a16:creationId xmlns:a16="http://schemas.microsoft.com/office/drawing/2014/main" id="{ADEEC002-3EDD-46BF-A8AB-3B05A9621889}"/>
                </a:ext>
              </a:extLst>
            </p:cNvPr>
            <p:cNvSpPr txBox="1"/>
            <p:nvPr/>
          </p:nvSpPr>
          <p:spPr>
            <a:xfrm>
              <a:off x="6580622" y="3783024"/>
              <a:ext cx="2580640" cy="1816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2001</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2002</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4"/>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2003</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2004</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2700" marR="0" lvl="0" indent="0" algn="l" defTabSz="914400" rtl="0" eaLnBrk="1" fontAlgn="auto" latinLnBrk="0" hangingPunct="1">
                <a:lnSpc>
                  <a:spcPct val="100000"/>
                </a:lnSpc>
                <a:spcBef>
                  <a:spcPts val="25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2005</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2006</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2007</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2008</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5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2009</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0"/>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2011</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2012</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2013</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2014</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2015</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2016</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2017</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2018</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2019</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a:p>
              <a:pPr marL="13335" marR="0" lvl="0" indent="0" algn="l" defTabSz="914400" rtl="0" eaLnBrk="1" fontAlgn="auto" latinLnBrk="0" hangingPunct="1">
                <a:lnSpc>
                  <a:spcPct val="100000"/>
                </a:lnSpc>
                <a:spcBef>
                  <a:spcPts val="245"/>
                </a:spcBef>
                <a:spcAft>
                  <a:spcPts val="0"/>
                </a:spcAft>
                <a:buClrTx/>
                <a:buSzTx/>
                <a:buFontTx/>
                <a:buNone/>
                <a:tabLst/>
                <a:defRPr/>
              </a:pPr>
              <a:r>
                <a:rPr kumimoji="0" sz="600" b="0" i="0" u="none" strike="noStrike" kern="1200" cap="none" spc="-10" normalizeH="0" baseline="0" noProof="0" dirty="0">
                  <a:ln>
                    <a:noFill/>
                  </a:ln>
                  <a:solidFill>
                    <a:prstClr val="black"/>
                  </a:solidFill>
                  <a:effectLst/>
                  <a:uLnTx/>
                  <a:uFillTx/>
                  <a:latin typeface="Avenir LT 35 Light"/>
                  <a:ea typeface="+mn-ea"/>
                  <a:cs typeface="Avenir LT 35 Light"/>
                </a:rPr>
                <a:t>2020</a:t>
              </a:r>
              <a:endParaRPr kumimoji="0" sz="600" b="0" i="0" u="none" strike="noStrike" kern="1200" cap="none" spc="0" normalizeH="0" baseline="0" noProof="0" dirty="0">
                <a:ln>
                  <a:noFill/>
                </a:ln>
                <a:solidFill>
                  <a:prstClr val="black"/>
                </a:solidFill>
                <a:effectLst/>
                <a:uLnTx/>
                <a:uFillTx/>
                <a:latin typeface="Avenir LT 35 Light"/>
                <a:ea typeface="+mn-ea"/>
                <a:cs typeface="Avenir LT 35 Light"/>
              </a:endParaRPr>
            </a:p>
          </p:txBody>
        </p:sp>
        <p:sp>
          <p:nvSpPr>
            <p:cNvPr id="17" name="object 13">
              <a:extLst>
                <a:ext uri="{FF2B5EF4-FFF2-40B4-BE49-F238E27FC236}">
                  <a16:creationId xmlns:a16="http://schemas.microsoft.com/office/drawing/2014/main" id="{E52F0E43-23F9-4F35-AD04-E1525CECE917}"/>
                </a:ext>
              </a:extLst>
            </p:cNvPr>
            <p:cNvSpPr/>
            <p:nvPr/>
          </p:nvSpPr>
          <p:spPr>
            <a:xfrm>
              <a:off x="6575724" y="2267160"/>
              <a:ext cx="2594610" cy="1417955"/>
            </a:xfrm>
            <a:custGeom>
              <a:avLst/>
              <a:gdLst/>
              <a:ahLst/>
              <a:cxnLst/>
              <a:rect l="l" t="t" r="r" b="b"/>
              <a:pathLst>
                <a:path w="2594609" h="1417954">
                  <a:moveTo>
                    <a:pt x="0" y="0"/>
                  </a:moveTo>
                  <a:lnTo>
                    <a:pt x="0" y="1417853"/>
                  </a:lnTo>
                  <a:lnTo>
                    <a:pt x="2594292" y="1417853"/>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object 14">
              <a:extLst>
                <a:ext uri="{FF2B5EF4-FFF2-40B4-BE49-F238E27FC236}">
                  <a16:creationId xmlns:a16="http://schemas.microsoft.com/office/drawing/2014/main" id="{9F2AF6F3-71FD-4F6F-9020-6739A62CE408}"/>
                </a:ext>
              </a:extLst>
            </p:cNvPr>
            <p:cNvSpPr txBox="1"/>
            <p:nvPr/>
          </p:nvSpPr>
          <p:spPr>
            <a:xfrm>
              <a:off x="5904000" y="2457231"/>
              <a:ext cx="129539" cy="103822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Number of new HIV</a:t>
              </a:r>
              <a:r>
                <a:rPr kumimoji="0" sz="600" b="0" i="0" u="none" strike="noStrike" kern="1200" cap="none" spc="-90" normalizeH="0" baseline="0" noProof="0" dirty="0">
                  <a:ln>
                    <a:noFill/>
                  </a:ln>
                  <a:solidFill>
                    <a:prstClr val="black"/>
                  </a:solidFill>
                  <a:effectLst/>
                  <a:uLnTx/>
                  <a:uFillTx/>
                  <a:latin typeface="Avenir LT 35 Light"/>
                  <a:ea typeface="+mn-ea"/>
                  <a:cs typeface="Avenir LT 35 Light"/>
                </a:rPr>
                <a:t> </a:t>
              </a:r>
              <a:r>
                <a:rPr kumimoji="0" sz="600" b="0" i="0" u="none" strike="noStrike" kern="1200" cap="none" spc="0" normalizeH="0" baseline="0" noProof="0" dirty="0">
                  <a:ln>
                    <a:noFill/>
                  </a:ln>
                  <a:solidFill>
                    <a:prstClr val="black"/>
                  </a:solidFill>
                  <a:effectLst/>
                  <a:uLnTx/>
                  <a:uFillTx/>
                  <a:latin typeface="Avenir LT 35 Light"/>
                  <a:ea typeface="+mn-ea"/>
                  <a:cs typeface="Avenir LT 35 Light"/>
                </a:rPr>
                <a:t>infections</a:t>
              </a:r>
              <a:endParaRPr kumimoji="0" sz="600" b="0" i="0" u="none" strike="noStrike" kern="1200" cap="none" spc="0" normalizeH="0" baseline="0" noProof="0">
                <a:ln>
                  <a:noFill/>
                </a:ln>
                <a:solidFill>
                  <a:prstClr val="black"/>
                </a:solidFill>
                <a:effectLst/>
                <a:uLnTx/>
                <a:uFillTx/>
                <a:latin typeface="Avenir LT 35 Light"/>
                <a:ea typeface="+mn-ea"/>
                <a:cs typeface="Avenir LT 35 Light"/>
              </a:endParaRPr>
            </a:p>
          </p:txBody>
        </p:sp>
        <p:sp>
          <p:nvSpPr>
            <p:cNvPr id="19" name="object 15">
              <a:extLst>
                <a:ext uri="{FF2B5EF4-FFF2-40B4-BE49-F238E27FC236}">
                  <a16:creationId xmlns:a16="http://schemas.microsoft.com/office/drawing/2014/main" id="{0EA674AF-D281-47C4-8E4A-0DB89E76E37B}"/>
                </a:ext>
              </a:extLst>
            </p:cNvPr>
            <p:cNvSpPr/>
            <p:nvPr/>
          </p:nvSpPr>
          <p:spPr>
            <a:xfrm>
              <a:off x="9059590" y="3506389"/>
              <a:ext cx="72008" cy="719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16">
              <a:extLst>
                <a:ext uri="{FF2B5EF4-FFF2-40B4-BE49-F238E27FC236}">
                  <a16:creationId xmlns:a16="http://schemas.microsoft.com/office/drawing/2014/main" id="{2FB6A8C4-4D57-49D5-A174-BFC170235D2D}"/>
                </a:ext>
              </a:extLst>
            </p:cNvPr>
            <p:cNvSpPr/>
            <p:nvPr/>
          </p:nvSpPr>
          <p:spPr>
            <a:xfrm>
              <a:off x="7861579" y="2903908"/>
              <a:ext cx="0" cy="774065"/>
            </a:xfrm>
            <a:custGeom>
              <a:avLst/>
              <a:gdLst/>
              <a:ahLst/>
              <a:cxnLst/>
              <a:rect l="l" t="t" r="r" b="b"/>
              <a:pathLst>
                <a:path h="774065">
                  <a:moveTo>
                    <a:pt x="0" y="773684"/>
                  </a:moveTo>
                  <a:lnTo>
                    <a:pt x="0" y="0"/>
                  </a:lnTo>
                </a:path>
              </a:pathLst>
            </a:custGeom>
            <a:ln w="12700">
              <a:solidFill>
                <a:srgbClr val="DD052B"/>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object 17">
              <a:extLst>
                <a:ext uri="{FF2B5EF4-FFF2-40B4-BE49-F238E27FC236}">
                  <a16:creationId xmlns:a16="http://schemas.microsoft.com/office/drawing/2014/main" id="{98400E44-E5BE-43ED-A2A6-473018DFE7C6}"/>
                </a:ext>
              </a:extLst>
            </p:cNvPr>
            <p:cNvSpPr/>
            <p:nvPr/>
          </p:nvSpPr>
          <p:spPr>
            <a:xfrm>
              <a:off x="8724119" y="3046250"/>
              <a:ext cx="0" cy="631825"/>
            </a:xfrm>
            <a:custGeom>
              <a:avLst/>
              <a:gdLst/>
              <a:ahLst/>
              <a:cxnLst/>
              <a:rect l="l" t="t" r="r" b="b"/>
              <a:pathLst>
                <a:path h="631825">
                  <a:moveTo>
                    <a:pt x="0" y="631342"/>
                  </a:moveTo>
                  <a:lnTo>
                    <a:pt x="0" y="0"/>
                  </a:lnTo>
                </a:path>
              </a:pathLst>
            </a:custGeom>
            <a:ln w="12700">
              <a:solidFill>
                <a:srgbClr val="DD052B"/>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8">
              <a:extLst>
                <a:ext uri="{FF2B5EF4-FFF2-40B4-BE49-F238E27FC236}">
                  <a16:creationId xmlns:a16="http://schemas.microsoft.com/office/drawing/2014/main" id="{CEFD70BF-6675-40BD-8BD3-B48ECE7F4ACB}"/>
                </a:ext>
              </a:extLst>
            </p:cNvPr>
            <p:cNvSpPr/>
            <p:nvPr/>
          </p:nvSpPr>
          <p:spPr>
            <a:xfrm>
              <a:off x="6645554" y="2368826"/>
              <a:ext cx="2078989" cy="822960"/>
            </a:xfrm>
            <a:custGeom>
              <a:avLst/>
              <a:gdLst/>
              <a:ahLst/>
              <a:cxnLst/>
              <a:rect l="l" t="t" r="r" b="b"/>
              <a:pathLst>
                <a:path w="2078990" h="822960">
                  <a:moveTo>
                    <a:pt x="2078570" y="745338"/>
                  </a:moveTo>
                  <a:lnTo>
                    <a:pt x="1540871" y="745338"/>
                  </a:lnTo>
                  <a:lnTo>
                    <a:pt x="1602768" y="752141"/>
                  </a:lnTo>
                  <a:lnTo>
                    <a:pt x="2078570" y="822909"/>
                  </a:lnTo>
                  <a:lnTo>
                    <a:pt x="2078570" y="745338"/>
                  </a:lnTo>
                  <a:close/>
                </a:path>
                <a:path w="2078990" h="822960">
                  <a:moveTo>
                    <a:pt x="0" y="0"/>
                  </a:moveTo>
                  <a:lnTo>
                    <a:pt x="0" y="542188"/>
                  </a:lnTo>
                  <a:lnTo>
                    <a:pt x="271487" y="603046"/>
                  </a:lnTo>
                  <a:lnTo>
                    <a:pt x="669886" y="648716"/>
                  </a:lnTo>
                  <a:lnTo>
                    <a:pt x="1068819" y="688314"/>
                  </a:lnTo>
                  <a:lnTo>
                    <a:pt x="1092363" y="691157"/>
                  </a:lnTo>
                  <a:lnTo>
                    <a:pt x="1469607" y="743858"/>
                  </a:lnTo>
                  <a:lnTo>
                    <a:pt x="1510430" y="748181"/>
                  </a:lnTo>
                  <a:lnTo>
                    <a:pt x="1527416" y="748258"/>
                  </a:lnTo>
                  <a:lnTo>
                    <a:pt x="1540871" y="745338"/>
                  </a:lnTo>
                  <a:lnTo>
                    <a:pt x="2078570" y="745338"/>
                  </a:lnTo>
                  <a:lnTo>
                    <a:pt x="2078570" y="471424"/>
                  </a:lnTo>
                  <a:lnTo>
                    <a:pt x="1700034" y="393230"/>
                  </a:lnTo>
                  <a:lnTo>
                    <a:pt x="1129305" y="263047"/>
                  </a:lnTo>
                  <a:lnTo>
                    <a:pt x="1112024" y="258838"/>
                  </a:lnTo>
                  <a:lnTo>
                    <a:pt x="1097286" y="255570"/>
                  </a:lnTo>
                  <a:lnTo>
                    <a:pt x="440597" y="137113"/>
                  </a:lnTo>
                  <a:lnTo>
                    <a:pt x="353590" y="115398"/>
                  </a:lnTo>
                  <a:lnTo>
                    <a:pt x="223429" y="74509"/>
                  </a:lnTo>
                  <a:lnTo>
                    <a:pt x="0" y="0"/>
                  </a:lnTo>
                  <a:close/>
                </a:path>
              </a:pathLst>
            </a:custGeom>
            <a:solidFill>
              <a:srgbClr val="E94F35">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9">
              <a:extLst>
                <a:ext uri="{FF2B5EF4-FFF2-40B4-BE49-F238E27FC236}">
                  <a16:creationId xmlns:a16="http://schemas.microsoft.com/office/drawing/2014/main" id="{34938C5E-C27B-460F-A9B4-846BD7A8A42E}"/>
                </a:ext>
              </a:extLst>
            </p:cNvPr>
            <p:cNvSpPr/>
            <p:nvPr/>
          </p:nvSpPr>
          <p:spPr>
            <a:xfrm>
              <a:off x="6645554" y="2683395"/>
              <a:ext cx="2078989" cy="363220"/>
            </a:xfrm>
            <a:custGeom>
              <a:avLst/>
              <a:gdLst/>
              <a:ahLst/>
              <a:cxnLst/>
              <a:rect l="l" t="t" r="r" b="b"/>
              <a:pathLst>
                <a:path w="2078990" h="363220">
                  <a:moveTo>
                    <a:pt x="0" y="0"/>
                  </a:moveTo>
                  <a:lnTo>
                    <a:pt x="246913" y="68580"/>
                  </a:lnTo>
                  <a:lnTo>
                    <a:pt x="463550" y="112788"/>
                  </a:lnTo>
                  <a:lnTo>
                    <a:pt x="541650" y="118478"/>
                  </a:lnTo>
                  <a:lnTo>
                    <a:pt x="583149" y="121680"/>
                  </a:lnTo>
                  <a:lnTo>
                    <a:pt x="601963" y="123570"/>
                  </a:lnTo>
                  <a:lnTo>
                    <a:pt x="612013" y="125323"/>
                  </a:lnTo>
                  <a:lnTo>
                    <a:pt x="637271" y="130408"/>
                  </a:lnTo>
                  <a:lnTo>
                    <a:pt x="679454" y="138896"/>
                  </a:lnTo>
                  <a:lnTo>
                    <a:pt x="719063" y="146865"/>
                  </a:lnTo>
                  <a:lnTo>
                    <a:pt x="736600" y="150393"/>
                  </a:lnTo>
                  <a:lnTo>
                    <a:pt x="861187" y="158750"/>
                  </a:lnTo>
                  <a:lnTo>
                    <a:pt x="1110361" y="192163"/>
                  </a:lnTo>
                  <a:lnTo>
                    <a:pt x="1350454" y="240474"/>
                  </a:lnTo>
                  <a:lnTo>
                    <a:pt x="1494472" y="261099"/>
                  </a:lnTo>
                  <a:lnTo>
                    <a:pt x="1608709" y="284073"/>
                  </a:lnTo>
                  <a:lnTo>
                    <a:pt x="1739557" y="305384"/>
                  </a:lnTo>
                  <a:lnTo>
                    <a:pt x="1857895" y="325843"/>
                  </a:lnTo>
                  <a:lnTo>
                    <a:pt x="2078570" y="362851"/>
                  </a:lnTo>
                </a:path>
              </a:pathLst>
            </a:custGeom>
            <a:ln w="1270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7">
              <a:extLst>
                <a:ext uri="{FF2B5EF4-FFF2-40B4-BE49-F238E27FC236}">
                  <a16:creationId xmlns:a16="http://schemas.microsoft.com/office/drawing/2014/main" id="{5951B35C-7596-4925-98AC-F0D694408073}"/>
                </a:ext>
              </a:extLst>
            </p:cNvPr>
            <p:cNvSpPr txBox="1"/>
            <p:nvPr/>
          </p:nvSpPr>
          <p:spPr>
            <a:xfrm>
              <a:off x="6876710" y="1980000"/>
              <a:ext cx="1312860" cy="166712"/>
            </a:xfrm>
            <a:prstGeom prst="rect">
              <a:avLst/>
            </a:prstGeom>
          </p:spPr>
          <p:txBody>
            <a:bodyPr vert="horz" wrap="square" lIns="0" tIns="12700" rIns="0" bIns="0" rtlCol="0">
              <a:spAutoFit/>
            </a:bodyPr>
            <a:lstStyle>
              <a:defPPr>
                <a:defRPr lang="en-US"/>
              </a:defPPr>
              <a:lvl1pPr marL="12700" algn="ctr">
                <a:lnSpc>
                  <a:spcPct val="100000"/>
                </a:lnSpc>
                <a:spcBef>
                  <a:spcPts val="100"/>
                </a:spcBef>
                <a:defRPr sz="1000">
                  <a:latin typeface="Arial Nova" panose="020B0504020202020204" pitchFamily="34" charset="0"/>
                  <a:cs typeface="Avenir LT 65 Medium"/>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rPr>
                <a:t>NEW HIV INFECTIONS</a:t>
              </a:r>
            </a:p>
          </p:txBody>
        </p:sp>
        <p:sp>
          <p:nvSpPr>
            <p:cNvPr id="61" name="object 8">
              <a:extLst>
                <a:ext uri="{FF2B5EF4-FFF2-40B4-BE49-F238E27FC236}">
                  <a16:creationId xmlns:a16="http://schemas.microsoft.com/office/drawing/2014/main" id="{A4F82A26-0499-4ED1-B2B6-456C0A2F413B}"/>
                </a:ext>
              </a:extLst>
            </p:cNvPr>
            <p:cNvSpPr txBox="1"/>
            <p:nvPr/>
          </p:nvSpPr>
          <p:spPr>
            <a:xfrm>
              <a:off x="1805790" y="2480732"/>
              <a:ext cx="2308324" cy="197490"/>
            </a:xfrm>
            <a:prstGeom prst="rect">
              <a:avLst/>
            </a:prstGeom>
          </p:spPr>
          <p:txBody>
            <a:bodyPr vert="horz" wrap="none" lIns="0" tIns="12700" rIns="0" bIns="0" rtlCol="0">
              <a:spAutoFit/>
            </a:bodyPr>
            <a:lstStyle>
              <a:defPPr>
                <a:defRPr lang="en-US"/>
              </a:defPPr>
              <a:lvl1pPr marL="12700" algn="ctr">
                <a:lnSpc>
                  <a:spcPct val="100000"/>
                </a:lnSpc>
                <a:spcBef>
                  <a:spcPts val="100"/>
                </a:spcBef>
                <a:defRPr sz="1000">
                  <a:latin typeface="Arial Nova" panose="020B0504020202020204" pitchFamily="34" charset="0"/>
                  <a:cs typeface="Avenir LT 65 Medium"/>
                </a:defRPr>
              </a:lvl1p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rPr>
                <a:t>INCIDENCE:PREVALENCE RATIO</a:t>
              </a:r>
            </a:p>
          </p:txBody>
        </p:sp>
        <p:grpSp>
          <p:nvGrpSpPr>
            <p:cNvPr id="2" name="Group 1">
              <a:extLst>
                <a:ext uri="{FF2B5EF4-FFF2-40B4-BE49-F238E27FC236}">
                  <a16:creationId xmlns:a16="http://schemas.microsoft.com/office/drawing/2014/main" id="{D6B781CD-0B19-479A-B6A6-D9EB9A8147FE}"/>
                </a:ext>
              </a:extLst>
            </p:cNvPr>
            <p:cNvGrpSpPr/>
            <p:nvPr/>
          </p:nvGrpSpPr>
          <p:grpSpPr>
            <a:xfrm>
              <a:off x="485673" y="2756060"/>
              <a:ext cx="4899327" cy="2705496"/>
              <a:chOff x="424464" y="2756060"/>
              <a:chExt cx="4899327" cy="2705496"/>
            </a:xfrm>
          </p:grpSpPr>
          <p:sp>
            <p:nvSpPr>
              <p:cNvPr id="31" name="object 2">
                <a:extLst>
                  <a:ext uri="{FF2B5EF4-FFF2-40B4-BE49-F238E27FC236}">
                    <a16:creationId xmlns:a16="http://schemas.microsoft.com/office/drawing/2014/main" id="{90DE6642-DFAD-42F3-8F1B-A1139CDA5EC7}"/>
                  </a:ext>
                </a:extLst>
              </p:cNvPr>
              <p:cNvSpPr txBox="1"/>
              <p:nvPr/>
            </p:nvSpPr>
            <p:spPr>
              <a:xfrm>
                <a:off x="424464" y="3258518"/>
                <a:ext cx="138499" cy="1428442"/>
              </a:xfrm>
              <a:prstGeom prst="rect">
                <a:avLst/>
              </a:prstGeom>
            </p:spPr>
            <p:txBody>
              <a:bodyPr vert="vert270"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25" normalizeH="0" baseline="0" noProof="0" dirty="0">
                    <a:ln>
                      <a:noFill/>
                    </a:ln>
                    <a:solidFill>
                      <a:srgbClr val="231F20"/>
                    </a:solidFill>
                    <a:effectLst/>
                    <a:uLnTx/>
                    <a:uFillTx/>
                    <a:latin typeface="Arial Nova" panose="020B0504020202020204" pitchFamily="34" charset="0"/>
                    <a:ea typeface="+mn-ea"/>
                    <a:cs typeface="Calibri"/>
                  </a:rPr>
                  <a:t>Incidence:prevalence</a:t>
                </a:r>
                <a:r>
                  <a:rPr kumimoji="0" sz="900" b="0" i="0" u="none" strike="noStrike" kern="1200" cap="none" spc="-55" normalizeH="0" baseline="0" noProof="0" dirty="0">
                    <a:ln>
                      <a:noFill/>
                    </a:ln>
                    <a:solidFill>
                      <a:srgbClr val="231F20"/>
                    </a:solidFill>
                    <a:effectLst/>
                    <a:uLnTx/>
                    <a:uFillTx/>
                    <a:latin typeface="Arial Nova" panose="020B0504020202020204" pitchFamily="34" charset="0"/>
                    <a:ea typeface="+mn-ea"/>
                    <a:cs typeface="Calibri"/>
                  </a:rPr>
                  <a:t>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Calibri"/>
                  </a:rPr>
                  <a:t>ratio</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4" name="object 3">
                <a:extLst>
                  <a:ext uri="{FF2B5EF4-FFF2-40B4-BE49-F238E27FC236}">
                    <a16:creationId xmlns:a16="http://schemas.microsoft.com/office/drawing/2014/main" id="{52303FC0-0D82-4E3C-9D7C-F4957B720220}"/>
                  </a:ext>
                </a:extLst>
              </p:cNvPr>
              <p:cNvSpPr txBox="1"/>
              <p:nvPr/>
            </p:nvSpPr>
            <p:spPr>
              <a:xfrm>
                <a:off x="652431" y="2756060"/>
                <a:ext cx="233045" cy="2433358"/>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900" b="0" i="0" u="none" strike="noStrike" kern="1200" cap="none" spc="0" normalizeH="0" baseline="0" noProof="0" dirty="0">
                    <a:ln>
                      <a:noFill/>
                    </a:ln>
                    <a:solidFill>
                      <a:srgbClr val="231F20"/>
                    </a:solidFill>
                    <a:effectLst/>
                    <a:uLnTx/>
                    <a:uFillTx/>
                    <a:latin typeface="Arial Nova" panose="020B0504020202020204" pitchFamily="34" charset="0"/>
                    <a:ea typeface="+mn-ea"/>
                    <a:cs typeface="Calibri"/>
                  </a:rPr>
                  <a:t>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5" name="object 4">
                <a:extLst>
                  <a:ext uri="{FF2B5EF4-FFF2-40B4-BE49-F238E27FC236}">
                    <a16:creationId xmlns:a16="http://schemas.microsoft.com/office/drawing/2014/main" id="{FA4369D1-46AF-4518-B2D6-314394FF4E33}"/>
                  </a:ext>
                </a:extLst>
              </p:cNvPr>
              <p:cNvSpPr txBox="1"/>
              <p:nvPr/>
            </p:nvSpPr>
            <p:spPr>
              <a:xfrm>
                <a:off x="1118255" y="5097104"/>
                <a:ext cx="276999" cy="364333"/>
              </a:xfrm>
              <a:prstGeom prst="rect">
                <a:avLst/>
              </a:prstGeom>
            </p:spPr>
            <p:txBody>
              <a:bodyPr vert="vert270" wrap="square" lIns="0" tIns="1143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6" name="object 5">
                <a:extLst>
                  <a:ext uri="{FF2B5EF4-FFF2-40B4-BE49-F238E27FC236}">
                    <a16:creationId xmlns:a16="http://schemas.microsoft.com/office/drawing/2014/main" id="{3DD038EC-60B0-4AAE-B4E7-862E3B867793}"/>
                  </a:ext>
                </a:extLst>
              </p:cNvPr>
              <p:cNvSpPr txBox="1"/>
              <p:nvPr/>
            </p:nvSpPr>
            <p:spPr>
              <a:xfrm>
                <a:off x="1824474" y="5097223"/>
                <a:ext cx="276999" cy="364333"/>
              </a:xfrm>
              <a:prstGeom prst="rect">
                <a:avLst/>
              </a:prstGeom>
            </p:spPr>
            <p:txBody>
              <a:bodyPr vert="vert270" wrap="square" lIns="0" tIns="1143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7" name="object 6">
                <a:extLst>
                  <a:ext uri="{FF2B5EF4-FFF2-40B4-BE49-F238E27FC236}">
                    <a16:creationId xmlns:a16="http://schemas.microsoft.com/office/drawing/2014/main" id="{5629136C-7475-4A66-835D-D3D181623A64}"/>
                  </a:ext>
                </a:extLst>
              </p:cNvPr>
              <p:cNvSpPr txBox="1"/>
              <p:nvPr/>
            </p:nvSpPr>
            <p:spPr>
              <a:xfrm>
                <a:off x="1353741" y="5097223"/>
                <a:ext cx="276999" cy="364333"/>
              </a:xfrm>
              <a:prstGeom prst="rect">
                <a:avLst/>
              </a:prstGeom>
            </p:spPr>
            <p:txBody>
              <a:bodyPr vert="vert270" wrap="square" lIns="0" tIns="11430" rIns="0" bIns="0" rtlCol="0">
                <a:spAutoFit/>
              </a:bodyPr>
              <a:lstStyle/>
              <a:p>
                <a:pPr marL="12065"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8" name="object 7">
                <a:extLst>
                  <a:ext uri="{FF2B5EF4-FFF2-40B4-BE49-F238E27FC236}">
                    <a16:creationId xmlns:a16="http://schemas.microsoft.com/office/drawing/2014/main" id="{08A686CA-5215-409E-AE4A-72B5F6CF488A}"/>
                  </a:ext>
                </a:extLst>
              </p:cNvPr>
              <p:cNvSpPr txBox="1"/>
              <p:nvPr/>
            </p:nvSpPr>
            <p:spPr>
              <a:xfrm>
                <a:off x="2295326" y="5097223"/>
                <a:ext cx="276999" cy="364333"/>
              </a:xfrm>
              <a:prstGeom prst="rect">
                <a:avLst/>
              </a:prstGeom>
            </p:spPr>
            <p:txBody>
              <a:bodyPr vert="vert270" wrap="square" lIns="0" tIns="1143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39" name="object 8">
                <a:extLst>
                  <a:ext uri="{FF2B5EF4-FFF2-40B4-BE49-F238E27FC236}">
                    <a16:creationId xmlns:a16="http://schemas.microsoft.com/office/drawing/2014/main" id="{58DE13E4-A6A1-4D7B-A737-C6448AD2AE5E}"/>
                  </a:ext>
                </a:extLst>
              </p:cNvPr>
              <p:cNvSpPr txBox="1"/>
              <p:nvPr/>
            </p:nvSpPr>
            <p:spPr>
              <a:xfrm>
                <a:off x="1589226" y="5097223"/>
                <a:ext cx="276999" cy="364333"/>
              </a:xfrm>
              <a:prstGeom prst="rect">
                <a:avLst/>
              </a:prstGeom>
            </p:spPr>
            <p:txBody>
              <a:bodyPr vert="vert270" wrap="square" lIns="0" tIns="1143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40" name="object 9">
                <a:extLst>
                  <a:ext uri="{FF2B5EF4-FFF2-40B4-BE49-F238E27FC236}">
                    <a16:creationId xmlns:a16="http://schemas.microsoft.com/office/drawing/2014/main" id="{2C31B959-ABDF-4D7B-9BEC-264384832573}"/>
                  </a:ext>
                </a:extLst>
              </p:cNvPr>
              <p:cNvSpPr txBox="1"/>
              <p:nvPr/>
            </p:nvSpPr>
            <p:spPr>
              <a:xfrm>
                <a:off x="2059959" y="5097223"/>
                <a:ext cx="276999" cy="364333"/>
              </a:xfrm>
              <a:prstGeom prst="rect">
                <a:avLst/>
              </a:prstGeom>
            </p:spPr>
            <p:txBody>
              <a:bodyPr vert="vert270" wrap="square" lIns="0" tIns="11430" rIns="0" bIns="0" rtlCol="0">
                <a:spAutoFit/>
              </a:bodyPr>
              <a:lstStyle/>
              <a:p>
                <a:pPr marL="12065"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Calibri"/>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41" name="object 10">
                <a:extLst>
                  <a:ext uri="{FF2B5EF4-FFF2-40B4-BE49-F238E27FC236}">
                    <a16:creationId xmlns:a16="http://schemas.microsoft.com/office/drawing/2014/main" id="{DFA88B0B-6EAD-42B8-82E1-694F8D352906}"/>
                  </a:ext>
                </a:extLst>
              </p:cNvPr>
              <p:cNvSpPr txBox="1"/>
              <p:nvPr/>
            </p:nvSpPr>
            <p:spPr>
              <a:xfrm>
                <a:off x="2530811" y="5096035"/>
                <a:ext cx="2790508" cy="364333"/>
              </a:xfrm>
              <a:prstGeom prst="rect">
                <a:avLst/>
              </a:prstGeom>
            </p:spPr>
            <p:txBody>
              <a:bodyPr vert="vert270" wrap="square" lIns="0" tIns="11430" rIns="0" bIns="0" rtlCol="0">
                <a:spAutoFit/>
              </a:bodyPr>
              <a:lstStyle/>
              <a:p>
                <a:pPr marL="12700" marR="0" lvl="0" indent="0" algn="r" defTabSz="914400" rtl="0" eaLnBrk="1" fontAlgn="auto" latinLnBrk="0" hangingPunct="1">
                  <a:lnSpc>
                    <a:spcPct val="100000"/>
                  </a:lnSpc>
                  <a:spcBef>
                    <a:spcPts val="9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12700" marR="0" lvl="0" indent="0" algn="r" defTabSz="914400" rtl="0" eaLnBrk="1" fontAlgn="auto" latinLnBrk="0" hangingPunct="1">
                  <a:lnSpc>
                    <a:spcPct val="100000"/>
                  </a:lnSpc>
                  <a:spcBef>
                    <a:spcPts val="775"/>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Calibri"/>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42" name="object 11">
                <a:extLst>
                  <a:ext uri="{FF2B5EF4-FFF2-40B4-BE49-F238E27FC236}">
                    <a16:creationId xmlns:a16="http://schemas.microsoft.com/office/drawing/2014/main" id="{1722744A-AE15-4143-BE13-0819830A26B8}"/>
                  </a:ext>
                </a:extLst>
              </p:cNvPr>
              <p:cNvSpPr/>
              <p:nvPr/>
            </p:nvSpPr>
            <p:spPr>
              <a:xfrm>
                <a:off x="1036271" y="2823705"/>
                <a:ext cx="4287520" cy="2212340"/>
              </a:xfrm>
              <a:custGeom>
                <a:avLst/>
                <a:gdLst/>
                <a:ahLst/>
                <a:cxnLst/>
                <a:rect l="l" t="t" r="r" b="b"/>
                <a:pathLst>
                  <a:path w="4287520" h="2212340">
                    <a:moveTo>
                      <a:pt x="0" y="0"/>
                    </a:moveTo>
                    <a:lnTo>
                      <a:pt x="0" y="2211832"/>
                    </a:lnTo>
                    <a:lnTo>
                      <a:pt x="4286935" y="221183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12">
                <a:extLst>
                  <a:ext uri="{FF2B5EF4-FFF2-40B4-BE49-F238E27FC236}">
                    <a16:creationId xmlns:a16="http://schemas.microsoft.com/office/drawing/2014/main" id="{C0EBCE1F-1016-49C3-A692-973C4CCB38C3}"/>
                  </a:ext>
                </a:extLst>
              </p:cNvPr>
              <p:cNvSpPr/>
              <p:nvPr/>
            </p:nvSpPr>
            <p:spPr>
              <a:xfrm>
                <a:off x="1215206" y="4619477"/>
                <a:ext cx="3985260" cy="0"/>
              </a:xfrm>
              <a:custGeom>
                <a:avLst/>
                <a:gdLst/>
                <a:ahLst/>
                <a:cxnLst/>
                <a:rect l="l" t="t" r="r" b="b"/>
                <a:pathLst>
                  <a:path w="3985260">
                    <a:moveTo>
                      <a:pt x="0" y="0"/>
                    </a:moveTo>
                    <a:lnTo>
                      <a:pt x="3984713" y="0"/>
                    </a:lnTo>
                  </a:path>
                </a:pathLst>
              </a:custGeom>
              <a:ln w="31750">
                <a:solidFill>
                  <a:srgbClr val="E31837"/>
                </a:solidFill>
                <a:prstDash val="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13">
                <a:extLst>
                  <a:ext uri="{FF2B5EF4-FFF2-40B4-BE49-F238E27FC236}">
                    <a16:creationId xmlns:a16="http://schemas.microsoft.com/office/drawing/2014/main" id="{A9426E6E-F835-4E36-8157-8245925F3B27}"/>
                  </a:ext>
                </a:extLst>
              </p:cNvPr>
              <p:cNvSpPr/>
              <p:nvPr/>
            </p:nvSpPr>
            <p:spPr>
              <a:xfrm>
                <a:off x="1207379" y="3152509"/>
                <a:ext cx="3992879" cy="1364615"/>
              </a:xfrm>
              <a:custGeom>
                <a:avLst/>
                <a:gdLst/>
                <a:ahLst/>
                <a:cxnLst/>
                <a:rect l="l" t="t" r="r" b="b"/>
                <a:pathLst>
                  <a:path w="3992879" h="1364614">
                    <a:moveTo>
                      <a:pt x="0" y="0"/>
                    </a:moveTo>
                    <a:lnTo>
                      <a:pt x="0" y="777125"/>
                    </a:lnTo>
                    <a:lnTo>
                      <a:pt x="725347" y="957707"/>
                    </a:lnTo>
                    <a:lnTo>
                      <a:pt x="1211872" y="1011110"/>
                    </a:lnTo>
                    <a:lnTo>
                      <a:pt x="2982645" y="1244320"/>
                    </a:lnTo>
                    <a:lnTo>
                      <a:pt x="3992524" y="1364411"/>
                    </a:lnTo>
                    <a:lnTo>
                      <a:pt x="3992524" y="991984"/>
                    </a:lnTo>
                    <a:lnTo>
                      <a:pt x="3487432" y="897153"/>
                    </a:lnTo>
                    <a:lnTo>
                      <a:pt x="2878924" y="757326"/>
                    </a:lnTo>
                    <a:lnTo>
                      <a:pt x="1650680" y="488196"/>
                    </a:lnTo>
                    <a:lnTo>
                      <a:pt x="1498004" y="456514"/>
                    </a:lnTo>
                    <a:lnTo>
                      <a:pt x="477494" y="227850"/>
                    </a:lnTo>
                    <a:lnTo>
                      <a:pt x="0" y="0"/>
                    </a:lnTo>
                    <a:close/>
                  </a:path>
                </a:pathLst>
              </a:custGeom>
              <a:solidFill>
                <a:srgbClr val="F15B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14">
                <a:extLst>
                  <a:ext uri="{FF2B5EF4-FFF2-40B4-BE49-F238E27FC236}">
                    <a16:creationId xmlns:a16="http://schemas.microsoft.com/office/drawing/2014/main" id="{14346DE4-7EAA-4E19-9A14-EF41BDAEC833}"/>
                  </a:ext>
                </a:extLst>
              </p:cNvPr>
              <p:cNvSpPr/>
              <p:nvPr/>
            </p:nvSpPr>
            <p:spPr>
              <a:xfrm>
                <a:off x="1205079" y="3614751"/>
                <a:ext cx="4001770" cy="753110"/>
              </a:xfrm>
              <a:custGeom>
                <a:avLst/>
                <a:gdLst/>
                <a:ahLst/>
                <a:cxnLst/>
                <a:rect l="l" t="t" r="r" b="b"/>
                <a:pathLst>
                  <a:path w="4001770" h="753110">
                    <a:moveTo>
                      <a:pt x="0" y="0"/>
                    </a:moveTo>
                    <a:lnTo>
                      <a:pt x="461962" y="154952"/>
                    </a:lnTo>
                    <a:lnTo>
                      <a:pt x="895489" y="259219"/>
                    </a:lnTo>
                    <a:lnTo>
                      <a:pt x="1379537" y="325805"/>
                    </a:lnTo>
                    <a:lnTo>
                      <a:pt x="1697621" y="365036"/>
                    </a:lnTo>
                    <a:lnTo>
                      <a:pt x="2057133" y="422338"/>
                    </a:lnTo>
                    <a:lnTo>
                      <a:pt x="2594952" y="530783"/>
                    </a:lnTo>
                    <a:lnTo>
                      <a:pt x="3186366" y="625043"/>
                    </a:lnTo>
                    <a:lnTo>
                      <a:pt x="4001350" y="752983"/>
                    </a:lnTo>
                  </a:path>
                </a:pathLst>
              </a:custGeom>
              <a:ln w="25400">
                <a:solidFill>
                  <a:srgbClr val="F15B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87573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5A33EC-6E53-4AA6-A654-A153C4660696}"/>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Global AIDS Monitoring.</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Treatment coverage in prisons often high</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Antiretroviral therapy coverage among people living with HIV in prisons, countries with available data, 2016–2017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pic>
          <p:nvPicPr>
            <p:cNvPr id="51" name="Picture 50">
              <a:extLst>
                <a:ext uri="{FF2B5EF4-FFF2-40B4-BE49-F238E27FC236}">
                  <a16:creationId xmlns:a16="http://schemas.microsoft.com/office/drawing/2014/main" id="{14AFF0EF-9D87-45C6-A80C-35AEE1411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03" y="2160000"/>
              <a:ext cx="7488180" cy="3708000"/>
            </a:xfrm>
            <a:prstGeom prst="rect">
              <a:avLst/>
            </a:prstGeom>
          </p:spPr>
        </p:pic>
      </p:grpSp>
    </p:spTree>
    <p:extLst>
      <p:ext uri="{BB962C8B-B14F-4D97-AF65-F5344CB8AC3E}">
        <p14:creationId xmlns:p14="http://schemas.microsoft.com/office/powerpoint/2010/main" val="3415177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167">
            <a:extLst>
              <a:ext uri="{FF2B5EF4-FFF2-40B4-BE49-F238E27FC236}">
                <a16:creationId xmlns:a16="http://schemas.microsoft.com/office/drawing/2014/main" id="{F9DE96BA-F3B7-46B9-9D8C-D094BCF33C28}"/>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analysis of data from Government of India customs database, Global Fund to Fight AIDS, Tuberculosis and Malaria price and quality reporting and WHO Global Price Reporting Mechanism.</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Varying price of dolutegravir</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Price of dolutegravir (50mg) in US dollars, per person-year on treatment, 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8" name="Rectangle 7">
              <a:extLst>
                <a:ext uri="{FF2B5EF4-FFF2-40B4-BE49-F238E27FC236}">
                  <a16:creationId xmlns:a16="http://schemas.microsoft.com/office/drawing/2014/main" id="{49AF1408-4AEC-4073-A6A7-8211257A04EC}"/>
                </a:ext>
              </a:extLst>
            </p:cNvPr>
            <p:cNvSpPr/>
            <p:nvPr/>
          </p:nvSpPr>
          <p:spPr>
            <a:xfrm>
              <a:off x="0" y="612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Progress towards 90–90–90 for western and central Europe and North America region is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for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167" name="Group 166">
              <a:extLst>
                <a:ext uri="{FF2B5EF4-FFF2-40B4-BE49-F238E27FC236}">
                  <a16:creationId xmlns:a16="http://schemas.microsoft.com/office/drawing/2014/main" id="{5B9D31EF-F127-4E01-B422-41A0FB26EA59}"/>
                </a:ext>
              </a:extLst>
            </p:cNvPr>
            <p:cNvGrpSpPr/>
            <p:nvPr/>
          </p:nvGrpSpPr>
          <p:grpSpPr>
            <a:xfrm>
              <a:off x="1620000" y="2088000"/>
              <a:ext cx="6733162" cy="3221133"/>
              <a:chOff x="1620000" y="2160000"/>
              <a:chExt cx="6733162" cy="3221133"/>
            </a:xfrm>
          </p:grpSpPr>
          <p:sp>
            <p:nvSpPr>
              <p:cNvPr id="121" name="object 2">
                <a:extLst>
                  <a:ext uri="{FF2B5EF4-FFF2-40B4-BE49-F238E27FC236}">
                    <a16:creationId xmlns:a16="http://schemas.microsoft.com/office/drawing/2014/main" id="{388537B1-1057-4213-B901-B46207E1BC1C}"/>
                  </a:ext>
                </a:extLst>
              </p:cNvPr>
              <p:cNvSpPr txBox="1"/>
              <p:nvPr/>
            </p:nvSpPr>
            <p:spPr>
              <a:xfrm>
                <a:off x="1620000" y="2457759"/>
                <a:ext cx="123111" cy="2480358"/>
              </a:xfrm>
              <a:prstGeom prst="rect">
                <a:avLst/>
              </a:prstGeom>
            </p:spPr>
            <p:txBody>
              <a:bodyPr vert="vert270" wrap="square" lIns="0" tIns="8255"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prstClr val="black"/>
                    </a:solidFill>
                    <a:effectLst/>
                    <a:uLnTx/>
                    <a:uFillTx/>
                    <a:latin typeface="Arial Nova" panose="020B0504020202020204" pitchFamily="34" charset="0"/>
                    <a:ea typeface="+mn-ea"/>
                  </a:rPr>
                  <a:t>Unit price in US dollars per  person-year on treatment</a:t>
                </a:r>
              </a:p>
            </p:txBody>
          </p:sp>
          <p:sp>
            <p:nvSpPr>
              <p:cNvPr id="122" name="object 3">
                <a:extLst>
                  <a:ext uri="{FF2B5EF4-FFF2-40B4-BE49-F238E27FC236}">
                    <a16:creationId xmlns:a16="http://schemas.microsoft.com/office/drawing/2014/main" id="{9199CF3B-DB79-42F7-AC3C-6983F50CA6F6}"/>
                  </a:ext>
                </a:extLst>
              </p:cNvPr>
              <p:cNvSpPr txBox="1"/>
              <p:nvPr/>
            </p:nvSpPr>
            <p:spPr>
              <a:xfrm>
                <a:off x="1875021" y="2160000"/>
                <a:ext cx="224420"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Nova" panose="020B0504020202020204" pitchFamily="34" charset="0"/>
                    <a:ea typeface="+mn-ea"/>
                    <a:cs typeface="Calibri"/>
                  </a:rPr>
                  <a:t>120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23" name="object 4">
                <a:extLst>
                  <a:ext uri="{FF2B5EF4-FFF2-40B4-BE49-F238E27FC236}">
                    <a16:creationId xmlns:a16="http://schemas.microsoft.com/office/drawing/2014/main" id="{5CA9668F-88CF-48D6-9DEF-5F8C83E8400F}"/>
                  </a:ext>
                </a:extLst>
              </p:cNvPr>
              <p:cNvSpPr txBox="1"/>
              <p:nvPr/>
            </p:nvSpPr>
            <p:spPr>
              <a:xfrm>
                <a:off x="2834035"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Armenia</a:t>
                </a:r>
              </a:p>
            </p:txBody>
          </p:sp>
          <p:sp>
            <p:nvSpPr>
              <p:cNvPr id="124" name="object 5">
                <a:extLst>
                  <a:ext uri="{FF2B5EF4-FFF2-40B4-BE49-F238E27FC236}">
                    <a16:creationId xmlns:a16="http://schemas.microsoft.com/office/drawing/2014/main" id="{B02ADBC0-3C53-48BC-AE50-76216D5FC18C}"/>
                  </a:ext>
                </a:extLst>
              </p:cNvPr>
              <p:cNvSpPr txBox="1"/>
              <p:nvPr/>
            </p:nvSpPr>
            <p:spPr>
              <a:xfrm>
                <a:off x="3561909"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Georgia</a:t>
                </a:r>
              </a:p>
            </p:txBody>
          </p:sp>
          <p:sp>
            <p:nvSpPr>
              <p:cNvPr id="125" name="object 6">
                <a:extLst>
                  <a:ext uri="{FF2B5EF4-FFF2-40B4-BE49-F238E27FC236}">
                    <a16:creationId xmlns:a16="http://schemas.microsoft.com/office/drawing/2014/main" id="{BB67BF59-C9F7-4770-95A3-DC64C42DE9DE}"/>
                  </a:ext>
                </a:extLst>
              </p:cNvPr>
              <p:cNvSpPr txBox="1"/>
              <p:nvPr/>
            </p:nvSpPr>
            <p:spPr>
              <a:xfrm>
                <a:off x="4239303"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Argentina</a:t>
                </a:r>
              </a:p>
            </p:txBody>
          </p:sp>
          <p:sp>
            <p:nvSpPr>
              <p:cNvPr id="126" name="object 7">
                <a:extLst>
                  <a:ext uri="{FF2B5EF4-FFF2-40B4-BE49-F238E27FC236}">
                    <a16:creationId xmlns:a16="http://schemas.microsoft.com/office/drawing/2014/main" id="{D9143313-304C-4BAB-9CDA-B21A633FCB46}"/>
                  </a:ext>
                </a:extLst>
              </p:cNvPr>
              <p:cNvSpPr txBox="1"/>
              <p:nvPr/>
            </p:nvSpPr>
            <p:spPr>
              <a:xfrm>
                <a:off x="4653305" y="5065021"/>
                <a:ext cx="1246288" cy="316112"/>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Republic</a:t>
                </a:r>
                <a:endPar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endParaRP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of Korea</a:t>
                </a:r>
              </a:p>
            </p:txBody>
          </p:sp>
          <p:sp>
            <p:nvSpPr>
              <p:cNvPr id="127" name="object 8">
                <a:extLst>
                  <a:ext uri="{FF2B5EF4-FFF2-40B4-BE49-F238E27FC236}">
                    <a16:creationId xmlns:a16="http://schemas.microsoft.com/office/drawing/2014/main" id="{BC2F3A20-95A8-4503-837E-1406CE148BFA}"/>
                  </a:ext>
                </a:extLst>
              </p:cNvPr>
              <p:cNvSpPr txBox="1"/>
              <p:nvPr/>
            </p:nvSpPr>
            <p:spPr>
              <a:xfrm>
                <a:off x="5634464"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Slovenia</a:t>
                </a:r>
              </a:p>
            </p:txBody>
          </p:sp>
          <p:sp>
            <p:nvSpPr>
              <p:cNvPr id="128" name="object 9">
                <a:extLst>
                  <a:ext uri="{FF2B5EF4-FFF2-40B4-BE49-F238E27FC236}">
                    <a16:creationId xmlns:a16="http://schemas.microsoft.com/office/drawing/2014/main" id="{67B27619-AFB6-4504-A932-94EC6F2423C2}"/>
                  </a:ext>
                </a:extLst>
              </p:cNvPr>
              <p:cNvSpPr txBox="1"/>
              <p:nvPr/>
            </p:nvSpPr>
            <p:spPr>
              <a:xfrm>
                <a:off x="6320173" y="5065021"/>
                <a:ext cx="623144" cy="316112"/>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South Africa</a:t>
                </a:r>
              </a:p>
            </p:txBody>
          </p:sp>
          <p:sp>
            <p:nvSpPr>
              <p:cNvPr id="129" name="object 10">
                <a:extLst>
                  <a:ext uri="{FF2B5EF4-FFF2-40B4-BE49-F238E27FC236}">
                    <a16:creationId xmlns:a16="http://schemas.microsoft.com/office/drawing/2014/main" id="{43F63C01-31BD-4537-8FC3-F9C6FF4C8453}"/>
                  </a:ext>
                </a:extLst>
              </p:cNvPr>
              <p:cNvSpPr txBox="1"/>
              <p:nvPr/>
            </p:nvSpPr>
            <p:spPr>
              <a:xfrm>
                <a:off x="7005882"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Thailand</a:t>
                </a:r>
              </a:p>
            </p:txBody>
          </p:sp>
          <p:sp>
            <p:nvSpPr>
              <p:cNvPr id="130" name="object 11">
                <a:extLst>
                  <a:ext uri="{FF2B5EF4-FFF2-40B4-BE49-F238E27FC236}">
                    <a16:creationId xmlns:a16="http://schemas.microsoft.com/office/drawing/2014/main" id="{B399AE1E-17A0-4810-8BA8-86530A473A13}"/>
                  </a:ext>
                </a:extLst>
              </p:cNvPr>
              <p:cNvSpPr txBox="1"/>
              <p:nvPr/>
            </p:nvSpPr>
            <p:spPr>
              <a:xfrm>
                <a:off x="7730018" y="5065021"/>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rPr>
                  <a:t>Zimbabwe</a:t>
                </a:r>
              </a:p>
            </p:txBody>
          </p:sp>
          <p:sp>
            <p:nvSpPr>
              <p:cNvPr id="131" name="object 12">
                <a:extLst>
                  <a:ext uri="{FF2B5EF4-FFF2-40B4-BE49-F238E27FC236}">
                    <a16:creationId xmlns:a16="http://schemas.microsoft.com/office/drawing/2014/main" id="{11AD93CC-E8B8-4750-9D1D-D70324B906E7}"/>
                  </a:ext>
                </a:extLst>
              </p:cNvPr>
              <p:cNvSpPr/>
              <p:nvPr/>
            </p:nvSpPr>
            <p:spPr>
              <a:xfrm>
                <a:off x="7872132" y="4343220"/>
                <a:ext cx="288290" cy="672465"/>
              </a:xfrm>
              <a:custGeom>
                <a:avLst/>
                <a:gdLst/>
                <a:ahLst/>
                <a:cxnLst/>
                <a:rect l="l" t="t" r="r" b="b"/>
                <a:pathLst>
                  <a:path w="288290" h="672464">
                    <a:moveTo>
                      <a:pt x="0" y="671880"/>
                    </a:moveTo>
                    <a:lnTo>
                      <a:pt x="287997" y="671880"/>
                    </a:lnTo>
                    <a:lnTo>
                      <a:pt x="287997" y="0"/>
                    </a:lnTo>
                    <a:lnTo>
                      <a:pt x="0" y="0"/>
                    </a:lnTo>
                    <a:lnTo>
                      <a:pt x="0" y="671880"/>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object 13">
                <a:extLst>
                  <a:ext uri="{FF2B5EF4-FFF2-40B4-BE49-F238E27FC236}">
                    <a16:creationId xmlns:a16="http://schemas.microsoft.com/office/drawing/2014/main" id="{68B59243-E425-4A0C-BC7C-81C797CF5FA2}"/>
                  </a:ext>
                </a:extLst>
              </p:cNvPr>
              <p:cNvSpPr/>
              <p:nvPr/>
            </p:nvSpPr>
            <p:spPr>
              <a:xfrm>
                <a:off x="7180084" y="4351996"/>
                <a:ext cx="288290" cy="663575"/>
              </a:xfrm>
              <a:custGeom>
                <a:avLst/>
                <a:gdLst/>
                <a:ahLst/>
                <a:cxnLst/>
                <a:rect l="l" t="t" r="r" b="b"/>
                <a:pathLst>
                  <a:path w="288289" h="663575">
                    <a:moveTo>
                      <a:pt x="0" y="663105"/>
                    </a:moveTo>
                    <a:lnTo>
                      <a:pt x="287997" y="663105"/>
                    </a:lnTo>
                    <a:lnTo>
                      <a:pt x="287997" y="0"/>
                    </a:lnTo>
                    <a:lnTo>
                      <a:pt x="0" y="0"/>
                    </a:lnTo>
                    <a:lnTo>
                      <a:pt x="0" y="663105"/>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object 14">
                <a:extLst>
                  <a:ext uri="{FF2B5EF4-FFF2-40B4-BE49-F238E27FC236}">
                    <a16:creationId xmlns:a16="http://schemas.microsoft.com/office/drawing/2014/main" id="{64DEF037-B138-41C1-BD5F-36F1521045C2}"/>
                  </a:ext>
                </a:extLst>
              </p:cNvPr>
              <p:cNvSpPr/>
              <p:nvPr/>
            </p:nvSpPr>
            <p:spPr>
              <a:xfrm>
                <a:off x="6488048" y="4308155"/>
                <a:ext cx="288290" cy="707390"/>
              </a:xfrm>
              <a:custGeom>
                <a:avLst/>
                <a:gdLst/>
                <a:ahLst/>
                <a:cxnLst/>
                <a:rect l="l" t="t" r="r" b="b"/>
                <a:pathLst>
                  <a:path w="288289" h="707389">
                    <a:moveTo>
                      <a:pt x="0" y="706945"/>
                    </a:moveTo>
                    <a:lnTo>
                      <a:pt x="287997" y="706945"/>
                    </a:lnTo>
                    <a:lnTo>
                      <a:pt x="287997" y="0"/>
                    </a:lnTo>
                    <a:lnTo>
                      <a:pt x="0" y="0"/>
                    </a:lnTo>
                    <a:lnTo>
                      <a:pt x="0" y="706945"/>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object 15">
                <a:extLst>
                  <a:ext uri="{FF2B5EF4-FFF2-40B4-BE49-F238E27FC236}">
                    <a16:creationId xmlns:a16="http://schemas.microsoft.com/office/drawing/2014/main" id="{11499152-65F4-49AC-A2C5-26A9F0F2BB7C}"/>
                  </a:ext>
                </a:extLst>
              </p:cNvPr>
              <p:cNvSpPr/>
              <p:nvPr/>
            </p:nvSpPr>
            <p:spPr>
              <a:xfrm>
                <a:off x="5796000" y="2743795"/>
                <a:ext cx="288290" cy="2271395"/>
              </a:xfrm>
              <a:custGeom>
                <a:avLst/>
                <a:gdLst/>
                <a:ahLst/>
                <a:cxnLst/>
                <a:rect l="l" t="t" r="r" b="b"/>
                <a:pathLst>
                  <a:path w="288289" h="2271395">
                    <a:moveTo>
                      <a:pt x="0" y="2271306"/>
                    </a:moveTo>
                    <a:lnTo>
                      <a:pt x="288010" y="2271306"/>
                    </a:lnTo>
                    <a:lnTo>
                      <a:pt x="288010" y="0"/>
                    </a:lnTo>
                    <a:lnTo>
                      <a:pt x="0" y="0"/>
                    </a:lnTo>
                    <a:lnTo>
                      <a:pt x="0" y="2271306"/>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object 16">
                <a:extLst>
                  <a:ext uri="{FF2B5EF4-FFF2-40B4-BE49-F238E27FC236}">
                    <a16:creationId xmlns:a16="http://schemas.microsoft.com/office/drawing/2014/main" id="{FA684E13-53F8-46B2-8C45-7240713819D8}"/>
                  </a:ext>
                </a:extLst>
              </p:cNvPr>
              <p:cNvSpPr/>
              <p:nvPr/>
            </p:nvSpPr>
            <p:spPr>
              <a:xfrm>
                <a:off x="5103964" y="3424070"/>
                <a:ext cx="288290" cy="1591310"/>
              </a:xfrm>
              <a:custGeom>
                <a:avLst/>
                <a:gdLst/>
                <a:ahLst/>
                <a:cxnLst/>
                <a:rect l="l" t="t" r="r" b="b"/>
                <a:pathLst>
                  <a:path w="288289" h="1591310">
                    <a:moveTo>
                      <a:pt x="0" y="1591030"/>
                    </a:moveTo>
                    <a:lnTo>
                      <a:pt x="288010" y="1591030"/>
                    </a:lnTo>
                    <a:lnTo>
                      <a:pt x="288010" y="0"/>
                    </a:lnTo>
                    <a:lnTo>
                      <a:pt x="0" y="0"/>
                    </a:lnTo>
                    <a:lnTo>
                      <a:pt x="0" y="1591030"/>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object 17">
                <a:extLst>
                  <a:ext uri="{FF2B5EF4-FFF2-40B4-BE49-F238E27FC236}">
                    <a16:creationId xmlns:a16="http://schemas.microsoft.com/office/drawing/2014/main" id="{89C76789-043A-4092-829F-EA38BD65C739}"/>
                  </a:ext>
                </a:extLst>
              </p:cNvPr>
              <p:cNvSpPr/>
              <p:nvPr/>
            </p:nvSpPr>
            <p:spPr>
              <a:xfrm>
                <a:off x="4411928" y="3657103"/>
                <a:ext cx="288290" cy="1358265"/>
              </a:xfrm>
              <a:custGeom>
                <a:avLst/>
                <a:gdLst/>
                <a:ahLst/>
                <a:cxnLst/>
                <a:rect l="l" t="t" r="r" b="b"/>
                <a:pathLst>
                  <a:path w="288289" h="1358264">
                    <a:moveTo>
                      <a:pt x="0" y="1357998"/>
                    </a:moveTo>
                    <a:lnTo>
                      <a:pt x="287997" y="1357998"/>
                    </a:lnTo>
                    <a:lnTo>
                      <a:pt x="287997" y="0"/>
                    </a:lnTo>
                    <a:lnTo>
                      <a:pt x="0" y="0"/>
                    </a:lnTo>
                    <a:lnTo>
                      <a:pt x="0" y="1357998"/>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object 18">
                <a:extLst>
                  <a:ext uri="{FF2B5EF4-FFF2-40B4-BE49-F238E27FC236}">
                    <a16:creationId xmlns:a16="http://schemas.microsoft.com/office/drawing/2014/main" id="{343D27E6-BBA7-4B5E-9190-EC5387E07328}"/>
                  </a:ext>
                </a:extLst>
              </p:cNvPr>
              <p:cNvSpPr/>
              <p:nvPr/>
            </p:nvSpPr>
            <p:spPr>
              <a:xfrm>
                <a:off x="3719880" y="4014493"/>
                <a:ext cx="288290" cy="1000760"/>
              </a:xfrm>
              <a:custGeom>
                <a:avLst/>
                <a:gdLst/>
                <a:ahLst/>
                <a:cxnLst/>
                <a:rect l="l" t="t" r="r" b="b"/>
                <a:pathLst>
                  <a:path w="288289" h="1000760">
                    <a:moveTo>
                      <a:pt x="0" y="1000607"/>
                    </a:moveTo>
                    <a:lnTo>
                      <a:pt x="287997" y="1000607"/>
                    </a:lnTo>
                    <a:lnTo>
                      <a:pt x="287997" y="0"/>
                    </a:lnTo>
                    <a:lnTo>
                      <a:pt x="0" y="0"/>
                    </a:lnTo>
                    <a:lnTo>
                      <a:pt x="0" y="1000607"/>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object 19">
                <a:extLst>
                  <a:ext uri="{FF2B5EF4-FFF2-40B4-BE49-F238E27FC236}">
                    <a16:creationId xmlns:a16="http://schemas.microsoft.com/office/drawing/2014/main" id="{0FD77413-EB2E-4235-A3B3-46A70AE9D199}"/>
                  </a:ext>
                </a:extLst>
              </p:cNvPr>
              <p:cNvSpPr/>
              <p:nvPr/>
            </p:nvSpPr>
            <p:spPr>
              <a:xfrm>
                <a:off x="3027844" y="4003546"/>
                <a:ext cx="288290" cy="1011555"/>
              </a:xfrm>
              <a:custGeom>
                <a:avLst/>
                <a:gdLst/>
                <a:ahLst/>
                <a:cxnLst/>
                <a:rect l="l" t="t" r="r" b="b"/>
                <a:pathLst>
                  <a:path w="288289" h="1011555">
                    <a:moveTo>
                      <a:pt x="0" y="1011555"/>
                    </a:moveTo>
                    <a:lnTo>
                      <a:pt x="287997" y="1011555"/>
                    </a:lnTo>
                    <a:lnTo>
                      <a:pt x="287997" y="0"/>
                    </a:lnTo>
                    <a:lnTo>
                      <a:pt x="0" y="0"/>
                    </a:lnTo>
                    <a:lnTo>
                      <a:pt x="0" y="1011555"/>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object 20">
                <a:extLst>
                  <a:ext uri="{FF2B5EF4-FFF2-40B4-BE49-F238E27FC236}">
                    <a16:creationId xmlns:a16="http://schemas.microsoft.com/office/drawing/2014/main" id="{BEFE49B6-74B4-405D-9964-C1893D6C7196}"/>
                  </a:ext>
                </a:extLst>
              </p:cNvPr>
              <p:cNvSpPr/>
              <p:nvPr/>
            </p:nvSpPr>
            <p:spPr>
              <a:xfrm>
                <a:off x="2335809" y="3647273"/>
                <a:ext cx="288290" cy="1368425"/>
              </a:xfrm>
              <a:custGeom>
                <a:avLst/>
                <a:gdLst/>
                <a:ahLst/>
                <a:cxnLst/>
                <a:rect l="l" t="t" r="r" b="b"/>
                <a:pathLst>
                  <a:path w="288290" h="1368425">
                    <a:moveTo>
                      <a:pt x="0" y="1367828"/>
                    </a:moveTo>
                    <a:lnTo>
                      <a:pt x="287997" y="1367828"/>
                    </a:lnTo>
                    <a:lnTo>
                      <a:pt x="287997" y="0"/>
                    </a:lnTo>
                    <a:lnTo>
                      <a:pt x="0" y="0"/>
                    </a:lnTo>
                    <a:lnTo>
                      <a:pt x="0" y="1367828"/>
                    </a:lnTo>
                    <a:close/>
                  </a:path>
                </a:pathLst>
              </a:custGeom>
              <a:solidFill>
                <a:srgbClr val="F15B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object 31">
                <a:extLst>
                  <a:ext uri="{FF2B5EF4-FFF2-40B4-BE49-F238E27FC236}">
                    <a16:creationId xmlns:a16="http://schemas.microsoft.com/office/drawing/2014/main" id="{6144C8FA-0996-4173-98D8-E2A236822E0E}"/>
                  </a:ext>
                </a:extLst>
              </p:cNvPr>
              <p:cNvSpPr/>
              <p:nvPr/>
            </p:nvSpPr>
            <p:spPr>
              <a:xfrm>
                <a:off x="2227804" y="2198454"/>
                <a:ext cx="6040755" cy="2816860"/>
              </a:xfrm>
              <a:custGeom>
                <a:avLst/>
                <a:gdLst/>
                <a:ahLst/>
                <a:cxnLst/>
                <a:rect l="l" t="t" r="r" b="b"/>
                <a:pathLst>
                  <a:path w="6040755" h="2816860">
                    <a:moveTo>
                      <a:pt x="0" y="0"/>
                    </a:moveTo>
                    <a:lnTo>
                      <a:pt x="0" y="2816644"/>
                    </a:lnTo>
                    <a:lnTo>
                      <a:pt x="6040323" y="281664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7022B5DA-5569-413A-9CFE-F312650C2B27}"/>
                  </a:ext>
                </a:extLst>
              </p:cNvPr>
              <p:cNvSpPr txBox="1"/>
              <p:nvPr/>
            </p:nvSpPr>
            <p:spPr>
              <a:xfrm>
                <a:off x="7872119" y="4133763"/>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$30</a:t>
                </a:r>
              </a:p>
            </p:txBody>
          </p:sp>
          <p:sp>
            <p:nvSpPr>
              <p:cNvPr id="151" name="TextBox 150">
                <a:extLst>
                  <a:ext uri="{FF2B5EF4-FFF2-40B4-BE49-F238E27FC236}">
                    <a16:creationId xmlns:a16="http://schemas.microsoft.com/office/drawing/2014/main" id="{960E80E6-AB3D-4029-A4A7-951CC5E4424E}"/>
                  </a:ext>
                </a:extLst>
              </p:cNvPr>
              <p:cNvSpPr txBox="1"/>
              <p:nvPr/>
            </p:nvSpPr>
            <p:spPr>
              <a:xfrm>
                <a:off x="2352969" y="3443678"/>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$61</a:t>
                </a:r>
              </a:p>
            </p:txBody>
          </p:sp>
          <p:sp>
            <p:nvSpPr>
              <p:cNvPr id="152" name="TextBox 151">
                <a:extLst>
                  <a:ext uri="{FF2B5EF4-FFF2-40B4-BE49-F238E27FC236}">
                    <a16:creationId xmlns:a16="http://schemas.microsoft.com/office/drawing/2014/main" id="{87A27C48-5C2B-4BF9-B339-FC4062908932}"/>
                  </a:ext>
                </a:extLst>
              </p:cNvPr>
              <p:cNvSpPr txBox="1"/>
              <p:nvPr/>
            </p:nvSpPr>
            <p:spPr>
              <a:xfrm>
                <a:off x="3038220" y="3799951"/>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$45</a:t>
                </a:r>
              </a:p>
            </p:txBody>
          </p:sp>
          <p:sp>
            <p:nvSpPr>
              <p:cNvPr id="153" name="TextBox 152">
                <a:extLst>
                  <a:ext uri="{FF2B5EF4-FFF2-40B4-BE49-F238E27FC236}">
                    <a16:creationId xmlns:a16="http://schemas.microsoft.com/office/drawing/2014/main" id="{DBEE388E-7AC0-4F53-B7DE-447032866FD8}"/>
                  </a:ext>
                </a:extLst>
              </p:cNvPr>
              <p:cNvSpPr txBox="1"/>
              <p:nvPr/>
            </p:nvSpPr>
            <p:spPr>
              <a:xfrm>
                <a:off x="3728928" y="3810898"/>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$45</a:t>
                </a:r>
              </a:p>
            </p:txBody>
          </p:sp>
          <p:sp>
            <p:nvSpPr>
              <p:cNvPr id="154" name="TextBox 153">
                <a:extLst>
                  <a:ext uri="{FF2B5EF4-FFF2-40B4-BE49-F238E27FC236}">
                    <a16:creationId xmlns:a16="http://schemas.microsoft.com/office/drawing/2014/main" id="{B1D44BE2-457B-4F88-8B96-B9389F7414B7}"/>
                  </a:ext>
                </a:extLst>
              </p:cNvPr>
              <p:cNvSpPr txBox="1"/>
              <p:nvPr/>
            </p:nvSpPr>
            <p:spPr>
              <a:xfrm>
                <a:off x="4429848" y="3453280"/>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$61</a:t>
                </a:r>
              </a:p>
            </p:txBody>
          </p:sp>
          <p:sp>
            <p:nvSpPr>
              <p:cNvPr id="155" name="TextBox 154">
                <a:extLst>
                  <a:ext uri="{FF2B5EF4-FFF2-40B4-BE49-F238E27FC236}">
                    <a16:creationId xmlns:a16="http://schemas.microsoft.com/office/drawing/2014/main" id="{989CC8C6-E591-4455-A568-67808485CDA2}"/>
                  </a:ext>
                </a:extLst>
              </p:cNvPr>
              <p:cNvSpPr txBox="1"/>
              <p:nvPr/>
            </p:nvSpPr>
            <p:spPr>
              <a:xfrm>
                <a:off x="5124170" y="3220475"/>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$71</a:t>
                </a:r>
              </a:p>
            </p:txBody>
          </p:sp>
          <p:sp>
            <p:nvSpPr>
              <p:cNvPr id="156" name="TextBox 155">
                <a:extLst>
                  <a:ext uri="{FF2B5EF4-FFF2-40B4-BE49-F238E27FC236}">
                    <a16:creationId xmlns:a16="http://schemas.microsoft.com/office/drawing/2014/main" id="{B8965961-0994-4F06-84F8-BE3355B0BCF5}"/>
                  </a:ext>
                </a:extLst>
              </p:cNvPr>
              <p:cNvSpPr txBox="1"/>
              <p:nvPr/>
            </p:nvSpPr>
            <p:spPr>
              <a:xfrm>
                <a:off x="5754594" y="2540200"/>
                <a:ext cx="371101"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$101</a:t>
                </a:r>
              </a:p>
            </p:txBody>
          </p:sp>
          <p:sp>
            <p:nvSpPr>
              <p:cNvPr id="157" name="TextBox 156">
                <a:extLst>
                  <a:ext uri="{FF2B5EF4-FFF2-40B4-BE49-F238E27FC236}">
                    <a16:creationId xmlns:a16="http://schemas.microsoft.com/office/drawing/2014/main" id="{9817F0E8-BE32-4ED7-97EC-0C3A9592335E}"/>
                  </a:ext>
                </a:extLst>
              </p:cNvPr>
              <p:cNvSpPr txBox="1"/>
              <p:nvPr/>
            </p:nvSpPr>
            <p:spPr>
              <a:xfrm>
                <a:off x="6496434" y="4104560"/>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$32</a:t>
                </a:r>
              </a:p>
            </p:txBody>
          </p:sp>
          <p:sp>
            <p:nvSpPr>
              <p:cNvPr id="158" name="TextBox 157">
                <a:extLst>
                  <a:ext uri="{FF2B5EF4-FFF2-40B4-BE49-F238E27FC236}">
                    <a16:creationId xmlns:a16="http://schemas.microsoft.com/office/drawing/2014/main" id="{B0046785-18A5-4CBE-B330-029463FC4E30}"/>
                  </a:ext>
                </a:extLst>
              </p:cNvPr>
              <p:cNvSpPr txBox="1"/>
              <p:nvPr/>
            </p:nvSpPr>
            <p:spPr>
              <a:xfrm>
                <a:off x="7194386" y="4154696"/>
                <a:ext cx="259686" cy="169277"/>
              </a:xfrm>
              <a:prstGeom prst="rect">
                <a:avLst/>
              </a:prstGeom>
            </p:spPr>
            <p:txBody>
              <a:bodyPr vert="horz" wrap="square" lIns="0" tIns="0" rIns="0" bIns="0" rtlCol="0">
                <a:spAutoFit/>
              </a:bodyPr>
              <a:lstStyle>
                <a:defPPr>
                  <a:defRPr lang="en-US"/>
                </a:defPPr>
                <a:lvl1pPr marL="12700" algn="ctr">
                  <a:lnSpc>
                    <a:spcPct val="100000"/>
                  </a:lnSpc>
                  <a:defRPr sz="1000" kern="0">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black">
                        <a:lumMod val="65000"/>
                        <a:lumOff val="35000"/>
                      </a:prstClr>
                    </a:solidFill>
                    <a:effectLst/>
                    <a:uLnTx/>
                    <a:uFillTx/>
                    <a:latin typeface="Arial Nova" panose="020B0504020202020204" pitchFamily="34" charset="0"/>
                    <a:ea typeface="+mn-ea"/>
                  </a:rPr>
                  <a:t>$30</a:t>
                </a:r>
              </a:p>
            </p:txBody>
          </p:sp>
          <p:sp>
            <p:nvSpPr>
              <p:cNvPr id="159" name="object 3">
                <a:extLst>
                  <a:ext uri="{FF2B5EF4-FFF2-40B4-BE49-F238E27FC236}">
                    <a16:creationId xmlns:a16="http://schemas.microsoft.com/office/drawing/2014/main" id="{6DC5122D-6F64-460A-B937-FA10DC34BE49}"/>
                  </a:ext>
                </a:extLst>
              </p:cNvPr>
              <p:cNvSpPr txBox="1"/>
              <p:nvPr/>
            </p:nvSpPr>
            <p:spPr>
              <a:xfrm>
                <a:off x="1875021" y="2641025"/>
                <a:ext cx="224420"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rPr>
                  <a:t>100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0" name="object 3">
                <a:extLst>
                  <a:ext uri="{FF2B5EF4-FFF2-40B4-BE49-F238E27FC236}">
                    <a16:creationId xmlns:a16="http://schemas.microsoft.com/office/drawing/2014/main" id="{871ECD04-AE10-4F54-83CB-F1203EB549BC}"/>
                  </a:ext>
                </a:extLst>
              </p:cNvPr>
              <p:cNvSpPr txBox="1"/>
              <p:nvPr/>
            </p:nvSpPr>
            <p:spPr>
              <a:xfrm>
                <a:off x="1945553" y="3109822"/>
                <a:ext cx="153888"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rPr>
                  <a:t>80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1" name="object 3">
                <a:extLst>
                  <a:ext uri="{FF2B5EF4-FFF2-40B4-BE49-F238E27FC236}">
                    <a16:creationId xmlns:a16="http://schemas.microsoft.com/office/drawing/2014/main" id="{51765268-115C-4A25-9CB0-575E9B4604D3}"/>
                  </a:ext>
                </a:extLst>
              </p:cNvPr>
              <p:cNvSpPr txBox="1"/>
              <p:nvPr/>
            </p:nvSpPr>
            <p:spPr>
              <a:xfrm>
                <a:off x="1945553" y="3566161"/>
                <a:ext cx="153888"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rPr>
                  <a:t>60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2" name="object 3">
                <a:extLst>
                  <a:ext uri="{FF2B5EF4-FFF2-40B4-BE49-F238E27FC236}">
                    <a16:creationId xmlns:a16="http://schemas.microsoft.com/office/drawing/2014/main" id="{A69EE2AC-A68E-45A6-9055-26A983138766}"/>
                  </a:ext>
                </a:extLst>
              </p:cNvPr>
              <p:cNvSpPr txBox="1"/>
              <p:nvPr/>
            </p:nvSpPr>
            <p:spPr>
              <a:xfrm>
                <a:off x="1945553" y="4032639"/>
                <a:ext cx="153888"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rPr>
                  <a:t>40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3" name="object 3">
                <a:extLst>
                  <a:ext uri="{FF2B5EF4-FFF2-40B4-BE49-F238E27FC236}">
                    <a16:creationId xmlns:a16="http://schemas.microsoft.com/office/drawing/2014/main" id="{EDFB92EB-6533-4819-8614-C19A676A04AD}"/>
                  </a:ext>
                </a:extLst>
              </p:cNvPr>
              <p:cNvSpPr txBox="1"/>
              <p:nvPr/>
            </p:nvSpPr>
            <p:spPr>
              <a:xfrm>
                <a:off x="1945553" y="4503755"/>
                <a:ext cx="153888"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Nova" panose="020B0504020202020204" pitchFamily="34" charset="0"/>
                    <a:ea typeface="+mn-ea"/>
                    <a:cs typeface="Calibri"/>
                  </a:rPr>
                  <a:t>20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4" name="object 3">
                <a:extLst>
                  <a:ext uri="{FF2B5EF4-FFF2-40B4-BE49-F238E27FC236}">
                    <a16:creationId xmlns:a16="http://schemas.microsoft.com/office/drawing/2014/main" id="{402ECD94-AD00-4361-8819-254EC5E07ACA}"/>
                  </a:ext>
                </a:extLst>
              </p:cNvPr>
              <p:cNvSpPr txBox="1"/>
              <p:nvPr/>
            </p:nvSpPr>
            <p:spPr>
              <a:xfrm>
                <a:off x="2081989" y="4945318"/>
                <a:ext cx="83356" cy="162224"/>
              </a:xfrm>
              <a:prstGeom prst="rect">
                <a:avLst/>
              </a:prstGeom>
            </p:spPr>
            <p:txBody>
              <a:bodyPr vert="horz" wrap="none" lIns="0" tIns="8255" rIns="0" bIns="0" rtlCol="0">
                <a:spAutoFit/>
              </a:bodyPr>
              <a:lstStyle/>
              <a:p>
                <a:pPr marL="1270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rPr>
                  <a:t>0</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cs typeface="Calibri"/>
                </a:endParaRPr>
              </a:p>
            </p:txBody>
          </p:sp>
          <p:sp>
            <p:nvSpPr>
              <p:cNvPr id="165" name="object 4">
                <a:extLst>
                  <a:ext uri="{FF2B5EF4-FFF2-40B4-BE49-F238E27FC236}">
                    <a16:creationId xmlns:a16="http://schemas.microsoft.com/office/drawing/2014/main" id="{492B7242-F4F6-4B12-81EC-AF567FB95230}"/>
                  </a:ext>
                </a:extLst>
              </p:cNvPr>
              <p:cNvSpPr txBox="1"/>
              <p:nvPr/>
            </p:nvSpPr>
            <p:spPr>
              <a:xfrm>
                <a:off x="2148856" y="5080410"/>
                <a:ext cx="623144" cy="162224"/>
              </a:xfrm>
              <a:prstGeom prst="rect">
                <a:avLst/>
              </a:prstGeom>
            </p:spPr>
            <p:txBody>
              <a:bodyPr vert="horz" wrap="square" lIns="0" tIns="8255" rIns="0" bIns="0" rtlCol="0">
                <a:spAutoFit/>
              </a:bodyPr>
              <a:lstStyle>
                <a:defPPr>
                  <a:defRPr lang="en-US"/>
                </a:defPPr>
                <a:lvl1pPr marL="12700" algn="ctr">
                  <a:lnSpc>
                    <a:spcPct val="100000"/>
                  </a:lnSpc>
                  <a:defRPr sz="1000" kern="0">
                    <a:solidFill>
                      <a:srgbClr val="231F20"/>
                    </a:solidFill>
                    <a:latin typeface="Arial Nova" panose="020B0504020202020204" pitchFamily="34" charset="0"/>
                    <a:cs typeface="Calibri"/>
                  </a:defRPr>
                </a:lvl1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Nova" panose="020B0504020202020204" pitchFamily="34" charset="0"/>
                    <a:ea typeface="+mn-ea"/>
                  </a:rPr>
                  <a:t>Iran</a:t>
                </a:r>
                <a:endParaRPr kumimoji="0" sz="1000" b="0" i="0" u="none" strike="noStrike" kern="0" cap="none" spc="0" normalizeH="0" baseline="0" noProof="0" dirty="0">
                  <a:ln>
                    <a:noFill/>
                  </a:ln>
                  <a:solidFill>
                    <a:prstClr val="black"/>
                  </a:solidFill>
                  <a:effectLst/>
                  <a:uLnTx/>
                  <a:uFillTx/>
                  <a:latin typeface="Arial Nova" panose="020B0504020202020204" pitchFamily="34" charset="0"/>
                  <a:ea typeface="+mn-ea"/>
                </a:endParaRPr>
              </a:p>
            </p:txBody>
          </p:sp>
        </p:grpSp>
      </p:grpSp>
    </p:spTree>
    <p:extLst>
      <p:ext uri="{BB962C8B-B14F-4D97-AF65-F5344CB8AC3E}">
        <p14:creationId xmlns:p14="http://schemas.microsoft.com/office/powerpoint/2010/main" val="604321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tabLst>
                <a:tab pos="631825" algn="l"/>
              </a:tabLst>
            </a:pPr>
            <a:r>
              <a:rPr lang="en-US" sz="4000" dirty="0">
                <a:solidFill>
                  <a:schemeClr val="bg1"/>
                </a:solidFill>
                <a:latin typeface="Avenir LT 65 Medium" panose="020B0603020000020003" pitchFamily="34" charset="0"/>
              </a:rPr>
              <a:t>5.	</a:t>
            </a:r>
            <a:r>
              <a:rPr lang="en-US" sz="4000" dirty="0">
                <a:solidFill>
                  <a:schemeClr val="bg1"/>
                </a:solidFill>
                <a:latin typeface="Avenir LT Std 65 Medium" panose="020B0803020203020204" pitchFamily="34" charset="0"/>
              </a:rPr>
              <a:t>Eliminating mother-to-child </a:t>
            </a:r>
          </a:p>
          <a:p>
            <a:pPr>
              <a:tabLst>
                <a:tab pos="631825" algn="l"/>
              </a:tabLst>
            </a:pPr>
            <a:r>
              <a:rPr lang="en-US" sz="4000" dirty="0">
                <a:solidFill>
                  <a:schemeClr val="bg1"/>
                </a:solidFill>
                <a:latin typeface="Avenir LT Std 65 Medium" panose="020B0803020203020204" pitchFamily="34" charset="0"/>
              </a:rPr>
              <a:t>	HIV transmission</a:t>
            </a:r>
            <a:endParaRPr lang="en-GB" sz="40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2369481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9E0E11-313A-4C1A-A2E3-F9CDA8AD134A}"/>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Additional progress needed to </a:t>
              </a:r>
              <a:r>
                <a:rPr kumimoji="0" lang="en-US" sz="2800" b="1" i="0" u="none" strike="noStrike" kern="1200" cap="none" spc="0" normalizeH="0" baseline="0" noProof="0">
                  <a:ln>
                    <a:noFill/>
                  </a:ln>
                  <a:solidFill>
                    <a:prstClr val="white"/>
                  </a:solidFill>
                  <a:effectLst/>
                  <a:uLnTx/>
                  <a:uFillTx/>
                  <a:latin typeface="Arial"/>
                  <a:ea typeface="+mn-ea"/>
                  <a:cs typeface="+mn-cs"/>
                </a:rPr>
                <a:t>hit 2020 </a:t>
              </a:r>
              <a:r>
                <a:rPr kumimoji="0" lang="en-US" sz="2800" b="1" i="0" u="none" strike="noStrike" kern="1200" cap="none" spc="0" normalizeH="0" baseline="0" noProof="0" dirty="0">
                  <a:ln>
                    <a:noFill/>
                  </a:ln>
                  <a:solidFill>
                    <a:prstClr val="white"/>
                  </a:solidFill>
                  <a:effectLst/>
                  <a:uLnTx/>
                  <a:uFillTx/>
                  <a:latin typeface="Arial"/>
                  <a:ea typeface="+mn-ea"/>
                  <a:cs typeface="+mn-cs"/>
                </a:rPr>
                <a:t>target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80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New HIV infections among children (aged 0–14 years), global, 2000–2017 and 2020 target</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2" name="Rectangle 1">
              <a:extLst>
                <a:ext uri="{FF2B5EF4-FFF2-40B4-BE49-F238E27FC236}">
                  <a16:creationId xmlns:a16="http://schemas.microsoft.com/office/drawing/2014/main" id="{0B261D97-EB01-4E40-A0E4-8DF3CB5C26CF}"/>
                </a:ext>
              </a:extLst>
            </p:cNvPr>
            <p:cNvSpPr/>
            <p:nvPr/>
          </p:nvSpPr>
          <p:spPr>
            <a:xfrm>
              <a:off x="0" y="5850000"/>
              <a:ext cx="9907200" cy="415498"/>
            </a:xfrm>
            <a:prstGeom prst="rect">
              <a:avLst/>
            </a:prstGeom>
          </p:spPr>
          <p:txBody>
            <a:bodyPr lIns="1080000" rIns="180000">
              <a:spAutoFit/>
            </a:bodyPr>
            <a:lstStyle/>
            <a:p>
              <a:pPr marL="54000" marR="0" lvl="0" indent="-54000" algn="l" defTabSz="914400" rtl="0" eaLnBrk="1" fontAlgn="auto" latinLnBrk="0" hangingPunct="1">
                <a:lnSpc>
                  <a:spcPct val="100000"/>
                </a:lnSpc>
                <a:spcBef>
                  <a:spcPts val="0"/>
                </a:spcBef>
                <a:spcAft>
                  <a:spcPts val="0"/>
                </a:spcAft>
                <a:buClrTx/>
                <a:buSzTx/>
                <a:buFontTx/>
                <a:buNone/>
                <a:tabLst>
                  <a:tab pos="54000" algn="l"/>
                </a:tabLst>
                <a:defRPr/>
              </a:pPr>
              <a:r>
                <a:rPr kumimoji="0" lang="en-US" sz="700" b="0" i="0" u="none" strike="noStrike" kern="1200" cap="none" spc="0" normalizeH="0" baseline="30000" noProof="0" dirty="0">
                  <a:ln>
                    <a:noFill/>
                  </a:ln>
                  <a:solidFill>
                    <a:prstClr val="black"/>
                  </a:solidFill>
                  <a:effectLst/>
                  <a:uLnTx/>
                  <a:uFillTx/>
                  <a:latin typeface="Arial Nova" panose="020B0504020202020204" pitchFamily="34" charset="0"/>
                  <a:ea typeface="+mn-ea"/>
                  <a:cs typeface="+mn-cs"/>
                </a:rPr>
                <a:t>1</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These World Health Organization estimates include 399 000 adverse birth outcomes in 2012 and 368 000 adverse birth outcomes in 2016.</a:t>
              </a:r>
            </a:p>
            <a:p>
              <a:pPr marL="54000" marR="0" lvl="0" indent="-54000" algn="l" defTabSz="914400" rtl="0" eaLnBrk="1" fontAlgn="auto" latinLnBrk="0" hangingPunct="1">
                <a:lnSpc>
                  <a:spcPct val="100000"/>
                </a:lnSpc>
                <a:spcBef>
                  <a:spcPts val="0"/>
                </a:spcBef>
                <a:spcAft>
                  <a:spcPts val="0"/>
                </a:spcAft>
                <a:buClrTx/>
                <a:buSzTx/>
                <a:buFontTx/>
                <a:buNone/>
                <a:tabLst>
                  <a:tab pos="54000" algn="l"/>
                </a:tabLst>
                <a:defRPr/>
              </a:pPr>
              <a:r>
                <a:rPr kumimoji="0" lang="en-US" sz="700" b="0" i="0" u="none" strike="noStrike" kern="1200" cap="none" spc="0" normalizeH="0" baseline="30000" noProof="0" dirty="0">
                  <a:ln>
                    <a:noFill/>
                  </a:ln>
                  <a:solidFill>
                    <a:prstClr val="black"/>
                  </a:solidFill>
                  <a:effectLst/>
                  <a:uLnTx/>
                  <a:uFillTx/>
                  <a:latin typeface="Arial Nova" panose="020B0504020202020204" pitchFamily="34" charset="0"/>
                  <a:ea typeface="+mn-ea"/>
                  <a:cs typeface="+mn-cs"/>
                </a:rPr>
                <a:t>2</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Previous estimates of mother-to-child transmission rates did not capture the retention on antiretroviral therapy of pregnant women and the ongoing high levels of incident infections</a:t>
              </a:r>
            </a:p>
            <a:p>
              <a:pPr marL="54000" marR="0" lvl="0" indent="-54000" algn="l" defTabSz="914400" rtl="0" eaLnBrk="1" fontAlgn="auto" latinLnBrk="0" hangingPunct="1">
                <a:lnSpc>
                  <a:spcPct val="100000"/>
                </a:lnSpc>
                <a:spcBef>
                  <a:spcPts val="0"/>
                </a:spcBef>
                <a:spcAft>
                  <a:spcPts val="0"/>
                </a:spcAft>
                <a:buClrTx/>
                <a:buSzTx/>
                <a:buFontTx/>
                <a:buNone/>
                <a:tabLst>
                  <a:tab pos="54000" algn="l"/>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among pregnant and breastfeeding women.</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3" name="Group 2">
              <a:extLst>
                <a:ext uri="{FF2B5EF4-FFF2-40B4-BE49-F238E27FC236}">
                  <a16:creationId xmlns:a16="http://schemas.microsoft.com/office/drawing/2014/main" id="{8CE9819B-05C0-4CF8-B01B-737B22EAE5D8}"/>
                </a:ext>
              </a:extLst>
            </p:cNvPr>
            <p:cNvGrpSpPr/>
            <p:nvPr/>
          </p:nvGrpSpPr>
          <p:grpSpPr>
            <a:xfrm>
              <a:off x="1260000" y="2268000"/>
              <a:ext cx="6637717" cy="2316708"/>
              <a:chOff x="1373368" y="2552291"/>
              <a:chExt cx="6637717" cy="2316708"/>
            </a:xfrm>
          </p:grpSpPr>
          <p:sp>
            <p:nvSpPr>
              <p:cNvPr id="7" name="object 2">
                <a:extLst>
                  <a:ext uri="{FF2B5EF4-FFF2-40B4-BE49-F238E27FC236}">
                    <a16:creationId xmlns:a16="http://schemas.microsoft.com/office/drawing/2014/main" id="{0175FE8A-D591-4F20-BAC9-9B6FD62E9082}"/>
                  </a:ext>
                </a:extLst>
              </p:cNvPr>
              <p:cNvSpPr txBox="1"/>
              <p:nvPr/>
            </p:nvSpPr>
            <p:spPr>
              <a:xfrm>
                <a:off x="1614559" y="2552291"/>
                <a:ext cx="326390" cy="184409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700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2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2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5"/>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2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600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3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2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200</a:t>
                </a:r>
                <a:r>
                  <a:rPr kumimoji="0" sz="700" b="0" i="0" u="none" strike="noStrike" kern="1200" cap="none" spc="-100" normalizeH="0" baseline="0" noProof="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3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100</a:t>
                </a:r>
                <a:r>
                  <a:rPr kumimoji="0" sz="7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2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 name="object 3">
                <a:extLst>
                  <a:ext uri="{FF2B5EF4-FFF2-40B4-BE49-F238E27FC236}">
                    <a16:creationId xmlns:a16="http://schemas.microsoft.com/office/drawing/2014/main" id="{74F71F7A-D48A-4846-BE8A-973FCD3927A6}"/>
                  </a:ext>
                </a:extLst>
              </p:cNvPr>
              <p:cNvSpPr txBox="1"/>
              <p:nvPr/>
            </p:nvSpPr>
            <p:spPr>
              <a:xfrm>
                <a:off x="2074418"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 name="object 4">
                <a:extLst>
                  <a:ext uri="{FF2B5EF4-FFF2-40B4-BE49-F238E27FC236}">
                    <a16:creationId xmlns:a16="http://schemas.microsoft.com/office/drawing/2014/main" id="{337E658F-B596-4164-9EE6-624D35949B6A}"/>
                  </a:ext>
                </a:extLst>
              </p:cNvPr>
              <p:cNvSpPr txBox="1"/>
              <p:nvPr/>
            </p:nvSpPr>
            <p:spPr>
              <a:xfrm>
                <a:off x="2362276"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5">
                <a:extLst>
                  <a:ext uri="{FF2B5EF4-FFF2-40B4-BE49-F238E27FC236}">
                    <a16:creationId xmlns:a16="http://schemas.microsoft.com/office/drawing/2014/main" id="{DEB57AF9-987E-4D5C-B4FF-97F13B50ACAE}"/>
                  </a:ext>
                </a:extLst>
              </p:cNvPr>
              <p:cNvSpPr txBox="1"/>
              <p:nvPr/>
            </p:nvSpPr>
            <p:spPr>
              <a:xfrm>
                <a:off x="2650134"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6">
                <a:extLst>
                  <a:ext uri="{FF2B5EF4-FFF2-40B4-BE49-F238E27FC236}">
                    <a16:creationId xmlns:a16="http://schemas.microsoft.com/office/drawing/2014/main" id="{700687AE-74AB-41EF-A5ED-AC027CF81B56}"/>
                  </a:ext>
                </a:extLst>
              </p:cNvPr>
              <p:cNvSpPr txBox="1"/>
              <p:nvPr/>
            </p:nvSpPr>
            <p:spPr>
              <a:xfrm>
                <a:off x="2937993"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 name="object 7">
                <a:extLst>
                  <a:ext uri="{FF2B5EF4-FFF2-40B4-BE49-F238E27FC236}">
                    <a16:creationId xmlns:a16="http://schemas.microsoft.com/office/drawing/2014/main" id="{EB681D84-E847-4A1B-B638-90CC53D1EC9D}"/>
                  </a:ext>
                </a:extLst>
              </p:cNvPr>
              <p:cNvSpPr txBox="1"/>
              <p:nvPr/>
            </p:nvSpPr>
            <p:spPr>
              <a:xfrm>
                <a:off x="3225851"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 name="object 8">
                <a:extLst>
                  <a:ext uri="{FF2B5EF4-FFF2-40B4-BE49-F238E27FC236}">
                    <a16:creationId xmlns:a16="http://schemas.microsoft.com/office/drawing/2014/main" id="{D7F07795-33F2-4943-9959-9D04414A5BBB}"/>
                  </a:ext>
                </a:extLst>
              </p:cNvPr>
              <p:cNvSpPr txBox="1"/>
              <p:nvPr/>
            </p:nvSpPr>
            <p:spPr>
              <a:xfrm>
                <a:off x="3513709"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4" name="object 9">
                <a:extLst>
                  <a:ext uri="{FF2B5EF4-FFF2-40B4-BE49-F238E27FC236}">
                    <a16:creationId xmlns:a16="http://schemas.microsoft.com/office/drawing/2014/main" id="{3380B4EB-A369-4442-889B-12724379B0C6}"/>
                  </a:ext>
                </a:extLst>
              </p:cNvPr>
              <p:cNvSpPr txBox="1"/>
              <p:nvPr/>
            </p:nvSpPr>
            <p:spPr>
              <a:xfrm>
                <a:off x="3801567"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5" name="object 10">
                <a:extLst>
                  <a:ext uri="{FF2B5EF4-FFF2-40B4-BE49-F238E27FC236}">
                    <a16:creationId xmlns:a16="http://schemas.microsoft.com/office/drawing/2014/main" id="{B47B1692-44C9-40F1-BEBB-E90436F79407}"/>
                  </a:ext>
                </a:extLst>
              </p:cNvPr>
              <p:cNvSpPr txBox="1"/>
              <p:nvPr/>
            </p:nvSpPr>
            <p:spPr>
              <a:xfrm>
                <a:off x="4089425"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6" name="object 11">
                <a:extLst>
                  <a:ext uri="{FF2B5EF4-FFF2-40B4-BE49-F238E27FC236}">
                    <a16:creationId xmlns:a16="http://schemas.microsoft.com/office/drawing/2014/main" id="{D59B81E9-0515-4789-AD80-7B1EDEE7B3B6}"/>
                  </a:ext>
                </a:extLst>
              </p:cNvPr>
              <p:cNvSpPr txBox="1"/>
              <p:nvPr/>
            </p:nvSpPr>
            <p:spPr>
              <a:xfrm>
                <a:off x="4377284"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7" name="object 12">
                <a:extLst>
                  <a:ext uri="{FF2B5EF4-FFF2-40B4-BE49-F238E27FC236}">
                    <a16:creationId xmlns:a16="http://schemas.microsoft.com/office/drawing/2014/main" id="{E1FFB43F-C4C4-429A-BA67-403E17623A61}"/>
                  </a:ext>
                </a:extLst>
              </p:cNvPr>
              <p:cNvSpPr txBox="1"/>
              <p:nvPr/>
            </p:nvSpPr>
            <p:spPr>
              <a:xfrm>
                <a:off x="4665142"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8" name="object 13">
                <a:extLst>
                  <a:ext uri="{FF2B5EF4-FFF2-40B4-BE49-F238E27FC236}">
                    <a16:creationId xmlns:a16="http://schemas.microsoft.com/office/drawing/2014/main" id="{4AEEFAC1-EAA1-45A9-B2E6-39CA0E915F97}"/>
                  </a:ext>
                </a:extLst>
              </p:cNvPr>
              <p:cNvSpPr txBox="1"/>
              <p:nvPr/>
            </p:nvSpPr>
            <p:spPr>
              <a:xfrm>
                <a:off x="4953000"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9" name="object 14">
                <a:extLst>
                  <a:ext uri="{FF2B5EF4-FFF2-40B4-BE49-F238E27FC236}">
                    <a16:creationId xmlns:a16="http://schemas.microsoft.com/office/drawing/2014/main" id="{1679500C-DA9C-4C46-BF8D-F95183EADDCC}"/>
                  </a:ext>
                </a:extLst>
              </p:cNvPr>
              <p:cNvSpPr txBox="1"/>
              <p:nvPr/>
            </p:nvSpPr>
            <p:spPr>
              <a:xfrm>
                <a:off x="5240858"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0" name="object 15">
                <a:extLst>
                  <a:ext uri="{FF2B5EF4-FFF2-40B4-BE49-F238E27FC236}">
                    <a16:creationId xmlns:a16="http://schemas.microsoft.com/office/drawing/2014/main" id="{CD8652CF-6761-4176-9EF0-A0D2FC7440FF}"/>
                  </a:ext>
                </a:extLst>
              </p:cNvPr>
              <p:cNvSpPr txBox="1"/>
              <p:nvPr/>
            </p:nvSpPr>
            <p:spPr>
              <a:xfrm>
                <a:off x="5528716"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16">
                <a:extLst>
                  <a:ext uri="{FF2B5EF4-FFF2-40B4-BE49-F238E27FC236}">
                    <a16:creationId xmlns:a16="http://schemas.microsoft.com/office/drawing/2014/main" id="{74C95799-1838-4757-AF2D-107D698ACB27}"/>
                  </a:ext>
                </a:extLst>
              </p:cNvPr>
              <p:cNvSpPr txBox="1"/>
              <p:nvPr/>
            </p:nvSpPr>
            <p:spPr>
              <a:xfrm>
                <a:off x="5816574"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2" name="object 17">
                <a:extLst>
                  <a:ext uri="{FF2B5EF4-FFF2-40B4-BE49-F238E27FC236}">
                    <a16:creationId xmlns:a16="http://schemas.microsoft.com/office/drawing/2014/main" id="{516B4EB7-889A-415E-B63C-3242A417D32C}"/>
                  </a:ext>
                </a:extLst>
              </p:cNvPr>
              <p:cNvSpPr txBox="1"/>
              <p:nvPr/>
            </p:nvSpPr>
            <p:spPr>
              <a:xfrm>
                <a:off x="6104433"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3" name="object 18">
                <a:extLst>
                  <a:ext uri="{FF2B5EF4-FFF2-40B4-BE49-F238E27FC236}">
                    <a16:creationId xmlns:a16="http://schemas.microsoft.com/office/drawing/2014/main" id="{91740683-4604-4980-BECD-76571E15AAC1}"/>
                  </a:ext>
                </a:extLst>
              </p:cNvPr>
              <p:cNvSpPr txBox="1"/>
              <p:nvPr/>
            </p:nvSpPr>
            <p:spPr>
              <a:xfrm>
                <a:off x="6392291"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4" name="object 19">
                <a:extLst>
                  <a:ext uri="{FF2B5EF4-FFF2-40B4-BE49-F238E27FC236}">
                    <a16:creationId xmlns:a16="http://schemas.microsoft.com/office/drawing/2014/main" id="{4D795868-4850-4B04-B34E-571E0FBA4CB5}"/>
                  </a:ext>
                </a:extLst>
              </p:cNvPr>
              <p:cNvSpPr txBox="1"/>
              <p:nvPr/>
            </p:nvSpPr>
            <p:spPr>
              <a:xfrm>
                <a:off x="6680149"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5" name="object 20">
                <a:extLst>
                  <a:ext uri="{FF2B5EF4-FFF2-40B4-BE49-F238E27FC236}">
                    <a16:creationId xmlns:a16="http://schemas.microsoft.com/office/drawing/2014/main" id="{252E8F1D-E7FB-49A3-8E7B-2A4066A6B23E}"/>
                  </a:ext>
                </a:extLst>
              </p:cNvPr>
              <p:cNvSpPr txBox="1"/>
              <p:nvPr/>
            </p:nvSpPr>
            <p:spPr>
              <a:xfrm>
                <a:off x="7831582"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6" name="object 21">
                <a:extLst>
                  <a:ext uri="{FF2B5EF4-FFF2-40B4-BE49-F238E27FC236}">
                    <a16:creationId xmlns:a16="http://schemas.microsoft.com/office/drawing/2014/main" id="{9958674A-E0D8-4CE1-A89C-949D4790D266}"/>
                  </a:ext>
                </a:extLst>
              </p:cNvPr>
              <p:cNvSpPr txBox="1"/>
              <p:nvPr/>
            </p:nvSpPr>
            <p:spPr>
              <a:xfrm>
                <a:off x="6968007"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7" name="object 22">
                <a:extLst>
                  <a:ext uri="{FF2B5EF4-FFF2-40B4-BE49-F238E27FC236}">
                    <a16:creationId xmlns:a16="http://schemas.microsoft.com/office/drawing/2014/main" id="{B1B811B3-9B80-4740-A51D-DEB15218F52D}"/>
                  </a:ext>
                </a:extLst>
              </p:cNvPr>
              <p:cNvSpPr txBox="1"/>
              <p:nvPr/>
            </p:nvSpPr>
            <p:spPr>
              <a:xfrm>
                <a:off x="7255865"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3">
                <a:extLst>
                  <a:ext uri="{FF2B5EF4-FFF2-40B4-BE49-F238E27FC236}">
                    <a16:creationId xmlns:a16="http://schemas.microsoft.com/office/drawing/2014/main" id="{51578D53-6284-4EED-B82C-8B982CD597A1}"/>
                  </a:ext>
                </a:extLst>
              </p:cNvPr>
              <p:cNvSpPr txBox="1"/>
              <p:nvPr/>
            </p:nvSpPr>
            <p:spPr>
              <a:xfrm>
                <a:off x="7543724" y="4402730"/>
                <a:ext cx="138499" cy="46626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1" name="object 24">
                <a:extLst>
                  <a:ext uri="{FF2B5EF4-FFF2-40B4-BE49-F238E27FC236}">
                    <a16:creationId xmlns:a16="http://schemas.microsoft.com/office/drawing/2014/main" id="{369BF71B-F10C-43F8-B7F8-B4751D14A345}"/>
                  </a:ext>
                </a:extLst>
              </p:cNvPr>
              <p:cNvSpPr txBox="1"/>
              <p:nvPr/>
            </p:nvSpPr>
            <p:spPr>
              <a:xfrm>
                <a:off x="1373368" y="2871088"/>
                <a:ext cx="107722" cy="120650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new HIV</a:t>
                </a:r>
                <a:r>
                  <a:rPr kumimoji="0" sz="7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infections</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2" name="object 25">
                <a:extLst>
                  <a:ext uri="{FF2B5EF4-FFF2-40B4-BE49-F238E27FC236}">
                    <a16:creationId xmlns:a16="http://schemas.microsoft.com/office/drawing/2014/main" id="{EA3F15F5-5B7A-4AC8-9A2A-7A61EC493B22}"/>
                  </a:ext>
                </a:extLst>
              </p:cNvPr>
              <p:cNvSpPr/>
              <p:nvPr/>
            </p:nvSpPr>
            <p:spPr>
              <a:xfrm>
                <a:off x="2037005" y="2608255"/>
                <a:ext cx="5974080" cy="1697989"/>
              </a:xfrm>
              <a:custGeom>
                <a:avLst/>
                <a:gdLst/>
                <a:ahLst/>
                <a:cxnLst/>
                <a:rect l="l" t="t" r="r" b="b"/>
                <a:pathLst>
                  <a:path w="5974080" h="1697990">
                    <a:moveTo>
                      <a:pt x="5973902" y="1697837"/>
                    </a:moveTo>
                    <a:lnTo>
                      <a:pt x="0" y="1697837"/>
                    </a:lnTo>
                    <a:lnTo>
                      <a:pt x="0"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6">
                <a:extLst>
                  <a:ext uri="{FF2B5EF4-FFF2-40B4-BE49-F238E27FC236}">
                    <a16:creationId xmlns:a16="http://schemas.microsoft.com/office/drawing/2014/main" id="{C4EB64A1-BA7A-4530-AB22-5A174E1CE098}"/>
                  </a:ext>
                </a:extLst>
              </p:cNvPr>
              <p:cNvSpPr/>
              <p:nvPr/>
            </p:nvSpPr>
            <p:spPr>
              <a:xfrm>
                <a:off x="2145000" y="2828925"/>
                <a:ext cx="4891405" cy="1200150"/>
              </a:xfrm>
              <a:custGeom>
                <a:avLst/>
                <a:gdLst/>
                <a:ahLst/>
                <a:cxnLst/>
                <a:rect l="l" t="t" r="r" b="b"/>
                <a:pathLst>
                  <a:path w="4891405" h="1200150">
                    <a:moveTo>
                      <a:pt x="4807498" y="837819"/>
                    </a:moveTo>
                    <a:lnTo>
                      <a:pt x="266661" y="837819"/>
                    </a:lnTo>
                    <a:lnTo>
                      <a:pt x="817397" y="843076"/>
                    </a:lnTo>
                    <a:lnTo>
                      <a:pt x="1315212" y="899401"/>
                    </a:lnTo>
                    <a:lnTo>
                      <a:pt x="1847545" y="929932"/>
                    </a:lnTo>
                    <a:lnTo>
                      <a:pt x="2331262" y="976249"/>
                    </a:lnTo>
                    <a:lnTo>
                      <a:pt x="3324199" y="1114272"/>
                    </a:lnTo>
                    <a:lnTo>
                      <a:pt x="3853421" y="1160614"/>
                    </a:lnTo>
                    <a:lnTo>
                      <a:pt x="4398175" y="1186230"/>
                    </a:lnTo>
                    <a:lnTo>
                      <a:pt x="4891366" y="1200061"/>
                    </a:lnTo>
                    <a:lnTo>
                      <a:pt x="4891366" y="842695"/>
                    </a:lnTo>
                    <a:lnTo>
                      <a:pt x="4807498" y="837819"/>
                    </a:lnTo>
                    <a:close/>
                  </a:path>
                  <a:path w="4891405" h="1200150">
                    <a:moveTo>
                      <a:pt x="544918" y="0"/>
                    </a:moveTo>
                    <a:lnTo>
                      <a:pt x="0" y="1028"/>
                    </a:lnTo>
                    <a:lnTo>
                      <a:pt x="0" y="844905"/>
                    </a:lnTo>
                    <a:lnTo>
                      <a:pt x="266661" y="837819"/>
                    </a:lnTo>
                    <a:lnTo>
                      <a:pt x="4807498" y="837819"/>
                    </a:lnTo>
                    <a:lnTo>
                      <a:pt x="4469841" y="818184"/>
                    </a:lnTo>
                    <a:lnTo>
                      <a:pt x="4121708" y="779526"/>
                    </a:lnTo>
                    <a:lnTo>
                      <a:pt x="3868572" y="728167"/>
                    </a:lnTo>
                    <a:lnTo>
                      <a:pt x="2929940" y="519099"/>
                    </a:lnTo>
                    <a:lnTo>
                      <a:pt x="2174722" y="283514"/>
                    </a:lnTo>
                    <a:lnTo>
                      <a:pt x="1750783" y="187159"/>
                    </a:lnTo>
                    <a:lnTo>
                      <a:pt x="1213205" y="72859"/>
                    </a:lnTo>
                    <a:lnTo>
                      <a:pt x="544918"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7">
                <a:extLst>
                  <a:ext uri="{FF2B5EF4-FFF2-40B4-BE49-F238E27FC236}">
                    <a16:creationId xmlns:a16="http://schemas.microsoft.com/office/drawing/2014/main" id="{17098A39-783A-48D4-A1F0-3E13EC94D2DF}"/>
                  </a:ext>
                </a:extLst>
              </p:cNvPr>
              <p:cNvSpPr/>
              <p:nvPr/>
            </p:nvSpPr>
            <p:spPr>
              <a:xfrm>
                <a:off x="2145002" y="3294296"/>
                <a:ext cx="4891405" cy="581025"/>
              </a:xfrm>
              <a:custGeom>
                <a:avLst/>
                <a:gdLst/>
                <a:ahLst/>
                <a:cxnLst/>
                <a:rect l="l" t="t" r="r" b="b"/>
                <a:pathLst>
                  <a:path w="4891405" h="581025">
                    <a:moveTo>
                      <a:pt x="0" y="0"/>
                    </a:moveTo>
                    <a:lnTo>
                      <a:pt x="575017" y="8140"/>
                    </a:lnTo>
                    <a:lnTo>
                      <a:pt x="991679" y="37553"/>
                    </a:lnTo>
                    <a:lnTo>
                      <a:pt x="1327213" y="82981"/>
                    </a:lnTo>
                    <a:lnTo>
                      <a:pt x="1727085" y="139306"/>
                    </a:lnTo>
                    <a:lnTo>
                      <a:pt x="2161692" y="208927"/>
                    </a:lnTo>
                    <a:lnTo>
                      <a:pt x="2677998" y="314032"/>
                    </a:lnTo>
                    <a:lnTo>
                      <a:pt x="3164306" y="402424"/>
                    </a:lnTo>
                    <a:lnTo>
                      <a:pt x="3596170" y="467817"/>
                    </a:lnTo>
                    <a:lnTo>
                      <a:pt x="4033875" y="526249"/>
                    </a:lnTo>
                    <a:lnTo>
                      <a:pt x="4379341" y="552437"/>
                    </a:lnTo>
                    <a:lnTo>
                      <a:pt x="4891379" y="580428"/>
                    </a:lnTo>
                  </a:path>
                </a:pathLst>
              </a:custGeom>
              <a:ln w="444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8">
                <a:extLst>
                  <a:ext uri="{FF2B5EF4-FFF2-40B4-BE49-F238E27FC236}">
                    <a16:creationId xmlns:a16="http://schemas.microsoft.com/office/drawing/2014/main" id="{2F5C52FC-5394-4109-88FF-C6B38C82E585}"/>
                  </a:ext>
                </a:extLst>
              </p:cNvPr>
              <p:cNvSpPr/>
              <p:nvPr/>
            </p:nvSpPr>
            <p:spPr>
              <a:xfrm>
                <a:off x="7833600" y="4183200"/>
                <a:ext cx="100800" cy="1008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046958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4EF665-4261-4EF8-9231-1CA5D1C39D9A}"/>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Start Free Stay Free AIDS Free targets and 2017 status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4F59C0C8-FB06-4283-927C-DACA9FF2CB4A}"/>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2018 estimates.</a:t>
              </a:r>
            </a:p>
          </p:txBody>
        </p:sp>
        <p:sp>
          <p:nvSpPr>
            <p:cNvPr id="7" name="Rectangle 6">
              <a:extLst>
                <a:ext uri="{FF2B5EF4-FFF2-40B4-BE49-F238E27FC236}">
                  <a16:creationId xmlns:a16="http://schemas.microsoft.com/office/drawing/2014/main" id="{B8A2A113-C024-4C8A-8440-3AAB00C917EB}"/>
                </a:ext>
              </a:extLst>
            </p:cNvPr>
            <p:cNvSpPr/>
            <p:nvPr/>
          </p:nvSpPr>
          <p:spPr>
            <a:xfrm>
              <a:off x="0" y="6156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Countries with fewer than 100 new infections in the adult population.</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43" name="bk object 17">
              <a:extLst>
                <a:ext uri="{FF2B5EF4-FFF2-40B4-BE49-F238E27FC236}">
                  <a16:creationId xmlns:a16="http://schemas.microsoft.com/office/drawing/2014/main" id="{1AEECE2A-8CC0-4042-8BB6-F8E0563325C9}"/>
                </a:ext>
              </a:extLst>
            </p:cNvPr>
            <p:cNvSpPr/>
            <p:nvPr/>
          </p:nvSpPr>
          <p:spPr>
            <a:xfrm>
              <a:off x="5490000" y="3477600"/>
              <a:ext cx="3780000" cy="5868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A8C6D1"/>
            </a:solidFill>
          </p:spPr>
          <p:txBody>
            <a:bodyPr wrap="square" lIns="108000" tIns="36000" rIns="36000" bIns="36000" rtlCol="0" anchor="ctr"/>
            <a:lstStyle/>
            <a:p>
              <a:r>
                <a:rPr lang="en-GB" sz="1100" dirty="0">
                  <a:solidFill>
                    <a:prstClr val="black"/>
                  </a:solidFill>
                  <a:latin typeface="Arial Nova" panose="020B0504020202020204" pitchFamily="34" charset="0"/>
                </a:rPr>
                <a:t>340 000 [200 000–490 000]</a:t>
              </a:r>
            </a:p>
          </p:txBody>
        </p:sp>
        <p:sp>
          <p:nvSpPr>
            <p:cNvPr id="44" name="bk object 17">
              <a:extLst>
                <a:ext uri="{FF2B5EF4-FFF2-40B4-BE49-F238E27FC236}">
                  <a16:creationId xmlns:a16="http://schemas.microsoft.com/office/drawing/2014/main" id="{61E72803-86AD-4299-AE84-398976F78679}"/>
                </a:ext>
              </a:extLst>
            </p:cNvPr>
            <p:cNvSpPr/>
            <p:nvPr/>
          </p:nvSpPr>
          <p:spPr>
            <a:xfrm>
              <a:off x="5490000" y="4874400"/>
              <a:ext cx="3780000" cy="5868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A8C6D1"/>
            </a:solidFill>
          </p:spPr>
          <p:txBody>
            <a:bodyPr wrap="square" lIns="108000" tIns="36000" rIns="36000" bIns="36000" rtlCol="0" anchor="ctr"/>
            <a:lstStyle/>
            <a:p>
              <a:r>
                <a:rPr lang="en-GB" sz="1100" dirty="0">
                  <a:solidFill>
                    <a:prstClr val="black"/>
                  </a:solidFill>
                  <a:latin typeface="Arial Nova" panose="020B0504020202020204" pitchFamily="34" charset="0"/>
                </a:rPr>
                <a:t>52% [38–68%]</a:t>
              </a:r>
            </a:p>
          </p:txBody>
        </p:sp>
        <p:sp>
          <p:nvSpPr>
            <p:cNvPr id="42" name="bk object 17">
              <a:extLst>
                <a:ext uri="{FF2B5EF4-FFF2-40B4-BE49-F238E27FC236}">
                  <a16:creationId xmlns:a16="http://schemas.microsoft.com/office/drawing/2014/main" id="{7577920F-CCD3-4AD8-BD8A-E91E35A3875E}"/>
                </a:ext>
              </a:extLst>
            </p:cNvPr>
            <p:cNvSpPr/>
            <p:nvPr/>
          </p:nvSpPr>
          <p:spPr>
            <a:xfrm>
              <a:off x="5490000" y="2268000"/>
              <a:ext cx="3780000" cy="5868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A8C6D1"/>
            </a:solidFill>
          </p:spPr>
          <p:txBody>
            <a:bodyPr wrap="square" lIns="108000" tIns="36000" rIns="36000" bIns="36000" rtlCol="0" anchor="ctr"/>
            <a:lstStyle/>
            <a:p>
              <a:r>
                <a:rPr lang="en-GB" sz="1100" dirty="0">
                  <a:solidFill>
                    <a:prstClr val="black"/>
                  </a:solidFill>
                  <a:latin typeface="Arial Nova" panose="020B0504020202020204" pitchFamily="34" charset="0"/>
                </a:rPr>
                <a:t>180 000 [110 000–260 000]</a:t>
              </a:r>
            </a:p>
          </p:txBody>
        </p:sp>
        <p:sp>
          <p:nvSpPr>
            <p:cNvPr id="8" name="bk object 16">
              <a:extLst>
                <a:ext uri="{FF2B5EF4-FFF2-40B4-BE49-F238E27FC236}">
                  <a16:creationId xmlns:a16="http://schemas.microsoft.com/office/drawing/2014/main" id="{44E84741-6D56-4258-B3B8-E0AA73C7BF97}"/>
                </a:ext>
              </a:extLst>
            </p:cNvPr>
            <p:cNvSpPr/>
            <p:nvPr/>
          </p:nvSpPr>
          <p:spPr>
            <a:xfrm>
              <a:off x="1170000" y="1710000"/>
              <a:ext cx="4302000" cy="5400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78A7B7"/>
            </a:solidFill>
          </p:spPr>
          <p:txBody>
            <a:bodyPr wrap="square" lIns="108000" tIns="36000" rIns="108000" bIns="36000" rtlCol="0" anchor="ctr"/>
            <a:lstStyle/>
            <a:p>
              <a:pPr lvl="0"/>
              <a:r>
                <a:rPr lang="en-US" sz="1400" b="1" dirty="0">
                  <a:solidFill>
                    <a:schemeClr val="bg1"/>
                  </a:solidFill>
                  <a:latin typeface="Arial Nova" panose="020B0504020202020204" pitchFamily="34" charset="0"/>
                </a:rPr>
                <a:t>Target</a:t>
              </a:r>
              <a:endParaRPr kumimoji="0" lang="en-US" sz="1400" b="1" i="0" u="none" strike="noStrike" kern="1200" cap="none" spc="0" normalizeH="0" baseline="0" noProof="0" dirty="0">
                <a:ln>
                  <a:noFill/>
                </a:ln>
                <a:solidFill>
                  <a:schemeClr val="bg1"/>
                </a:solidFill>
                <a:effectLst/>
                <a:uLnTx/>
                <a:uFillTx/>
                <a:latin typeface="Arial Nova" panose="020B0504020202020204" pitchFamily="34" charset="0"/>
              </a:endParaRPr>
            </a:p>
          </p:txBody>
        </p:sp>
        <p:sp>
          <p:nvSpPr>
            <p:cNvPr id="9" name="bk object 17">
              <a:extLst>
                <a:ext uri="{FF2B5EF4-FFF2-40B4-BE49-F238E27FC236}">
                  <a16:creationId xmlns:a16="http://schemas.microsoft.com/office/drawing/2014/main" id="{43DE19F9-0CC5-4389-842D-4FF52753BCCB}"/>
                </a:ext>
              </a:extLst>
            </p:cNvPr>
            <p:cNvSpPr/>
            <p:nvPr/>
          </p:nvSpPr>
          <p:spPr>
            <a:xfrm>
              <a:off x="5490000" y="1710000"/>
              <a:ext cx="3780000" cy="540000"/>
            </a:xfrm>
            <a:custGeom>
              <a:avLst/>
              <a:gdLst/>
              <a:ahLst/>
              <a:cxnLst/>
              <a:rect l="l" t="t" r="r" b="b"/>
              <a:pathLst>
                <a:path w="5355590" h="567689">
                  <a:moveTo>
                    <a:pt x="5355208" y="0"/>
                  </a:moveTo>
                  <a:lnTo>
                    <a:pt x="0" y="0"/>
                  </a:lnTo>
                  <a:lnTo>
                    <a:pt x="0" y="567397"/>
                  </a:lnTo>
                  <a:lnTo>
                    <a:pt x="5355208" y="567397"/>
                  </a:lnTo>
                  <a:lnTo>
                    <a:pt x="5355208" y="0"/>
                  </a:lnTo>
                  <a:close/>
                </a:path>
              </a:pathLst>
            </a:custGeom>
            <a:solidFill>
              <a:srgbClr val="78A7B7"/>
            </a:solidFill>
          </p:spPr>
          <p:txBody>
            <a:bodyPr wrap="square" lIns="108000" tIns="36000" rIns="36000" bIns="36000" rtlCol="0" anchor="ctr"/>
            <a:lstStyle/>
            <a:p>
              <a:r>
                <a:rPr lang="en-GB" sz="1400" b="1" dirty="0">
                  <a:solidFill>
                    <a:schemeClr val="bg1"/>
                  </a:solidFill>
                  <a:latin typeface="Arial Nova" panose="020B0504020202020204" pitchFamily="34" charset="0"/>
                </a:rPr>
                <a:t>Status in 2017</a:t>
              </a:r>
            </a:p>
          </p:txBody>
        </p:sp>
        <p:sp>
          <p:nvSpPr>
            <p:cNvPr id="10" name="bk object 18">
              <a:extLst>
                <a:ext uri="{FF2B5EF4-FFF2-40B4-BE49-F238E27FC236}">
                  <a16:creationId xmlns:a16="http://schemas.microsoft.com/office/drawing/2014/main" id="{A26BED3B-BA79-4F52-8346-3173FFCB3C6C}"/>
                </a:ext>
              </a:extLst>
            </p:cNvPr>
            <p:cNvSpPr/>
            <p:nvPr/>
          </p:nvSpPr>
          <p:spPr>
            <a:xfrm>
              <a:off x="5490000" y="2872800"/>
              <a:ext cx="3780000" cy="586800"/>
            </a:xfrm>
            <a:custGeom>
              <a:avLst/>
              <a:gdLst/>
              <a:ahLst/>
              <a:cxnLst/>
              <a:rect l="l" t="t" r="r" b="b"/>
              <a:pathLst>
                <a:path w="5355590" h="1177289">
                  <a:moveTo>
                    <a:pt x="5355208" y="0"/>
                  </a:moveTo>
                  <a:lnTo>
                    <a:pt x="0" y="0"/>
                  </a:lnTo>
                  <a:lnTo>
                    <a:pt x="0" y="1176997"/>
                  </a:lnTo>
                  <a:lnTo>
                    <a:pt x="5355208" y="1176997"/>
                  </a:lnTo>
                  <a:lnTo>
                    <a:pt x="5355208" y="0"/>
                  </a:lnTo>
                  <a:close/>
                </a:path>
              </a:pathLst>
            </a:custGeom>
            <a:solidFill>
              <a:srgbClr val="E2EDF0"/>
            </a:solidFill>
          </p:spPr>
          <p:txBody>
            <a:bodyPr wrap="square" lIns="108000" tIns="36000" rIns="36000" bIns="36000" rtlCol="0" anchor="ctr"/>
            <a:lstStyle/>
            <a:p>
              <a:r>
                <a:rPr lang="en-US" sz="1100" dirty="0">
                  <a:solidFill>
                    <a:prstClr val="black"/>
                  </a:solidFill>
                  <a:latin typeface="Arial Nova" panose="020B0504020202020204" pitchFamily="34" charset="0"/>
                </a:rPr>
                <a:t>80% [61–95%] (Priority country progress in Figure 5.2.)</a:t>
              </a:r>
              <a:endParaRPr lang="en-GB" sz="1100" dirty="0">
                <a:solidFill>
                  <a:prstClr val="black"/>
                </a:solidFill>
                <a:latin typeface="Arial Nova" panose="020B0504020202020204" pitchFamily="34" charset="0"/>
              </a:endParaRPr>
            </a:p>
          </p:txBody>
        </p:sp>
        <p:sp>
          <p:nvSpPr>
            <p:cNvPr id="11" name="bk object 19">
              <a:extLst>
                <a:ext uri="{FF2B5EF4-FFF2-40B4-BE49-F238E27FC236}">
                  <a16:creationId xmlns:a16="http://schemas.microsoft.com/office/drawing/2014/main" id="{2C6D8D61-2F03-4501-8BDB-7E552D725F94}"/>
                </a:ext>
              </a:extLst>
            </p:cNvPr>
            <p:cNvSpPr/>
            <p:nvPr/>
          </p:nvSpPr>
          <p:spPr>
            <a:xfrm>
              <a:off x="5490000" y="4082400"/>
              <a:ext cx="3780000" cy="774000"/>
            </a:xfrm>
            <a:custGeom>
              <a:avLst/>
              <a:gdLst/>
              <a:ahLst/>
              <a:cxnLst/>
              <a:rect l="l" t="t" r="r" b="b"/>
              <a:pathLst>
                <a:path w="5355590" h="720089">
                  <a:moveTo>
                    <a:pt x="5355208" y="0"/>
                  </a:moveTo>
                  <a:lnTo>
                    <a:pt x="0" y="0"/>
                  </a:lnTo>
                  <a:lnTo>
                    <a:pt x="0" y="719797"/>
                  </a:lnTo>
                  <a:lnTo>
                    <a:pt x="5355208" y="719797"/>
                  </a:lnTo>
                  <a:lnTo>
                    <a:pt x="5355208" y="0"/>
                  </a:lnTo>
                  <a:close/>
                </a:path>
              </a:pathLst>
            </a:custGeom>
            <a:solidFill>
              <a:srgbClr val="E2EDF0"/>
            </a:solidFill>
          </p:spPr>
          <p:txBody>
            <a:bodyPr wrap="square" lIns="108000" tIns="36000" rIns="36000" bIns="36000" rtlCol="0" anchor="ctr"/>
            <a:lstStyle/>
            <a:p>
              <a:r>
                <a:rPr lang="en-GB" sz="1100" dirty="0">
                  <a:solidFill>
                    <a:prstClr val="black"/>
                  </a:solidFill>
                  <a:latin typeface="Arial Nova" panose="020B0504020202020204" pitchFamily="34" charset="0"/>
                </a:rPr>
                <a:t>6.9 million</a:t>
              </a:r>
            </a:p>
          </p:txBody>
        </p:sp>
        <p:sp>
          <p:nvSpPr>
            <p:cNvPr id="13" name="bk object 21">
              <a:extLst>
                <a:ext uri="{FF2B5EF4-FFF2-40B4-BE49-F238E27FC236}">
                  <a16:creationId xmlns:a16="http://schemas.microsoft.com/office/drawing/2014/main" id="{633805FC-AB6D-4E97-8869-7345DA0D9FBF}"/>
                </a:ext>
              </a:extLst>
            </p:cNvPr>
            <p:cNvSpPr/>
            <p:nvPr/>
          </p:nvSpPr>
          <p:spPr>
            <a:xfrm>
              <a:off x="1170000" y="2268000"/>
              <a:ext cx="4302000" cy="586800"/>
            </a:xfrm>
            <a:custGeom>
              <a:avLst/>
              <a:gdLst/>
              <a:ahLst/>
              <a:cxnLst/>
              <a:rect l="l" t="t" r="r" b="b"/>
              <a:pathLst>
                <a:path w="1294764" h="944244">
                  <a:moveTo>
                    <a:pt x="0" y="0"/>
                  </a:moveTo>
                  <a:lnTo>
                    <a:pt x="1294676" y="0"/>
                  </a:lnTo>
                  <a:lnTo>
                    <a:pt x="1294676" y="944194"/>
                  </a:lnTo>
                  <a:lnTo>
                    <a:pt x="0" y="944194"/>
                  </a:lnTo>
                  <a:lnTo>
                    <a:pt x="0" y="0"/>
                  </a:lnTo>
                  <a:close/>
                </a:path>
              </a:pathLst>
            </a:custGeom>
            <a:solidFill>
              <a:srgbClr val="A8C6D1"/>
            </a:solidFill>
          </p:spPr>
          <p:txBody>
            <a:bodyPr wrap="square" lIns="108000" tIns="108000" rIns="108000" bIns="108000" rtlCol="0" anchor="ctr">
              <a:spAutoFit/>
            </a:bodyPr>
            <a:lstStyle/>
            <a:p>
              <a:r>
                <a:rPr lang="en-US" sz="1100" dirty="0">
                  <a:solidFill>
                    <a:prstClr val="black"/>
                  </a:solidFill>
                  <a:latin typeface="Arial Nova" panose="020B0504020202020204" pitchFamily="34" charset="0"/>
                </a:rPr>
                <a:t>By 2018, reduce new HIV infections among children to less than 40 000 per year and to less than 20 000 by 2020.</a:t>
              </a:r>
              <a:endParaRPr lang="en-GB" sz="1100" dirty="0">
                <a:solidFill>
                  <a:prstClr val="black"/>
                </a:solidFill>
                <a:latin typeface="Arial Nova" panose="020B0504020202020204" pitchFamily="34" charset="0"/>
              </a:endParaRPr>
            </a:p>
          </p:txBody>
        </p:sp>
        <p:sp>
          <p:nvSpPr>
            <p:cNvPr id="14" name="bk object 22">
              <a:extLst>
                <a:ext uri="{FF2B5EF4-FFF2-40B4-BE49-F238E27FC236}">
                  <a16:creationId xmlns:a16="http://schemas.microsoft.com/office/drawing/2014/main" id="{F999C4FC-7AC3-4DF0-8FD6-868D9A731737}"/>
                </a:ext>
              </a:extLst>
            </p:cNvPr>
            <p:cNvSpPr/>
            <p:nvPr/>
          </p:nvSpPr>
          <p:spPr>
            <a:xfrm>
              <a:off x="1170001" y="2872800"/>
              <a:ext cx="4302000" cy="586800"/>
            </a:xfrm>
            <a:custGeom>
              <a:avLst/>
              <a:gdLst/>
              <a:ahLst/>
              <a:cxnLst/>
              <a:rect l="l" t="t" r="r" b="b"/>
              <a:pathLst>
                <a:path w="1294764" h="1177289">
                  <a:moveTo>
                    <a:pt x="0" y="0"/>
                  </a:moveTo>
                  <a:lnTo>
                    <a:pt x="1294676" y="0"/>
                  </a:lnTo>
                  <a:lnTo>
                    <a:pt x="1294676" y="1176997"/>
                  </a:lnTo>
                  <a:lnTo>
                    <a:pt x="0" y="1176997"/>
                  </a:lnTo>
                  <a:lnTo>
                    <a:pt x="0" y="0"/>
                  </a:lnTo>
                  <a:close/>
                </a:path>
              </a:pathLst>
            </a:custGeom>
            <a:solidFill>
              <a:srgbClr val="E2EDF0"/>
            </a:solidFill>
          </p:spPr>
          <p:txBody>
            <a:bodyPr wrap="square" lIns="108000" tIns="108000" rIns="108000" bIns="108000" rtlCol="0" anchor="ctr">
              <a:spAutoFit/>
            </a:bodyPr>
            <a:lstStyle/>
            <a:p>
              <a:r>
                <a:rPr lang="en-US" sz="1100" dirty="0">
                  <a:solidFill>
                    <a:prstClr val="black"/>
                  </a:solidFill>
                  <a:latin typeface="Arial Nova" panose="020B0504020202020204" pitchFamily="34" charset="0"/>
                </a:rPr>
                <a:t>By 2018, reach and sustain 95% of pregnant women living with HIV on lifelong antiretroviral therapy.</a:t>
              </a:r>
              <a:endParaRPr lang="en-GB" sz="1100" dirty="0">
                <a:solidFill>
                  <a:prstClr val="black"/>
                </a:solidFill>
                <a:latin typeface="Arial Nova" panose="020B0504020202020204" pitchFamily="34" charset="0"/>
              </a:endParaRPr>
            </a:p>
          </p:txBody>
        </p:sp>
        <p:sp>
          <p:nvSpPr>
            <p:cNvPr id="15" name="bk object 23">
              <a:extLst>
                <a:ext uri="{FF2B5EF4-FFF2-40B4-BE49-F238E27FC236}">
                  <a16:creationId xmlns:a16="http://schemas.microsoft.com/office/drawing/2014/main" id="{FDE7F590-65BD-4470-B4D3-7543AA5573B4}"/>
                </a:ext>
              </a:extLst>
            </p:cNvPr>
            <p:cNvSpPr/>
            <p:nvPr/>
          </p:nvSpPr>
          <p:spPr>
            <a:xfrm>
              <a:off x="1169999" y="3477600"/>
              <a:ext cx="4302000" cy="5868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A8C6D1"/>
            </a:solidFill>
          </p:spPr>
          <p:txBody>
            <a:bodyPr wrap="square" lIns="108000" tIns="108000" rIns="108000" bIns="108000" rtlCol="0" anchor="ctr">
              <a:spAutoFit/>
            </a:bodyPr>
            <a:lstStyle/>
            <a:p>
              <a:r>
                <a:rPr lang="en-US" sz="1100" dirty="0">
                  <a:solidFill>
                    <a:prstClr val="black"/>
                  </a:solidFill>
                  <a:latin typeface="Arial Nova" panose="020B0504020202020204" pitchFamily="34" charset="0"/>
                </a:rPr>
                <a:t>By 2020, reduce the number of new HIV infections among adolescents and young women to less than 100 000.</a:t>
              </a:r>
              <a:endParaRPr lang="en-GB" sz="1100" dirty="0">
                <a:solidFill>
                  <a:prstClr val="black"/>
                </a:solidFill>
                <a:latin typeface="Arial Nova" panose="020B0504020202020204" pitchFamily="34" charset="0"/>
              </a:endParaRPr>
            </a:p>
          </p:txBody>
        </p:sp>
        <p:sp>
          <p:nvSpPr>
            <p:cNvPr id="16" name="bk object 24">
              <a:extLst>
                <a:ext uri="{FF2B5EF4-FFF2-40B4-BE49-F238E27FC236}">
                  <a16:creationId xmlns:a16="http://schemas.microsoft.com/office/drawing/2014/main" id="{0B3C039C-2715-448D-B4AF-38CE7C2100FC}"/>
                </a:ext>
              </a:extLst>
            </p:cNvPr>
            <p:cNvSpPr/>
            <p:nvPr/>
          </p:nvSpPr>
          <p:spPr>
            <a:xfrm>
              <a:off x="1170000" y="4082400"/>
              <a:ext cx="4302000" cy="774000"/>
            </a:xfrm>
            <a:custGeom>
              <a:avLst/>
              <a:gdLst/>
              <a:ahLst/>
              <a:cxnLst/>
              <a:rect l="l" t="t" r="r" b="b"/>
              <a:pathLst>
                <a:path w="1294764" h="720089">
                  <a:moveTo>
                    <a:pt x="0" y="0"/>
                  </a:moveTo>
                  <a:lnTo>
                    <a:pt x="1294676" y="0"/>
                  </a:lnTo>
                  <a:lnTo>
                    <a:pt x="1294676" y="719797"/>
                  </a:lnTo>
                  <a:lnTo>
                    <a:pt x="0" y="719797"/>
                  </a:lnTo>
                  <a:lnTo>
                    <a:pt x="0" y="0"/>
                  </a:lnTo>
                  <a:close/>
                </a:path>
              </a:pathLst>
            </a:custGeom>
            <a:solidFill>
              <a:srgbClr val="E2EDF0"/>
            </a:solidFill>
          </p:spPr>
          <p:txBody>
            <a:bodyPr wrap="square" lIns="108000" tIns="108000" rIns="108000" bIns="108000" rtlCol="0" anchor="ctr">
              <a:spAutoFit/>
            </a:bodyPr>
            <a:lstStyle/>
            <a:p>
              <a:r>
                <a:rPr lang="en-US" sz="1100" dirty="0">
                  <a:solidFill>
                    <a:prstClr val="black"/>
                  </a:solidFill>
                  <a:latin typeface="Arial Nova" panose="020B0504020202020204" pitchFamily="34" charset="0"/>
                </a:rPr>
                <a:t>By 2020, provide voluntary medical male circumcision to an additional 25 million adolescent boys and men, with a focus on young men aged 15–29 years.</a:t>
              </a:r>
              <a:endParaRPr lang="en-GB" sz="1100" dirty="0">
                <a:solidFill>
                  <a:prstClr val="black"/>
                </a:solidFill>
                <a:latin typeface="Arial Nova" panose="020B0504020202020204" pitchFamily="34" charset="0"/>
              </a:endParaRPr>
            </a:p>
          </p:txBody>
        </p:sp>
        <p:sp>
          <p:nvSpPr>
            <p:cNvPr id="17" name="bk object 25">
              <a:extLst>
                <a:ext uri="{FF2B5EF4-FFF2-40B4-BE49-F238E27FC236}">
                  <a16:creationId xmlns:a16="http://schemas.microsoft.com/office/drawing/2014/main" id="{CA63401E-FD34-4E40-B389-CB8D3D85D1E4}"/>
                </a:ext>
              </a:extLst>
            </p:cNvPr>
            <p:cNvSpPr/>
            <p:nvPr/>
          </p:nvSpPr>
          <p:spPr>
            <a:xfrm>
              <a:off x="1170000" y="4874400"/>
              <a:ext cx="4302000" cy="586800"/>
            </a:xfrm>
            <a:custGeom>
              <a:avLst/>
              <a:gdLst/>
              <a:ahLst/>
              <a:cxnLst/>
              <a:rect l="l" t="t" r="r" b="b"/>
              <a:pathLst>
                <a:path w="1294764" h="567689">
                  <a:moveTo>
                    <a:pt x="0" y="0"/>
                  </a:moveTo>
                  <a:lnTo>
                    <a:pt x="1294676" y="0"/>
                  </a:lnTo>
                  <a:lnTo>
                    <a:pt x="1294676" y="567397"/>
                  </a:lnTo>
                  <a:lnTo>
                    <a:pt x="0" y="567397"/>
                  </a:lnTo>
                  <a:lnTo>
                    <a:pt x="0" y="0"/>
                  </a:lnTo>
                  <a:close/>
                </a:path>
              </a:pathLst>
            </a:custGeom>
            <a:solidFill>
              <a:srgbClr val="A8C6D1"/>
            </a:solidFill>
          </p:spPr>
          <p:txBody>
            <a:bodyPr wrap="square" lIns="108000" tIns="108000" rIns="108000" bIns="108000" rtlCol="0" anchor="ctr">
              <a:spAutoFit/>
            </a:bodyPr>
            <a:lstStyle/>
            <a:p>
              <a:r>
                <a:rPr lang="en-US" sz="1100" dirty="0">
                  <a:solidFill>
                    <a:prstClr val="black"/>
                  </a:solidFill>
                  <a:latin typeface="Arial Nova" panose="020B0504020202020204" pitchFamily="34" charset="0"/>
                </a:rPr>
                <a:t>By 2020, provide antiretroviral to therapy to 90% </a:t>
              </a:r>
              <a:r>
                <a:rPr lang="en-US" sz="1100">
                  <a:solidFill>
                    <a:prstClr val="black"/>
                  </a:solidFill>
                  <a:latin typeface="Arial Nova" panose="020B0504020202020204" pitchFamily="34" charset="0"/>
                </a:rPr>
                <a:t>of all children living with </a:t>
              </a:r>
              <a:r>
                <a:rPr lang="en-US" sz="1100" dirty="0">
                  <a:solidFill>
                    <a:prstClr val="black"/>
                  </a:solidFill>
                  <a:latin typeface="Arial Nova" panose="020B0504020202020204" pitchFamily="34" charset="0"/>
                </a:rPr>
                <a:t>HIV and at least 1 million adolescents living with HIV.</a:t>
              </a:r>
              <a:endParaRPr lang="en-GB" sz="1100" dirty="0">
                <a:solidFill>
                  <a:prstClr val="black"/>
                </a:solidFill>
                <a:latin typeface="Arial Nova" panose="020B0504020202020204" pitchFamily="34" charset="0"/>
              </a:endParaRPr>
            </a:p>
          </p:txBody>
        </p:sp>
      </p:grpSp>
    </p:spTree>
    <p:extLst>
      <p:ext uri="{BB962C8B-B14F-4D97-AF65-F5344CB8AC3E}">
        <p14:creationId xmlns:p14="http://schemas.microsoft.com/office/powerpoint/2010/main" val="2588097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71B5F2-4A06-4F5F-9913-DAC1EE83DEC4}"/>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High coverage in high-prevalence countries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728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Proportions of pregnant HIV-positive women in priority countries receiving antiretroviral medicines to prevent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mother-to-child transmission, 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413CF4E0-6C61-46CF-8E16-978900A8C0E9}"/>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pic>
          <p:nvPicPr>
            <p:cNvPr id="8" name="Picture 7" descr="A screenshot of a cell phone&#10;&#10;Description generated with very high confidence">
              <a:extLst>
                <a:ext uri="{FF2B5EF4-FFF2-40B4-BE49-F238E27FC236}">
                  <a16:creationId xmlns:a16="http://schemas.microsoft.com/office/drawing/2014/main" id="{B241A43E-13DA-40EE-B0D3-EA2114146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00" y="2340000"/>
              <a:ext cx="7510923" cy="2499577"/>
            </a:xfrm>
            <a:prstGeom prst="rect">
              <a:avLst/>
            </a:prstGeom>
          </p:spPr>
        </p:pic>
      </p:grpSp>
    </p:spTree>
    <p:extLst>
      <p:ext uri="{BB962C8B-B14F-4D97-AF65-F5344CB8AC3E}">
        <p14:creationId xmlns:p14="http://schemas.microsoft.com/office/powerpoint/2010/main" val="96915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sz="4000" dirty="0">
                <a:solidFill>
                  <a:schemeClr val="bg1"/>
                </a:solidFill>
                <a:latin typeface="Avenir LT 65 Medium" panose="020B0603020000020003" pitchFamily="34" charset="0"/>
              </a:rPr>
              <a:t>6. </a:t>
            </a:r>
            <a:r>
              <a:rPr lang="en-US" sz="4000" dirty="0">
                <a:solidFill>
                  <a:schemeClr val="bg1"/>
                </a:solidFill>
                <a:latin typeface="Avenir LT Std 65 Medium" panose="020B0803020203020204" pitchFamily="34" charset="0"/>
              </a:rPr>
              <a:t>AIDS out of isolation</a:t>
            </a:r>
            <a:endParaRPr lang="en-GB" sz="40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4236990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00733F-5D4C-405F-A0B6-29C99B16735D}"/>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Population-based surveys</a:t>
              </a:r>
              <a:r>
                <a:rPr lang="en-US" sz="700">
                  <a:solidFill>
                    <a:prstClr val="black"/>
                  </a:solidFill>
                  <a:latin typeface="Arial Nova" panose="020B0504020202020204" pitchFamily="34" charset="0"/>
                </a:rPr>
                <a:t>, 2012–2017</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Women are not having their family planning needs met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Percentage of women (aged 15–49 years) who had their demand for family planning satisfied by modern methods,</a:t>
              </a:r>
            </a:p>
            <a:p>
              <a:pPr lvl="0" defTabSz="914400">
                <a:defRPr/>
              </a:pPr>
              <a:r>
                <a:rPr lang="en-US" sz="1200" i="1" dirty="0">
                  <a:latin typeface="Arial Nova Light" panose="020B0304020202020204" pitchFamily="34" charset="0"/>
                </a:rPr>
                <a:t>countries with available data, 2012–2017</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grpSp>
          <p:nvGrpSpPr>
            <p:cNvPr id="5" name="Group 4">
              <a:extLst>
                <a:ext uri="{FF2B5EF4-FFF2-40B4-BE49-F238E27FC236}">
                  <a16:creationId xmlns:a16="http://schemas.microsoft.com/office/drawing/2014/main" id="{FBCA7E7B-29A0-44A5-860C-BF46DC2FC63F}"/>
                </a:ext>
              </a:extLst>
            </p:cNvPr>
            <p:cNvGrpSpPr/>
            <p:nvPr/>
          </p:nvGrpSpPr>
          <p:grpSpPr>
            <a:xfrm>
              <a:off x="1384006" y="2312876"/>
              <a:ext cx="6601421" cy="2610801"/>
              <a:chOff x="1384006" y="2312876"/>
              <a:chExt cx="6601421" cy="2610801"/>
            </a:xfrm>
          </p:grpSpPr>
          <p:sp>
            <p:nvSpPr>
              <p:cNvPr id="96" name="bk object 16">
                <a:extLst>
                  <a:ext uri="{FF2B5EF4-FFF2-40B4-BE49-F238E27FC236}">
                    <a16:creationId xmlns:a16="http://schemas.microsoft.com/office/drawing/2014/main" id="{BBC8003D-1E9F-4F53-ABAD-FFFB1938DF08}"/>
                  </a:ext>
                </a:extLst>
              </p:cNvPr>
              <p:cNvSpPr/>
              <p:nvPr/>
            </p:nvSpPr>
            <p:spPr>
              <a:xfrm>
                <a:off x="1676636" y="2312876"/>
                <a:ext cx="6165383" cy="2610801"/>
              </a:xfrm>
              <a:prstGeom prst="rect">
                <a:avLst/>
              </a:prstGeom>
              <a:blipFill>
                <a:blip r:embed="rId2" cstate="print"/>
                <a:stretch>
                  <a:fillRect/>
                </a:stretch>
              </a:blipFill>
            </p:spPr>
            <p:txBody>
              <a:bodyPr wrap="square" lIns="0" tIns="0" rIns="0" bIns="0" rtlCol="0"/>
              <a:lstStyle/>
              <a:p>
                <a:endParaRPr/>
              </a:p>
            </p:txBody>
          </p:sp>
          <p:sp>
            <p:nvSpPr>
              <p:cNvPr id="97" name="bk object 17">
                <a:extLst>
                  <a:ext uri="{FF2B5EF4-FFF2-40B4-BE49-F238E27FC236}">
                    <a16:creationId xmlns:a16="http://schemas.microsoft.com/office/drawing/2014/main" id="{F9502FF7-6CC0-444A-8ECE-D7121430765F}"/>
                  </a:ext>
                </a:extLst>
              </p:cNvPr>
              <p:cNvSpPr/>
              <p:nvPr/>
            </p:nvSpPr>
            <p:spPr>
              <a:xfrm>
                <a:off x="7682168" y="4260539"/>
                <a:ext cx="45085" cy="34925"/>
              </a:xfrm>
              <a:custGeom>
                <a:avLst/>
                <a:gdLst/>
                <a:ahLst/>
                <a:cxnLst/>
                <a:rect l="l" t="t" r="r" b="b"/>
                <a:pathLst>
                  <a:path w="45084" h="34925">
                    <a:moveTo>
                      <a:pt x="6083" y="0"/>
                    </a:moveTo>
                    <a:lnTo>
                      <a:pt x="0" y="2031"/>
                    </a:lnTo>
                    <a:lnTo>
                      <a:pt x="38557" y="34505"/>
                    </a:lnTo>
                    <a:lnTo>
                      <a:pt x="44640" y="34505"/>
                    </a:lnTo>
                    <a:lnTo>
                      <a:pt x="6083" y="0"/>
                    </a:lnTo>
                    <a:close/>
                  </a:path>
                </a:pathLst>
              </a:custGeom>
              <a:solidFill>
                <a:srgbClr val="D6D0CC"/>
              </a:solidFill>
            </p:spPr>
            <p:txBody>
              <a:bodyPr wrap="square" lIns="0" tIns="0" rIns="0" bIns="0" rtlCol="0"/>
              <a:lstStyle/>
              <a:p>
                <a:endParaRPr/>
              </a:p>
            </p:txBody>
          </p:sp>
          <p:sp>
            <p:nvSpPr>
              <p:cNvPr id="98" name="bk object 18">
                <a:extLst>
                  <a:ext uri="{FF2B5EF4-FFF2-40B4-BE49-F238E27FC236}">
                    <a16:creationId xmlns:a16="http://schemas.microsoft.com/office/drawing/2014/main" id="{0B5C5545-C4AC-4E3D-BB76-52F1C48CB691}"/>
                  </a:ext>
                </a:extLst>
              </p:cNvPr>
              <p:cNvSpPr/>
              <p:nvPr/>
            </p:nvSpPr>
            <p:spPr>
              <a:xfrm>
                <a:off x="7682168" y="4260539"/>
                <a:ext cx="45085" cy="34925"/>
              </a:xfrm>
              <a:custGeom>
                <a:avLst/>
                <a:gdLst/>
                <a:ahLst/>
                <a:cxnLst/>
                <a:rect l="l" t="t" r="r" b="b"/>
                <a:pathLst>
                  <a:path w="45084" h="34925">
                    <a:moveTo>
                      <a:pt x="0" y="2031"/>
                    </a:moveTo>
                    <a:lnTo>
                      <a:pt x="6083" y="0"/>
                    </a:lnTo>
                    <a:lnTo>
                      <a:pt x="44640" y="34505"/>
                    </a:lnTo>
                    <a:lnTo>
                      <a:pt x="38557" y="34505"/>
                    </a:lnTo>
                    <a:lnTo>
                      <a:pt x="0" y="2031"/>
                    </a:lnTo>
                    <a:close/>
                  </a:path>
                </a:pathLst>
              </a:custGeom>
              <a:ln w="3175">
                <a:solidFill>
                  <a:srgbClr val="8C8480"/>
                </a:solidFill>
              </a:ln>
            </p:spPr>
            <p:txBody>
              <a:bodyPr wrap="square" lIns="0" tIns="0" rIns="0" bIns="0" rtlCol="0"/>
              <a:lstStyle/>
              <a:p>
                <a:endParaRPr/>
              </a:p>
            </p:txBody>
          </p:sp>
          <p:sp>
            <p:nvSpPr>
              <p:cNvPr id="99" name="bk object 19">
                <a:extLst>
                  <a:ext uri="{FF2B5EF4-FFF2-40B4-BE49-F238E27FC236}">
                    <a16:creationId xmlns:a16="http://schemas.microsoft.com/office/drawing/2014/main" id="{FCC765D6-453D-4DD1-B17E-CAB9927C057F}"/>
                  </a:ext>
                </a:extLst>
              </p:cNvPr>
              <p:cNvSpPr/>
              <p:nvPr/>
            </p:nvSpPr>
            <p:spPr>
              <a:xfrm>
                <a:off x="7954064" y="4189513"/>
                <a:ext cx="24765" cy="36830"/>
              </a:xfrm>
              <a:custGeom>
                <a:avLst/>
                <a:gdLst/>
                <a:ahLst/>
                <a:cxnLst/>
                <a:rect l="l" t="t" r="r" b="b"/>
                <a:pathLst>
                  <a:path w="24765" h="36829">
                    <a:moveTo>
                      <a:pt x="4064" y="0"/>
                    </a:moveTo>
                    <a:lnTo>
                      <a:pt x="8115" y="10147"/>
                    </a:lnTo>
                    <a:lnTo>
                      <a:pt x="24358" y="4064"/>
                    </a:lnTo>
                    <a:lnTo>
                      <a:pt x="4064" y="0"/>
                    </a:lnTo>
                    <a:close/>
                  </a:path>
                  <a:path w="24765" h="36829">
                    <a:moveTo>
                      <a:pt x="2032" y="18262"/>
                    </a:moveTo>
                    <a:lnTo>
                      <a:pt x="0" y="34505"/>
                    </a:lnTo>
                    <a:lnTo>
                      <a:pt x="14211" y="36537"/>
                    </a:lnTo>
                    <a:lnTo>
                      <a:pt x="14211" y="28409"/>
                    </a:lnTo>
                    <a:lnTo>
                      <a:pt x="6083" y="24358"/>
                    </a:lnTo>
                    <a:lnTo>
                      <a:pt x="2032" y="18262"/>
                    </a:lnTo>
                    <a:close/>
                  </a:path>
                </a:pathLst>
              </a:custGeom>
              <a:solidFill>
                <a:srgbClr val="D6D0CC"/>
              </a:solidFill>
            </p:spPr>
            <p:txBody>
              <a:bodyPr wrap="square" lIns="0" tIns="0" rIns="0" bIns="0" rtlCol="0"/>
              <a:lstStyle/>
              <a:p>
                <a:endParaRPr/>
              </a:p>
            </p:txBody>
          </p:sp>
          <p:sp>
            <p:nvSpPr>
              <p:cNvPr id="100" name="bk object 20">
                <a:extLst>
                  <a:ext uri="{FF2B5EF4-FFF2-40B4-BE49-F238E27FC236}">
                    <a16:creationId xmlns:a16="http://schemas.microsoft.com/office/drawing/2014/main" id="{BDE79624-36AF-46A3-A4FB-798B82D914EF}"/>
                  </a:ext>
                </a:extLst>
              </p:cNvPr>
              <p:cNvSpPr/>
              <p:nvPr/>
            </p:nvSpPr>
            <p:spPr>
              <a:xfrm>
                <a:off x="7958128" y="4189513"/>
                <a:ext cx="20320" cy="10160"/>
              </a:xfrm>
              <a:custGeom>
                <a:avLst/>
                <a:gdLst/>
                <a:ahLst/>
                <a:cxnLst/>
                <a:rect l="l" t="t" r="r" b="b"/>
                <a:pathLst>
                  <a:path w="20320" h="10160">
                    <a:moveTo>
                      <a:pt x="0" y="0"/>
                    </a:moveTo>
                    <a:lnTo>
                      <a:pt x="20294" y="4064"/>
                    </a:lnTo>
                    <a:lnTo>
                      <a:pt x="4051" y="10147"/>
                    </a:lnTo>
                    <a:lnTo>
                      <a:pt x="0" y="0"/>
                    </a:lnTo>
                    <a:close/>
                  </a:path>
                </a:pathLst>
              </a:custGeom>
              <a:ln w="3175">
                <a:solidFill>
                  <a:srgbClr val="8C8480"/>
                </a:solidFill>
              </a:ln>
            </p:spPr>
            <p:txBody>
              <a:bodyPr wrap="square" lIns="0" tIns="0" rIns="0" bIns="0" rtlCol="0"/>
              <a:lstStyle/>
              <a:p>
                <a:endParaRPr/>
              </a:p>
            </p:txBody>
          </p:sp>
          <p:sp>
            <p:nvSpPr>
              <p:cNvPr id="101" name="bk object 21">
                <a:extLst>
                  <a:ext uri="{FF2B5EF4-FFF2-40B4-BE49-F238E27FC236}">
                    <a16:creationId xmlns:a16="http://schemas.microsoft.com/office/drawing/2014/main" id="{D0C40847-9B4F-4E60-810E-848F64EAFFDD}"/>
                  </a:ext>
                </a:extLst>
              </p:cNvPr>
              <p:cNvSpPr/>
              <p:nvPr/>
            </p:nvSpPr>
            <p:spPr>
              <a:xfrm>
                <a:off x="7954064" y="4207776"/>
                <a:ext cx="14604" cy="18415"/>
              </a:xfrm>
              <a:custGeom>
                <a:avLst/>
                <a:gdLst/>
                <a:ahLst/>
                <a:cxnLst/>
                <a:rect l="l" t="t" r="r" b="b"/>
                <a:pathLst>
                  <a:path w="14604" h="18414">
                    <a:moveTo>
                      <a:pt x="6083" y="6096"/>
                    </a:moveTo>
                    <a:lnTo>
                      <a:pt x="14211" y="10147"/>
                    </a:lnTo>
                    <a:lnTo>
                      <a:pt x="14211" y="18275"/>
                    </a:lnTo>
                    <a:lnTo>
                      <a:pt x="0" y="16243"/>
                    </a:lnTo>
                    <a:lnTo>
                      <a:pt x="2032" y="0"/>
                    </a:lnTo>
                    <a:lnTo>
                      <a:pt x="6083" y="6096"/>
                    </a:lnTo>
                    <a:close/>
                  </a:path>
                </a:pathLst>
              </a:custGeom>
              <a:ln w="3175">
                <a:solidFill>
                  <a:srgbClr val="8C8480"/>
                </a:solidFill>
              </a:ln>
            </p:spPr>
            <p:txBody>
              <a:bodyPr wrap="square" lIns="0" tIns="0" rIns="0" bIns="0" rtlCol="0"/>
              <a:lstStyle/>
              <a:p>
                <a:endParaRPr/>
              </a:p>
            </p:txBody>
          </p:sp>
          <p:sp>
            <p:nvSpPr>
              <p:cNvPr id="102" name="bk object 22">
                <a:extLst>
                  <a:ext uri="{FF2B5EF4-FFF2-40B4-BE49-F238E27FC236}">
                    <a16:creationId xmlns:a16="http://schemas.microsoft.com/office/drawing/2014/main" id="{C57EAF3D-9BDE-496A-978C-15E7C26BCE92}"/>
                  </a:ext>
                </a:extLst>
              </p:cNvPr>
              <p:cNvSpPr/>
              <p:nvPr/>
            </p:nvSpPr>
            <p:spPr>
              <a:xfrm>
                <a:off x="7747104" y="4159074"/>
                <a:ext cx="30480" cy="36830"/>
              </a:xfrm>
              <a:custGeom>
                <a:avLst/>
                <a:gdLst/>
                <a:ahLst/>
                <a:cxnLst/>
                <a:rect l="l" t="t" r="r" b="b"/>
                <a:pathLst>
                  <a:path w="30479" h="36829">
                    <a:moveTo>
                      <a:pt x="22313" y="32473"/>
                    </a:moveTo>
                    <a:lnTo>
                      <a:pt x="24345" y="36525"/>
                    </a:lnTo>
                    <a:lnTo>
                      <a:pt x="30441" y="36525"/>
                    </a:lnTo>
                    <a:lnTo>
                      <a:pt x="22313" y="32473"/>
                    </a:lnTo>
                    <a:close/>
                  </a:path>
                  <a:path w="30479" h="36829">
                    <a:moveTo>
                      <a:pt x="0" y="0"/>
                    </a:moveTo>
                    <a:lnTo>
                      <a:pt x="2019" y="14211"/>
                    </a:lnTo>
                    <a:lnTo>
                      <a:pt x="12166" y="22326"/>
                    </a:lnTo>
                    <a:lnTo>
                      <a:pt x="18262" y="14211"/>
                    </a:lnTo>
                    <a:lnTo>
                      <a:pt x="0" y="0"/>
                    </a:lnTo>
                    <a:close/>
                  </a:path>
                </a:pathLst>
              </a:custGeom>
              <a:solidFill>
                <a:srgbClr val="D6D0CC"/>
              </a:solidFill>
            </p:spPr>
            <p:txBody>
              <a:bodyPr wrap="square" lIns="0" tIns="0" rIns="0" bIns="0" rtlCol="0"/>
              <a:lstStyle/>
              <a:p>
                <a:endParaRPr/>
              </a:p>
            </p:txBody>
          </p:sp>
          <p:sp>
            <p:nvSpPr>
              <p:cNvPr id="103" name="bk object 23">
                <a:extLst>
                  <a:ext uri="{FF2B5EF4-FFF2-40B4-BE49-F238E27FC236}">
                    <a16:creationId xmlns:a16="http://schemas.microsoft.com/office/drawing/2014/main" id="{7E50A219-2BDF-45A2-8887-5A00C6669DB2}"/>
                  </a:ext>
                </a:extLst>
              </p:cNvPr>
              <p:cNvSpPr/>
              <p:nvPr/>
            </p:nvSpPr>
            <p:spPr>
              <a:xfrm>
                <a:off x="7769417" y="4191548"/>
                <a:ext cx="8255" cy="4445"/>
              </a:xfrm>
              <a:custGeom>
                <a:avLst/>
                <a:gdLst/>
                <a:ahLst/>
                <a:cxnLst/>
                <a:rect l="l" t="t" r="r" b="b"/>
                <a:pathLst>
                  <a:path w="8254" h="4445">
                    <a:moveTo>
                      <a:pt x="0" y="0"/>
                    </a:moveTo>
                    <a:lnTo>
                      <a:pt x="8128" y="4051"/>
                    </a:lnTo>
                    <a:lnTo>
                      <a:pt x="2032" y="4051"/>
                    </a:lnTo>
                    <a:lnTo>
                      <a:pt x="0" y="0"/>
                    </a:lnTo>
                    <a:close/>
                  </a:path>
                </a:pathLst>
              </a:custGeom>
              <a:ln w="3175">
                <a:solidFill>
                  <a:srgbClr val="8C8480"/>
                </a:solidFill>
              </a:ln>
            </p:spPr>
            <p:txBody>
              <a:bodyPr wrap="square" lIns="0" tIns="0" rIns="0" bIns="0" rtlCol="0"/>
              <a:lstStyle/>
              <a:p>
                <a:endParaRPr/>
              </a:p>
            </p:txBody>
          </p:sp>
          <p:sp>
            <p:nvSpPr>
              <p:cNvPr id="104" name="bk object 24">
                <a:extLst>
                  <a:ext uri="{FF2B5EF4-FFF2-40B4-BE49-F238E27FC236}">
                    <a16:creationId xmlns:a16="http://schemas.microsoft.com/office/drawing/2014/main" id="{FE9232A7-CF1F-49BD-8C34-87C2A1BD0A5E}"/>
                  </a:ext>
                </a:extLst>
              </p:cNvPr>
              <p:cNvSpPr/>
              <p:nvPr/>
            </p:nvSpPr>
            <p:spPr>
              <a:xfrm>
                <a:off x="7747104" y="4159074"/>
                <a:ext cx="18415" cy="22860"/>
              </a:xfrm>
              <a:custGeom>
                <a:avLst/>
                <a:gdLst/>
                <a:ahLst/>
                <a:cxnLst/>
                <a:rect l="l" t="t" r="r" b="b"/>
                <a:pathLst>
                  <a:path w="18415" h="22860">
                    <a:moveTo>
                      <a:pt x="0" y="0"/>
                    </a:moveTo>
                    <a:lnTo>
                      <a:pt x="18262" y="14211"/>
                    </a:lnTo>
                    <a:lnTo>
                      <a:pt x="12166" y="22326"/>
                    </a:lnTo>
                    <a:lnTo>
                      <a:pt x="2019" y="14211"/>
                    </a:lnTo>
                    <a:lnTo>
                      <a:pt x="0" y="0"/>
                    </a:lnTo>
                    <a:close/>
                  </a:path>
                </a:pathLst>
              </a:custGeom>
              <a:ln w="3175">
                <a:solidFill>
                  <a:srgbClr val="8C8480"/>
                </a:solidFill>
              </a:ln>
            </p:spPr>
            <p:txBody>
              <a:bodyPr wrap="square" lIns="0" tIns="0" rIns="0" bIns="0" rtlCol="0"/>
              <a:lstStyle/>
              <a:p>
                <a:endParaRPr/>
              </a:p>
            </p:txBody>
          </p:sp>
          <p:sp>
            <p:nvSpPr>
              <p:cNvPr id="105" name="bk object 25">
                <a:extLst>
                  <a:ext uri="{FF2B5EF4-FFF2-40B4-BE49-F238E27FC236}">
                    <a16:creationId xmlns:a16="http://schemas.microsoft.com/office/drawing/2014/main" id="{3FCA8ADE-65BC-4E5B-AC09-67364DC531A5}"/>
                  </a:ext>
                </a:extLst>
              </p:cNvPr>
              <p:cNvSpPr/>
              <p:nvPr/>
            </p:nvSpPr>
            <p:spPr>
              <a:xfrm>
                <a:off x="1402266" y="4030312"/>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close/>
                  </a:path>
                </a:pathLst>
              </a:custGeom>
              <a:solidFill>
                <a:srgbClr val="D6D0CC"/>
              </a:solidFill>
            </p:spPr>
            <p:txBody>
              <a:bodyPr wrap="square" lIns="0" tIns="0" rIns="0" bIns="0" rtlCol="0"/>
              <a:lstStyle/>
              <a:p>
                <a:endParaRPr/>
              </a:p>
            </p:txBody>
          </p:sp>
          <p:sp>
            <p:nvSpPr>
              <p:cNvPr id="106" name="bk object 26">
                <a:extLst>
                  <a:ext uri="{FF2B5EF4-FFF2-40B4-BE49-F238E27FC236}">
                    <a16:creationId xmlns:a16="http://schemas.microsoft.com/office/drawing/2014/main" id="{25BF73CD-2E8A-4D14-BD67-A7CBFF919E37}"/>
                  </a:ext>
                </a:extLst>
              </p:cNvPr>
              <p:cNvSpPr/>
              <p:nvPr/>
            </p:nvSpPr>
            <p:spPr>
              <a:xfrm>
                <a:off x="1402266" y="4030312"/>
                <a:ext cx="44450" cy="44450"/>
              </a:xfrm>
              <a:custGeom>
                <a:avLst/>
                <a:gdLst/>
                <a:ahLst/>
                <a:cxnLst/>
                <a:rect l="l" t="t" r="r" b="b"/>
                <a:pathLst>
                  <a:path w="44450" h="44450">
                    <a:moveTo>
                      <a:pt x="0" y="22225"/>
                    </a:move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lnTo>
                      <a:pt x="13571" y="1747"/>
                    </a:lnTo>
                    <a:lnTo>
                      <a:pt x="6507" y="6511"/>
                    </a:lnTo>
                    <a:lnTo>
                      <a:pt x="1745" y="13576"/>
                    </a:lnTo>
                    <a:lnTo>
                      <a:pt x="0" y="22225"/>
                    </a:lnTo>
                    <a:close/>
                  </a:path>
                </a:pathLst>
              </a:custGeom>
              <a:ln w="3175">
                <a:solidFill>
                  <a:srgbClr val="8C8480"/>
                </a:solidFill>
              </a:ln>
            </p:spPr>
            <p:txBody>
              <a:bodyPr wrap="square" lIns="0" tIns="0" rIns="0" bIns="0" rtlCol="0"/>
              <a:lstStyle/>
              <a:p>
                <a:endParaRPr/>
              </a:p>
            </p:txBody>
          </p:sp>
          <p:sp>
            <p:nvSpPr>
              <p:cNvPr id="107" name="bk object 27">
                <a:extLst>
                  <a:ext uri="{FF2B5EF4-FFF2-40B4-BE49-F238E27FC236}">
                    <a16:creationId xmlns:a16="http://schemas.microsoft.com/office/drawing/2014/main" id="{6CB10B2F-04F6-4D36-9644-483A4E938F08}"/>
                  </a:ext>
                </a:extLst>
              </p:cNvPr>
              <p:cNvSpPr/>
              <p:nvPr/>
            </p:nvSpPr>
            <p:spPr>
              <a:xfrm>
                <a:off x="1384006" y="4234257"/>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1" y="42702"/>
                    </a:lnTo>
                    <a:lnTo>
                      <a:pt x="37931" y="37938"/>
                    </a:lnTo>
                    <a:lnTo>
                      <a:pt x="42691" y="30873"/>
                    </a:lnTo>
                    <a:lnTo>
                      <a:pt x="44437" y="22225"/>
                    </a:lnTo>
                    <a:lnTo>
                      <a:pt x="42691" y="13571"/>
                    </a:lnTo>
                    <a:lnTo>
                      <a:pt x="37931" y="6507"/>
                    </a:lnTo>
                    <a:lnTo>
                      <a:pt x="30871" y="1745"/>
                    </a:lnTo>
                    <a:lnTo>
                      <a:pt x="22225" y="0"/>
                    </a:lnTo>
                    <a:close/>
                  </a:path>
                </a:pathLst>
              </a:custGeom>
              <a:solidFill>
                <a:srgbClr val="D6D0CC"/>
              </a:solidFill>
            </p:spPr>
            <p:txBody>
              <a:bodyPr wrap="square" lIns="0" tIns="0" rIns="0" bIns="0" rtlCol="0"/>
              <a:lstStyle/>
              <a:p>
                <a:endParaRPr/>
              </a:p>
            </p:txBody>
          </p:sp>
          <p:sp>
            <p:nvSpPr>
              <p:cNvPr id="108" name="bk object 28">
                <a:extLst>
                  <a:ext uri="{FF2B5EF4-FFF2-40B4-BE49-F238E27FC236}">
                    <a16:creationId xmlns:a16="http://schemas.microsoft.com/office/drawing/2014/main" id="{EAF1094C-5A0F-44A2-8FB0-FF08C29FD23E}"/>
                  </a:ext>
                </a:extLst>
              </p:cNvPr>
              <p:cNvSpPr/>
              <p:nvPr/>
            </p:nvSpPr>
            <p:spPr>
              <a:xfrm>
                <a:off x="1384006" y="4234257"/>
                <a:ext cx="44450" cy="44450"/>
              </a:xfrm>
              <a:custGeom>
                <a:avLst/>
                <a:gdLst/>
                <a:ahLst/>
                <a:cxnLst/>
                <a:rect l="l" t="t" r="r" b="b"/>
                <a:pathLst>
                  <a:path w="44450" h="44450">
                    <a:moveTo>
                      <a:pt x="0" y="22225"/>
                    </a:moveTo>
                    <a:lnTo>
                      <a:pt x="1745" y="30873"/>
                    </a:lnTo>
                    <a:lnTo>
                      <a:pt x="6507" y="37938"/>
                    </a:lnTo>
                    <a:lnTo>
                      <a:pt x="13571" y="42702"/>
                    </a:lnTo>
                    <a:lnTo>
                      <a:pt x="22225" y="44450"/>
                    </a:lnTo>
                    <a:lnTo>
                      <a:pt x="30871" y="42702"/>
                    </a:lnTo>
                    <a:lnTo>
                      <a:pt x="37931" y="37938"/>
                    </a:lnTo>
                    <a:lnTo>
                      <a:pt x="42691" y="30873"/>
                    </a:lnTo>
                    <a:lnTo>
                      <a:pt x="44437" y="22225"/>
                    </a:lnTo>
                    <a:lnTo>
                      <a:pt x="42691" y="13571"/>
                    </a:lnTo>
                    <a:lnTo>
                      <a:pt x="37931" y="6507"/>
                    </a:lnTo>
                    <a:lnTo>
                      <a:pt x="30871" y="1745"/>
                    </a:lnTo>
                    <a:lnTo>
                      <a:pt x="22225" y="0"/>
                    </a:lnTo>
                    <a:lnTo>
                      <a:pt x="13571" y="1745"/>
                    </a:lnTo>
                    <a:lnTo>
                      <a:pt x="6507" y="6507"/>
                    </a:lnTo>
                    <a:lnTo>
                      <a:pt x="1745" y="13571"/>
                    </a:lnTo>
                    <a:lnTo>
                      <a:pt x="0" y="22225"/>
                    </a:lnTo>
                    <a:close/>
                  </a:path>
                </a:pathLst>
              </a:custGeom>
              <a:ln w="3175">
                <a:solidFill>
                  <a:srgbClr val="8C8480"/>
                </a:solidFill>
              </a:ln>
            </p:spPr>
            <p:txBody>
              <a:bodyPr wrap="square" lIns="0" tIns="0" rIns="0" bIns="0" rtlCol="0"/>
              <a:lstStyle/>
              <a:p>
                <a:endParaRPr/>
              </a:p>
            </p:txBody>
          </p:sp>
          <p:sp>
            <p:nvSpPr>
              <p:cNvPr id="109" name="bk object 29">
                <a:extLst>
                  <a:ext uri="{FF2B5EF4-FFF2-40B4-BE49-F238E27FC236}">
                    <a16:creationId xmlns:a16="http://schemas.microsoft.com/office/drawing/2014/main" id="{ECE33D72-0280-46A4-9C1B-5A77039F335C}"/>
                  </a:ext>
                </a:extLst>
              </p:cNvPr>
              <p:cNvSpPr/>
              <p:nvPr/>
            </p:nvSpPr>
            <p:spPr>
              <a:xfrm>
                <a:off x="1408355" y="4116558"/>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close/>
                  </a:path>
                </a:pathLst>
              </a:custGeom>
              <a:solidFill>
                <a:srgbClr val="D6D0CC"/>
              </a:solidFill>
            </p:spPr>
            <p:txBody>
              <a:bodyPr wrap="square" lIns="0" tIns="0" rIns="0" bIns="0" rtlCol="0"/>
              <a:lstStyle/>
              <a:p>
                <a:endParaRPr/>
              </a:p>
            </p:txBody>
          </p:sp>
          <p:sp>
            <p:nvSpPr>
              <p:cNvPr id="110" name="bk object 30">
                <a:extLst>
                  <a:ext uri="{FF2B5EF4-FFF2-40B4-BE49-F238E27FC236}">
                    <a16:creationId xmlns:a16="http://schemas.microsoft.com/office/drawing/2014/main" id="{99BAA4ED-3D07-46E0-BF10-37FF98DD23DB}"/>
                  </a:ext>
                </a:extLst>
              </p:cNvPr>
              <p:cNvSpPr/>
              <p:nvPr/>
            </p:nvSpPr>
            <p:spPr>
              <a:xfrm>
                <a:off x="1408355" y="4116558"/>
                <a:ext cx="44450" cy="44450"/>
              </a:xfrm>
              <a:custGeom>
                <a:avLst/>
                <a:gdLst/>
                <a:ahLst/>
                <a:cxnLst/>
                <a:rect l="l" t="t" r="r" b="b"/>
                <a:pathLst>
                  <a:path w="44450" h="44450">
                    <a:moveTo>
                      <a:pt x="0" y="22225"/>
                    </a:move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lnTo>
                      <a:pt x="13571" y="1747"/>
                    </a:lnTo>
                    <a:lnTo>
                      <a:pt x="6507" y="6511"/>
                    </a:lnTo>
                    <a:lnTo>
                      <a:pt x="1745" y="13576"/>
                    </a:lnTo>
                    <a:lnTo>
                      <a:pt x="0" y="22225"/>
                    </a:lnTo>
                    <a:close/>
                  </a:path>
                </a:pathLst>
              </a:custGeom>
              <a:ln w="3175">
                <a:solidFill>
                  <a:srgbClr val="8C8480"/>
                </a:solidFill>
              </a:ln>
            </p:spPr>
            <p:txBody>
              <a:bodyPr wrap="square" lIns="0" tIns="0" rIns="0" bIns="0" rtlCol="0"/>
              <a:lstStyle/>
              <a:p>
                <a:endParaRPr/>
              </a:p>
            </p:txBody>
          </p:sp>
          <p:sp>
            <p:nvSpPr>
              <p:cNvPr id="111" name="bk object 31">
                <a:extLst>
                  <a:ext uri="{FF2B5EF4-FFF2-40B4-BE49-F238E27FC236}">
                    <a16:creationId xmlns:a16="http://schemas.microsoft.com/office/drawing/2014/main" id="{D57896A4-15CA-4FC3-8C5F-EB41C03E061E}"/>
                  </a:ext>
                </a:extLst>
              </p:cNvPr>
              <p:cNvSpPr/>
              <p:nvPr/>
            </p:nvSpPr>
            <p:spPr>
              <a:xfrm>
                <a:off x="1471256" y="4218020"/>
                <a:ext cx="44450" cy="44450"/>
              </a:xfrm>
              <a:custGeom>
                <a:avLst/>
                <a:gdLst/>
                <a:ahLst/>
                <a:cxnLst/>
                <a:rect l="l" t="t" r="r" b="b"/>
                <a:pathLst>
                  <a:path w="44450" h="44450">
                    <a:moveTo>
                      <a:pt x="22225" y="0"/>
                    </a:moveTo>
                    <a:lnTo>
                      <a:pt x="13571" y="1747"/>
                    </a:lnTo>
                    <a:lnTo>
                      <a:pt x="6507" y="6511"/>
                    </a:lnTo>
                    <a:lnTo>
                      <a:pt x="1745" y="13576"/>
                    </a:lnTo>
                    <a:lnTo>
                      <a:pt x="0" y="22225"/>
                    </a:ln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close/>
                  </a:path>
                </a:pathLst>
              </a:custGeom>
              <a:solidFill>
                <a:srgbClr val="D6D0CC"/>
              </a:solidFill>
            </p:spPr>
            <p:txBody>
              <a:bodyPr wrap="square" lIns="0" tIns="0" rIns="0" bIns="0" rtlCol="0"/>
              <a:lstStyle/>
              <a:p>
                <a:endParaRPr/>
              </a:p>
            </p:txBody>
          </p:sp>
          <p:sp>
            <p:nvSpPr>
              <p:cNvPr id="112" name="bk object 32">
                <a:extLst>
                  <a:ext uri="{FF2B5EF4-FFF2-40B4-BE49-F238E27FC236}">
                    <a16:creationId xmlns:a16="http://schemas.microsoft.com/office/drawing/2014/main" id="{D8D54A40-15E9-47F0-A10D-35DFE634E36E}"/>
                  </a:ext>
                </a:extLst>
              </p:cNvPr>
              <p:cNvSpPr/>
              <p:nvPr/>
            </p:nvSpPr>
            <p:spPr>
              <a:xfrm>
                <a:off x="1471256" y="4218020"/>
                <a:ext cx="44450" cy="44450"/>
              </a:xfrm>
              <a:custGeom>
                <a:avLst/>
                <a:gdLst/>
                <a:ahLst/>
                <a:cxnLst/>
                <a:rect l="l" t="t" r="r" b="b"/>
                <a:pathLst>
                  <a:path w="44450" h="44450">
                    <a:moveTo>
                      <a:pt x="0" y="22225"/>
                    </a:moveTo>
                    <a:lnTo>
                      <a:pt x="1745" y="30878"/>
                    </a:lnTo>
                    <a:lnTo>
                      <a:pt x="6507" y="37942"/>
                    </a:lnTo>
                    <a:lnTo>
                      <a:pt x="13571" y="42704"/>
                    </a:lnTo>
                    <a:lnTo>
                      <a:pt x="22225" y="44450"/>
                    </a:lnTo>
                    <a:lnTo>
                      <a:pt x="30871" y="42704"/>
                    </a:lnTo>
                    <a:lnTo>
                      <a:pt x="37931" y="37942"/>
                    </a:lnTo>
                    <a:lnTo>
                      <a:pt x="42691" y="30878"/>
                    </a:lnTo>
                    <a:lnTo>
                      <a:pt x="44437" y="22225"/>
                    </a:lnTo>
                    <a:lnTo>
                      <a:pt x="42691" y="13576"/>
                    </a:lnTo>
                    <a:lnTo>
                      <a:pt x="37931" y="6511"/>
                    </a:lnTo>
                    <a:lnTo>
                      <a:pt x="30871" y="1747"/>
                    </a:lnTo>
                    <a:lnTo>
                      <a:pt x="22225" y="0"/>
                    </a:lnTo>
                    <a:lnTo>
                      <a:pt x="13571" y="1747"/>
                    </a:lnTo>
                    <a:lnTo>
                      <a:pt x="6507" y="6511"/>
                    </a:lnTo>
                    <a:lnTo>
                      <a:pt x="1745" y="13576"/>
                    </a:lnTo>
                    <a:lnTo>
                      <a:pt x="0" y="22225"/>
                    </a:lnTo>
                    <a:close/>
                  </a:path>
                </a:pathLst>
              </a:custGeom>
              <a:ln w="3175">
                <a:solidFill>
                  <a:srgbClr val="8C8480"/>
                </a:solidFill>
              </a:ln>
            </p:spPr>
            <p:txBody>
              <a:bodyPr wrap="square" lIns="0" tIns="0" rIns="0" bIns="0" rtlCol="0"/>
              <a:lstStyle/>
              <a:p>
                <a:endParaRPr/>
              </a:p>
            </p:txBody>
          </p:sp>
          <p:sp>
            <p:nvSpPr>
              <p:cNvPr id="113" name="bk object 33">
                <a:extLst>
                  <a:ext uri="{FF2B5EF4-FFF2-40B4-BE49-F238E27FC236}">
                    <a16:creationId xmlns:a16="http://schemas.microsoft.com/office/drawing/2014/main" id="{6F06941F-F3BB-4FF2-ACD8-059E7717EC68}"/>
                  </a:ext>
                </a:extLst>
              </p:cNvPr>
              <p:cNvSpPr/>
              <p:nvPr/>
            </p:nvSpPr>
            <p:spPr>
              <a:xfrm>
                <a:off x="7637623" y="4023212"/>
                <a:ext cx="44450" cy="44450"/>
              </a:xfrm>
              <a:custGeom>
                <a:avLst/>
                <a:gdLst/>
                <a:ahLst/>
                <a:cxnLst/>
                <a:rect l="l" t="t" r="r" b="b"/>
                <a:pathLst>
                  <a:path w="44450" h="44450">
                    <a:moveTo>
                      <a:pt x="22225" y="0"/>
                    </a:moveTo>
                    <a:lnTo>
                      <a:pt x="13576" y="1747"/>
                    </a:lnTo>
                    <a:lnTo>
                      <a:pt x="6511" y="6511"/>
                    </a:lnTo>
                    <a:lnTo>
                      <a:pt x="1747" y="13576"/>
                    </a:lnTo>
                    <a:lnTo>
                      <a:pt x="0" y="22225"/>
                    </a:lnTo>
                    <a:lnTo>
                      <a:pt x="1747" y="30873"/>
                    </a:lnTo>
                    <a:lnTo>
                      <a:pt x="6511" y="37938"/>
                    </a:lnTo>
                    <a:lnTo>
                      <a:pt x="13576" y="42702"/>
                    </a:lnTo>
                    <a:lnTo>
                      <a:pt x="22225" y="44450"/>
                    </a:lnTo>
                    <a:lnTo>
                      <a:pt x="30878" y="42702"/>
                    </a:lnTo>
                    <a:lnTo>
                      <a:pt x="37942" y="37938"/>
                    </a:lnTo>
                    <a:lnTo>
                      <a:pt x="42704" y="30873"/>
                    </a:lnTo>
                    <a:lnTo>
                      <a:pt x="44450" y="22225"/>
                    </a:lnTo>
                    <a:lnTo>
                      <a:pt x="42704" y="13576"/>
                    </a:lnTo>
                    <a:lnTo>
                      <a:pt x="37942" y="6511"/>
                    </a:lnTo>
                    <a:lnTo>
                      <a:pt x="30878" y="1747"/>
                    </a:lnTo>
                    <a:lnTo>
                      <a:pt x="22225" y="0"/>
                    </a:lnTo>
                    <a:close/>
                  </a:path>
                </a:pathLst>
              </a:custGeom>
              <a:solidFill>
                <a:srgbClr val="D6D0CC"/>
              </a:solidFill>
            </p:spPr>
            <p:txBody>
              <a:bodyPr wrap="square" lIns="0" tIns="0" rIns="0" bIns="0" rtlCol="0"/>
              <a:lstStyle/>
              <a:p>
                <a:endParaRPr/>
              </a:p>
            </p:txBody>
          </p:sp>
          <p:sp>
            <p:nvSpPr>
              <p:cNvPr id="114" name="bk object 34">
                <a:extLst>
                  <a:ext uri="{FF2B5EF4-FFF2-40B4-BE49-F238E27FC236}">
                    <a16:creationId xmlns:a16="http://schemas.microsoft.com/office/drawing/2014/main" id="{E290EB71-7FE9-43E5-BFF3-35C571176A30}"/>
                  </a:ext>
                </a:extLst>
              </p:cNvPr>
              <p:cNvSpPr/>
              <p:nvPr/>
            </p:nvSpPr>
            <p:spPr>
              <a:xfrm>
                <a:off x="7637623" y="4023212"/>
                <a:ext cx="44450" cy="44450"/>
              </a:xfrm>
              <a:custGeom>
                <a:avLst/>
                <a:gdLst/>
                <a:ahLst/>
                <a:cxnLst/>
                <a:rect l="l" t="t" r="r" b="b"/>
                <a:pathLst>
                  <a:path w="44450" h="44450">
                    <a:moveTo>
                      <a:pt x="0" y="22225"/>
                    </a:moveTo>
                    <a:lnTo>
                      <a:pt x="1747" y="30873"/>
                    </a:lnTo>
                    <a:lnTo>
                      <a:pt x="6511" y="37938"/>
                    </a:lnTo>
                    <a:lnTo>
                      <a:pt x="13576" y="42702"/>
                    </a:lnTo>
                    <a:lnTo>
                      <a:pt x="22225" y="44450"/>
                    </a:lnTo>
                    <a:lnTo>
                      <a:pt x="30878" y="42702"/>
                    </a:lnTo>
                    <a:lnTo>
                      <a:pt x="37942" y="37938"/>
                    </a:lnTo>
                    <a:lnTo>
                      <a:pt x="42704" y="30873"/>
                    </a:lnTo>
                    <a:lnTo>
                      <a:pt x="44450" y="22225"/>
                    </a:lnTo>
                    <a:lnTo>
                      <a:pt x="42704" y="13576"/>
                    </a:lnTo>
                    <a:lnTo>
                      <a:pt x="37942" y="6511"/>
                    </a:lnTo>
                    <a:lnTo>
                      <a:pt x="30878" y="1747"/>
                    </a:lnTo>
                    <a:lnTo>
                      <a:pt x="22225" y="0"/>
                    </a:lnTo>
                    <a:lnTo>
                      <a:pt x="13576" y="1747"/>
                    </a:lnTo>
                    <a:lnTo>
                      <a:pt x="6511" y="6511"/>
                    </a:lnTo>
                    <a:lnTo>
                      <a:pt x="1747" y="13576"/>
                    </a:lnTo>
                    <a:lnTo>
                      <a:pt x="0" y="22225"/>
                    </a:lnTo>
                    <a:close/>
                  </a:path>
                </a:pathLst>
              </a:custGeom>
              <a:ln w="3175">
                <a:solidFill>
                  <a:srgbClr val="8C8480"/>
                </a:solidFill>
              </a:ln>
            </p:spPr>
            <p:txBody>
              <a:bodyPr wrap="square" lIns="0" tIns="0" rIns="0" bIns="0" rtlCol="0"/>
              <a:lstStyle/>
              <a:p>
                <a:endParaRPr/>
              </a:p>
            </p:txBody>
          </p:sp>
          <p:sp>
            <p:nvSpPr>
              <p:cNvPr id="115" name="bk object 35">
                <a:extLst>
                  <a:ext uri="{FF2B5EF4-FFF2-40B4-BE49-F238E27FC236}">
                    <a16:creationId xmlns:a16="http://schemas.microsoft.com/office/drawing/2014/main" id="{594CCDAE-5AF3-4F31-BE4A-B37EA68A1AD9}"/>
                  </a:ext>
                </a:extLst>
              </p:cNvPr>
              <p:cNvSpPr/>
              <p:nvPr/>
            </p:nvSpPr>
            <p:spPr>
              <a:xfrm>
                <a:off x="7940977" y="4000892"/>
                <a:ext cx="44450" cy="44450"/>
              </a:xfrm>
              <a:custGeom>
                <a:avLst/>
                <a:gdLst/>
                <a:ahLst/>
                <a:cxnLst/>
                <a:rect l="l" t="t" r="r" b="b"/>
                <a:pathLst>
                  <a:path w="44450" h="44450">
                    <a:moveTo>
                      <a:pt x="22225" y="0"/>
                    </a:moveTo>
                    <a:lnTo>
                      <a:pt x="13571" y="1747"/>
                    </a:lnTo>
                    <a:lnTo>
                      <a:pt x="6507" y="6511"/>
                    </a:lnTo>
                    <a:lnTo>
                      <a:pt x="1745" y="13576"/>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6"/>
                    </a:lnTo>
                    <a:lnTo>
                      <a:pt x="37938" y="6511"/>
                    </a:lnTo>
                    <a:lnTo>
                      <a:pt x="30873" y="1747"/>
                    </a:lnTo>
                    <a:lnTo>
                      <a:pt x="22225" y="0"/>
                    </a:lnTo>
                    <a:close/>
                  </a:path>
                </a:pathLst>
              </a:custGeom>
              <a:solidFill>
                <a:srgbClr val="D6D0CC"/>
              </a:solidFill>
            </p:spPr>
            <p:txBody>
              <a:bodyPr wrap="square" lIns="0" tIns="0" rIns="0" bIns="0" rtlCol="0"/>
              <a:lstStyle/>
              <a:p>
                <a:endParaRPr/>
              </a:p>
            </p:txBody>
          </p:sp>
          <p:sp>
            <p:nvSpPr>
              <p:cNvPr id="116" name="bk object 36">
                <a:extLst>
                  <a:ext uri="{FF2B5EF4-FFF2-40B4-BE49-F238E27FC236}">
                    <a16:creationId xmlns:a16="http://schemas.microsoft.com/office/drawing/2014/main" id="{FD5EA7A0-FBF0-4884-8876-09F46DEFA0BF}"/>
                  </a:ext>
                </a:extLst>
              </p:cNvPr>
              <p:cNvSpPr/>
              <p:nvPr/>
            </p:nvSpPr>
            <p:spPr>
              <a:xfrm>
                <a:off x="7940977" y="4000892"/>
                <a:ext cx="44450" cy="44450"/>
              </a:xfrm>
              <a:custGeom>
                <a:avLst/>
                <a:gdLst/>
                <a:ahLst/>
                <a:cxnLst/>
                <a:rect l="l" t="t" r="r" b="b"/>
                <a:pathLst>
                  <a:path w="44450" h="44450">
                    <a:moveTo>
                      <a:pt x="0" y="22225"/>
                    </a:moveTo>
                    <a:lnTo>
                      <a:pt x="1745" y="30873"/>
                    </a:lnTo>
                    <a:lnTo>
                      <a:pt x="6507" y="37938"/>
                    </a:lnTo>
                    <a:lnTo>
                      <a:pt x="13571" y="42702"/>
                    </a:lnTo>
                    <a:lnTo>
                      <a:pt x="22225" y="44450"/>
                    </a:lnTo>
                    <a:lnTo>
                      <a:pt x="30873" y="42702"/>
                    </a:lnTo>
                    <a:lnTo>
                      <a:pt x="37938" y="37938"/>
                    </a:lnTo>
                    <a:lnTo>
                      <a:pt x="42702" y="30873"/>
                    </a:lnTo>
                    <a:lnTo>
                      <a:pt x="44450" y="22225"/>
                    </a:lnTo>
                    <a:lnTo>
                      <a:pt x="42702" y="13576"/>
                    </a:lnTo>
                    <a:lnTo>
                      <a:pt x="37938" y="6511"/>
                    </a:lnTo>
                    <a:lnTo>
                      <a:pt x="30873" y="1747"/>
                    </a:lnTo>
                    <a:lnTo>
                      <a:pt x="22225" y="0"/>
                    </a:lnTo>
                    <a:lnTo>
                      <a:pt x="13571" y="1747"/>
                    </a:lnTo>
                    <a:lnTo>
                      <a:pt x="6507" y="6511"/>
                    </a:lnTo>
                    <a:lnTo>
                      <a:pt x="1745" y="13576"/>
                    </a:lnTo>
                    <a:lnTo>
                      <a:pt x="0" y="22225"/>
                    </a:lnTo>
                    <a:close/>
                  </a:path>
                </a:pathLst>
              </a:custGeom>
              <a:ln w="3175">
                <a:solidFill>
                  <a:srgbClr val="8C8480"/>
                </a:solidFill>
              </a:ln>
            </p:spPr>
            <p:txBody>
              <a:bodyPr wrap="square" lIns="0" tIns="0" rIns="0" bIns="0" rtlCol="0"/>
              <a:lstStyle/>
              <a:p>
                <a:endParaRPr/>
              </a:p>
            </p:txBody>
          </p:sp>
          <p:sp>
            <p:nvSpPr>
              <p:cNvPr id="117" name="bk object 37">
                <a:extLst>
                  <a:ext uri="{FF2B5EF4-FFF2-40B4-BE49-F238E27FC236}">
                    <a16:creationId xmlns:a16="http://schemas.microsoft.com/office/drawing/2014/main" id="{4B4F24F6-1170-4975-9C1D-5645F610053A}"/>
                  </a:ext>
                </a:extLst>
              </p:cNvPr>
              <p:cNvSpPr/>
              <p:nvPr/>
            </p:nvSpPr>
            <p:spPr>
              <a:xfrm>
                <a:off x="7893300" y="3864932"/>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67" y="42702"/>
                    </a:lnTo>
                    <a:lnTo>
                      <a:pt x="37933" y="37938"/>
                    </a:lnTo>
                    <a:lnTo>
                      <a:pt x="42700" y="30873"/>
                    </a:lnTo>
                    <a:lnTo>
                      <a:pt x="44450" y="22225"/>
                    </a:lnTo>
                    <a:lnTo>
                      <a:pt x="42700" y="13571"/>
                    </a:lnTo>
                    <a:lnTo>
                      <a:pt x="37933" y="6507"/>
                    </a:lnTo>
                    <a:lnTo>
                      <a:pt x="30867" y="1745"/>
                    </a:lnTo>
                    <a:lnTo>
                      <a:pt x="22225" y="0"/>
                    </a:lnTo>
                    <a:close/>
                  </a:path>
                </a:pathLst>
              </a:custGeom>
              <a:solidFill>
                <a:srgbClr val="D6D0CC"/>
              </a:solidFill>
            </p:spPr>
            <p:txBody>
              <a:bodyPr wrap="square" lIns="0" tIns="0" rIns="0" bIns="0" rtlCol="0"/>
              <a:lstStyle/>
              <a:p>
                <a:endParaRPr/>
              </a:p>
            </p:txBody>
          </p:sp>
          <p:sp>
            <p:nvSpPr>
              <p:cNvPr id="118" name="bk object 38">
                <a:extLst>
                  <a:ext uri="{FF2B5EF4-FFF2-40B4-BE49-F238E27FC236}">
                    <a16:creationId xmlns:a16="http://schemas.microsoft.com/office/drawing/2014/main" id="{A2B241D3-7EF3-490E-8049-51296656EDCE}"/>
                  </a:ext>
                </a:extLst>
              </p:cNvPr>
              <p:cNvSpPr/>
              <p:nvPr/>
            </p:nvSpPr>
            <p:spPr>
              <a:xfrm>
                <a:off x="7893300" y="3864932"/>
                <a:ext cx="44450" cy="44450"/>
              </a:xfrm>
              <a:custGeom>
                <a:avLst/>
                <a:gdLst/>
                <a:ahLst/>
                <a:cxnLst/>
                <a:rect l="l" t="t" r="r" b="b"/>
                <a:pathLst>
                  <a:path w="44450" h="44450">
                    <a:moveTo>
                      <a:pt x="0" y="22225"/>
                    </a:moveTo>
                    <a:lnTo>
                      <a:pt x="1745" y="30873"/>
                    </a:lnTo>
                    <a:lnTo>
                      <a:pt x="6507" y="37938"/>
                    </a:lnTo>
                    <a:lnTo>
                      <a:pt x="13571" y="42702"/>
                    </a:lnTo>
                    <a:lnTo>
                      <a:pt x="22225" y="44450"/>
                    </a:lnTo>
                    <a:lnTo>
                      <a:pt x="30867" y="42702"/>
                    </a:lnTo>
                    <a:lnTo>
                      <a:pt x="37933" y="37938"/>
                    </a:lnTo>
                    <a:lnTo>
                      <a:pt x="42700" y="30873"/>
                    </a:lnTo>
                    <a:lnTo>
                      <a:pt x="44450" y="22225"/>
                    </a:lnTo>
                    <a:lnTo>
                      <a:pt x="42700" y="13571"/>
                    </a:lnTo>
                    <a:lnTo>
                      <a:pt x="37933" y="6507"/>
                    </a:lnTo>
                    <a:lnTo>
                      <a:pt x="30867" y="1745"/>
                    </a:lnTo>
                    <a:lnTo>
                      <a:pt x="22225" y="0"/>
                    </a:lnTo>
                    <a:lnTo>
                      <a:pt x="13571" y="1745"/>
                    </a:lnTo>
                    <a:lnTo>
                      <a:pt x="6507" y="6507"/>
                    </a:lnTo>
                    <a:lnTo>
                      <a:pt x="1745" y="13571"/>
                    </a:lnTo>
                    <a:lnTo>
                      <a:pt x="0" y="22225"/>
                    </a:lnTo>
                    <a:close/>
                  </a:path>
                </a:pathLst>
              </a:custGeom>
              <a:ln w="3175">
                <a:solidFill>
                  <a:srgbClr val="8C8480"/>
                </a:solidFill>
              </a:ln>
            </p:spPr>
            <p:txBody>
              <a:bodyPr wrap="square" lIns="0" tIns="0" rIns="0" bIns="0" rtlCol="0"/>
              <a:lstStyle/>
              <a:p>
                <a:endParaRPr/>
              </a:p>
            </p:txBody>
          </p:sp>
          <p:sp>
            <p:nvSpPr>
              <p:cNvPr id="119" name="bk object 39">
                <a:extLst>
                  <a:ext uri="{FF2B5EF4-FFF2-40B4-BE49-F238E27FC236}">
                    <a16:creationId xmlns:a16="http://schemas.microsoft.com/office/drawing/2014/main" id="{559E1C6D-F751-4D4F-9DC0-1FBAF683CF52}"/>
                  </a:ext>
                </a:extLst>
              </p:cNvPr>
              <p:cNvSpPr/>
              <p:nvPr/>
            </p:nvSpPr>
            <p:spPr>
              <a:xfrm>
                <a:off x="7812125" y="3737082"/>
                <a:ext cx="44450" cy="44450"/>
              </a:xfrm>
              <a:custGeom>
                <a:avLst/>
                <a:gdLst/>
                <a:ahLst/>
                <a:cxnLst/>
                <a:rect l="l" t="t" r="r" b="b"/>
                <a:pathLst>
                  <a:path w="44450"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D6D0CC"/>
              </a:solidFill>
            </p:spPr>
            <p:txBody>
              <a:bodyPr wrap="square" lIns="0" tIns="0" rIns="0" bIns="0" rtlCol="0"/>
              <a:lstStyle/>
              <a:p>
                <a:endParaRPr/>
              </a:p>
            </p:txBody>
          </p:sp>
          <p:sp>
            <p:nvSpPr>
              <p:cNvPr id="120" name="bk object 40">
                <a:extLst>
                  <a:ext uri="{FF2B5EF4-FFF2-40B4-BE49-F238E27FC236}">
                    <a16:creationId xmlns:a16="http://schemas.microsoft.com/office/drawing/2014/main" id="{1EECA678-118F-47A1-B762-D679AC024025}"/>
                  </a:ext>
                </a:extLst>
              </p:cNvPr>
              <p:cNvSpPr/>
              <p:nvPr/>
            </p:nvSpPr>
            <p:spPr>
              <a:xfrm>
                <a:off x="7812125" y="3737082"/>
                <a:ext cx="44450" cy="44450"/>
              </a:xfrm>
              <a:custGeom>
                <a:avLst/>
                <a:gdLst/>
                <a:ahLst/>
                <a:cxnLst/>
                <a:rect l="l" t="t" r="r" b="b"/>
                <a:pathLst>
                  <a:path w="44450" h="44450">
                    <a:moveTo>
                      <a:pt x="0" y="22225"/>
                    </a:move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lnTo>
                      <a:pt x="13576" y="1747"/>
                    </a:lnTo>
                    <a:lnTo>
                      <a:pt x="6511" y="6511"/>
                    </a:lnTo>
                    <a:lnTo>
                      <a:pt x="1747" y="13576"/>
                    </a:lnTo>
                    <a:lnTo>
                      <a:pt x="0" y="22225"/>
                    </a:lnTo>
                    <a:close/>
                  </a:path>
                </a:pathLst>
              </a:custGeom>
              <a:ln w="3175">
                <a:solidFill>
                  <a:srgbClr val="8C8480"/>
                </a:solidFill>
              </a:ln>
            </p:spPr>
            <p:txBody>
              <a:bodyPr wrap="square" lIns="0" tIns="0" rIns="0" bIns="0" rtlCol="0"/>
              <a:lstStyle/>
              <a:p>
                <a:endParaRPr/>
              </a:p>
            </p:txBody>
          </p:sp>
          <p:sp>
            <p:nvSpPr>
              <p:cNvPr id="121" name="bk object 41">
                <a:extLst>
                  <a:ext uri="{FF2B5EF4-FFF2-40B4-BE49-F238E27FC236}">
                    <a16:creationId xmlns:a16="http://schemas.microsoft.com/office/drawing/2014/main" id="{E0FCEE9B-3CF9-4F41-B6AC-401962D16A6D}"/>
                  </a:ext>
                </a:extLst>
              </p:cNvPr>
              <p:cNvSpPr/>
              <p:nvPr/>
            </p:nvSpPr>
            <p:spPr>
              <a:xfrm>
                <a:off x="7755317" y="3868986"/>
                <a:ext cx="44450" cy="44450"/>
              </a:xfrm>
              <a:custGeom>
                <a:avLst/>
                <a:gdLst/>
                <a:ahLst/>
                <a:cxnLst/>
                <a:rect l="l" t="t" r="r" b="b"/>
                <a:pathLst>
                  <a:path w="44450" h="44450">
                    <a:moveTo>
                      <a:pt x="22225" y="0"/>
                    </a:moveTo>
                    <a:lnTo>
                      <a:pt x="13571" y="1747"/>
                    </a:lnTo>
                    <a:lnTo>
                      <a:pt x="6507" y="6511"/>
                    </a:lnTo>
                    <a:lnTo>
                      <a:pt x="1745" y="13576"/>
                    </a:lnTo>
                    <a:lnTo>
                      <a:pt x="0" y="22225"/>
                    </a:lnTo>
                    <a:lnTo>
                      <a:pt x="1745" y="30873"/>
                    </a:lnTo>
                    <a:lnTo>
                      <a:pt x="6507" y="37938"/>
                    </a:lnTo>
                    <a:lnTo>
                      <a:pt x="13571" y="42702"/>
                    </a:lnTo>
                    <a:lnTo>
                      <a:pt x="22225" y="44450"/>
                    </a:lnTo>
                    <a:lnTo>
                      <a:pt x="30871" y="42702"/>
                    </a:lnTo>
                    <a:lnTo>
                      <a:pt x="37931" y="37938"/>
                    </a:lnTo>
                    <a:lnTo>
                      <a:pt x="42691" y="30873"/>
                    </a:lnTo>
                    <a:lnTo>
                      <a:pt x="44437" y="22225"/>
                    </a:lnTo>
                    <a:lnTo>
                      <a:pt x="42691" y="13576"/>
                    </a:lnTo>
                    <a:lnTo>
                      <a:pt x="37931" y="6511"/>
                    </a:lnTo>
                    <a:lnTo>
                      <a:pt x="30871" y="1747"/>
                    </a:lnTo>
                    <a:lnTo>
                      <a:pt x="22225" y="0"/>
                    </a:lnTo>
                    <a:close/>
                  </a:path>
                </a:pathLst>
              </a:custGeom>
              <a:solidFill>
                <a:srgbClr val="D6D0CC"/>
              </a:solidFill>
            </p:spPr>
            <p:txBody>
              <a:bodyPr wrap="square" lIns="0" tIns="0" rIns="0" bIns="0" rtlCol="0"/>
              <a:lstStyle/>
              <a:p>
                <a:endParaRPr/>
              </a:p>
            </p:txBody>
          </p:sp>
          <p:sp>
            <p:nvSpPr>
              <p:cNvPr id="122" name="bk object 42">
                <a:extLst>
                  <a:ext uri="{FF2B5EF4-FFF2-40B4-BE49-F238E27FC236}">
                    <a16:creationId xmlns:a16="http://schemas.microsoft.com/office/drawing/2014/main" id="{FC4C35B0-930E-4E4A-8069-11D3DA0504A3}"/>
                  </a:ext>
                </a:extLst>
              </p:cNvPr>
              <p:cNvSpPr/>
              <p:nvPr/>
            </p:nvSpPr>
            <p:spPr>
              <a:xfrm>
                <a:off x="7755317" y="3868986"/>
                <a:ext cx="44450" cy="44450"/>
              </a:xfrm>
              <a:custGeom>
                <a:avLst/>
                <a:gdLst/>
                <a:ahLst/>
                <a:cxnLst/>
                <a:rect l="l" t="t" r="r" b="b"/>
                <a:pathLst>
                  <a:path w="44450" h="44450">
                    <a:moveTo>
                      <a:pt x="0" y="22225"/>
                    </a:moveTo>
                    <a:lnTo>
                      <a:pt x="1745" y="30873"/>
                    </a:lnTo>
                    <a:lnTo>
                      <a:pt x="6507" y="37938"/>
                    </a:lnTo>
                    <a:lnTo>
                      <a:pt x="13571" y="42702"/>
                    </a:lnTo>
                    <a:lnTo>
                      <a:pt x="22225" y="44450"/>
                    </a:lnTo>
                    <a:lnTo>
                      <a:pt x="30871" y="42702"/>
                    </a:lnTo>
                    <a:lnTo>
                      <a:pt x="37931" y="37938"/>
                    </a:lnTo>
                    <a:lnTo>
                      <a:pt x="42691" y="30873"/>
                    </a:lnTo>
                    <a:lnTo>
                      <a:pt x="44437" y="22225"/>
                    </a:lnTo>
                    <a:lnTo>
                      <a:pt x="42691" y="13576"/>
                    </a:lnTo>
                    <a:lnTo>
                      <a:pt x="37931" y="6511"/>
                    </a:lnTo>
                    <a:lnTo>
                      <a:pt x="30871" y="1747"/>
                    </a:lnTo>
                    <a:lnTo>
                      <a:pt x="22225" y="0"/>
                    </a:lnTo>
                    <a:lnTo>
                      <a:pt x="13571" y="1747"/>
                    </a:lnTo>
                    <a:lnTo>
                      <a:pt x="6507" y="6511"/>
                    </a:lnTo>
                    <a:lnTo>
                      <a:pt x="1745" y="13576"/>
                    </a:lnTo>
                    <a:lnTo>
                      <a:pt x="0" y="22225"/>
                    </a:lnTo>
                    <a:close/>
                  </a:path>
                </a:pathLst>
              </a:custGeom>
              <a:ln w="3175">
                <a:solidFill>
                  <a:srgbClr val="8C8480"/>
                </a:solidFill>
              </a:ln>
            </p:spPr>
            <p:txBody>
              <a:bodyPr wrap="square" lIns="0" tIns="0" rIns="0" bIns="0" rtlCol="0"/>
              <a:lstStyle/>
              <a:p>
                <a:endParaRPr/>
              </a:p>
            </p:txBody>
          </p:sp>
          <p:sp>
            <p:nvSpPr>
              <p:cNvPr id="123" name="bk object 43">
                <a:extLst>
                  <a:ext uri="{FF2B5EF4-FFF2-40B4-BE49-F238E27FC236}">
                    <a16:creationId xmlns:a16="http://schemas.microsoft.com/office/drawing/2014/main" id="{AD1D41AF-F94E-437A-9AB2-DB0FE3B3EE60}"/>
                  </a:ext>
                </a:extLst>
              </p:cNvPr>
              <p:cNvSpPr/>
              <p:nvPr/>
            </p:nvSpPr>
            <p:spPr>
              <a:xfrm>
                <a:off x="7954064" y="4189513"/>
                <a:ext cx="24765" cy="36830"/>
              </a:xfrm>
              <a:custGeom>
                <a:avLst/>
                <a:gdLst/>
                <a:ahLst/>
                <a:cxnLst/>
                <a:rect l="l" t="t" r="r" b="b"/>
                <a:pathLst>
                  <a:path w="24765" h="36829">
                    <a:moveTo>
                      <a:pt x="4064" y="0"/>
                    </a:moveTo>
                    <a:lnTo>
                      <a:pt x="8115" y="10147"/>
                    </a:lnTo>
                    <a:lnTo>
                      <a:pt x="24358" y="4064"/>
                    </a:lnTo>
                    <a:lnTo>
                      <a:pt x="4064" y="0"/>
                    </a:lnTo>
                    <a:close/>
                  </a:path>
                  <a:path w="24765" h="36829">
                    <a:moveTo>
                      <a:pt x="2032" y="18262"/>
                    </a:moveTo>
                    <a:lnTo>
                      <a:pt x="0" y="34505"/>
                    </a:lnTo>
                    <a:lnTo>
                      <a:pt x="14211" y="36537"/>
                    </a:lnTo>
                    <a:lnTo>
                      <a:pt x="14211" y="28409"/>
                    </a:lnTo>
                    <a:lnTo>
                      <a:pt x="6083" y="24358"/>
                    </a:lnTo>
                    <a:lnTo>
                      <a:pt x="2032" y="18262"/>
                    </a:lnTo>
                    <a:close/>
                  </a:path>
                </a:pathLst>
              </a:custGeom>
              <a:solidFill>
                <a:srgbClr val="D6D0CC"/>
              </a:solidFill>
            </p:spPr>
            <p:txBody>
              <a:bodyPr wrap="square" lIns="0" tIns="0" rIns="0" bIns="0" rtlCol="0"/>
              <a:lstStyle/>
              <a:p>
                <a:endParaRPr/>
              </a:p>
            </p:txBody>
          </p:sp>
          <p:sp>
            <p:nvSpPr>
              <p:cNvPr id="124" name="bk object 44">
                <a:extLst>
                  <a:ext uri="{FF2B5EF4-FFF2-40B4-BE49-F238E27FC236}">
                    <a16:creationId xmlns:a16="http://schemas.microsoft.com/office/drawing/2014/main" id="{990FBD92-EE66-459E-8F7A-A0C709D5CA59}"/>
                  </a:ext>
                </a:extLst>
              </p:cNvPr>
              <p:cNvSpPr/>
              <p:nvPr/>
            </p:nvSpPr>
            <p:spPr>
              <a:xfrm>
                <a:off x="7958128" y="4189513"/>
                <a:ext cx="20320" cy="10160"/>
              </a:xfrm>
              <a:custGeom>
                <a:avLst/>
                <a:gdLst/>
                <a:ahLst/>
                <a:cxnLst/>
                <a:rect l="l" t="t" r="r" b="b"/>
                <a:pathLst>
                  <a:path w="20320" h="10160">
                    <a:moveTo>
                      <a:pt x="0" y="0"/>
                    </a:moveTo>
                    <a:lnTo>
                      <a:pt x="20294" y="4064"/>
                    </a:lnTo>
                    <a:lnTo>
                      <a:pt x="4051" y="10147"/>
                    </a:lnTo>
                    <a:lnTo>
                      <a:pt x="0" y="0"/>
                    </a:lnTo>
                    <a:close/>
                  </a:path>
                </a:pathLst>
              </a:custGeom>
              <a:ln w="3175">
                <a:solidFill>
                  <a:srgbClr val="8C8480"/>
                </a:solidFill>
              </a:ln>
            </p:spPr>
            <p:txBody>
              <a:bodyPr wrap="square" lIns="0" tIns="0" rIns="0" bIns="0" rtlCol="0"/>
              <a:lstStyle/>
              <a:p>
                <a:endParaRPr/>
              </a:p>
            </p:txBody>
          </p:sp>
          <p:sp>
            <p:nvSpPr>
              <p:cNvPr id="125" name="bk object 45">
                <a:extLst>
                  <a:ext uri="{FF2B5EF4-FFF2-40B4-BE49-F238E27FC236}">
                    <a16:creationId xmlns:a16="http://schemas.microsoft.com/office/drawing/2014/main" id="{3FD965DD-2045-4882-8E53-93CACC0EDE0B}"/>
                  </a:ext>
                </a:extLst>
              </p:cNvPr>
              <p:cNvSpPr/>
              <p:nvPr/>
            </p:nvSpPr>
            <p:spPr>
              <a:xfrm>
                <a:off x="7954064" y="4207776"/>
                <a:ext cx="14604" cy="18415"/>
              </a:xfrm>
              <a:custGeom>
                <a:avLst/>
                <a:gdLst/>
                <a:ahLst/>
                <a:cxnLst/>
                <a:rect l="l" t="t" r="r" b="b"/>
                <a:pathLst>
                  <a:path w="14604" h="18414">
                    <a:moveTo>
                      <a:pt x="6083" y="6096"/>
                    </a:moveTo>
                    <a:lnTo>
                      <a:pt x="14211" y="10147"/>
                    </a:lnTo>
                    <a:lnTo>
                      <a:pt x="14211" y="18275"/>
                    </a:lnTo>
                    <a:lnTo>
                      <a:pt x="0" y="16243"/>
                    </a:lnTo>
                    <a:lnTo>
                      <a:pt x="2032" y="0"/>
                    </a:lnTo>
                    <a:lnTo>
                      <a:pt x="6083" y="6096"/>
                    </a:lnTo>
                    <a:close/>
                  </a:path>
                </a:pathLst>
              </a:custGeom>
              <a:ln w="3175">
                <a:solidFill>
                  <a:srgbClr val="8C8480"/>
                </a:solidFill>
              </a:ln>
            </p:spPr>
            <p:txBody>
              <a:bodyPr wrap="square" lIns="0" tIns="0" rIns="0" bIns="0" rtlCol="0"/>
              <a:lstStyle/>
              <a:p>
                <a:endParaRPr/>
              </a:p>
            </p:txBody>
          </p:sp>
          <p:sp>
            <p:nvSpPr>
              <p:cNvPr id="126" name="bk object 46">
                <a:extLst>
                  <a:ext uri="{FF2B5EF4-FFF2-40B4-BE49-F238E27FC236}">
                    <a16:creationId xmlns:a16="http://schemas.microsoft.com/office/drawing/2014/main" id="{6778129D-79F2-4D3C-96B8-C5EDD305CFA0}"/>
                  </a:ext>
                </a:extLst>
              </p:cNvPr>
              <p:cNvSpPr/>
              <p:nvPr/>
            </p:nvSpPr>
            <p:spPr>
              <a:xfrm>
                <a:off x="7747104" y="4159074"/>
                <a:ext cx="30480" cy="36830"/>
              </a:xfrm>
              <a:custGeom>
                <a:avLst/>
                <a:gdLst/>
                <a:ahLst/>
                <a:cxnLst/>
                <a:rect l="l" t="t" r="r" b="b"/>
                <a:pathLst>
                  <a:path w="30479" h="36829">
                    <a:moveTo>
                      <a:pt x="22313" y="32473"/>
                    </a:moveTo>
                    <a:lnTo>
                      <a:pt x="24345" y="36525"/>
                    </a:lnTo>
                    <a:lnTo>
                      <a:pt x="30441" y="36525"/>
                    </a:lnTo>
                    <a:lnTo>
                      <a:pt x="22313" y="32473"/>
                    </a:lnTo>
                    <a:close/>
                  </a:path>
                  <a:path w="30479" h="36829">
                    <a:moveTo>
                      <a:pt x="0" y="0"/>
                    </a:moveTo>
                    <a:lnTo>
                      <a:pt x="2019" y="14211"/>
                    </a:lnTo>
                    <a:lnTo>
                      <a:pt x="12166" y="22326"/>
                    </a:lnTo>
                    <a:lnTo>
                      <a:pt x="18262" y="14211"/>
                    </a:lnTo>
                    <a:lnTo>
                      <a:pt x="0" y="0"/>
                    </a:lnTo>
                    <a:close/>
                  </a:path>
                </a:pathLst>
              </a:custGeom>
              <a:solidFill>
                <a:srgbClr val="D6D0CC"/>
              </a:solidFill>
            </p:spPr>
            <p:txBody>
              <a:bodyPr wrap="square" lIns="0" tIns="0" rIns="0" bIns="0" rtlCol="0"/>
              <a:lstStyle/>
              <a:p>
                <a:endParaRPr/>
              </a:p>
            </p:txBody>
          </p:sp>
          <p:sp>
            <p:nvSpPr>
              <p:cNvPr id="127" name="bk object 47">
                <a:extLst>
                  <a:ext uri="{FF2B5EF4-FFF2-40B4-BE49-F238E27FC236}">
                    <a16:creationId xmlns:a16="http://schemas.microsoft.com/office/drawing/2014/main" id="{FFFE3FFF-25E1-454A-A20B-69C81CFC7EB4}"/>
                  </a:ext>
                </a:extLst>
              </p:cNvPr>
              <p:cNvSpPr/>
              <p:nvPr/>
            </p:nvSpPr>
            <p:spPr>
              <a:xfrm>
                <a:off x="7769417" y="4191548"/>
                <a:ext cx="8255" cy="4445"/>
              </a:xfrm>
              <a:custGeom>
                <a:avLst/>
                <a:gdLst/>
                <a:ahLst/>
                <a:cxnLst/>
                <a:rect l="l" t="t" r="r" b="b"/>
                <a:pathLst>
                  <a:path w="8254" h="4445">
                    <a:moveTo>
                      <a:pt x="0" y="0"/>
                    </a:moveTo>
                    <a:lnTo>
                      <a:pt x="8128" y="4051"/>
                    </a:lnTo>
                    <a:lnTo>
                      <a:pt x="2032" y="4051"/>
                    </a:lnTo>
                    <a:lnTo>
                      <a:pt x="0" y="0"/>
                    </a:lnTo>
                    <a:close/>
                  </a:path>
                </a:pathLst>
              </a:custGeom>
              <a:ln w="3175">
                <a:solidFill>
                  <a:srgbClr val="8C8480"/>
                </a:solidFill>
              </a:ln>
            </p:spPr>
            <p:txBody>
              <a:bodyPr wrap="square" lIns="0" tIns="0" rIns="0" bIns="0" rtlCol="0"/>
              <a:lstStyle/>
              <a:p>
                <a:endParaRPr/>
              </a:p>
            </p:txBody>
          </p:sp>
          <p:sp>
            <p:nvSpPr>
              <p:cNvPr id="128" name="bk object 48">
                <a:extLst>
                  <a:ext uri="{FF2B5EF4-FFF2-40B4-BE49-F238E27FC236}">
                    <a16:creationId xmlns:a16="http://schemas.microsoft.com/office/drawing/2014/main" id="{6AFFD55D-5793-4FC4-8A20-85F11EB34C9B}"/>
                  </a:ext>
                </a:extLst>
              </p:cNvPr>
              <p:cNvSpPr/>
              <p:nvPr/>
            </p:nvSpPr>
            <p:spPr>
              <a:xfrm>
                <a:off x="7747104" y="4159074"/>
                <a:ext cx="18415" cy="22860"/>
              </a:xfrm>
              <a:custGeom>
                <a:avLst/>
                <a:gdLst/>
                <a:ahLst/>
                <a:cxnLst/>
                <a:rect l="l" t="t" r="r" b="b"/>
                <a:pathLst>
                  <a:path w="18415" h="22860">
                    <a:moveTo>
                      <a:pt x="0" y="0"/>
                    </a:moveTo>
                    <a:lnTo>
                      <a:pt x="18262" y="14211"/>
                    </a:lnTo>
                    <a:lnTo>
                      <a:pt x="12166" y="22326"/>
                    </a:lnTo>
                    <a:lnTo>
                      <a:pt x="2019" y="14211"/>
                    </a:lnTo>
                    <a:lnTo>
                      <a:pt x="0" y="0"/>
                    </a:lnTo>
                    <a:close/>
                  </a:path>
                </a:pathLst>
              </a:custGeom>
              <a:ln w="3175">
                <a:solidFill>
                  <a:srgbClr val="8C8480"/>
                </a:solidFill>
              </a:ln>
            </p:spPr>
            <p:txBody>
              <a:bodyPr wrap="square" lIns="0" tIns="0" rIns="0" bIns="0" rtlCol="0"/>
              <a:lstStyle/>
              <a:p>
                <a:endParaRPr/>
              </a:p>
            </p:txBody>
          </p:sp>
        </p:grpSp>
        <p:grpSp>
          <p:nvGrpSpPr>
            <p:cNvPr id="9" name="Group 8">
              <a:extLst>
                <a:ext uri="{FF2B5EF4-FFF2-40B4-BE49-F238E27FC236}">
                  <a16:creationId xmlns:a16="http://schemas.microsoft.com/office/drawing/2014/main" id="{16879592-58FC-4109-B0AD-E8C9E0D42151}"/>
                </a:ext>
              </a:extLst>
            </p:cNvPr>
            <p:cNvGrpSpPr/>
            <p:nvPr/>
          </p:nvGrpSpPr>
          <p:grpSpPr>
            <a:xfrm>
              <a:off x="2412000" y="5364000"/>
              <a:ext cx="4776179" cy="138499"/>
              <a:chOff x="1512000" y="5472000"/>
              <a:chExt cx="4776179" cy="138499"/>
            </a:xfrm>
          </p:grpSpPr>
          <p:grpSp>
            <p:nvGrpSpPr>
              <p:cNvPr id="6" name="Group 5">
                <a:extLst>
                  <a:ext uri="{FF2B5EF4-FFF2-40B4-BE49-F238E27FC236}">
                    <a16:creationId xmlns:a16="http://schemas.microsoft.com/office/drawing/2014/main" id="{A729A8DC-52EA-486C-9E51-C6188F607B5E}"/>
                  </a:ext>
                </a:extLst>
              </p:cNvPr>
              <p:cNvGrpSpPr/>
              <p:nvPr/>
            </p:nvGrpSpPr>
            <p:grpSpPr>
              <a:xfrm>
                <a:off x="3304800" y="5472000"/>
                <a:ext cx="568796" cy="138499"/>
                <a:chOff x="4345682" y="5472000"/>
                <a:chExt cx="568796" cy="138499"/>
              </a:xfrm>
            </p:grpSpPr>
            <p:sp>
              <p:nvSpPr>
                <p:cNvPr id="58" name="object 11">
                  <a:extLst>
                    <a:ext uri="{FF2B5EF4-FFF2-40B4-BE49-F238E27FC236}">
                      <a16:creationId xmlns:a16="http://schemas.microsoft.com/office/drawing/2014/main" id="{28512081-2694-44FE-A91B-57D7EF37E536}"/>
                    </a:ext>
                  </a:extLst>
                </p:cNvPr>
                <p:cNvSpPr/>
                <p:nvPr/>
              </p:nvSpPr>
              <p:spPr>
                <a:xfrm>
                  <a:off x="4345682" y="549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ED7455"/>
                </a:solidFill>
              </p:spPr>
              <p:txBody>
                <a:bodyPr wrap="square" lIns="0" tIns="0" rIns="0" bIns="0" rtlCol="0"/>
                <a:lstStyle/>
                <a:p>
                  <a:endParaRPr/>
                </a:p>
              </p:txBody>
            </p:sp>
            <p:sp>
              <p:nvSpPr>
                <p:cNvPr id="59" name="Rectangle 58">
                  <a:extLst>
                    <a:ext uri="{FF2B5EF4-FFF2-40B4-BE49-F238E27FC236}">
                      <a16:creationId xmlns:a16="http://schemas.microsoft.com/office/drawing/2014/main" id="{E9572D2E-E246-4820-B3C0-F18348CE46CE}"/>
                    </a:ext>
                  </a:extLst>
                </p:cNvPr>
                <p:cNvSpPr/>
                <p:nvPr/>
              </p:nvSpPr>
              <p:spPr>
                <a:xfrm>
                  <a:off x="4489682" y="5472000"/>
                  <a:ext cx="424796"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50–74%</a:t>
                  </a:r>
                </a:p>
              </p:txBody>
            </p:sp>
          </p:grpSp>
          <p:grpSp>
            <p:nvGrpSpPr>
              <p:cNvPr id="7" name="Group 6">
                <a:extLst>
                  <a:ext uri="{FF2B5EF4-FFF2-40B4-BE49-F238E27FC236}">
                    <a16:creationId xmlns:a16="http://schemas.microsoft.com/office/drawing/2014/main" id="{0B2C33E1-F11F-48E6-A246-AC4636EDF7BC}"/>
                  </a:ext>
                </a:extLst>
              </p:cNvPr>
              <p:cNvGrpSpPr/>
              <p:nvPr/>
            </p:nvGrpSpPr>
            <p:grpSpPr>
              <a:xfrm>
                <a:off x="4233600" y="5472000"/>
                <a:ext cx="632916" cy="138499"/>
                <a:chOff x="1512000" y="5634000"/>
                <a:chExt cx="632916" cy="138499"/>
              </a:xfrm>
            </p:grpSpPr>
            <p:sp>
              <p:nvSpPr>
                <p:cNvPr id="61" name="object 14">
                  <a:extLst>
                    <a:ext uri="{FF2B5EF4-FFF2-40B4-BE49-F238E27FC236}">
                      <a16:creationId xmlns:a16="http://schemas.microsoft.com/office/drawing/2014/main" id="{49263390-35E5-4F0A-A9FD-EC055CC97F53}"/>
                    </a:ext>
                  </a:extLst>
                </p:cNvPr>
                <p:cNvSpPr/>
                <p:nvPr/>
              </p:nvSpPr>
              <p:spPr>
                <a:xfrm>
                  <a:off x="1512000" y="5652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E95035"/>
                </a:solidFill>
              </p:spPr>
              <p:txBody>
                <a:bodyPr wrap="square" lIns="0" tIns="0" rIns="0" bIns="0" rtlCol="0"/>
                <a:lstStyle/>
                <a:p>
                  <a:endParaRPr/>
                </a:p>
              </p:txBody>
            </p:sp>
            <p:sp>
              <p:nvSpPr>
                <p:cNvPr id="62" name="Rectangle 61">
                  <a:extLst>
                    <a:ext uri="{FF2B5EF4-FFF2-40B4-BE49-F238E27FC236}">
                      <a16:creationId xmlns:a16="http://schemas.microsoft.com/office/drawing/2014/main" id="{98E32C67-8797-43FF-BBCD-032370461427}"/>
                    </a:ext>
                  </a:extLst>
                </p:cNvPr>
                <p:cNvSpPr/>
                <p:nvPr/>
              </p:nvSpPr>
              <p:spPr>
                <a:xfrm>
                  <a:off x="1656000" y="5634000"/>
                  <a:ext cx="488916"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75–100%</a:t>
                  </a:r>
                </a:p>
              </p:txBody>
            </p:sp>
          </p:grpSp>
          <p:grpSp>
            <p:nvGrpSpPr>
              <p:cNvPr id="8" name="Group 7">
                <a:extLst>
                  <a:ext uri="{FF2B5EF4-FFF2-40B4-BE49-F238E27FC236}">
                    <a16:creationId xmlns:a16="http://schemas.microsoft.com/office/drawing/2014/main" id="{FE9D3B2E-B964-4147-8145-DF734B476EE6}"/>
                  </a:ext>
                </a:extLst>
              </p:cNvPr>
              <p:cNvGrpSpPr/>
              <p:nvPr/>
            </p:nvGrpSpPr>
            <p:grpSpPr>
              <a:xfrm>
                <a:off x="5225658" y="5472000"/>
                <a:ext cx="1062521" cy="138499"/>
                <a:chOff x="5352692" y="5634000"/>
                <a:chExt cx="1062521" cy="138499"/>
              </a:xfrm>
            </p:grpSpPr>
            <p:sp>
              <p:nvSpPr>
                <p:cNvPr id="64" name="object 16">
                  <a:extLst>
                    <a:ext uri="{FF2B5EF4-FFF2-40B4-BE49-F238E27FC236}">
                      <a16:creationId xmlns:a16="http://schemas.microsoft.com/office/drawing/2014/main" id="{41B0278D-7BF6-4742-8C89-53345803EC63}"/>
                    </a:ext>
                  </a:extLst>
                </p:cNvPr>
                <p:cNvSpPr/>
                <p:nvPr/>
              </p:nvSpPr>
              <p:spPr>
                <a:xfrm>
                  <a:off x="5352692" y="5652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6D0CC"/>
                </a:solidFill>
              </p:spPr>
              <p:txBody>
                <a:bodyPr wrap="square" lIns="0" tIns="0" rIns="0" bIns="0" rtlCol="0"/>
                <a:lstStyle/>
                <a:p>
                  <a:endParaRPr/>
                </a:p>
              </p:txBody>
            </p:sp>
            <p:sp>
              <p:nvSpPr>
                <p:cNvPr id="65" name="Rectangle 64">
                  <a:extLst>
                    <a:ext uri="{FF2B5EF4-FFF2-40B4-BE49-F238E27FC236}">
                      <a16:creationId xmlns:a16="http://schemas.microsoft.com/office/drawing/2014/main" id="{65778DFE-A3D2-4108-B0D2-3F61E8156934}"/>
                    </a:ext>
                  </a:extLst>
                </p:cNvPr>
                <p:cNvSpPr/>
                <p:nvPr/>
              </p:nvSpPr>
              <p:spPr>
                <a:xfrm>
                  <a:off x="5496692" y="5634000"/>
                  <a:ext cx="918521"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GB" sz="900" dirty="0">
                      <a:solidFill>
                        <a:prstClr val="black"/>
                      </a:solidFill>
                      <a:latin typeface="Arial Nova" panose="020B0504020202020204" pitchFamily="34" charset="0"/>
                    </a:rPr>
                    <a:t>Data not available</a:t>
                  </a:r>
                </a:p>
              </p:txBody>
            </p:sp>
          </p:grpSp>
          <p:grpSp>
            <p:nvGrpSpPr>
              <p:cNvPr id="2" name="Group 1">
                <a:extLst>
                  <a:ext uri="{FF2B5EF4-FFF2-40B4-BE49-F238E27FC236}">
                    <a16:creationId xmlns:a16="http://schemas.microsoft.com/office/drawing/2014/main" id="{49D6DD89-1A0E-4D09-9A65-90753665651F}"/>
                  </a:ext>
                </a:extLst>
              </p:cNvPr>
              <p:cNvGrpSpPr/>
              <p:nvPr/>
            </p:nvGrpSpPr>
            <p:grpSpPr>
              <a:xfrm>
                <a:off x="1512000" y="5472000"/>
                <a:ext cx="504676" cy="138499"/>
                <a:chOff x="1512000" y="5472000"/>
                <a:chExt cx="504676" cy="138499"/>
              </a:xfrm>
            </p:grpSpPr>
            <p:sp>
              <p:nvSpPr>
                <p:cNvPr id="67" name="object 9">
                  <a:extLst>
                    <a:ext uri="{FF2B5EF4-FFF2-40B4-BE49-F238E27FC236}">
                      <a16:creationId xmlns:a16="http://schemas.microsoft.com/office/drawing/2014/main" id="{9C17C4D1-D752-456F-9BF5-59E749AC65B7}"/>
                    </a:ext>
                  </a:extLst>
                </p:cNvPr>
                <p:cNvSpPr/>
                <p:nvPr/>
              </p:nvSpPr>
              <p:spPr>
                <a:xfrm>
                  <a:off x="1512000" y="549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6B59C"/>
                </a:solidFill>
              </p:spPr>
              <p:txBody>
                <a:bodyPr wrap="square" lIns="0" tIns="0" rIns="0" bIns="0" rtlCol="0"/>
                <a:lstStyle/>
                <a:p>
                  <a:endParaRPr/>
                </a:p>
              </p:txBody>
            </p:sp>
            <p:sp>
              <p:nvSpPr>
                <p:cNvPr id="68" name="Rectangle 67">
                  <a:extLst>
                    <a:ext uri="{FF2B5EF4-FFF2-40B4-BE49-F238E27FC236}">
                      <a16:creationId xmlns:a16="http://schemas.microsoft.com/office/drawing/2014/main" id="{59DFBA73-FA8F-450A-B35C-739FFDAE66A0}"/>
                    </a:ext>
                  </a:extLst>
                </p:cNvPr>
                <p:cNvSpPr/>
                <p:nvPr/>
              </p:nvSpPr>
              <p:spPr>
                <a:xfrm>
                  <a:off x="1656000" y="5472000"/>
                  <a:ext cx="360676"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GB" sz="900" dirty="0">
                      <a:solidFill>
                        <a:prstClr val="black"/>
                      </a:solidFill>
                      <a:latin typeface="Arial Nova" panose="020B0504020202020204" pitchFamily="34" charset="0"/>
                    </a:rPr>
                    <a:t>0–24%</a:t>
                  </a:r>
                </a:p>
              </p:txBody>
            </p:sp>
          </p:grpSp>
          <p:grpSp>
            <p:nvGrpSpPr>
              <p:cNvPr id="3" name="Group 2">
                <a:extLst>
                  <a:ext uri="{FF2B5EF4-FFF2-40B4-BE49-F238E27FC236}">
                    <a16:creationId xmlns:a16="http://schemas.microsoft.com/office/drawing/2014/main" id="{72A06C45-2F75-402B-8F28-12AF43737104}"/>
                  </a:ext>
                </a:extLst>
              </p:cNvPr>
              <p:cNvGrpSpPr/>
              <p:nvPr/>
            </p:nvGrpSpPr>
            <p:grpSpPr>
              <a:xfrm>
                <a:off x="2376000" y="5472000"/>
                <a:ext cx="568796" cy="138499"/>
                <a:chOff x="2632810" y="5472000"/>
                <a:chExt cx="568796" cy="138499"/>
              </a:xfrm>
            </p:grpSpPr>
            <p:sp>
              <p:nvSpPr>
                <p:cNvPr id="70" name="object 10">
                  <a:extLst>
                    <a:ext uri="{FF2B5EF4-FFF2-40B4-BE49-F238E27FC236}">
                      <a16:creationId xmlns:a16="http://schemas.microsoft.com/office/drawing/2014/main" id="{71AD0B49-93B4-4132-AE5F-BC978C1221B5}"/>
                    </a:ext>
                  </a:extLst>
                </p:cNvPr>
                <p:cNvSpPr/>
                <p:nvPr/>
              </p:nvSpPr>
              <p:spPr>
                <a:xfrm>
                  <a:off x="2632810" y="5490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9476"/>
                </a:solidFill>
              </p:spPr>
              <p:txBody>
                <a:bodyPr wrap="square" lIns="0" tIns="0" rIns="0" bIns="0" rtlCol="0"/>
                <a:lstStyle/>
                <a:p>
                  <a:endParaRPr/>
                </a:p>
              </p:txBody>
            </p:sp>
            <p:sp>
              <p:nvSpPr>
                <p:cNvPr id="71" name="Rectangle 70">
                  <a:extLst>
                    <a:ext uri="{FF2B5EF4-FFF2-40B4-BE49-F238E27FC236}">
                      <a16:creationId xmlns:a16="http://schemas.microsoft.com/office/drawing/2014/main" id="{83B9AA74-DCD1-4CBD-9925-95D51EFD877A}"/>
                    </a:ext>
                  </a:extLst>
                </p:cNvPr>
                <p:cNvSpPr/>
                <p:nvPr/>
              </p:nvSpPr>
              <p:spPr>
                <a:xfrm>
                  <a:off x="2776810" y="5472000"/>
                  <a:ext cx="424796"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25–49%</a:t>
                  </a:r>
                </a:p>
              </p:txBody>
            </p:sp>
          </p:grpSp>
        </p:grpSp>
      </p:grpSp>
    </p:spTree>
    <p:extLst>
      <p:ext uri="{BB962C8B-B14F-4D97-AF65-F5344CB8AC3E}">
        <p14:creationId xmlns:p14="http://schemas.microsoft.com/office/powerpoint/2010/main" val="1388638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EAFEA8-EF94-463C-A212-06FBF8D0DEB9}"/>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lang="en-US" sz="700" dirty="0">
                  <a:solidFill>
                    <a:prstClr val="black"/>
                  </a:solidFill>
                  <a:latin typeface="Arial Nova" panose="020B0504020202020204" pitchFamily="34" charset="0"/>
                </a:rPr>
                <a:t>: Population-based surveys</a:t>
              </a:r>
              <a:r>
                <a:rPr lang="en-US" sz="700">
                  <a:solidFill>
                    <a:prstClr val="black"/>
                  </a:solidFill>
                  <a:latin typeface="Arial Nova" panose="020B0504020202020204" pitchFamily="34" charset="0"/>
                </a:rPr>
                <a:t>, 2012–2017</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Poor and uneducated women less likely </a:t>
              </a:r>
            </a:p>
            <a:p>
              <a:pPr lvl="0" algn="ctr" defTabSz="914400">
                <a:defRPr/>
              </a:pPr>
              <a:r>
                <a:rPr lang="en-US" sz="2800" dirty="0">
                  <a:solidFill>
                    <a:prstClr val="white"/>
                  </a:solidFill>
                </a:rPr>
                <a:t>to access family planning</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68000"/>
              <a:ext cx="9907200" cy="461665"/>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Percentage of women (aged 15–49 years) who have their </a:t>
              </a:r>
              <a:r>
                <a:rPr lang="en-US" sz="1200" b="1" i="1" dirty="0">
                  <a:latin typeface="Arial Nova Light" panose="020B0304020202020204" pitchFamily="34" charset="0"/>
                </a:rPr>
                <a:t>demand for family planning satisfied by modern methods</a:t>
              </a:r>
              <a:r>
                <a:rPr lang="en-US" sz="1200" i="1" dirty="0">
                  <a:latin typeface="Arial Nova Light" panose="020B0304020202020204" pitchFamily="34" charset="0"/>
                </a:rPr>
                <a:t>, </a:t>
              </a:r>
            </a:p>
            <a:p>
              <a:pPr lvl="0" defTabSz="914400">
                <a:defRPr/>
              </a:pPr>
              <a:r>
                <a:rPr lang="en-US" sz="1200" i="1" dirty="0">
                  <a:latin typeface="Arial Nova Light" panose="020B0304020202020204" pitchFamily="34" charset="0"/>
                </a:rPr>
                <a:t>By education level and wealth quintile, eastern and southern Africa and western and central Africa, 2012–2017</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cxnSp>
          <p:nvCxnSpPr>
            <p:cNvPr id="399" name="Straight Connector 398">
              <a:extLst>
                <a:ext uri="{FF2B5EF4-FFF2-40B4-BE49-F238E27FC236}">
                  <a16:creationId xmlns:a16="http://schemas.microsoft.com/office/drawing/2014/main" id="{5C8326B9-21C6-4B4F-928F-F368041A3746}"/>
                </a:ext>
              </a:extLst>
            </p:cNvPr>
            <p:cNvCxnSpPr/>
            <p:nvPr/>
          </p:nvCxnSpPr>
          <p:spPr>
            <a:xfrm>
              <a:off x="1440000" y="4140000"/>
              <a:ext cx="8460000" cy="0"/>
            </a:xfrm>
            <a:prstGeom prst="line">
              <a:avLst/>
            </a:prstGeom>
            <a:ln w="317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EC3ABC-67C5-419F-B745-6653AFE99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000" y="2070000"/>
              <a:ext cx="5760000" cy="993289"/>
            </a:xfrm>
            <a:prstGeom prst="rect">
              <a:avLst/>
            </a:prstGeom>
          </p:spPr>
        </p:pic>
        <p:pic>
          <p:nvPicPr>
            <p:cNvPr id="11" name="Picture 10">
              <a:extLst>
                <a:ext uri="{FF2B5EF4-FFF2-40B4-BE49-F238E27FC236}">
                  <a16:creationId xmlns:a16="http://schemas.microsoft.com/office/drawing/2014/main" id="{E35EACEF-5847-4CEA-BC0A-BA3B8C916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000" y="3060000"/>
              <a:ext cx="5760000" cy="992359"/>
            </a:xfrm>
            <a:prstGeom prst="rect">
              <a:avLst/>
            </a:prstGeom>
          </p:spPr>
        </p:pic>
        <p:pic>
          <p:nvPicPr>
            <p:cNvPr id="333" name="Picture 332" descr="A close up of a sign&#10;&#10;Description generated with high confidence">
              <a:extLst>
                <a:ext uri="{FF2B5EF4-FFF2-40B4-BE49-F238E27FC236}">
                  <a16:creationId xmlns:a16="http://schemas.microsoft.com/office/drawing/2014/main" id="{04E6A0F1-B7E1-4AA4-98E1-948144D31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000" y="5220000"/>
              <a:ext cx="5760000" cy="998688"/>
            </a:xfrm>
            <a:prstGeom prst="rect">
              <a:avLst/>
            </a:prstGeom>
          </p:spPr>
        </p:pic>
        <p:pic>
          <p:nvPicPr>
            <p:cNvPr id="345" name="Picture 344" descr="A picture containing text&#10;&#10;Description generated with high confidence">
              <a:extLst>
                <a:ext uri="{FF2B5EF4-FFF2-40B4-BE49-F238E27FC236}">
                  <a16:creationId xmlns:a16="http://schemas.microsoft.com/office/drawing/2014/main" id="{D4AA90C7-EB41-4DD6-9FB7-89F838820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000" y="4230000"/>
              <a:ext cx="5760000" cy="993289"/>
            </a:xfrm>
            <a:prstGeom prst="rect">
              <a:avLst/>
            </a:prstGeom>
          </p:spPr>
        </p:pic>
        <p:sp>
          <p:nvSpPr>
            <p:cNvPr id="17" name="Rectangle 16">
              <a:extLst>
                <a:ext uri="{FF2B5EF4-FFF2-40B4-BE49-F238E27FC236}">
                  <a16:creationId xmlns:a16="http://schemas.microsoft.com/office/drawing/2014/main" id="{7309DFD1-131B-4674-A81D-87CAEB5CCE82}"/>
                </a:ext>
              </a:extLst>
            </p:cNvPr>
            <p:cNvSpPr/>
            <p:nvPr/>
          </p:nvSpPr>
          <p:spPr>
            <a:xfrm>
              <a:off x="360000" y="2776862"/>
              <a:ext cx="1124026" cy="400110"/>
            </a:xfrm>
            <a:prstGeom prst="rect">
              <a:avLst/>
            </a:prstGeom>
          </p:spPr>
          <p:txBody>
            <a:bodyPr wrap="none">
              <a:spAutoFit/>
            </a:bodyPr>
            <a:lstStyle/>
            <a:p>
              <a:r>
                <a:rPr lang="en-US" sz="1000" b="1" dirty="0">
                  <a:solidFill>
                    <a:prstClr val="black"/>
                  </a:solidFill>
                  <a:latin typeface="Arial Nova" panose="020B0504020202020204" pitchFamily="34" charset="0"/>
                </a:rPr>
                <a:t>Eastern and </a:t>
              </a:r>
            </a:p>
            <a:p>
              <a:r>
                <a:rPr lang="en-US" sz="1000" b="1" dirty="0">
                  <a:solidFill>
                    <a:prstClr val="black"/>
                  </a:solidFill>
                  <a:latin typeface="Arial Nova" panose="020B0504020202020204" pitchFamily="34" charset="0"/>
                </a:rPr>
                <a:t>southern Africa</a:t>
              </a:r>
              <a:endParaRPr lang="en-GB" b="1" dirty="0"/>
            </a:p>
          </p:txBody>
        </p:sp>
        <p:sp>
          <p:nvSpPr>
            <p:cNvPr id="18" name="Rectangle 17">
              <a:extLst>
                <a:ext uri="{FF2B5EF4-FFF2-40B4-BE49-F238E27FC236}">
                  <a16:creationId xmlns:a16="http://schemas.microsoft.com/office/drawing/2014/main" id="{91F1934B-0AE3-47D0-B501-C84BD6577D92}"/>
                </a:ext>
              </a:extLst>
            </p:cNvPr>
            <p:cNvSpPr/>
            <p:nvPr/>
          </p:nvSpPr>
          <p:spPr>
            <a:xfrm>
              <a:off x="360000" y="4905164"/>
              <a:ext cx="1005403" cy="400110"/>
            </a:xfrm>
            <a:prstGeom prst="rect">
              <a:avLst/>
            </a:prstGeom>
          </p:spPr>
          <p:txBody>
            <a:bodyPr wrap="none">
              <a:spAutoFit/>
            </a:bodyPr>
            <a:lstStyle/>
            <a:p>
              <a:r>
                <a:rPr lang="en-US" sz="1000" b="1" dirty="0">
                  <a:solidFill>
                    <a:prstClr val="black"/>
                  </a:solidFill>
                  <a:latin typeface="Arial Nova" panose="020B0504020202020204" pitchFamily="34" charset="0"/>
                </a:rPr>
                <a:t>Western and </a:t>
              </a:r>
            </a:p>
            <a:p>
              <a:r>
                <a:rPr lang="en-US" sz="1000" b="1" dirty="0">
                  <a:solidFill>
                    <a:prstClr val="black"/>
                  </a:solidFill>
                  <a:latin typeface="Arial Nova" panose="020B0504020202020204" pitchFamily="34" charset="0"/>
                </a:rPr>
                <a:t>central Africa</a:t>
              </a:r>
              <a:endParaRPr lang="en-GB" b="1" dirty="0"/>
            </a:p>
          </p:txBody>
        </p:sp>
        <p:sp>
          <p:nvSpPr>
            <p:cNvPr id="19" name="Rectangle 18">
              <a:extLst>
                <a:ext uri="{FF2B5EF4-FFF2-40B4-BE49-F238E27FC236}">
                  <a16:creationId xmlns:a16="http://schemas.microsoft.com/office/drawing/2014/main" id="{6275BB3B-4732-4A13-BE70-B734FDC8A7B7}"/>
                </a:ext>
              </a:extLst>
            </p:cNvPr>
            <p:cNvSpPr/>
            <p:nvPr/>
          </p:nvSpPr>
          <p:spPr>
            <a:xfrm>
              <a:off x="1710000" y="2293131"/>
              <a:ext cx="549831" cy="307777"/>
            </a:xfrm>
            <a:prstGeom prst="rect">
              <a:avLst/>
            </a:prstGeom>
          </p:spPr>
          <p:txBody>
            <a:bodyPr wrap="none" lIns="0" tIns="0" rIns="0" bIns="0">
              <a:spAutoFit/>
            </a:bodyPr>
            <a:lstStyle/>
            <a:p>
              <a:pPr lvl="0" defTabSz="914400">
                <a:defRPr/>
              </a:pPr>
              <a:r>
                <a:rPr lang="en-US" sz="1000" dirty="0">
                  <a:solidFill>
                    <a:prstClr val="black"/>
                  </a:solidFill>
                  <a:latin typeface="Arial Nova" panose="020B0504020202020204" pitchFamily="34" charset="0"/>
                </a:rPr>
                <a:t>By wealth</a:t>
              </a:r>
            </a:p>
            <a:p>
              <a:pPr lvl="0" defTabSz="914400">
                <a:defRPr/>
              </a:pPr>
              <a:r>
                <a:rPr lang="en-US" sz="1000" dirty="0">
                  <a:solidFill>
                    <a:prstClr val="black"/>
                  </a:solidFill>
                  <a:latin typeface="Arial Nova" panose="020B0504020202020204" pitchFamily="34" charset="0"/>
                </a:rPr>
                <a:t>quintile</a:t>
              </a:r>
              <a:endParaRPr lang="en-GB" sz="1000" dirty="0">
                <a:solidFill>
                  <a:prstClr val="black"/>
                </a:solidFill>
                <a:latin typeface="Arial Nova" panose="020B0504020202020204" pitchFamily="34" charset="0"/>
              </a:endParaRPr>
            </a:p>
          </p:txBody>
        </p:sp>
        <p:sp>
          <p:nvSpPr>
            <p:cNvPr id="20" name="Rectangle 19">
              <a:extLst>
                <a:ext uri="{FF2B5EF4-FFF2-40B4-BE49-F238E27FC236}">
                  <a16:creationId xmlns:a16="http://schemas.microsoft.com/office/drawing/2014/main" id="{AFABCE88-FDBE-4850-A200-2C829F394A42}"/>
                </a:ext>
              </a:extLst>
            </p:cNvPr>
            <p:cNvSpPr/>
            <p:nvPr/>
          </p:nvSpPr>
          <p:spPr>
            <a:xfrm>
              <a:off x="1710000" y="4437112"/>
              <a:ext cx="549831" cy="307777"/>
            </a:xfrm>
            <a:prstGeom prst="rect">
              <a:avLst/>
            </a:prstGeom>
          </p:spPr>
          <p:txBody>
            <a:bodyPr wrap="none" lIns="0" tIns="0" rIns="0" bIns="0">
              <a:spAutoFit/>
            </a:bodyPr>
            <a:lstStyle/>
            <a:p>
              <a:pPr defTabSz="914400">
                <a:defRPr/>
              </a:pPr>
              <a:r>
                <a:rPr lang="en-US" sz="1000" dirty="0">
                  <a:solidFill>
                    <a:prstClr val="black"/>
                  </a:solidFill>
                  <a:latin typeface="Arial Nova" panose="020B0504020202020204" pitchFamily="34" charset="0"/>
                </a:rPr>
                <a:t>By wealth</a:t>
              </a:r>
            </a:p>
            <a:p>
              <a:pPr defTabSz="914400">
                <a:defRPr/>
              </a:pPr>
              <a:r>
                <a:rPr lang="en-US" sz="1000" dirty="0">
                  <a:solidFill>
                    <a:prstClr val="black"/>
                  </a:solidFill>
                  <a:latin typeface="Arial Nova" panose="020B0504020202020204" pitchFamily="34" charset="0"/>
                </a:rPr>
                <a:t>quintile</a:t>
              </a:r>
            </a:p>
          </p:txBody>
        </p:sp>
        <p:sp>
          <p:nvSpPr>
            <p:cNvPr id="21" name="Rectangle 20">
              <a:extLst>
                <a:ext uri="{FF2B5EF4-FFF2-40B4-BE49-F238E27FC236}">
                  <a16:creationId xmlns:a16="http://schemas.microsoft.com/office/drawing/2014/main" id="{E53E4157-50AA-4925-894B-C8EF335839D9}"/>
                </a:ext>
              </a:extLst>
            </p:cNvPr>
            <p:cNvSpPr/>
            <p:nvPr/>
          </p:nvSpPr>
          <p:spPr>
            <a:xfrm>
              <a:off x="1710000" y="3301243"/>
              <a:ext cx="738985" cy="307777"/>
            </a:xfrm>
            <a:prstGeom prst="rect">
              <a:avLst/>
            </a:prstGeom>
          </p:spPr>
          <p:txBody>
            <a:bodyPr wrap="none" lIns="0" tIns="0" rIns="0" bIns="0">
              <a:spAutoFit/>
            </a:bodyPr>
            <a:lstStyle/>
            <a:p>
              <a:pPr defTabSz="914400"/>
              <a:r>
                <a:rPr lang="en-US" sz="1000" dirty="0">
                  <a:solidFill>
                    <a:prstClr val="black"/>
                  </a:solidFill>
                  <a:latin typeface="Arial Nova" panose="020B0504020202020204" pitchFamily="34" charset="0"/>
                </a:rPr>
                <a:t>By education</a:t>
              </a:r>
            </a:p>
            <a:p>
              <a:pPr defTabSz="914400"/>
              <a:r>
                <a:rPr lang="en-US" sz="1000" dirty="0">
                  <a:solidFill>
                    <a:prstClr val="black"/>
                  </a:solidFill>
                  <a:latin typeface="Arial Nova" panose="020B0504020202020204" pitchFamily="34" charset="0"/>
                </a:rPr>
                <a:t>level</a:t>
              </a:r>
              <a:endParaRPr lang="en-GB" sz="1000" dirty="0">
                <a:solidFill>
                  <a:prstClr val="black"/>
                </a:solidFill>
                <a:latin typeface="Arial Nova" panose="020B0504020202020204" pitchFamily="34" charset="0"/>
              </a:endParaRPr>
            </a:p>
          </p:txBody>
        </p:sp>
        <p:sp>
          <p:nvSpPr>
            <p:cNvPr id="22" name="Rectangle 21">
              <a:extLst>
                <a:ext uri="{FF2B5EF4-FFF2-40B4-BE49-F238E27FC236}">
                  <a16:creationId xmlns:a16="http://schemas.microsoft.com/office/drawing/2014/main" id="{643F3A52-ACF8-447E-9938-7E3970094A3D}"/>
                </a:ext>
              </a:extLst>
            </p:cNvPr>
            <p:cNvSpPr/>
            <p:nvPr/>
          </p:nvSpPr>
          <p:spPr>
            <a:xfrm>
              <a:off x="1710000" y="5445224"/>
              <a:ext cx="738985" cy="307777"/>
            </a:xfrm>
            <a:prstGeom prst="rect">
              <a:avLst/>
            </a:prstGeom>
          </p:spPr>
          <p:txBody>
            <a:bodyPr wrap="none" lIns="0" tIns="0" rIns="0" bIns="0">
              <a:spAutoFit/>
            </a:bodyPr>
            <a:lstStyle/>
            <a:p>
              <a:pPr defTabSz="914400"/>
              <a:r>
                <a:rPr lang="en-US" sz="1000" dirty="0">
                  <a:solidFill>
                    <a:prstClr val="black"/>
                  </a:solidFill>
                  <a:latin typeface="Arial Nova" panose="020B0504020202020204" pitchFamily="34" charset="0"/>
                </a:rPr>
                <a:t>By education</a:t>
              </a:r>
            </a:p>
            <a:p>
              <a:pPr defTabSz="914400"/>
              <a:r>
                <a:rPr lang="en-US" sz="1000" dirty="0">
                  <a:solidFill>
                    <a:prstClr val="black"/>
                  </a:solidFill>
                  <a:latin typeface="Arial Nova" panose="020B0504020202020204" pitchFamily="34" charset="0"/>
                </a:rPr>
                <a:t>level</a:t>
              </a:r>
            </a:p>
          </p:txBody>
        </p:sp>
      </p:grpSp>
    </p:spTree>
    <p:extLst>
      <p:ext uri="{BB962C8B-B14F-4D97-AF65-F5344CB8AC3E}">
        <p14:creationId xmlns:p14="http://schemas.microsoft.com/office/powerpoint/2010/main" val="1963189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0C7643-9346-44B1-BBDA-DEDCBC466718}"/>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Global tuberculosis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report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Geneva: World Health Organization</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TB-related deaths among people living with HIV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concentrated in eight countries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Distribution of tuberculosis-related deaths among people living with HIV, global, 2016</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2" name="Group 1">
              <a:extLst>
                <a:ext uri="{FF2B5EF4-FFF2-40B4-BE49-F238E27FC236}">
                  <a16:creationId xmlns:a16="http://schemas.microsoft.com/office/drawing/2014/main" id="{D995CEED-2EF6-4D0D-880D-2F8310815929}"/>
                </a:ext>
              </a:extLst>
            </p:cNvPr>
            <p:cNvGrpSpPr>
              <a:grpSpLocks noChangeAspect="1"/>
            </p:cNvGrpSpPr>
            <p:nvPr/>
          </p:nvGrpSpPr>
          <p:grpSpPr>
            <a:xfrm>
              <a:off x="1450302" y="2250000"/>
              <a:ext cx="2667658" cy="2667600"/>
              <a:chOff x="4853232" y="2075706"/>
              <a:chExt cx="1767733" cy="1767695"/>
            </a:xfrm>
          </p:grpSpPr>
          <p:sp>
            <p:nvSpPr>
              <p:cNvPr id="25" name="bk object 16">
                <a:extLst>
                  <a:ext uri="{FF2B5EF4-FFF2-40B4-BE49-F238E27FC236}">
                    <a16:creationId xmlns:a16="http://schemas.microsoft.com/office/drawing/2014/main" id="{2B3197DA-BFBF-4877-B1CD-017F234FA811}"/>
                  </a:ext>
                </a:extLst>
              </p:cNvPr>
              <p:cNvSpPr/>
              <p:nvPr/>
            </p:nvSpPr>
            <p:spPr>
              <a:xfrm>
                <a:off x="5735775" y="2075709"/>
                <a:ext cx="885190" cy="1000760"/>
              </a:xfrm>
              <a:custGeom>
                <a:avLst/>
                <a:gdLst/>
                <a:ahLst/>
                <a:cxnLst/>
                <a:rect l="l" t="t" r="r" b="b"/>
                <a:pathLst>
                  <a:path w="885190" h="1000760">
                    <a:moveTo>
                      <a:pt x="112956" y="679044"/>
                    </a:moveTo>
                    <a:lnTo>
                      <a:pt x="66276" y="716421"/>
                    </a:lnTo>
                    <a:lnTo>
                      <a:pt x="32984" y="766312"/>
                    </a:lnTo>
                    <a:lnTo>
                      <a:pt x="24530" y="812290"/>
                    </a:lnTo>
                    <a:lnTo>
                      <a:pt x="15244" y="866732"/>
                    </a:lnTo>
                    <a:lnTo>
                      <a:pt x="5826" y="882019"/>
                    </a:lnTo>
                    <a:lnTo>
                      <a:pt x="877011" y="1000467"/>
                    </a:lnTo>
                    <a:lnTo>
                      <a:pt x="880402" y="971394"/>
                    </a:lnTo>
                    <a:lnTo>
                      <a:pt x="882823" y="942233"/>
                    </a:lnTo>
                    <a:lnTo>
                      <a:pt x="884274" y="913008"/>
                    </a:lnTo>
                    <a:lnTo>
                      <a:pt x="884661" y="889622"/>
                    </a:lnTo>
                    <a:lnTo>
                      <a:pt x="884690" y="881227"/>
                    </a:lnTo>
                    <a:lnTo>
                      <a:pt x="883450" y="835255"/>
                    </a:lnTo>
                    <a:lnTo>
                      <a:pt x="879573" y="787451"/>
                    </a:lnTo>
                    <a:lnTo>
                      <a:pt x="873193" y="740398"/>
                    </a:lnTo>
                    <a:lnTo>
                      <a:pt x="864368" y="694124"/>
                    </a:lnTo>
                    <a:lnTo>
                      <a:pt x="861128" y="680988"/>
                    </a:lnTo>
                    <a:lnTo>
                      <a:pt x="162295" y="680988"/>
                    </a:lnTo>
                    <a:lnTo>
                      <a:pt x="134101" y="680534"/>
                    </a:lnTo>
                    <a:lnTo>
                      <a:pt x="112956" y="679044"/>
                    </a:lnTo>
                    <a:close/>
                  </a:path>
                  <a:path w="885190" h="1000760">
                    <a:moveTo>
                      <a:pt x="1142" y="881383"/>
                    </a:moveTo>
                    <a:lnTo>
                      <a:pt x="1142" y="889622"/>
                    </a:lnTo>
                    <a:lnTo>
                      <a:pt x="5826" y="882019"/>
                    </a:lnTo>
                    <a:lnTo>
                      <a:pt x="1142" y="881383"/>
                    </a:lnTo>
                    <a:close/>
                  </a:path>
                  <a:path w="885190" h="1000760">
                    <a:moveTo>
                      <a:pt x="28807" y="776185"/>
                    </a:moveTo>
                    <a:lnTo>
                      <a:pt x="19209" y="798870"/>
                    </a:lnTo>
                    <a:lnTo>
                      <a:pt x="8041" y="837041"/>
                    </a:lnTo>
                    <a:lnTo>
                      <a:pt x="1142" y="874946"/>
                    </a:lnTo>
                    <a:lnTo>
                      <a:pt x="1142" y="881383"/>
                    </a:lnTo>
                    <a:lnTo>
                      <a:pt x="5826" y="882019"/>
                    </a:lnTo>
                    <a:lnTo>
                      <a:pt x="15244" y="866732"/>
                    </a:lnTo>
                    <a:lnTo>
                      <a:pt x="24530" y="812290"/>
                    </a:lnTo>
                    <a:lnTo>
                      <a:pt x="28807" y="776185"/>
                    </a:lnTo>
                    <a:close/>
                  </a:path>
                  <a:path w="885190" h="1000760">
                    <a:moveTo>
                      <a:pt x="1142" y="874946"/>
                    </a:moveTo>
                    <a:lnTo>
                      <a:pt x="0" y="881227"/>
                    </a:lnTo>
                    <a:lnTo>
                      <a:pt x="1142" y="881383"/>
                    </a:lnTo>
                    <a:lnTo>
                      <a:pt x="1142" y="874946"/>
                    </a:lnTo>
                    <a:close/>
                  </a:path>
                  <a:path w="885190" h="1000760">
                    <a:moveTo>
                      <a:pt x="1142" y="0"/>
                    </a:moveTo>
                    <a:lnTo>
                      <a:pt x="1142" y="874946"/>
                    </a:lnTo>
                    <a:lnTo>
                      <a:pt x="8041" y="837041"/>
                    </a:lnTo>
                    <a:lnTo>
                      <a:pt x="19209" y="798870"/>
                    </a:lnTo>
                    <a:lnTo>
                      <a:pt x="28807" y="776185"/>
                    </a:lnTo>
                    <a:lnTo>
                      <a:pt x="32189" y="747639"/>
                    </a:lnTo>
                    <a:lnTo>
                      <a:pt x="41411" y="694124"/>
                    </a:lnTo>
                    <a:lnTo>
                      <a:pt x="55384" y="673087"/>
                    </a:lnTo>
                    <a:lnTo>
                      <a:pt x="124069" y="673087"/>
                    </a:lnTo>
                    <a:lnTo>
                      <a:pt x="141270" y="666256"/>
                    </a:lnTo>
                    <a:lnTo>
                      <a:pt x="158738" y="661700"/>
                    </a:lnTo>
                    <a:lnTo>
                      <a:pt x="174654" y="659533"/>
                    </a:lnTo>
                    <a:lnTo>
                      <a:pt x="188499" y="659350"/>
                    </a:lnTo>
                    <a:lnTo>
                      <a:pt x="855793" y="659350"/>
                    </a:lnTo>
                    <a:lnTo>
                      <a:pt x="853194" y="648814"/>
                    </a:lnTo>
                    <a:lnTo>
                      <a:pt x="839711" y="604417"/>
                    </a:lnTo>
                    <a:lnTo>
                      <a:pt x="823994" y="561041"/>
                    </a:lnTo>
                    <a:lnTo>
                      <a:pt x="806112" y="518752"/>
                    </a:lnTo>
                    <a:lnTo>
                      <a:pt x="786131" y="477618"/>
                    </a:lnTo>
                    <a:lnTo>
                      <a:pt x="764119" y="437707"/>
                    </a:lnTo>
                    <a:lnTo>
                      <a:pt x="740144" y="399086"/>
                    </a:lnTo>
                    <a:lnTo>
                      <a:pt x="714272" y="361822"/>
                    </a:lnTo>
                    <a:lnTo>
                      <a:pt x="686572" y="325983"/>
                    </a:lnTo>
                    <a:lnTo>
                      <a:pt x="657110" y="291636"/>
                    </a:lnTo>
                    <a:lnTo>
                      <a:pt x="625954" y="258848"/>
                    </a:lnTo>
                    <a:lnTo>
                      <a:pt x="593171" y="227687"/>
                    </a:lnTo>
                    <a:lnTo>
                      <a:pt x="558829" y="198220"/>
                    </a:lnTo>
                    <a:lnTo>
                      <a:pt x="522995" y="170515"/>
                    </a:lnTo>
                    <a:lnTo>
                      <a:pt x="485737" y="144639"/>
                    </a:lnTo>
                    <a:lnTo>
                      <a:pt x="447121" y="120660"/>
                    </a:lnTo>
                    <a:lnTo>
                      <a:pt x="407216" y="98644"/>
                    </a:lnTo>
                    <a:lnTo>
                      <a:pt x="366088" y="78660"/>
                    </a:lnTo>
                    <a:lnTo>
                      <a:pt x="323805" y="60774"/>
                    </a:lnTo>
                    <a:lnTo>
                      <a:pt x="280434" y="45055"/>
                    </a:lnTo>
                    <a:lnTo>
                      <a:pt x="236043" y="31569"/>
                    </a:lnTo>
                    <a:lnTo>
                      <a:pt x="190700" y="20384"/>
                    </a:lnTo>
                    <a:lnTo>
                      <a:pt x="144470" y="11567"/>
                    </a:lnTo>
                    <a:lnTo>
                      <a:pt x="97423" y="5185"/>
                    </a:lnTo>
                    <a:lnTo>
                      <a:pt x="49624" y="1307"/>
                    </a:lnTo>
                    <a:lnTo>
                      <a:pt x="1142" y="0"/>
                    </a:lnTo>
                    <a:close/>
                  </a:path>
                  <a:path w="885190" h="1000760">
                    <a:moveTo>
                      <a:pt x="188499" y="659350"/>
                    </a:moveTo>
                    <a:lnTo>
                      <a:pt x="141270" y="666256"/>
                    </a:lnTo>
                    <a:lnTo>
                      <a:pt x="112956" y="679044"/>
                    </a:lnTo>
                    <a:lnTo>
                      <a:pt x="134101" y="680534"/>
                    </a:lnTo>
                    <a:lnTo>
                      <a:pt x="162295" y="680988"/>
                    </a:lnTo>
                    <a:lnTo>
                      <a:pt x="183738" y="679799"/>
                    </a:lnTo>
                    <a:lnTo>
                      <a:pt x="198951" y="677372"/>
                    </a:lnTo>
                    <a:lnTo>
                      <a:pt x="208453" y="674108"/>
                    </a:lnTo>
                    <a:lnTo>
                      <a:pt x="212764" y="670410"/>
                    </a:lnTo>
                    <a:lnTo>
                      <a:pt x="212405" y="666683"/>
                    </a:lnTo>
                    <a:lnTo>
                      <a:pt x="207894" y="663328"/>
                    </a:lnTo>
                    <a:lnTo>
                      <a:pt x="199752" y="660750"/>
                    </a:lnTo>
                    <a:lnTo>
                      <a:pt x="188499" y="659350"/>
                    </a:lnTo>
                    <a:close/>
                  </a:path>
                  <a:path w="885190" h="1000760">
                    <a:moveTo>
                      <a:pt x="855793" y="659350"/>
                    </a:moveTo>
                    <a:lnTo>
                      <a:pt x="188499" y="659350"/>
                    </a:lnTo>
                    <a:lnTo>
                      <a:pt x="199752" y="660750"/>
                    </a:lnTo>
                    <a:lnTo>
                      <a:pt x="207894" y="663328"/>
                    </a:lnTo>
                    <a:lnTo>
                      <a:pt x="212405" y="666683"/>
                    </a:lnTo>
                    <a:lnTo>
                      <a:pt x="212764" y="670410"/>
                    </a:lnTo>
                    <a:lnTo>
                      <a:pt x="208453" y="674108"/>
                    </a:lnTo>
                    <a:lnTo>
                      <a:pt x="198951" y="677372"/>
                    </a:lnTo>
                    <a:lnTo>
                      <a:pt x="183738" y="679799"/>
                    </a:lnTo>
                    <a:lnTo>
                      <a:pt x="162295" y="680988"/>
                    </a:lnTo>
                    <a:lnTo>
                      <a:pt x="861128" y="680988"/>
                    </a:lnTo>
                    <a:lnTo>
                      <a:pt x="855793" y="659350"/>
                    </a:lnTo>
                    <a:close/>
                  </a:path>
                  <a:path w="885190" h="1000760">
                    <a:moveTo>
                      <a:pt x="124069" y="673087"/>
                    </a:moveTo>
                    <a:lnTo>
                      <a:pt x="55384" y="673087"/>
                    </a:lnTo>
                    <a:lnTo>
                      <a:pt x="98638" y="678035"/>
                    </a:lnTo>
                    <a:lnTo>
                      <a:pt x="112956" y="679044"/>
                    </a:lnTo>
                    <a:lnTo>
                      <a:pt x="122770" y="673603"/>
                    </a:lnTo>
                    <a:lnTo>
                      <a:pt x="124069" y="673087"/>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bk object 17">
                <a:extLst>
                  <a:ext uri="{FF2B5EF4-FFF2-40B4-BE49-F238E27FC236}">
                    <a16:creationId xmlns:a16="http://schemas.microsoft.com/office/drawing/2014/main" id="{0B30C423-50C7-4E80-8E81-A895DB8E6AC0}"/>
                  </a:ext>
                </a:extLst>
              </p:cNvPr>
              <p:cNvSpPr/>
              <p:nvPr/>
            </p:nvSpPr>
            <p:spPr>
              <a:xfrm>
                <a:off x="5733764" y="2931073"/>
                <a:ext cx="879475" cy="650875"/>
              </a:xfrm>
              <a:custGeom>
                <a:avLst/>
                <a:gdLst/>
                <a:ahLst/>
                <a:cxnLst/>
                <a:rect l="l" t="t" r="r" b="b"/>
                <a:pathLst>
                  <a:path w="879475" h="650875">
                    <a:moveTo>
                      <a:pt x="37491" y="30684"/>
                    </a:moveTo>
                    <a:lnTo>
                      <a:pt x="36837" y="32654"/>
                    </a:lnTo>
                    <a:lnTo>
                      <a:pt x="28666" y="49285"/>
                    </a:lnTo>
                    <a:lnTo>
                      <a:pt x="27430" y="51119"/>
                    </a:lnTo>
                    <a:lnTo>
                      <a:pt x="630709" y="650535"/>
                    </a:lnTo>
                    <a:lnTo>
                      <a:pt x="666499" y="612217"/>
                    </a:lnTo>
                    <a:lnTo>
                      <a:pt x="699826" y="572006"/>
                    </a:lnTo>
                    <a:lnTo>
                      <a:pt x="730629" y="530026"/>
                    </a:lnTo>
                    <a:lnTo>
                      <a:pt x="758850" y="486397"/>
                    </a:lnTo>
                    <a:lnTo>
                      <a:pt x="784427" y="441241"/>
                    </a:lnTo>
                    <a:lnTo>
                      <a:pt x="807302" y="394682"/>
                    </a:lnTo>
                    <a:lnTo>
                      <a:pt x="827414" y="346841"/>
                    </a:lnTo>
                    <a:lnTo>
                      <a:pt x="844705" y="297840"/>
                    </a:lnTo>
                    <a:lnTo>
                      <a:pt x="859113" y="247802"/>
                    </a:lnTo>
                    <a:lnTo>
                      <a:pt x="870580" y="196848"/>
                    </a:lnTo>
                    <a:lnTo>
                      <a:pt x="879045" y="145100"/>
                    </a:lnTo>
                    <a:lnTo>
                      <a:pt x="37491" y="30684"/>
                    </a:lnTo>
                    <a:close/>
                  </a:path>
                  <a:path w="879475" h="650875">
                    <a:moveTo>
                      <a:pt x="2008" y="25860"/>
                    </a:moveTo>
                    <a:lnTo>
                      <a:pt x="0" y="55844"/>
                    </a:lnTo>
                    <a:lnTo>
                      <a:pt x="3295" y="69852"/>
                    </a:lnTo>
                    <a:lnTo>
                      <a:pt x="10261" y="71210"/>
                    </a:lnTo>
                    <a:lnTo>
                      <a:pt x="19262" y="63246"/>
                    </a:lnTo>
                    <a:lnTo>
                      <a:pt x="27430" y="51119"/>
                    </a:lnTo>
                    <a:lnTo>
                      <a:pt x="2008" y="25860"/>
                    </a:lnTo>
                    <a:close/>
                  </a:path>
                  <a:path w="879475" h="650875">
                    <a:moveTo>
                      <a:pt x="2008" y="25860"/>
                    </a:moveTo>
                    <a:lnTo>
                      <a:pt x="27430" y="51119"/>
                    </a:lnTo>
                    <a:lnTo>
                      <a:pt x="28666" y="49285"/>
                    </a:lnTo>
                    <a:lnTo>
                      <a:pt x="36837" y="32654"/>
                    </a:lnTo>
                    <a:lnTo>
                      <a:pt x="37491" y="30684"/>
                    </a:lnTo>
                    <a:lnTo>
                      <a:pt x="2008" y="25860"/>
                    </a:lnTo>
                    <a:close/>
                  </a:path>
                  <a:path w="879475" h="650875">
                    <a:moveTo>
                      <a:pt x="37613" y="0"/>
                    </a:moveTo>
                    <a:lnTo>
                      <a:pt x="24513" y="5949"/>
                    </a:lnTo>
                    <a:lnTo>
                      <a:pt x="2008" y="25860"/>
                    </a:lnTo>
                    <a:lnTo>
                      <a:pt x="37491" y="30684"/>
                    </a:lnTo>
                    <a:lnTo>
                      <a:pt x="42141" y="16678"/>
                    </a:lnTo>
                    <a:lnTo>
                      <a:pt x="42945" y="4685"/>
                    </a:lnTo>
                    <a:lnTo>
                      <a:pt x="37613" y="0"/>
                    </a:lnTo>
                    <a:close/>
                  </a:path>
                </a:pathLst>
              </a:custGeom>
              <a:solidFill>
                <a:srgbClr val="F9AA8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bk object 18">
                <a:extLst>
                  <a:ext uri="{FF2B5EF4-FFF2-40B4-BE49-F238E27FC236}">
                    <a16:creationId xmlns:a16="http://schemas.microsoft.com/office/drawing/2014/main" id="{431ABA5C-AE49-4C0A-99BC-57EEFFFC6256}"/>
                  </a:ext>
                </a:extLst>
              </p:cNvPr>
              <p:cNvSpPr/>
              <p:nvPr/>
            </p:nvSpPr>
            <p:spPr>
              <a:xfrm>
                <a:off x="5713679" y="2952136"/>
                <a:ext cx="650875" cy="866140"/>
              </a:xfrm>
              <a:custGeom>
                <a:avLst/>
                <a:gdLst/>
                <a:ahLst/>
                <a:cxnLst/>
                <a:rect l="l" t="t" r="r" b="b"/>
                <a:pathLst>
                  <a:path w="650875" h="866139">
                    <a:moveTo>
                      <a:pt x="38256" y="20864"/>
                    </a:moveTo>
                    <a:lnTo>
                      <a:pt x="37635" y="21405"/>
                    </a:lnTo>
                    <a:lnTo>
                      <a:pt x="22205" y="30940"/>
                    </a:lnTo>
                    <a:lnTo>
                      <a:pt x="20435" y="31685"/>
                    </a:lnTo>
                    <a:lnTo>
                      <a:pt x="233504" y="865668"/>
                    </a:lnTo>
                    <a:lnTo>
                      <a:pt x="280539" y="852760"/>
                    </a:lnTo>
                    <a:lnTo>
                      <a:pt x="326649" y="837326"/>
                    </a:lnTo>
                    <a:lnTo>
                      <a:pt x="371739" y="819421"/>
                    </a:lnTo>
                    <a:lnTo>
                      <a:pt x="415713" y="799101"/>
                    </a:lnTo>
                    <a:lnTo>
                      <a:pt x="458477" y="776418"/>
                    </a:lnTo>
                    <a:lnTo>
                      <a:pt x="499934" y="751427"/>
                    </a:lnTo>
                    <a:lnTo>
                      <a:pt x="539989" y="724183"/>
                    </a:lnTo>
                    <a:lnTo>
                      <a:pt x="578547" y="694740"/>
                    </a:lnTo>
                    <a:lnTo>
                      <a:pt x="615512" y="663152"/>
                    </a:lnTo>
                    <a:lnTo>
                      <a:pt x="650788" y="629474"/>
                    </a:lnTo>
                    <a:lnTo>
                      <a:pt x="38256" y="20864"/>
                    </a:lnTo>
                    <a:close/>
                  </a:path>
                  <a:path w="650875" h="866139">
                    <a:moveTo>
                      <a:pt x="15501" y="12375"/>
                    </a:moveTo>
                    <a:lnTo>
                      <a:pt x="3050" y="26697"/>
                    </a:lnTo>
                    <a:lnTo>
                      <a:pt x="0" y="36447"/>
                    </a:lnTo>
                    <a:lnTo>
                      <a:pt x="8022" y="36907"/>
                    </a:lnTo>
                    <a:lnTo>
                      <a:pt x="20435" y="31685"/>
                    </a:lnTo>
                    <a:lnTo>
                      <a:pt x="15501" y="12375"/>
                    </a:lnTo>
                    <a:close/>
                  </a:path>
                  <a:path w="650875" h="866139">
                    <a:moveTo>
                      <a:pt x="22088" y="4799"/>
                    </a:moveTo>
                    <a:lnTo>
                      <a:pt x="15501" y="12375"/>
                    </a:lnTo>
                    <a:lnTo>
                      <a:pt x="20435" y="31685"/>
                    </a:lnTo>
                    <a:lnTo>
                      <a:pt x="22205" y="30940"/>
                    </a:lnTo>
                    <a:lnTo>
                      <a:pt x="37635" y="21405"/>
                    </a:lnTo>
                    <a:lnTo>
                      <a:pt x="38256" y="20864"/>
                    </a:lnTo>
                    <a:lnTo>
                      <a:pt x="22088" y="4799"/>
                    </a:lnTo>
                    <a:close/>
                  </a:path>
                  <a:path w="650875" h="866139">
                    <a:moveTo>
                      <a:pt x="51905" y="4799"/>
                    </a:moveTo>
                    <a:lnTo>
                      <a:pt x="22088" y="4799"/>
                    </a:lnTo>
                    <a:lnTo>
                      <a:pt x="38256" y="20864"/>
                    </a:lnTo>
                    <a:lnTo>
                      <a:pt x="49399" y="11163"/>
                    </a:lnTo>
                    <a:lnTo>
                      <a:pt x="51905" y="4799"/>
                    </a:lnTo>
                    <a:close/>
                  </a:path>
                  <a:path w="650875" h="866139">
                    <a:moveTo>
                      <a:pt x="42278" y="0"/>
                    </a:moveTo>
                    <a:lnTo>
                      <a:pt x="13566" y="4799"/>
                    </a:lnTo>
                    <a:lnTo>
                      <a:pt x="15501" y="12375"/>
                    </a:lnTo>
                    <a:lnTo>
                      <a:pt x="22088" y="4799"/>
                    </a:lnTo>
                    <a:lnTo>
                      <a:pt x="51905" y="4799"/>
                    </a:lnTo>
                    <a:lnTo>
                      <a:pt x="52584" y="3074"/>
                    </a:lnTo>
                    <a:lnTo>
                      <a:pt x="42278" y="0"/>
                    </a:lnTo>
                    <a:close/>
                  </a:path>
                </a:pathLst>
              </a:custGeom>
              <a:solidFill>
                <a:srgbClr val="78A7B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bk object 19">
                <a:extLst>
                  <a:ext uri="{FF2B5EF4-FFF2-40B4-BE49-F238E27FC236}">
                    <a16:creationId xmlns:a16="http://schemas.microsoft.com/office/drawing/2014/main" id="{F3D8B9FD-54E7-40DB-8D91-799ED8D26EA9}"/>
                  </a:ext>
                </a:extLst>
              </p:cNvPr>
              <p:cNvSpPr/>
              <p:nvPr/>
            </p:nvSpPr>
            <p:spPr>
              <a:xfrm>
                <a:off x="5554810" y="2956941"/>
                <a:ext cx="392430" cy="886460"/>
              </a:xfrm>
              <a:custGeom>
                <a:avLst/>
                <a:gdLst/>
                <a:ahLst/>
                <a:cxnLst/>
                <a:rect l="l" t="t" r="r" b="b"/>
                <a:pathLst>
                  <a:path w="392429" h="886460">
                    <a:moveTo>
                      <a:pt x="176589" y="16240"/>
                    </a:moveTo>
                    <a:lnTo>
                      <a:pt x="172707" y="16540"/>
                    </a:lnTo>
                    <a:lnTo>
                      <a:pt x="169151" y="16540"/>
                    </a:lnTo>
                    <a:lnTo>
                      <a:pt x="0" y="867295"/>
                    </a:lnTo>
                    <a:lnTo>
                      <a:pt x="48801" y="876148"/>
                    </a:lnTo>
                    <a:lnTo>
                      <a:pt x="97904" y="882238"/>
                    </a:lnTo>
                    <a:lnTo>
                      <a:pt x="147195" y="885567"/>
                    </a:lnTo>
                    <a:lnTo>
                      <a:pt x="196556" y="886137"/>
                    </a:lnTo>
                    <a:lnTo>
                      <a:pt x="245871" y="883951"/>
                    </a:lnTo>
                    <a:lnTo>
                      <a:pt x="295024" y="879009"/>
                    </a:lnTo>
                    <a:lnTo>
                      <a:pt x="343899" y="871315"/>
                    </a:lnTo>
                    <a:lnTo>
                      <a:pt x="392379" y="860869"/>
                    </a:lnTo>
                    <a:lnTo>
                      <a:pt x="176666" y="16540"/>
                    </a:lnTo>
                    <a:lnTo>
                      <a:pt x="172707" y="16540"/>
                    </a:lnTo>
                    <a:lnTo>
                      <a:pt x="169183" y="16383"/>
                    </a:lnTo>
                    <a:lnTo>
                      <a:pt x="176626" y="16383"/>
                    </a:lnTo>
                    <a:lnTo>
                      <a:pt x="176589" y="16240"/>
                    </a:lnTo>
                    <a:close/>
                  </a:path>
                  <a:path w="392429" h="886460">
                    <a:moveTo>
                      <a:pt x="172440" y="0"/>
                    </a:moveTo>
                    <a:lnTo>
                      <a:pt x="169183" y="16383"/>
                    </a:lnTo>
                    <a:lnTo>
                      <a:pt x="172707" y="16540"/>
                    </a:lnTo>
                    <a:lnTo>
                      <a:pt x="176589" y="16240"/>
                    </a:lnTo>
                    <a:lnTo>
                      <a:pt x="172440" y="0"/>
                    </a:lnTo>
                    <a:close/>
                  </a:path>
                  <a:path w="392429" h="886460">
                    <a:moveTo>
                      <a:pt x="172440" y="0"/>
                    </a:moveTo>
                    <a:lnTo>
                      <a:pt x="148719" y="7625"/>
                    </a:lnTo>
                    <a:lnTo>
                      <a:pt x="145397" y="12849"/>
                    </a:lnTo>
                    <a:lnTo>
                      <a:pt x="155663" y="15784"/>
                    </a:lnTo>
                    <a:lnTo>
                      <a:pt x="169183" y="16383"/>
                    </a:lnTo>
                    <a:lnTo>
                      <a:pt x="172440" y="0"/>
                    </a:lnTo>
                    <a:close/>
                  </a:path>
                  <a:path w="392429" h="886460">
                    <a:moveTo>
                      <a:pt x="172440" y="0"/>
                    </a:moveTo>
                    <a:lnTo>
                      <a:pt x="176589" y="16240"/>
                    </a:lnTo>
                    <a:lnTo>
                      <a:pt x="189717" y="15228"/>
                    </a:lnTo>
                    <a:lnTo>
                      <a:pt x="199883" y="11960"/>
                    </a:lnTo>
                    <a:lnTo>
                      <a:pt x="196394" y="6847"/>
                    </a:lnTo>
                    <a:lnTo>
                      <a:pt x="172440" y="0"/>
                    </a:lnTo>
                    <a:close/>
                  </a:path>
                </a:pathLst>
              </a:custGeom>
              <a:solidFill>
                <a:srgbClr val="B4CED8"/>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bk object 20">
                <a:extLst>
                  <a:ext uri="{FF2B5EF4-FFF2-40B4-BE49-F238E27FC236}">
                    <a16:creationId xmlns:a16="http://schemas.microsoft.com/office/drawing/2014/main" id="{9956C585-0C48-477D-838F-FB70AD2EF280}"/>
                  </a:ext>
                </a:extLst>
              </p:cNvPr>
              <p:cNvSpPr/>
              <p:nvPr/>
            </p:nvSpPr>
            <p:spPr>
              <a:xfrm>
                <a:off x="5229377" y="2953823"/>
                <a:ext cx="524510" cy="870585"/>
              </a:xfrm>
              <a:custGeom>
                <a:avLst/>
                <a:gdLst/>
                <a:ahLst/>
                <a:cxnLst/>
                <a:rect l="l" t="t" r="r" b="b"/>
                <a:pathLst>
                  <a:path w="524510" h="870585">
                    <a:moveTo>
                      <a:pt x="494459" y="20237"/>
                    </a:moveTo>
                    <a:lnTo>
                      <a:pt x="0" y="729066"/>
                    </a:lnTo>
                    <a:lnTo>
                      <a:pt x="42689" y="757209"/>
                    </a:lnTo>
                    <a:lnTo>
                      <a:pt x="86840" y="782787"/>
                    </a:lnTo>
                    <a:lnTo>
                      <a:pt x="132335" y="805749"/>
                    </a:lnTo>
                    <a:lnTo>
                      <a:pt x="179059" y="826043"/>
                    </a:lnTo>
                    <a:lnTo>
                      <a:pt x="226894" y="843618"/>
                    </a:lnTo>
                    <a:lnTo>
                      <a:pt x="275726" y="858422"/>
                    </a:lnTo>
                    <a:lnTo>
                      <a:pt x="325437" y="870404"/>
                    </a:lnTo>
                    <a:lnTo>
                      <a:pt x="494459" y="20237"/>
                    </a:lnTo>
                    <a:close/>
                  </a:path>
                  <a:path w="524510" h="870585">
                    <a:moveTo>
                      <a:pt x="506399" y="3121"/>
                    </a:moveTo>
                    <a:lnTo>
                      <a:pt x="497714" y="15571"/>
                    </a:lnTo>
                    <a:lnTo>
                      <a:pt x="506229" y="18910"/>
                    </a:lnTo>
                    <a:lnTo>
                      <a:pt x="521449" y="22395"/>
                    </a:lnTo>
                    <a:lnTo>
                      <a:pt x="524422" y="18355"/>
                    </a:lnTo>
                    <a:lnTo>
                      <a:pt x="506399" y="3121"/>
                    </a:lnTo>
                    <a:close/>
                  </a:path>
                  <a:path w="524510" h="870585">
                    <a:moveTo>
                      <a:pt x="495555" y="14725"/>
                    </a:moveTo>
                    <a:lnTo>
                      <a:pt x="494459" y="20237"/>
                    </a:lnTo>
                    <a:lnTo>
                      <a:pt x="497714" y="15571"/>
                    </a:lnTo>
                    <a:lnTo>
                      <a:pt x="495555" y="14725"/>
                    </a:lnTo>
                    <a:close/>
                  </a:path>
                  <a:path w="524510" h="870585">
                    <a:moveTo>
                      <a:pt x="474579" y="0"/>
                    </a:moveTo>
                    <a:lnTo>
                      <a:pt x="474044" y="4043"/>
                    </a:lnTo>
                    <a:lnTo>
                      <a:pt x="487511" y="11570"/>
                    </a:lnTo>
                    <a:lnTo>
                      <a:pt x="495555" y="14725"/>
                    </a:lnTo>
                    <a:lnTo>
                      <a:pt x="497865" y="3109"/>
                    </a:lnTo>
                    <a:lnTo>
                      <a:pt x="474579" y="0"/>
                    </a:lnTo>
                    <a:close/>
                  </a:path>
                </a:pathLst>
              </a:custGeom>
              <a:solidFill>
                <a:srgbClr val="B6AEA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bk object 21">
                <a:extLst>
                  <a:ext uri="{FF2B5EF4-FFF2-40B4-BE49-F238E27FC236}">
                    <a16:creationId xmlns:a16="http://schemas.microsoft.com/office/drawing/2014/main" id="{E909FDAF-16B1-4BDB-B54D-DE847145219F}"/>
                  </a:ext>
                </a:extLst>
              </p:cNvPr>
              <p:cNvSpPr/>
              <p:nvPr/>
            </p:nvSpPr>
            <p:spPr>
              <a:xfrm>
                <a:off x="5070673" y="2949629"/>
                <a:ext cx="674370" cy="733425"/>
              </a:xfrm>
              <a:custGeom>
                <a:avLst/>
                <a:gdLst/>
                <a:ahLst/>
                <a:cxnLst/>
                <a:rect l="l" t="t" r="r" b="b"/>
                <a:pathLst>
                  <a:path w="674370" h="733425">
                    <a:moveTo>
                      <a:pt x="661454" y="10494"/>
                    </a:moveTo>
                    <a:lnTo>
                      <a:pt x="0" y="590356"/>
                    </a:lnTo>
                    <a:lnTo>
                      <a:pt x="36378" y="629640"/>
                    </a:lnTo>
                    <a:lnTo>
                      <a:pt x="75031" y="666616"/>
                    </a:lnTo>
                    <a:lnTo>
                      <a:pt x="115846" y="701187"/>
                    </a:lnTo>
                    <a:lnTo>
                      <a:pt x="158711" y="733256"/>
                    </a:lnTo>
                    <a:lnTo>
                      <a:pt x="662325" y="11275"/>
                    </a:lnTo>
                    <a:lnTo>
                      <a:pt x="661850" y="10913"/>
                    </a:lnTo>
                    <a:lnTo>
                      <a:pt x="661454" y="10494"/>
                    </a:lnTo>
                    <a:close/>
                  </a:path>
                  <a:path w="674370" h="733425">
                    <a:moveTo>
                      <a:pt x="665099" y="7299"/>
                    </a:moveTo>
                    <a:lnTo>
                      <a:pt x="662325" y="11275"/>
                    </a:lnTo>
                    <a:lnTo>
                      <a:pt x="673782" y="20020"/>
                    </a:lnTo>
                    <a:lnTo>
                      <a:pt x="665099" y="7299"/>
                    </a:lnTo>
                    <a:close/>
                  </a:path>
                  <a:path w="674370" h="733425">
                    <a:moveTo>
                      <a:pt x="665099" y="7299"/>
                    </a:moveTo>
                    <a:lnTo>
                      <a:pt x="661454" y="10494"/>
                    </a:lnTo>
                    <a:lnTo>
                      <a:pt x="661850" y="10913"/>
                    </a:lnTo>
                    <a:lnTo>
                      <a:pt x="662325" y="11275"/>
                    </a:lnTo>
                    <a:lnTo>
                      <a:pt x="665099" y="7299"/>
                    </a:lnTo>
                    <a:close/>
                  </a:path>
                  <a:path w="674370" h="733425">
                    <a:moveTo>
                      <a:pt x="651543" y="0"/>
                    </a:moveTo>
                    <a:lnTo>
                      <a:pt x="661454" y="10494"/>
                    </a:lnTo>
                    <a:lnTo>
                      <a:pt x="665099" y="7299"/>
                    </a:lnTo>
                    <a:lnTo>
                      <a:pt x="651543" y="0"/>
                    </a:lnTo>
                    <a:close/>
                  </a:path>
                </a:pathLst>
              </a:custGeom>
              <a:solidFill>
                <a:srgbClr val="D6D0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bk object 22">
                <a:extLst>
                  <a:ext uri="{FF2B5EF4-FFF2-40B4-BE49-F238E27FC236}">
                    <a16:creationId xmlns:a16="http://schemas.microsoft.com/office/drawing/2014/main" id="{2D9DF2DA-887B-4124-A753-D2FBC0942237}"/>
                  </a:ext>
                </a:extLst>
              </p:cNvPr>
              <p:cNvSpPr/>
              <p:nvPr/>
            </p:nvSpPr>
            <p:spPr>
              <a:xfrm>
                <a:off x="4959463" y="2947416"/>
                <a:ext cx="781685" cy="593090"/>
              </a:xfrm>
              <a:custGeom>
                <a:avLst/>
                <a:gdLst/>
                <a:ahLst/>
                <a:cxnLst/>
                <a:rect l="l" t="t" r="r" b="b"/>
                <a:pathLst>
                  <a:path w="781685" h="593089">
                    <a:moveTo>
                      <a:pt x="772742" y="11449"/>
                    </a:moveTo>
                    <a:lnTo>
                      <a:pt x="0" y="432029"/>
                    </a:lnTo>
                    <a:lnTo>
                      <a:pt x="24429" y="474429"/>
                    </a:lnTo>
                    <a:lnTo>
                      <a:pt x="51154" y="515381"/>
                    </a:lnTo>
                    <a:lnTo>
                      <a:pt x="80104" y="554793"/>
                    </a:lnTo>
                    <a:lnTo>
                      <a:pt x="111213" y="592570"/>
                    </a:lnTo>
                    <a:lnTo>
                      <a:pt x="773258" y="12191"/>
                    </a:lnTo>
                    <a:lnTo>
                      <a:pt x="772968" y="11833"/>
                    </a:lnTo>
                    <a:lnTo>
                      <a:pt x="772742" y="11449"/>
                    </a:lnTo>
                    <a:close/>
                  </a:path>
                  <a:path w="781685" h="593089">
                    <a:moveTo>
                      <a:pt x="776303" y="9521"/>
                    </a:moveTo>
                    <a:lnTo>
                      <a:pt x="773258" y="12191"/>
                    </a:lnTo>
                    <a:lnTo>
                      <a:pt x="781597" y="22506"/>
                    </a:lnTo>
                    <a:lnTo>
                      <a:pt x="776303" y="9521"/>
                    </a:lnTo>
                    <a:close/>
                  </a:path>
                  <a:path w="781685" h="593089">
                    <a:moveTo>
                      <a:pt x="776300" y="9513"/>
                    </a:moveTo>
                    <a:lnTo>
                      <a:pt x="772742" y="11449"/>
                    </a:lnTo>
                    <a:lnTo>
                      <a:pt x="772968" y="11833"/>
                    </a:lnTo>
                    <a:lnTo>
                      <a:pt x="773258" y="12191"/>
                    </a:lnTo>
                    <a:lnTo>
                      <a:pt x="776300" y="9513"/>
                    </a:lnTo>
                    <a:close/>
                  </a:path>
                  <a:path w="781685" h="593089">
                    <a:moveTo>
                      <a:pt x="766007" y="0"/>
                    </a:moveTo>
                    <a:lnTo>
                      <a:pt x="772742" y="11449"/>
                    </a:lnTo>
                    <a:lnTo>
                      <a:pt x="776312" y="9513"/>
                    </a:lnTo>
                    <a:lnTo>
                      <a:pt x="766007" y="0"/>
                    </a:lnTo>
                    <a:close/>
                  </a:path>
                </a:pathLst>
              </a:custGeom>
              <a:solidFill>
                <a:srgbClr val="F78E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bk object 23">
                <a:extLst>
                  <a:ext uri="{FF2B5EF4-FFF2-40B4-BE49-F238E27FC236}">
                    <a16:creationId xmlns:a16="http://schemas.microsoft.com/office/drawing/2014/main" id="{F45A8D66-2AB7-406F-BBE3-F16A8AD2E3A1}"/>
                  </a:ext>
                </a:extLst>
              </p:cNvPr>
              <p:cNvSpPr/>
              <p:nvPr/>
            </p:nvSpPr>
            <p:spPr>
              <a:xfrm>
                <a:off x="4889779" y="2947436"/>
                <a:ext cx="849630" cy="432434"/>
              </a:xfrm>
              <a:custGeom>
                <a:avLst/>
                <a:gdLst/>
                <a:ahLst/>
                <a:cxnLst/>
                <a:rect l="l" t="t" r="r" b="b"/>
                <a:pathLst>
                  <a:path w="849629" h="432435">
                    <a:moveTo>
                      <a:pt x="811712" y="28158"/>
                    </a:moveTo>
                    <a:lnTo>
                      <a:pt x="0" y="263346"/>
                    </a:lnTo>
                    <a:lnTo>
                      <a:pt x="14129" y="306826"/>
                    </a:lnTo>
                    <a:lnTo>
                      <a:pt x="30473" y="349485"/>
                    </a:lnTo>
                    <a:lnTo>
                      <a:pt x="48998" y="391242"/>
                    </a:lnTo>
                    <a:lnTo>
                      <a:pt x="69672" y="432014"/>
                    </a:lnTo>
                    <a:lnTo>
                      <a:pt x="811712" y="28158"/>
                    </a:lnTo>
                    <a:close/>
                  </a:path>
                  <a:path w="849629" h="432435">
                    <a:moveTo>
                      <a:pt x="847140" y="17893"/>
                    </a:moveTo>
                    <a:lnTo>
                      <a:pt x="844791" y="18574"/>
                    </a:lnTo>
                    <a:lnTo>
                      <a:pt x="849396" y="29427"/>
                    </a:lnTo>
                    <a:lnTo>
                      <a:pt x="847140" y="17893"/>
                    </a:lnTo>
                    <a:close/>
                  </a:path>
                  <a:path w="849629" h="432435">
                    <a:moveTo>
                      <a:pt x="842254" y="11535"/>
                    </a:moveTo>
                    <a:lnTo>
                      <a:pt x="811712" y="28158"/>
                    </a:lnTo>
                    <a:lnTo>
                      <a:pt x="844791" y="18574"/>
                    </a:lnTo>
                    <a:lnTo>
                      <a:pt x="843297" y="15053"/>
                    </a:lnTo>
                    <a:lnTo>
                      <a:pt x="842254" y="11535"/>
                    </a:lnTo>
                    <a:close/>
                  </a:path>
                  <a:path w="849629" h="432435">
                    <a:moveTo>
                      <a:pt x="838834" y="0"/>
                    </a:moveTo>
                    <a:lnTo>
                      <a:pt x="842254" y="11535"/>
                    </a:lnTo>
                    <a:lnTo>
                      <a:pt x="845997" y="9498"/>
                    </a:lnTo>
                    <a:lnTo>
                      <a:pt x="838834" y="0"/>
                    </a:lnTo>
                    <a:close/>
                  </a:path>
                </a:pathLst>
              </a:custGeom>
              <a:solidFill>
                <a:srgbClr val="FDC38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bk object 24">
                <a:extLst>
                  <a:ext uri="{FF2B5EF4-FFF2-40B4-BE49-F238E27FC236}">
                    <a16:creationId xmlns:a16="http://schemas.microsoft.com/office/drawing/2014/main" id="{26E7B994-BE01-42B1-B3F3-E916FF0863C6}"/>
                  </a:ext>
                </a:extLst>
              </p:cNvPr>
              <p:cNvSpPr/>
              <p:nvPr/>
            </p:nvSpPr>
            <p:spPr>
              <a:xfrm>
                <a:off x="4853232" y="2075706"/>
                <a:ext cx="883919" cy="1135380"/>
              </a:xfrm>
              <a:custGeom>
                <a:avLst/>
                <a:gdLst/>
                <a:ahLst/>
                <a:cxnLst/>
                <a:rect l="l" t="t" r="r" b="b"/>
                <a:pathLst>
                  <a:path w="883920" h="1135380">
                    <a:moveTo>
                      <a:pt x="883687" y="0"/>
                    </a:moveTo>
                    <a:lnTo>
                      <a:pt x="832704" y="1473"/>
                    </a:lnTo>
                    <a:lnTo>
                      <a:pt x="781959" y="5880"/>
                    </a:lnTo>
                    <a:lnTo>
                      <a:pt x="731575" y="13200"/>
                    </a:lnTo>
                    <a:lnTo>
                      <a:pt x="681675" y="23413"/>
                    </a:lnTo>
                    <a:lnTo>
                      <a:pt x="632380" y="36499"/>
                    </a:lnTo>
                    <a:lnTo>
                      <a:pt x="586273" y="51542"/>
                    </a:lnTo>
                    <a:lnTo>
                      <a:pt x="541553" y="68855"/>
                    </a:lnTo>
                    <a:lnTo>
                      <a:pt x="498263" y="88354"/>
                    </a:lnTo>
                    <a:lnTo>
                      <a:pt x="456450" y="109955"/>
                    </a:lnTo>
                    <a:lnTo>
                      <a:pt x="416160" y="133575"/>
                    </a:lnTo>
                    <a:lnTo>
                      <a:pt x="377437" y="159129"/>
                    </a:lnTo>
                    <a:lnTo>
                      <a:pt x="340327" y="186535"/>
                    </a:lnTo>
                    <a:lnTo>
                      <a:pt x="304876" y="215708"/>
                    </a:lnTo>
                    <a:lnTo>
                      <a:pt x="271128" y="246565"/>
                    </a:lnTo>
                    <a:lnTo>
                      <a:pt x="239130" y="279021"/>
                    </a:lnTo>
                    <a:lnTo>
                      <a:pt x="208927" y="312994"/>
                    </a:lnTo>
                    <a:lnTo>
                      <a:pt x="180565" y="348398"/>
                    </a:lnTo>
                    <a:lnTo>
                      <a:pt x="154088" y="385151"/>
                    </a:lnTo>
                    <a:lnTo>
                      <a:pt x="129542" y="423168"/>
                    </a:lnTo>
                    <a:lnTo>
                      <a:pt x="106973" y="462367"/>
                    </a:lnTo>
                    <a:lnTo>
                      <a:pt x="86426" y="502662"/>
                    </a:lnTo>
                    <a:lnTo>
                      <a:pt x="67947" y="543971"/>
                    </a:lnTo>
                    <a:lnTo>
                      <a:pt x="51580" y="586209"/>
                    </a:lnTo>
                    <a:lnTo>
                      <a:pt x="37373" y="629293"/>
                    </a:lnTo>
                    <a:lnTo>
                      <a:pt x="25369" y="673139"/>
                    </a:lnTo>
                    <a:lnTo>
                      <a:pt x="15614" y="717663"/>
                    </a:lnTo>
                    <a:lnTo>
                      <a:pt x="8155" y="762782"/>
                    </a:lnTo>
                    <a:lnTo>
                      <a:pt x="3035" y="808411"/>
                    </a:lnTo>
                    <a:lnTo>
                      <a:pt x="353" y="853596"/>
                    </a:lnTo>
                    <a:lnTo>
                      <a:pt x="0" y="900866"/>
                    </a:lnTo>
                    <a:lnTo>
                      <a:pt x="2174" y="947524"/>
                    </a:lnTo>
                    <a:lnTo>
                      <a:pt x="6870" y="994358"/>
                    </a:lnTo>
                    <a:lnTo>
                      <a:pt x="14134" y="1041283"/>
                    </a:lnTo>
                    <a:lnTo>
                      <a:pt x="24011" y="1088217"/>
                    </a:lnTo>
                    <a:lnTo>
                      <a:pt x="36547" y="1135075"/>
                    </a:lnTo>
                    <a:lnTo>
                      <a:pt x="877327" y="891452"/>
                    </a:lnTo>
                    <a:lnTo>
                      <a:pt x="877015" y="889325"/>
                    </a:lnTo>
                    <a:lnTo>
                      <a:pt x="843204" y="887883"/>
                    </a:lnTo>
                    <a:lnTo>
                      <a:pt x="809316" y="882991"/>
                    </a:lnTo>
                    <a:lnTo>
                      <a:pt x="759644" y="865419"/>
                    </a:lnTo>
                    <a:lnTo>
                      <a:pt x="724086" y="826017"/>
                    </a:lnTo>
                    <a:lnTo>
                      <a:pt x="720936" y="811117"/>
                    </a:lnTo>
                    <a:lnTo>
                      <a:pt x="721437" y="796047"/>
                    </a:lnTo>
                    <a:lnTo>
                      <a:pt x="740633" y="754103"/>
                    </a:lnTo>
                    <a:lnTo>
                      <a:pt x="777535" y="726046"/>
                    </a:lnTo>
                    <a:lnTo>
                      <a:pt x="806362" y="720765"/>
                    </a:lnTo>
                    <a:lnTo>
                      <a:pt x="883687" y="720765"/>
                    </a:lnTo>
                    <a:lnTo>
                      <a:pt x="883687" y="0"/>
                    </a:lnTo>
                    <a:close/>
                  </a:path>
                  <a:path w="883920" h="1135380">
                    <a:moveTo>
                      <a:pt x="881802" y="890155"/>
                    </a:moveTo>
                    <a:lnTo>
                      <a:pt x="877327" y="891452"/>
                    </a:lnTo>
                    <a:lnTo>
                      <a:pt x="877720" y="894136"/>
                    </a:lnTo>
                    <a:lnTo>
                      <a:pt x="880921" y="900743"/>
                    </a:lnTo>
                    <a:lnTo>
                      <a:pt x="881802" y="890155"/>
                    </a:lnTo>
                    <a:close/>
                  </a:path>
                  <a:path w="883920" h="1135380">
                    <a:moveTo>
                      <a:pt x="877015" y="889325"/>
                    </a:moveTo>
                    <a:lnTo>
                      <a:pt x="877327" y="891452"/>
                    </a:lnTo>
                    <a:lnTo>
                      <a:pt x="881802" y="890155"/>
                    </a:lnTo>
                    <a:lnTo>
                      <a:pt x="881854" y="889531"/>
                    </a:lnTo>
                    <a:lnTo>
                      <a:pt x="877015" y="889325"/>
                    </a:lnTo>
                    <a:close/>
                  </a:path>
                  <a:path w="883920" h="1135380">
                    <a:moveTo>
                      <a:pt x="881854" y="889531"/>
                    </a:moveTo>
                    <a:lnTo>
                      <a:pt x="881802" y="890155"/>
                    </a:lnTo>
                    <a:lnTo>
                      <a:pt x="883687" y="889609"/>
                    </a:lnTo>
                    <a:lnTo>
                      <a:pt x="881854" y="889531"/>
                    </a:lnTo>
                    <a:close/>
                  </a:path>
                  <a:path w="883920" h="1135380">
                    <a:moveTo>
                      <a:pt x="882172" y="885711"/>
                    </a:moveTo>
                    <a:lnTo>
                      <a:pt x="881854" y="889531"/>
                    </a:lnTo>
                    <a:lnTo>
                      <a:pt x="883687" y="889609"/>
                    </a:lnTo>
                    <a:lnTo>
                      <a:pt x="882172" y="885711"/>
                    </a:lnTo>
                    <a:close/>
                  </a:path>
                  <a:path w="883920" h="1135380">
                    <a:moveTo>
                      <a:pt x="883687" y="720765"/>
                    </a:moveTo>
                    <a:lnTo>
                      <a:pt x="806362" y="720765"/>
                    </a:lnTo>
                    <a:lnTo>
                      <a:pt x="820781" y="723436"/>
                    </a:lnTo>
                    <a:lnTo>
                      <a:pt x="834642" y="730219"/>
                    </a:lnTo>
                    <a:lnTo>
                      <a:pt x="868675" y="779519"/>
                    </a:lnTo>
                    <a:lnTo>
                      <a:pt x="880863" y="840795"/>
                    </a:lnTo>
                    <a:lnTo>
                      <a:pt x="882544" y="881240"/>
                    </a:lnTo>
                    <a:lnTo>
                      <a:pt x="882172" y="885711"/>
                    </a:lnTo>
                    <a:lnTo>
                      <a:pt x="883687" y="889609"/>
                    </a:lnTo>
                    <a:lnTo>
                      <a:pt x="883687" y="720765"/>
                    </a:lnTo>
                    <a:close/>
                  </a:path>
                  <a:path w="883920" h="1135380">
                    <a:moveTo>
                      <a:pt x="876600" y="871374"/>
                    </a:moveTo>
                    <a:lnTo>
                      <a:pt x="875445" y="878615"/>
                    </a:lnTo>
                    <a:lnTo>
                      <a:pt x="877015" y="889325"/>
                    </a:lnTo>
                    <a:lnTo>
                      <a:pt x="881854" y="889531"/>
                    </a:lnTo>
                    <a:lnTo>
                      <a:pt x="882172" y="885711"/>
                    </a:lnTo>
                    <a:lnTo>
                      <a:pt x="876600" y="871374"/>
                    </a:lnTo>
                    <a:close/>
                  </a:path>
                  <a:path w="883920" h="1135380">
                    <a:moveTo>
                      <a:pt x="806362" y="720765"/>
                    </a:moveTo>
                    <a:lnTo>
                      <a:pt x="763968" y="733142"/>
                    </a:lnTo>
                    <a:lnTo>
                      <a:pt x="731706" y="767112"/>
                    </a:lnTo>
                    <a:lnTo>
                      <a:pt x="720936" y="811117"/>
                    </a:lnTo>
                    <a:lnTo>
                      <a:pt x="724086" y="826017"/>
                    </a:lnTo>
                    <a:lnTo>
                      <a:pt x="759644" y="865419"/>
                    </a:lnTo>
                    <a:lnTo>
                      <a:pt x="809316" y="882991"/>
                    </a:lnTo>
                    <a:lnTo>
                      <a:pt x="877015" y="889325"/>
                    </a:lnTo>
                    <a:lnTo>
                      <a:pt x="875445" y="878615"/>
                    </a:lnTo>
                    <a:lnTo>
                      <a:pt x="876600" y="871374"/>
                    </a:lnTo>
                    <a:lnTo>
                      <a:pt x="882134" y="871374"/>
                    </a:lnTo>
                    <a:lnTo>
                      <a:pt x="880863" y="840795"/>
                    </a:lnTo>
                    <a:lnTo>
                      <a:pt x="868675" y="779519"/>
                    </a:lnTo>
                    <a:lnTo>
                      <a:pt x="847526" y="741541"/>
                    </a:lnTo>
                    <a:lnTo>
                      <a:pt x="820781" y="723436"/>
                    </a:lnTo>
                    <a:lnTo>
                      <a:pt x="806362" y="720765"/>
                    </a:lnTo>
                    <a:close/>
                  </a:path>
                  <a:path w="883920" h="1135380">
                    <a:moveTo>
                      <a:pt x="882134" y="871374"/>
                    </a:moveTo>
                    <a:lnTo>
                      <a:pt x="876600" y="871374"/>
                    </a:lnTo>
                    <a:lnTo>
                      <a:pt x="882172" y="885711"/>
                    </a:lnTo>
                    <a:lnTo>
                      <a:pt x="882544" y="881240"/>
                    </a:lnTo>
                    <a:lnTo>
                      <a:pt x="882134" y="871374"/>
                    </a:lnTo>
                    <a:close/>
                  </a:path>
                </a:pathLst>
              </a:custGeom>
              <a:solidFill>
                <a:srgbClr val="07BCC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 name="object 2">
              <a:extLst>
                <a:ext uri="{FF2B5EF4-FFF2-40B4-BE49-F238E27FC236}">
                  <a16:creationId xmlns:a16="http://schemas.microsoft.com/office/drawing/2014/main" id="{424C7D1C-FF44-425E-B05F-62080406C4B8}"/>
                </a:ext>
              </a:extLst>
            </p:cNvPr>
            <p:cNvSpPr txBox="1"/>
            <p:nvPr/>
          </p:nvSpPr>
          <p:spPr>
            <a:xfrm>
              <a:off x="3813393" y="2502312"/>
              <a:ext cx="302613"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27%</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7" name="object 3">
              <a:extLst>
                <a:ext uri="{FF2B5EF4-FFF2-40B4-BE49-F238E27FC236}">
                  <a16:creationId xmlns:a16="http://schemas.microsoft.com/office/drawing/2014/main" id="{0AE28956-DCEE-42F2-8B0D-0133AAB93BA1}"/>
                </a:ext>
              </a:extLst>
            </p:cNvPr>
            <p:cNvSpPr txBox="1"/>
            <p:nvPr/>
          </p:nvSpPr>
          <p:spPr>
            <a:xfrm>
              <a:off x="4057330" y="4084077"/>
              <a:ext cx="302613"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10%</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8" name="object 4">
              <a:extLst>
                <a:ext uri="{FF2B5EF4-FFF2-40B4-BE49-F238E27FC236}">
                  <a16:creationId xmlns:a16="http://schemas.microsoft.com/office/drawing/2014/main" id="{588B365A-7E93-431A-9EA9-B3A0B3C97D0B}"/>
                </a:ext>
              </a:extLst>
            </p:cNvPr>
            <p:cNvSpPr txBox="1"/>
            <p:nvPr/>
          </p:nvSpPr>
          <p:spPr>
            <a:xfrm>
              <a:off x="3495128" y="4754616"/>
              <a:ext cx="229900"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9%</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9" name="object 5">
              <a:extLst>
                <a:ext uri="{FF2B5EF4-FFF2-40B4-BE49-F238E27FC236}">
                  <a16:creationId xmlns:a16="http://schemas.microsoft.com/office/drawing/2014/main" id="{3AB7C46D-3048-460E-B7B5-937908E0BF84}"/>
                </a:ext>
              </a:extLst>
            </p:cNvPr>
            <p:cNvSpPr txBox="1"/>
            <p:nvPr/>
          </p:nvSpPr>
          <p:spPr>
            <a:xfrm>
              <a:off x="2748789" y="4975421"/>
              <a:ext cx="229900"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7%</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10" name="object 6">
              <a:extLst>
                <a:ext uri="{FF2B5EF4-FFF2-40B4-BE49-F238E27FC236}">
                  <a16:creationId xmlns:a16="http://schemas.microsoft.com/office/drawing/2014/main" id="{15DFE92C-511F-456A-A1A3-AC1BCEA60794}"/>
                </a:ext>
              </a:extLst>
            </p:cNvPr>
            <p:cNvSpPr txBox="1"/>
            <p:nvPr/>
          </p:nvSpPr>
          <p:spPr>
            <a:xfrm>
              <a:off x="2085680" y="4879684"/>
              <a:ext cx="229900"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6%</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11" name="object 7">
              <a:extLst>
                <a:ext uri="{FF2B5EF4-FFF2-40B4-BE49-F238E27FC236}">
                  <a16:creationId xmlns:a16="http://schemas.microsoft.com/office/drawing/2014/main" id="{81CAFCE1-0015-47DB-87B5-564C5440502F}"/>
                </a:ext>
              </a:extLst>
            </p:cNvPr>
            <p:cNvSpPr txBox="1"/>
            <p:nvPr/>
          </p:nvSpPr>
          <p:spPr>
            <a:xfrm>
              <a:off x="1649380" y="4625827"/>
              <a:ext cx="229900"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4%</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12" name="object 8">
              <a:extLst>
                <a:ext uri="{FF2B5EF4-FFF2-40B4-BE49-F238E27FC236}">
                  <a16:creationId xmlns:a16="http://schemas.microsoft.com/office/drawing/2014/main" id="{DF9885B8-98EB-4711-B88A-4C3D9C024D8C}"/>
                </a:ext>
              </a:extLst>
            </p:cNvPr>
            <p:cNvSpPr txBox="1"/>
            <p:nvPr/>
          </p:nvSpPr>
          <p:spPr>
            <a:xfrm>
              <a:off x="1296000" y="4051716"/>
              <a:ext cx="395642" cy="433452"/>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0"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3%</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a:p>
              <a:pPr marL="0" marR="0" lvl="0" indent="0" algn="l" defTabSz="4572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Times New Roman"/>
              </a:endParaRPr>
            </a:p>
            <a:p>
              <a:pPr marL="111125" marR="0" lvl="0" indent="0" algn="l" defTabSz="457200" rtl="0" eaLnBrk="1" fontAlgn="auto" latinLnBrk="0" hangingPunct="1">
                <a:lnSpc>
                  <a:spcPct val="100000"/>
                </a:lnSpc>
                <a:spcBef>
                  <a:spcPts val="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4%</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13" name="object 9">
              <a:extLst>
                <a:ext uri="{FF2B5EF4-FFF2-40B4-BE49-F238E27FC236}">
                  <a16:creationId xmlns:a16="http://schemas.microsoft.com/office/drawing/2014/main" id="{05A79651-132C-408F-82E1-F72F74763A1C}"/>
                </a:ext>
              </a:extLst>
            </p:cNvPr>
            <p:cNvSpPr txBox="1"/>
            <p:nvPr/>
          </p:nvSpPr>
          <p:spPr>
            <a:xfrm>
              <a:off x="1490701" y="2542523"/>
              <a:ext cx="302613" cy="156453"/>
            </a:xfrm>
            <a:prstGeom prst="rect">
              <a:avLst/>
            </a:prstGeom>
          </p:spPr>
          <p:txBody>
            <a:bodyPr vert="horz" wrap="square" lIns="0" tIns="17780" rIns="0" bIns="0" rtlCol="0">
              <a:spAutoFit/>
            </a:bodyPr>
            <a:lstStyle/>
            <a:p>
              <a:pPr marL="12700" marR="0" lvl="0" indent="0" algn="l" defTabSz="457200" rtl="0" eaLnBrk="1" fontAlgn="auto" latinLnBrk="0" hangingPunct="1">
                <a:lnSpc>
                  <a:spcPct val="100000"/>
                </a:lnSpc>
                <a:spcBef>
                  <a:spcPts val="140"/>
                </a:spcBef>
                <a:spcAft>
                  <a:spcPts val="0"/>
                </a:spcAft>
                <a:buClrTx/>
                <a:buSzTx/>
                <a:buFontTx/>
                <a:buNone/>
                <a:tabLst/>
                <a:defRPr/>
              </a:pPr>
              <a:r>
                <a:rPr kumimoji="0" sz="900" b="1" i="0" u="none" strike="noStrike" kern="1200" cap="none" spc="15" normalizeH="0" baseline="0" noProof="0" dirty="0">
                  <a:ln>
                    <a:noFill/>
                  </a:ln>
                  <a:solidFill>
                    <a:schemeClr val="tx1">
                      <a:lumMod val="75000"/>
                      <a:lumOff val="25000"/>
                    </a:schemeClr>
                  </a:solidFill>
                  <a:effectLst/>
                  <a:uLnTx/>
                  <a:uFillTx/>
                  <a:latin typeface="Arial Nova" panose="020B0504020202020204" pitchFamily="34" charset="0"/>
                  <a:cs typeface="Avenir LT 65 Medium"/>
                </a:rPr>
                <a:t>30%</a:t>
              </a:r>
              <a:endParaRPr kumimoji="0" sz="900" b="0" i="0" u="none" strike="noStrike" kern="1200" cap="none" spc="0" normalizeH="0" baseline="0" noProof="0" dirty="0">
                <a:ln>
                  <a:noFill/>
                </a:ln>
                <a:solidFill>
                  <a:schemeClr val="tx1">
                    <a:lumMod val="75000"/>
                    <a:lumOff val="25000"/>
                  </a:schemeClr>
                </a:solidFill>
                <a:effectLst/>
                <a:uLnTx/>
                <a:uFillTx/>
                <a:latin typeface="Arial Nova" panose="020B0504020202020204" pitchFamily="34" charset="0"/>
                <a:cs typeface="Avenir LT 65 Medium"/>
              </a:endParaRPr>
            </a:p>
          </p:txBody>
        </p:sp>
        <p:sp>
          <p:nvSpPr>
            <p:cNvPr id="36" name="bk object 25">
              <a:extLst>
                <a:ext uri="{FF2B5EF4-FFF2-40B4-BE49-F238E27FC236}">
                  <a16:creationId xmlns:a16="http://schemas.microsoft.com/office/drawing/2014/main" id="{D0100214-6497-4AAE-9EF8-B3D9B1D44B28}"/>
                </a:ext>
              </a:extLst>
            </p:cNvPr>
            <p:cNvSpPr>
              <a:spLocks noChangeAspect="1"/>
            </p:cNvSpPr>
            <p:nvPr/>
          </p:nvSpPr>
          <p:spPr>
            <a:xfrm>
              <a:off x="2112271" y="2913895"/>
              <a:ext cx="1341431" cy="1342390"/>
            </a:xfrm>
            <a:custGeom>
              <a:avLst/>
              <a:gdLst/>
              <a:ahLst/>
              <a:cxnLst/>
              <a:rect l="l" t="t" r="r" b="b"/>
              <a:pathLst>
                <a:path w="888364" h="889000">
                  <a:moveTo>
                    <a:pt x="444169" y="0"/>
                  </a:moveTo>
                  <a:lnTo>
                    <a:pt x="395771" y="2606"/>
                  </a:lnTo>
                  <a:lnTo>
                    <a:pt x="348883" y="10245"/>
                  </a:lnTo>
                  <a:lnTo>
                    <a:pt x="303775" y="22646"/>
                  </a:lnTo>
                  <a:lnTo>
                    <a:pt x="260719" y="39537"/>
                  </a:lnTo>
                  <a:lnTo>
                    <a:pt x="219986" y="60649"/>
                  </a:lnTo>
                  <a:lnTo>
                    <a:pt x="181846" y="85708"/>
                  </a:lnTo>
                  <a:lnTo>
                    <a:pt x="146571" y="114446"/>
                  </a:lnTo>
                  <a:lnTo>
                    <a:pt x="114431" y="146591"/>
                  </a:lnTo>
                  <a:lnTo>
                    <a:pt x="85697" y="181871"/>
                  </a:lnTo>
                  <a:lnTo>
                    <a:pt x="60641" y="220016"/>
                  </a:lnTo>
                  <a:lnTo>
                    <a:pt x="39532" y="260755"/>
                  </a:lnTo>
                  <a:lnTo>
                    <a:pt x="22643" y="303818"/>
                  </a:lnTo>
                  <a:lnTo>
                    <a:pt x="10244" y="348932"/>
                  </a:lnTo>
                  <a:lnTo>
                    <a:pt x="2606" y="395827"/>
                  </a:lnTo>
                  <a:lnTo>
                    <a:pt x="0" y="444233"/>
                  </a:lnTo>
                  <a:lnTo>
                    <a:pt x="2606" y="492638"/>
                  </a:lnTo>
                  <a:lnTo>
                    <a:pt x="10244" y="539534"/>
                  </a:lnTo>
                  <a:lnTo>
                    <a:pt x="22643" y="584649"/>
                  </a:lnTo>
                  <a:lnTo>
                    <a:pt x="39532" y="627712"/>
                  </a:lnTo>
                  <a:lnTo>
                    <a:pt x="60641" y="668453"/>
                  </a:lnTo>
                  <a:lnTo>
                    <a:pt x="85697" y="706599"/>
                  </a:lnTo>
                  <a:lnTo>
                    <a:pt x="114431" y="741881"/>
                  </a:lnTo>
                  <a:lnTo>
                    <a:pt x="146571" y="774026"/>
                  </a:lnTo>
                  <a:lnTo>
                    <a:pt x="181846" y="802765"/>
                  </a:lnTo>
                  <a:lnTo>
                    <a:pt x="219986" y="827826"/>
                  </a:lnTo>
                  <a:lnTo>
                    <a:pt x="260719" y="848939"/>
                  </a:lnTo>
                  <a:lnTo>
                    <a:pt x="303775" y="865831"/>
                  </a:lnTo>
                  <a:lnTo>
                    <a:pt x="348883" y="878232"/>
                  </a:lnTo>
                  <a:lnTo>
                    <a:pt x="395771" y="885872"/>
                  </a:lnTo>
                  <a:lnTo>
                    <a:pt x="444169" y="888479"/>
                  </a:lnTo>
                  <a:lnTo>
                    <a:pt x="492567" y="885872"/>
                  </a:lnTo>
                  <a:lnTo>
                    <a:pt x="539456" y="878232"/>
                  </a:lnTo>
                  <a:lnTo>
                    <a:pt x="584563" y="865831"/>
                  </a:lnTo>
                  <a:lnTo>
                    <a:pt x="627619" y="848939"/>
                  </a:lnTo>
                  <a:lnTo>
                    <a:pt x="668353" y="827826"/>
                  </a:lnTo>
                  <a:lnTo>
                    <a:pt x="706492" y="802765"/>
                  </a:lnTo>
                  <a:lnTo>
                    <a:pt x="741768" y="774026"/>
                  </a:lnTo>
                  <a:lnTo>
                    <a:pt x="773908" y="741881"/>
                  </a:lnTo>
                  <a:lnTo>
                    <a:pt x="802642" y="706599"/>
                  </a:lnTo>
                  <a:lnTo>
                    <a:pt x="827698" y="668453"/>
                  </a:lnTo>
                  <a:lnTo>
                    <a:pt x="848806" y="627712"/>
                  </a:lnTo>
                  <a:lnTo>
                    <a:pt x="865696" y="584649"/>
                  </a:lnTo>
                  <a:lnTo>
                    <a:pt x="878095" y="539534"/>
                  </a:lnTo>
                  <a:lnTo>
                    <a:pt x="885733" y="492638"/>
                  </a:lnTo>
                  <a:lnTo>
                    <a:pt x="888339" y="444233"/>
                  </a:lnTo>
                  <a:lnTo>
                    <a:pt x="885733" y="395827"/>
                  </a:lnTo>
                  <a:lnTo>
                    <a:pt x="878095" y="348932"/>
                  </a:lnTo>
                  <a:lnTo>
                    <a:pt x="865696" y="303818"/>
                  </a:lnTo>
                  <a:lnTo>
                    <a:pt x="848806" y="260755"/>
                  </a:lnTo>
                  <a:lnTo>
                    <a:pt x="827698" y="220016"/>
                  </a:lnTo>
                  <a:lnTo>
                    <a:pt x="802642" y="181871"/>
                  </a:lnTo>
                  <a:lnTo>
                    <a:pt x="773908" y="146591"/>
                  </a:lnTo>
                  <a:lnTo>
                    <a:pt x="741768" y="114446"/>
                  </a:lnTo>
                  <a:lnTo>
                    <a:pt x="706492" y="85708"/>
                  </a:lnTo>
                  <a:lnTo>
                    <a:pt x="668353" y="60649"/>
                  </a:lnTo>
                  <a:lnTo>
                    <a:pt x="627619" y="39537"/>
                  </a:lnTo>
                  <a:lnTo>
                    <a:pt x="584563" y="22646"/>
                  </a:lnTo>
                  <a:lnTo>
                    <a:pt x="539456" y="10245"/>
                  </a:lnTo>
                  <a:lnTo>
                    <a:pt x="492567" y="2606"/>
                  </a:lnTo>
                  <a:lnTo>
                    <a:pt x="444169"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4" name="Group 93">
              <a:extLst>
                <a:ext uri="{FF2B5EF4-FFF2-40B4-BE49-F238E27FC236}">
                  <a16:creationId xmlns:a16="http://schemas.microsoft.com/office/drawing/2014/main" id="{B74A1084-0943-413B-8B57-E26D236705EB}"/>
                </a:ext>
              </a:extLst>
            </p:cNvPr>
            <p:cNvGrpSpPr/>
            <p:nvPr/>
          </p:nvGrpSpPr>
          <p:grpSpPr>
            <a:xfrm>
              <a:off x="4932000" y="2700000"/>
              <a:ext cx="1800636" cy="1881888"/>
              <a:chOff x="4932000" y="2509200"/>
              <a:chExt cx="1800636" cy="1881888"/>
            </a:xfrm>
          </p:grpSpPr>
          <p:grpSp>
            <p:nvGrpSpPr>
              <p:cNvPr id="85" name="Group 84">
                <a:extLst>
                  <a:ext uri="{FF2B5EF4-FFF2-40B4-BE49-F238E27FC236}">
                    <a16:creationId xmlns:a16="http://schemas.microsoft.com/office/drawing/2014/main" id="{C42DDA8C-88D5-4CF1-B4F5-D53DE1D522C1}"/>
                  </a:ext>
                </a:extLst>
              </p:cNvPr>
              <p:cNvGrpSpPr/>
              <p:nvPr/>
            </p:nvGrpSpPr>
            <p:grpSpPr>
              <a:xfrm>
                <a:off x="4932000" y="2509200"/>
                <a:ext cx="877307" cy="153888"/>
                <a:chOff x="4932000" y="2509200"/>
                <a:chExt cx="877307" cy="153888"/>
              </a:xfrm>
            </p:grpSpPr>
            <p:sp>
              <p:nvSpPr>
                <p:cNvPr id="50" name="Rectangle 49">
                  <a:extLst>
                    <a:ext uri="{FF2B5EF4-FFF2-40B4-BE49-F238E27FC236}">
                      <a16:creationId xmlns:a16="http://schemas.microsoft.com/office/drawing/2014/main" id="{E21EDB05-D8BC-4A56-8F25-CCC7B8236A86}"/>
                    </a:ext>
                  </a:extLst>
                </p:cNvPr>
                <p:cNvSpPr/>
                <p:nvPr/>
              </p:nvSpPr>
              <p:spPr>
                <a:xfrm>
                  <a:off x="4932000" y="2546695"/>
                  <a:ext cx="90000" cy="90000"/>
                </a:xfrm>
                <a:prstGeom prst="rect">
                  <a:avLst/>
                </a:prstGeom>
                <a:solidFill>
                  <a:srgbClr val="F15A40"/>
                </a:solidFill>
                <a:ln>
                  <a:noFill/>
                </a:ln>
              </p:spPr>
              <p:txBody>
                <a:bodyPr wrap="square" lIns="0" tIns="0" rIns="0" bIns="0" rtlCol="0"/>
                <a:lstStyle/>
                <a:p>
                  <a:endParaRPr lang="en-GB">
                    <a:solidFill>
                      <a:prstClr val="black"/>
                    </a:solidFill>
                    <a:latin typeface="Arial"/>
                  </a:endParaRPr>
                </a:p>
              </p:txBody>
            </p:sp>
            <p:sp>
              <p:nvSpPr>
                <p:cNvPr id="44" name="Rectangle 43">
                  <a:extLst>
                    <a:ext uri="{FF2B5EF4-FFF2-40B4-BE49-F238E27FC236}">
                      <a16:creationId xmlns:a16="http://schemas.microsoft.com/office/drawing/2014/main" id="{770D382A-A732-4793-823A-718FDD6ED7D6}"/>
                    </a:ext>
                  </a:extLst>
                </p:cNvPr>
                <p:cNvSpPr/>
                <p:nvPr/>
              </p:nvSpPr>
              <p:spPr>
                <a:xfrm>
                  <a:off x="5112000" y="2509200"/>
                  <a:ext cx="697307" cy="153888"/>
                </a:xfrm>
                <a:prstGeom prst="rect">
                  <a:avLst/>
                </a:prstGeom>
              </p:spPr>
              <p:txBody>
                <a:bodyPr wrap="none" lIns="0" tIns="0" rIns="0" bIns="0">
                  <a:spAutoFit/>
                </a:bodyPr>
                <a:lstStyle/>
                <a:p>
                  <a:r>
                    <a:rPr lang="en-GB" sz="1000" dirty="0">
                      <a:latin typeface="Arial Nova" panose="020B0504020202020204" pitchFamily="34" charset="0"/>
                    </a:rPr>
                    <a:t>South Africa</a:t>
                  </a:r>
                </a:p>
              </p:txBody>
            </p:sp>
          </p:grpSp>
          <p:grpSp>
            <p:nvGrpSpPr>
              <p:cNvPr id="86" name="Group 85">
                <a:extLst>
                  <a:ext uri="{FF2B5EF4-FFF2-40B4-BE49-F238E27FC236}">
                    <a16:creationId xmlns:a16="http://schemas.microsoft.com/office/drawing/2014/main" id="{5D3B76F1-D2CF-487E-B0C2-49D94CB29FC2}"/>
                  </a:ext>
                </a:extLst>
              </p:cNvPr>
              <p:cNvGrpSpPr/>
              <p:nvPr/>
            </p:nvGrpSpPr>
            <p:grpSpPr>
              <a:xfrm>
                <a:off x="4932000" y="2725200"/>
                <a:ext cx="583957" cy="153888"/>
                <a:chOff x="4932000" y="2725200"/>
                <a:chExt cx="583957" cy="153888"/>
              </a:xfrm>
            </p:grpSpPr>
            <p:sp>
              <p:nvSpPr>
                <p:cNvPr id="51" name="Rectangle 50">
                  <a:extLst>
                    <a:ext uri="{FF2B5EF4-FFF2-40B4-BE49-F238E27FC236}">
                      <a16:creationId xmlns:a16="http://schemas.microsoft.com/office/drawing/2014/main" id="{84674338-47AF-4930-BFAA-36EB00EA731C}"/>
                    </a:ext>
                  </a:extLst>
                </p:cNvPr>
                <p:cNvSpPr/>
                <p:nvPr/>
              </p:nvSpPr>
              <p:spPr>
                <a:xfrm>
                  <a:off x="4932000" y="2762695"/>
                  <a:ext cx="90000" cy="90000"/>
                </a:xfrm>
                <a:prstGeom prst="rect">
                  <a:avLst/>
                </a:prstGeom>
                <a:solidFill>
                  <a:srgbClr val="F9AA8F"/>
                </a:solidFill>
                <a:ln>
                  <a:noFill/>
                </a:ln>
              </p:spPr>
              <p:txBody>
                <a:bodyPr wrap="square" lIns="0" tIns="0" rIns="0" bIns="0" rtlCol="0"/>
                <a:lstStyle/>
                <a:p>
                  <a:endParaRPr lang="en-GB">
                    <a:solidFill>
                      <a:prstClr val="black"/>
                    </a:solidFill>
                    <a:latin typeface="Arial"/>
                  </a:endParaRPr>
                </a:p>
              </p:txBody>
            </p:sp>
            <p:sp>
              <p:nvSpPr>
                <p:cNvPr id="43" name="object 20">
                  <a:extLst>
                    <a:ext uri="{FF2B5EF4-FFF2-40B4-BE49-F238E27FC236}">
                      <a16:creationId xmlns:a16="http://schemas.microsoft.com/office/drawing/2014/main" id="{4E2012E5-5155-4E98-BA5C-CF2B0075566A}"/>
                    </a:ext>
                  </a:extLst>
                </p:cNvPr>
                <p:cNvSpPr txBox="1"/>
                <p:nvPr/>
              </p:nvSpPr>
              <p:spPr>
                <a:xfrm>
                  <a:off x="5112000" y="2725200"/>
                  <a:ext cx="403957" cy="153888"/>
                </a:xfrm>
                <a:prstGeom prst="rect">
                  <a:avLst/>
                </a:prstGeom>
              </p:spPr>
              <p:txBody>
                <a:bodyPr wrap="none" lIns="0" tIns="0" rIns="0" bIns="0">
                  <a:spAutoFit/>
                </a:bodyPr>
                <a:lstStyle>
                  <a:defPPr>
                    <a:defRPr lang="en-US"/>
                  </a:defPPr>
                  <a:lvl1pPr>
                    <a:defRPr sz="900">
                      <a:latin typeface="Arial Nova" panose="020B0504020202020204" pitchFamily="34" charset="0"/>
                    </a:defRPr>
                  </a:lvl1pPr>
                </a:lstStyle>
                <a:p>
                  <a:r>
                    <a:rPr lang="en-GB" sz="1000" dirty="0"/>
                    <a:t>Nigeria</a:t>
                  </a:r>
                  <a:endParaRPr sz="1000" dirty="0"/>
                </a:p>
              </p:txBody>
            </p:sp>
          </p:grpSp>
          <p:grpSp>
            <p:nvGrpSpPr>
              <p:cNvPr id="87" name="Group 86">
                <a:extLst>
                  <a:ext uri="{FF2B5EF4-FFF2-40B4-BE49-F238E27FC236}">
                    <a16:creationId xmlns:a16="http://schemas.microsoft.com/office/drawing/2014/main" id="{D797F047-EA88-4083-AA9B-3F31B888AF92}"/>
                  </a:ext>
                </a:extLst>
              </p:cNvPr>
              <p:cNvGrpSpPr/>
              <p:nvPr/>
            </p:nvGrpSpPr>
            <p:grpSpPr>
              <a:xfrm>
                <a:off x="4932000" y="2941200"/>
                <a:ext cx="909367" cy="153888"/>
                <a:chOff x="4932000" y="2941200"/>
                <a:chExt cx="909367" cy="153888"/>
              </a:xfrm>
            </p:grpSpPr>
            <p:sp>
              <p:nvSpPr>
                <p:cNvPr id="52" name="Rectangle 51">
                  <a:extLst>
                    <a:ext uri="{FF2B5EF4-FFF2-40B4-BE49-F238E27FC236}">
                      <a16:creationId xmlns:a16="http://schemas.microsoft.com/office/drawing/2014/main" id="{854BA32B-7A0F-495B-A929-D952F80C95C0}"/>
                    </a:ext>
                  </a:extLst>
                </p:cNvPr>
                <p:cNvSpPr/>
                <p:nvPr/>
              </p:nvSpPr>
              <p:spPr>
                <a:xfrm>
                  <a:off x="4932000" y="2978695"/>
                  <a:ext cx="90000" cy="90000"/>
                </a:xfrm>
                <a:prstGeom prst="rect">
                  <a:avLst/>
                </a:prstGeom>
                <a:solidFill>
                  <a:srgbClr val="78A7B7"/>
                </a:solidFill>
                <a:ln>
                  <a:noFill/>
                </a:ln>
              </p:spPr>
              <p:txBody>
                <a:bodyPr wrap="square" lIns="0" tIns="0" rIns="0" bIns="0" rtlCol="0"/>
                <a:lstStyle/>
                <a:p>
                  <a:endParaRPr lang="en-GB">
                    <a:solidFill>
                      <a:prstClr val="black"/>
                    </a:solidFill>
                    <a:latin typeface="Arial"/>
                  </a:endParaRPr>
                </a:p>
              </p:txBody>
            </p:sp>
            <p:sp>
              <p:nvSpPr>
                <p:cNvPr id="48" name="Rectangle 47">
                  <a:extLst>
                    <a:ext uri="{FF2B5EF4-FFF2-40B4-BE49-F238E27FC236}">
                      <a16:creationId xmlns:a16="http://schemas.microsoft.com/office/drawing/2014/main" id="{2024E0FE-5846-429C-813C-4877604501DC}"/>
                    </a:ext>
                  </a:extLst>
                </p:cNvPr>
                <p:cNvSpPr/>
                <p:nvPr/>
              </p:nvSpPr>
              <p:spPr>
                <a:xfrm>
                  <a:off x="5112000" y="2941200"/>
                  <a:ext cx="729367" cy="153888"/>
                </a:xfrm>
                <a:prstGeom prst="rect">
                  <a:avLst/>
                </a:prstGeom>
              </p:spPr>
              <p:txBody>
                <a:bodyPr wrap="none" lIns="0" tIns="0" rIns="0" bIns="0">
                  <a:spAutoFit/>
                </a:bodyPr>
                <a:lstStyle/>
                <a:p>
                  <a:r>
                    <a:rPr lang="en-GB" sz="1000" dirty="0">
                      <a:latin typeface="Arial Nova" panose="020B0504020202020204" pitchFamily="34" charset="0"/>
                    </a:rPr>
                    <a:t>Mozambique</a:t>
                  </a:r>
                </a:p>
              </p:txBody>
            </p:sp>
          </p:grpSp>
          <p:grpSp>
            <p:nvGrpSpPr>
              <p:cNvPr id="88" name="Group 87">
                <a:extLst>
                  <a:ext uri="{FF2B5EF4-FFF2-40B4-BE49-F238E27FC236}">
                    <a16:creationId xmlns:a16="http://schemas.microsoft.com/office/drawing/2014/main" id="{E3345589-B0CB-44DB-AE72-CBACF5D9ED59}"/>
                  </a:ext>
                </a:extLst>
              </p:cNvPr>
              <p:cNvGrpSpPr/>
              <p:nvPr/>
            </p:nvGrpSpPr>
            <p:grpSpPr>
              <a:xfrm>
                <a:off x="4932000" y="3157200"/>
                <a:ext cx="1800636" cy="153888"/>
                <a:chOff x="4932000" y="3157200"/>
                <a:chExt cx="1800636" cy="153888"/>
              </a:xfrm>
            </p:grpSpPr>
            <p:sp>
              <p:nvSpPr>
                <p:cNvPr id="53" name="Rectangle 52">
                  <a:extLst>
                    <a:ext uri="{FF2B5EF4-FFF2-40B4-BE49-F238E27FC236}">
                      <a16:creationId xmlns:a16="http://schemas.microsoft.com/office/drawing/2014/main" id="{B10F2805-B942-4ADB-9CFE-32120F539D38}"/>
                    </a:ext>
                  </a:extLst>
                </p:cNvPr>
                <p:cNvSpPr/>
                <p:nvPr/>
              </p:nvSpPr>
              <p:spPr>
                <a:xfrm>
                  <a:off x="4932000" y="3194695"/>
                  <a:ext cx="90000" cy="90000"/>
                </a:xfrm>
                <a:prstGeom prst="rect">
                  <a:avLst/>
                </a:prstGeom>
                <a:solidFill>
                  <a:srgbClr val="B4CED8"/>
                </a:solidFill>
                <a:ln>
                  <a:noFill/>
                </a:ln>
              </p:spPr>
              <p:txBody>
                <a:bodyPr wrap="square" lIns="0" tIns="0" rIns="0" bIns="0" rtlCol="0"/>
                <a:lstStyle/>
                <a:p>
                  <a:endParaRPr lang="en-GB">
                    <a:solidFill>
                      <a:prstClr val="black"/>
                    </a:solidFill>
                    <a:latin typeface="Arial"/>
                  </a:endParaRPr>
                </a:p>
              </p:txBody>
            </p:sp>
            <p:sp>
              <p:nvSpPr>
                <p:cNvPr id="46" name="Rectangle 45">
                  <a:extLst>
                    <a:ext uri="{FF2B5EF4-FFF2-40B4-BE49-F238E27FC236}">
                      <a16:creationId xmlns:a16="http://schemas.microsoft.com/office/drawing/2014/main" id="{631BE366-BE10-4987-B4C7-939A82759558}"/>
                    </a:ext>
                  </a:extLst>
                </p:cNvPr>
                <p:cNvSpPr/>
                <p:nvPr/>
              </p:nvSpPr>
              <p:spPr>
                <a:xfrm>
                  <a:off x="5112000" y="3157200"/>
                  <a:ext cx="1620636" cy="153888"/>
                </a:xfrm>
                <a:prstGeom prst="rect">
                  <a:avLst/>
                </a:prstGeom>
              </p:spPr>
              <p:txBody>
                <a:bodyPr wrap="none" lIns="0" tIns="0" rIns="0" bIns="0">
                  <a:spAutoFit/>
                </a:bodyPr>
                <a:lstStyle/>
                <a:p>
                  <a:r>
                    <a:rPr lang="en-GB" sz="1000" dirty="0">
                      <a:latin typeface="Arial Nova" panose="020B0504020202020204" pitchFamily="34" charset="0"/>
                    </a:rPr>
                    <a:t>United Republic of Tanzania </a:t>
                  </a:r>
                </a:p>
              </p:txBody>
            </p:sp>
          </p:grpSp>
          <p:grpSp>
            <p:nvGrpSpPr>
              <p:cNvPr id="89" name="Group 88">
                <a:extLst>
                  <a:ext uri="{FF2B5EF4-FFF2-40B4-BE49-F238E27FC236}">
                    <a16:creationId xmlns:a16="http://schemas.microsoft.com/office/drawing/2014/main" id="{C04C7ECD-F6FA-4459-84AE-CB82F074AA75}"/>
                  </a:ext>
                </a:extLst>
              </p:cNvPr>
              <p:cNvGrpSpPr/>
              <p:nvPr/>
            </p:nvGrpSpPr>
            <p:grpSpPr>
              <a:xfrm>
                <a:off x="4932000" y="3373200"/>
                <a:ext cx="532661" cy="153888"/>
                <a:chOff x="4932000" y="3373200"/>
                <a:chExt cx="532661" cy="153888"/>
              </a:xfrm>
            </p:grpSpPr>
            <p:sp>
              <p:nvSpPr>
                <p:cNvPr id="54" name="Rectangle 53">
                  <a:extLst>
                    <a:ext uri="{FF2B5EF4-FFF2-40B4-BE49-F238E27FC236}">
                      <a16:creationId xmlns:a16="http://schemas.microsoft.com/office/drawing/2014/main" id="{12C66EC2-FB0F-44FD-AA08-A229F65706DC}"/>
                    </a:ext>
                  </a:extLst>
                </p:cNvPr>
                <p:cNvSpPr/>
                <p:nvPr/>
              </p:nvSpPr>
              <p:spPr>
                <a:xfrm>
                  <a:off x="4932000" y="3410695"/>
                  <a:ext cx="90000" cy="90000"/>
                </a:xfrm>
                <a:prstGeom prst="rect">
                  <a:avLst/>
                </a:prstGeom>
                <a:solidFill>
                  <a:srgbClr val="B6AEA7"/>
                </a:solidFill>
                <a:ln>
                  <a:noFill/>
                </a:ln>
              </p:spPr>
              <p:txBody>
                <a:bodyPr wrap="square" lIns="0" tIns="0" rIns="0" bIns="0" rtlCol="0"/>
                <a:lstStyle/>
                <a:p>
                  <a:endParaRPr lang="en-GB">
                    <a:solidFill>
                      <a:prstClr val="black"/>
                    </a:solidFill>
                    <a:latin typeface="Arial"/>
                  </a:endParaRPr>
                </a:p>
              </p:txBody>
            </p:sp>
            <p:sp>
              <p:nvSpPr>
                <p:cNvPr id="47" name="object 20">
                  <a:extLst>
                    <a:ext uri="{FF2B5EF4-FFF2-40B4-BE49-F238E27FC236}">
                      <a16:creationId xmlns:a16="http://schemas.microsoft.com/office/drawing/2014/main" id="{BB5F37FD-8109-4899-8301-08691CF45BAB}"/>
                    </a:ext>
                  </a:extLst>
                </p:cNvPr>
                <p:cNvSpPr txBox="1"/>
                <p:nvPr/>
              </p:nvSpPr>
              <p:spPr>
                <a:xfrm>
                  <a:off x="5112000" y="3373200"/>
                  <a:ext cx="352661" cy="153888"/>
                </a:xfrm>
                <a:prstGeom prst="rect">
                  <a:avLst/>
                </a:prstGeom>
              </p:spPr>
              <p:txBody>
                <a:bodyPr wrap="none" lIns="0" tIns="0" rIns="0" bIns="0">
                  <a:spAutoFit/>
                </a:bodyPr>
                <a:lstStyle>
                  <a:defPPr>
                    <a:defRPr lang="en-US"/>
                  </a:defPPr>
                  <a:lvl1pPr>
                    <a:defRPr sz="900">
                      <a:latin typeface="Arial Nova" panose="020B0504020202020204" pitchFamily="34" charset="0"/>
                    </a:defRPr>
                  </a:lvl1pPr>
                </a:lstStyle>
                <a:p>
                  <a:r>
                    <a:rPr lang="en-GB" sz="1000" dirty="0"/>
                    <a:t>Kenya</a:t>
                  </a:r>
                  <a:endParaRPr sz="1000" dirty="0"/>
                </a:p>
              </p:txBody>
            </p:sp>
          </p:grpSp>
          <p:grpSp>
            <p:nvGrpSpPr>
              <p:cNvPr id="90" name="Group 89">
                <a:extLst>
                  <a:ext uri="{FF2B5EF4-FFF2-40B4-BE49-F238E27FC236}">
                    <a16:creationId xmlns:a16="http://schemas.microsoft.com/office/drawing/2014/main" id="{F894831D-208F-4157-9A95-B5E7EC8B3B87}"/>
                  </a:ext>
                </a:extLst>
              </p:cNvPr>
              <p:cNvGrpSpPr/>
              <p:nvPr/>
            </p:nvGrpSpPr>
            <p:grpSpPr>
              <a:xfrm>
                <a:off x="4932000" y="3589200"/>
                <a:ext cx="620826" cy="153888"/>
                <a:chOff x="4932000" y="3589200"/>
                <a:chExt cx="620826" cy="153888"/>
              </a:xfrm>
            </p:grpSpPr>
            <p:sp>
              <p:nvSpPr>
                <p:cNvPr id="55" name="Rectangle 54">
                  <a:extLst>
                    <a:ext uri="{FF2B5EF4-FFF2-40B4-BE49-F238E27FC236}">
                      <a16:creationId xmlns:a16="http://schemas.microsoft.com/office/drawing/2014/main" id="{24936F63-8942-454F-BB55-089AAEF69E4D}"/>
                    </a:ext>
                  </a:extLst>
                </p:cNvPr>
                <p:cNvSpPr/>
                <p:nvPr/>
              </p:nvSpPr>
              <p:spPr>
                <a:xfrm>
                  <a:off x="4932000" y="3626695"/>
                  <a:ext cx="90000" cy="90000"/>
                </a:xfrm>
                <a:prstGeom prst="rect">
                  <a:avLst/>
                </a:prstGeom>
                <a:solidFill>
                  <a:srgbClr val="D6D0CC"/>
                </a:solidFill>
                <a:ln>
                  <a:noFill/>
                </a:ln>
              </p:spPr>
              <p:txBody>
                <a:bodyPr wrap="square" lIns="0" tIns="0" rIns="0" bIns="0" rtlCol="0"/>
                <a:lstStyle/>
                <a:p>
                  <a:endParaRPr lang="en-GB">
                    <a:solidFill>
                      <a:prstClr val="black"/>
                    </a:solidFill>
                    <a:latin typeface="Arial"/>
                  </a:endParaRPr>
                </a:p>
              </p:txBody>
            </p:sp>
            <p:sp>
              <p:nvSpPr>
                <p:cNvPr id="45" name="object 20">
                  <a:extLst>
                    <a:ext uri="{FF2B5EF4-FFF2-40B4-BE49-F238E27FC236}">
                      <a16:creationId xmlns:a16="http://schemas.microsoft.com/office/drawing/2014/main" id="{EFD1E27B-6696-4387-B03C-9C98F6755CA1}"/>
                    </a:ext>
                  </a:extLst>
                </p:cNvPr>
                <p:cNvSpPr txBox="1"/>
                <p:nvPr/>
              </p:nvSpPr>
              <p:spPr>
                <a:xfrm>
                  <a:off x="5112000" y="3589200"/>
                  <a:ext cx="440826" cy="153888"/>
                </a:xfrm>
                <a:prstGeom prst="rect">
                  <a:avLst/>
                </a:prstGeom>
              </p:spPr>
              <p:txBody>
                <a:bodyPr wrap="none" lIns="0" tIns="0" rIns="0" bIns="0">
                  <a:spAutoFit/>
                </a:bodyPr>
                <a:lstStyle>
                  <a:defPPr>
                    <a:defRPr lang="en-US"/>
                  </a:defPPr>
                  <a:lvl1pPr>
                    <a:defRPr sz="900">
                      <a:latin typeface="Arial Nova" panose="020B0504020202020204" pitchFamily="34" charset="0"/>
                    </a:defRPr>
                  </a:lvl1pPr>
                </a:lstStyle>
                <a:p>
                  <a:r>
                    <a:rPr lang="en-GB" sz="1000" dirty="0"/>
                    <a:t>Uganda</a:t>
                  </a:r>
                  <a:endParaRPr sz="1000" dirty="0"/>
                </a:p>
              </p:txBody>
            </p:sp>
          </p:grpSp>
          <p:grpSp>
            <p:nvGrpSpPr>
              <p:cNvPr id="91" name="Group 90">
                <a:extLst>
                  <a:ext uri="{FF2B5EF4-FFF2-40B4-BE49-F238E27FC236}">
                    <a16:creationId xmlns:a16="http://schemas.microsoft.com/office/drawing/2014/main" id="{685DDBFE-2081-493C-BEDA-E33A5965A7D4}"/>
                  </a:ext>
                </a:extLst>
              </p:cNvPr>
              <p:cNvGrpSpPr/>
              <p:nvPr/>
            </p:nvGrpSpPr>
            <p:grpSpPr>
              <a:xfrm>
                <a:off x="4932000" y="3805200"/>
                <a:ext cx="725021" cy="153888"/>
                <a:chOff x="4932000" y="3805200"/>
                <a:chExt cx="725021" cy="153888"/>
              </a:xfrm>
            </p:grpSpPr>
            <p:sp>
              <p:nvSpPr>
                <p:cNvPr id="56" name="Rectangle 55">
                  <a:extLst>
                    <a:ext uri="{FF2B5EF4-FFF2-40B4-BE49-F238E27FC236}">
                      <a16:creationId xmlns:a16="http://schemas.microsoft.com/office/drawing/2014/main" id="{43F65090-AFDE-4083-88B5-BC0DC0E52368}"/>
                    </a:ext>
                  </a:extLst>
                </p:cNvPr>
                <p:cNvSpPr/>
                <p:nvPr/>
              </p:nvSpPr>
              <p:spPr>
                <a:xfrm>
                  <a:off x="4932000" y="3842695"/>
                  <a:ext cx="90000" cy="90000"/>
                </a:xfrm>
                <a:prstGeom prst="rect">
                  <a:avLst/>
                </a:prstGeom>
                <a:solidFill>
                  <a:srgbClr val="F78E20"/>
                </a:solidFill>
                <a:ln>
                  <a:noFill/>
                </a:ln>
              </p:spPr>
              <p:txBody>
                <a:bodyPr wrap="square" lIns="0" tIns="0" rIns="0" bIns="0" rtlCol="0"/>
                <a:lstStyle/>
                <a:p>
                  <a:endParaRPr lang="en-GB">
                    <a:solidFill>
                      <a:prstClr val="black"/>
                    </a:solidFill>
                    <a:latin typeface="Arial"/>
                  </a:endParaRPr>
                </a:p>
              </p:txBody>
            </p:sp>
            <p:sp>
              <p:nvSpPr>
                <p:cNvPr id="42" name="Rectangle 41">
                  <a:extLst>
                    <a:ext uri="{FF2B5EF4-FFF2-40B4-BE49-F238E27FC236}">
                      <a16:creationId xmlns:a16="http://schemas.microsoft.com/office/drawing/2014/main" id="{87FBD126-50BA-4BB5-A289-38A0B76AE88B}"/>
                    </a:ext>
                  </a:extLst>
                </p:cNvPr>
                <p:cNvSpPr/>
                <p:nvPr/>
              </p:nvSpPr>
              <p:spPr>
                <a:xfrm>
                  <a:off x="5112000" y="3805200"/>
                  <a:ext cx="545021" cy="153888"/>
                </a:xfrm>
                <a:prstGeom prst="rect">
                  <a:avLst/>
                </a:prstGeom>
              </p:spPr>
              <p:txBody>
                <a:bodyPr wrap="none" lIns="0" tIns="0" rIns="0" bIns="0">
                  <a:spAutoFit/>
                </a:bodyPr>
                <a:lstStyle/>
                <a:p>
                  <a:r>
                    <a:rPr lang="en-GB" sz="1000" dirty="0">
                      <a:latin typeface="Arial Nova" panose="020B0504020202020204" pitchFamily="34" charset="0"/>
                    </a:rPr>
                    <a:t>Indonesia</a:t>
                  </a:r>
                </a:p>
              </p:txBody>
            </p:sp>
          </p:grpSp>
          <p:grpSp>
            <p:nvGrpSpPr>
              <p:cNvPr id="92" name="Group 91">
                <a:extLst>
                  <a:ext uri="{FF2B5EF4-FFF2-40B4-BE49-F238E27FC236}">
                    <a16:creationId xmlns:a16="http://schemas.microsoft.com/office/drawing/2014/main" id="{A0619055-CFFC-4408-8180-3A5C3A785313}"/>
                  </a:ext>
                </a:extLst>
              </p:cNvPr>
              <p:cNvGrpSpPr/>
              <p:nvPr/>
            </p:nvGrpSpPr>
            <p:grpSpPr>
              <a:xfrm>
                <a:off x="4932000" y="4021200"/>
                <a:ext cx="599987" cy="153888"/>
                <a:chOff x="4932000" y="4021200"/>
                <a:chExt cx="599987" cy="153888"/>
              </a:xfrm>
            </p:grpSpPr>
            <p:sp>
              <p:nvSpPr>
                <p:cNvPr id="57" name="Rectangle 56">
                  <a:extLst>
                    <a:ext uri="{FF2B5EF4-FFF2-40B4-BE49-F238E27FC236}">
                      <a16:creationId xmlns:a16="http://schemas.microsoft.com/office/drawing/2014/main" id="{2EB26AD5-3739-4035-AC4C-3F231815537A}"/>
                    </a:ext>
                  </a:extLst>
                </p:cNvPr>
                <p:cNvSpPr/>
                <p:nvPr/>
              </p:nvSpPr>
              <p:spPr>
                <a:xfrm>
                  <a:off x="4932000" y="4058695"/>
                  <a:ext cx="90000" cy="90000"/>
                </a:xfrm>
                <a:prstGeom prst="rect">
                  <a:avLst/>
                </a:prstGeom>
                <a:solidFill>
                  <a:srgbClr val="FDC389"/>
                </a:solidFill>
                <a:ln>
                  <a:noFill/>
                </a:ln>
              </p:spPr>
              <p:txBody>
                <a:bodyPr wrap="square" lIns="0" tIns="0" rIns="0" bIns="0" rtlCol="0"/>
                <a:lstStyle/>
                <a:p>
                  <a:endParaRPr lang="en-GB">
                    <a:solidFill>
                      <a:prstClr val="black"/>
                    </a:solidFill>
                    <a:latin typeface="Arial"/>
                  </a:endParaRPr>
                </a:p>
              </p:txBody>
            </p:sp>
            <p:sp>
              <p:nvSpPr>
                <p:cNvPr id="24" name="object 20">
                  <a:extLst>
                    <a:ext uri="{FF2B5EF4-FFF2-40B4-BE49-F238E27FC236}">
                      <a16:creationId xmlns:a16="http://schemas.microsoft.com/office/drawing/2014/main" id="{CD3BD9FC-3AF4-4647-98D4-5EA0B9AB61F9}"/>
                    </a:ext>
                  </a:extLst>
                </p:cNvPr>
                <p:cNvSpPr txBox="1"/>
                <p:nvPr/>
              </p:nvSpPr>
              <p:spPr>
                <a:xfrm>
                  <a:off x="5112000" y="4021200"/>
                  <a:ext cx="419987" cy="153888"/>
                </a:xfrm>
                <a:prstGeom prst="rect">
                  <a:avLst/>
                </a:prstGeom>
              </p:spPr>
              <p:txBody>
                <a:bodyPr wrap="none" lIns="0" tIns="0" rIns="0" bIns="0">
                  <a:spAutoFit/>
                </a:bodyPr>
                <a:lstStyle>
                  <a:defPPr>
                    <a:defRPr lang="en-US"/>
                  </a:defPPr>
                  <a:lvl1pPr>
                    <a:defRPr sz="900">
                      <a:latin typeface="Arial Nova" panose="020B0504020202020204" pitchFamily="34" charset="0"/>
                    </a:defRPr>
                  </a:lvl1pPr>
                </a:lstStyle>
                <a:p>
                  <a:r>
                    <a:rPr sz="1000" dirty="0"/>
                    <a:t>Zambia</a:t>
                  </a:r>
                </a:p>
              </p:txBody>
            </p:sp>
          </p:grpSp>
          <p:grpSp>
            <p:nvGrpSpPr>
              <p:cNvPr id="93" name="Group 92">
                <a:extLst>
                  <a:ext uri="{FF2B5EF4-FFF2-40B4-BE49-F238E27FC236}">
                    <a16:creationId xmlns:a16="http://schemas.microsoft.com/office/drawing/2014/main" id="{6E8FCFEF-A6B7-485D-8038-ABC93FB87BAB}"/>
                  </a:ext>
                </a:extLst>
              </p:cNvPr>
              <p:cNvGrpSpPr/>
              <p:nvPr/>
            </p:nvGrpSpPr>
            <p:grpSpPr>
              <a:xfrm>
                <a:off x="4932000" y="4237200"/>
                <a:ext cx="1133787" cy="153888"/>
                <a:chOff x="4932000" y="4237200"/>
                <a:chExt cx="1133787" cy="153888"/>
              </a:xfrm>
            </p:grpSpPr>
            <p:sp>
              <p:nvSpPr>
                <p:cNvPr id="49" name="object 20">
                  <a:extLst>
                    <a:ext uri="{FF2B5EF4-FFF2-40B4-BE49-F238E27FC236}">
                      <a16:creationId xmlns:a16="http://schemas.microsoft.com/office/drawing/2014/main" id="{BFA8E4B0-7C99-4034-BE91-9E2DEF4FDC08}"/>
                    </a:ext>
                  </a:extLst>
                </p:cNvPr>
                <p:cNvSpPr txBox="1"/>
                <p:nvPr/>
              </p:nvSpPr>
              <p:spPr>
                <a:xfrm>
                  <a:off x="5112000" y="4237200"/>
                  <a:ext cx="953787" cy="153888"/>
                </a:xfrm>
                <a:prstGeom prst="rect">
                  <a:avLst/>
                </a:prstGeom>
              </p:spPr>
              <p:txBody>
                <a:bodyPr wrap="none" lIns="0" tIns="0" rIns="0" bIns="0">
                  <a:spAutoFit/>
                </a:bodyPr>
                <a:lstStyle>
                  <a:defPPr>
                    <a:defRPr lang="en-US"/>
                  </a:defPPr>
                  <a:lvl1pPr>
                    <a:defRPr sz="900">
                      <a:latin typeface="Arial Nova" panose="020B0504020202020204" pitchFamily="34" charset="0"/>
                    </a:defRPr>
                  </a:lvl1pPr>
                </a:lstStyle>
                <a:p>
                  <a:r>
                    <a:rPr lang="en-GB" sz="1000" dirty="0"/>
                    <a:t>Rest of the world</a:t>
                  </a:r>
                </a:p>
              </p:txBody>
            </p:sp>
            <p:sp>
              <p:nvSpPr>
                <p:cNvPr id="58" name="Rectangle 57">
                  <a:extLst>
                    <a:ext uri="{FF2B5EF4-FFF2-40B4-BE49-F238E27FC236}">
                      <a16:creationId xmlns:a16="http://schemas.microsoft.com/office/drawing/2014/main" id="{7E6D6D56-4965-42DE-B1DF-CD1EBCBE501D}"/>
                    </a:ext>
                  </a:extLst>
                </p:cNvPr>
                <p:cNvSpPr/>
                <p:nvPr/>
              </p:nvSpPr>
              <p:spPr>
                <a:xfrm>
                  <a:off x="4932000" y="4274695"/>
                  <a:ext cx="90000" cy="90000"/>
                </a:xfrm>
                <a:prstGeom prst="rect">
                  <a:avLst/>
                </a:prstGeom>
                <a:solidFill>
                  <a:srgbClr val="07BCC1"/>
                </a:solidFill>
                <a:ln>
                  <a:noFill/>
                </a:ln>
              </p:spPr>
              <p:txBody>
                <a:bodyPr wrap="square" lIns="0" tIns="0" rIns="0" bIns="0" rtlCol="0"/>
                <a:lstStyle/>
                <a:p>
                  <a:endParaRPr lang="en-GB" dirty="0">
                    <a:solidFill>
                      <a:prstClr val="black"/>
                    </a:solidFill>
                    <a:latin typeface="Arial"/>
                  </a:endParaRPr>
                </a:p>
              </p:txBody>
            </p:sp>
          </p:grpSp>
        </p:grpSp>
      </p:grpSp>
    </p:spTree>
    <p:extLst>
      <p:ext uri="{BB962C8B-B14F-4D97-AF65-F5344CB8AC3E}">
        <p14:creationId xmlns:p14="http://schemas.microsoft.com/office/powerpoint/2010/main" val="365781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E49B22F-5B4A-4840-89E0-12A2F8428957}"/>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Rising numbers of people living with HIV</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DF0CFC3-40AC-43FA-B7D4-9332C35231D9}"/>
                </a:ext>
              </a:extLst>
            </p:cNvPr>
            <p:cNvGrpSpPr/>
            <p:nvPr/>
          </p:nvGrpSpPr>
          <p:grpSpPr>
            <a:xfrm>
              <a:off x="0" y="1620000"/>
              <a:ext cx="4860000" cy="2939299"/>
              <a:chOff x="0" y="1620000"/>
              <a:chExt cx="4860000" cy="2939299"/>
            </a:xfrm>
          </p:grpSpPr>
          <p:sp>
            <p:nvSpPr>
              <p:cNvPr id="30" name="Rectangle 29">
                <a:extLst>
                  <a:ext uri="{FF2B5EF4-FFF2-40B4-BE49-F238E27FC236}">
                    <a16:creationId xmlns:a16="http://schemas.microsoft.com/office/drawing/2014/main" id="{1C4CD14F-9815-4722-AC59-98DC72219ACE}"/>
                  </a:ext>
                </a:extLst>
              </p:cNvPr>
              <p:cNvSpPr/>
              <p:nvPr/>
            </p:nvSpPr>
            <p:spPr>
              <a:xfrm>
                <a:off x="0" y="1620000"/>
                <a:ext cx="48600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of new HIV infections and deaths among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the HIV population (all causes), global, 1990–2017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108" name="object 13">
                <a:extLst>
                  <a:ext uri="{FF2B5EF4-FFF2-40B4-BE49-F238E27FC236}">
                    <a16:creationId xmlns:a16="http://schemas.microsoft.com/office/drawing/2014/main" id="{954D35EE-03BF-4343-A9B0-DB6B74D0B365}"/>
                  </a:ext>
                </a:extLst>
              </p:cNvPr>
              <p:cNvSpPr txBox="1"/>
              <p:nvPr/>
            </p:nvSpPr>
            <p:spPr>
              <a:xfrm>
                <a:off x="1368000" y="4420800"/>
                <a:ext cx="951543" cy="138499"/>
              </a:xfrm>
              <a:prstGeom prst="rect">
                <a:avLst/>
              </a:prstGeom>
            </p:spPr>
            <p:txBody>
              <a:bodyPr vert="horz" wrap="none" lIns="0" tIns="0" rIns="0" bIns="0" rtlCol="0">
                <a:spAutoFit/>
              </a:bodyPr>
              <a:lstStyle>
                <a:defPPr>
                  <a:defRPr lang="en-US"/>
                </a:defPPr>
                <a:lvl1pPr marL="12700">
                  <a:lnSpc>
                    <a:spcPct val="100000"/>
                  </a:lnSpc>
                  <a:spcBef>
                    <a:spcPts val="500"/>
                  </a:spcBef>
                  <a:tabLst>
                    <a:tab pos="239395" algn="l"/>
                  </a:tabLst>
                  <a:defRPr sz="800" b="0" spc="-10">
                    <a:latin typeface="Arial Nova" panose="020B0504020202020204" pitchFamily="34" charset="0"/>
                    <a:cs typeface="Avenir LT 35 Light"/>
                  </a:defRPr>
                </a:lvl1pPr>
              </a:lstStyle>
              <a:p>
                <a:pPr marL="12700" marR="0" lvl="0" indent="0" algn="l" defTabSz="914400" rtl="0" eaLnBrk="1" fontAlgn="auto" latinLnBrk="0" hangingPunct="1">
                  <a:lnSpc>
                    <a:spcPct val="100000"/>
                  </a:lnSpc>
                  <a:spcBef>
                    <a:spcPts val="500"/>
                  </a:spcBef>
                  <a:spcAft>
                    <a:spcPts val="0"/>
                  </a:spcAft>
                  <a:buClrTx/>
                  <a:buSzTx/>
                  <a:buFontTx/>
                  <a:buNone/>
                  <a:tabLst>
                    <a:tab pos="239395" algn="l"/>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rPr>
                  <a:t>New HIV infections</a:t>
                </a:r>
              </a:p>
            </p:txBody>
          </p:sp>
          <p:sp>
            <p:nvSpPr>
              <p:cNvPr id="109" name="object 14">
                <a:extLst>
                  <a:ext uri="{FF2B5EF4-FFF2-40B4-BE49-F238E27FC236}">
                    <a16:creationId xmlns:a16="http://schemas.microsoft.com/office/drawing/2014/main" id="{76207166-0700-4229-AF88-D9104B18833D}"/>
                  </a:ext>
                </a:extLst>
              </p:cNvPr>
              <p:cNvSpPr/>
              <p:nvPr/>
            </p:nvSpPr>
            <p:spPr>
              <a:xfrm>
                <a:off x="1224000" y="4492800"/>
                <a:ext cx="108000" cy="0"/>
              </a:xfrm>
              <a:custGeom>
                <a:avLst/>
                <a:gdLst/>
                <a:ahLst/>
                <a:cxnLst/>
                <a:rect l="l" t="t" r="r" b="b"/>
                <a:pathLst>
                  <a:path w="73025">
                    <a:moveTo>
                      <a:pt x="72745" y="0"/>
                    </a:moveTo>
                    <a:lnTo>
                      <a:pt x="0" y="0"/>
                    </a:lnTo>
                  </a:path>
                </a:pathLst>
              </a:custGeom>
              <a:ln w="254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object 15">
                <a:extLst>
                  <a:ext uri="{FF2B5EF4-FFF2-40B4-BE49-F238E27FC236}">
                    <a16:creationId xmlns:a16="http://schemas.microsoft.com/office/drawing/2014/main" id="{A724E4B6-DE1B-4DEE-91DC-F0C52CBC0423}"/>
                  </a:ext>
                </a:extLst>
              </p:cNvPr>
              <p:cNvSpPr txBox="1"/>
              <p:nvPr/>
            </p:nvSpPr>
            <p:spPr>
              <a:xfrm>
                <a:off x="2592000" y="4420800"/>
                <a:ext cx="1833835" cy="138499"/>
              </a:xfrm>
              <a:prstGeom prst="rect">
                <a:avLst/>
              </a:prstGeom>
            </p:spPr>
            <p:txBody>
              <a:bodyPr vert="horz" wrap="none" lIns="0" tIns="0" rIns="0" bIns="0" rtlCol="0">
                <a:spAutoFit/>
              </a:bodyPr>
              <a:lstStyle>
                <a:defPPr>
                  <a:defRPr lang="en-US"/>
                </a:defPPr>
                <a:lvl1pPr marL="12700">
                  <a:lnSpc>
                    <a:spcPct val="100000"/>
                  </a:lnSpc>
                  <a:spcBef>
                    <a:spcPts val="500"/>
                  </a:spcBef>
                  <a:tabLst>
                    <a:tab pos="239395" algn="l"/>
                  </a:tabLst>
                  <a:defRPr sz="800" b="0" spc="-10">
                    <a:latin typeface="Arial Nova" panose="020B0504020202020204" pitchFamily="34" charset="0"/>
                    <a:cs typeface="Avenir LT 35 Light"/>
                  </a:defRPr>
                </a:lvl1pPr>
              </a:lstStyle>
              <a:p>
                <a:pPr marL="12700" marR="0" lvl="0" indent="0" algn="l" defTabSz="914400" rtl="0" eaLnBrk="1" fontAlgn="auto" latinLnBrk="0" hangingPunct="1">
                  <a:lnSpc>
                    <a:spcPct val="100000"/>
                  </a:lnSpc>
                  <a:spcBef>
                    <a:spcPts val="500"/>
                  </a:spcBef>
                  <a:spcAft>
                    <a:spcPts val="0"/>
                  </a:spcAft>
                  <a:buClrTx/>
                  <a:buSzTx/>
                  <a:buFontTx/>
                  <a:buNone/>
                  <a:tabLst>
                    <a:tab pos="239395" algn="l"/>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rPr>
                  <a:t>Deaths among people living with HIV</a:t>
                </a:r>
              </a:p>
            </p:txBody>
          </p:sp>
          <p:sp>
            <p:nvSpPr>
              <p:cNvPr id="111" name="object 16">
                <a:extLst>
                  <a:ext uri="{FF2B5EF4-FFF2-40B4-BE49-F238E27FC236}">
                    <a16:creationId xmlns:a16="http://schemas.microsoft.com/office/drawing/2014/main" id="{22143479-F8ED-4201-8D66-8D060B852050}"/>
                  </a:ext>
                </a:extLst>
              </p:cNvPr>
              <p:cNvSpPr/>
              <p:nvPr/>
            </p:nvSpPr>
            <p:spPr>
              <a:xfrm>
                <a:off x="2448000" y="4492800"/>
                <a:ext cx="108000" cy="0"/>
              </a:xfrm>
              <a:custGeom>
                <a:avLst/>
                <a:gdLst/>
                <a:ahLst/>
                <a:cxnLst/>
                <a:rect l="l" t="t" r="r" b="b"/>
                <a:pathLst>
                  <a:path w="73025">
                    <a:moveTo>
                      <a:pt x="72745" y="0"/>
                    </a:moveTo>
                    <a:lnTo>
                      <a:pt x="0" y="0"/>
                    </a:lnTo>
                  </a:path>
                </a:pathLst>
              </a:custGeom>
              <a:ln w="25400">
                <a:solidFill>
                  <a:srgbClr val="B0A6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bject 18">
                <a:extLst>
                  <a:ext uri="{FF2B5EF4-FFF2-40B4-BE49-F238E27FC236}">
                    <a16:creationId xmlns:a16="http://schemas.microsoft.com/office/drawing/2014/main" id="{3AE3C4BF-5CD8-4EF5-A371-323AA1921DD5}"/>
                  </a:ext>
                </a:extLst>
              </p:cNvPr>
              <p:cNvSpPr txBox="1"/>
              <p:nvPr/>
            </p:nvSpPr>
            <p:spPr>
              <a:xfrm>
                <a:off x="1080000" y="2425557"/>
                <a:ext cx="215444" cy="1560363"/>
              </a:xfrm>
              <a:prstGeom prst="rect">
                <a:avLst/>
              </a:prstGeom>
            </p:spPr>
            <p:txBody>
              <a:bodyPr vert="vert270" wrap="non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Number of new HIV</a:t>
                </a:r>
                <a:r>
                  <a:rPr kumimoji="0" sz="700" b="0" i="0" u="none" strike="noStrike" kern="1200" cap="none" spc="-3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infections</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and deaths among those living with</a:t>
                </a:r>
                <a:r>
                  <a:rPr kumimoji="0" sz="7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HIV</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7" name="object 22">
                <a:extLst>
                  <a:ext uri="{FF2B5EF4-FFF2-40B4-BE49-F238E27FC236}">
                    <a16:creationId xmlns:a16="http://schemas.microsoft.com/office/drawing/2014/main" id="{F52E85F3-AA7F-4ED0-91AC-E1AAA91A1274}"/>
                  </a:ext>
                </a:extLst>
              </p:cNvPr>
              <p:cNvSpPr/>
              <p:nvPr/>
            </p:nvSpPr>
            <p:spPr>
              <a:xfrm>
                <a:off x="2037053" y="3035815"/>
                <a:ext cx="2336800" cy="843280"/>
              </a:xfrm>
              <a:custGeom>
                <a:avLst/>
                <a:gdLst/>
                <a:ahLst/>
                <a:cxnLst/>
                <a:rect l="l" t="t" r="r" b="b"/>
                <a:pathLst>
                  <a:path w="2336800" h="843280">
                    <a:moveTo>
                      <a:pt x="1299349" y="0"/>
                    </a:moveTo>
                    <a:lnTo>
                      <a:pt x="1211999" y="0"/>
                    </a:lnTo>
                    <a:lnTo>
                      <a:pt x="1124623" y="24371"/>
                    </a:lnTo>
                    <a:lnTo>
                      <a:pt x="1037285" y="68237"/>
                    </a:lnTo>
                    <a:lnTo>
                      <a:pt x="949947" y="116979"/>
                    </a:lnTo>
                    <a:lnTo>
                      <a:pt x="866228" y="180340"/>
                    </a:lnTo>
                    <a:lnTo>
                      <a:pt x="778865" y="243700"/>
                    </a:lnTo>
                    <a:lnTo>
                      <a:pt x="604177" y="380174"/>
                    </a:lnTo>
                    <a:lnTo>
                      <a:pt x="520458" y="438658"/>
                    </a:lnTo>
                    <a:lnTo>
                      <a:pt x="433095" y="502018"/>
                    </a:lnTo>
                    <a:lnTo>
                      <a:pt x="345757" y="570255"/>
                    </a:lnTo>
                    <a:lnTo>
                      <a:pt x="258406" y="628738"/>
                    </a:lnTo>
                    <a:lnTo>
                      <a:pt x="171056" y="682358"/>
                    </a:lnTo>
                    <a:lnTo>
                      <a:pt x="87337" y="726224"/>
                    </a:lnTo>
                    <a:lnTo>
                      <a:pt x="0" y="765213"/>
                    </a:lnTo>
                    <a:lnTo>
                      <a:pt x="0" y="843203"/>
                    </a:lnTo>
                    <a:lnTo>
                      <a:pt x="87337" y="818832"/>
                    </a:lnTo>
                    <a:lnTo>
                      <a:pt x="171056" y="799338"/>
                    </a:lnTo>
                    <a:lnTo>
                      <a:pt x="345757" y="740841"/>
                    </a:lnTo>
                    <a:lnTo>
                      <a:pt x="433095" y="706729"/>
                    </a:lnTo>
                    <a:lnTo>
                      <a:pt x="520458" y="677481"/>
                    </a:lnTo>
                    <a:lnTo>
                      <a:pt x="604177" y="648258"/>
                    </a:lnTo>
                    <a:lnTo>
                      <a:pt x="866228" y="545884"/>
                    </a:lnTo>
                    <a:lnTo>
                      <a:pt x="949947" y="516636"/>
                    </a:lnTo>
                    <a:lnTo>
                      <a:pt x="1124623" y="467906"/>
                    </a:lnTo>
                    <a:lnTo>
                      <a:pt x="1211999" y="453288"/>
                    </a:lnTo>
                    <a:lnTo>
                      <a:pt x="2336647" y="453288"/>
                    </a:lnTo>
                    <a:lnTo>
                      <a:pt x="2336647" y="414286"/>
                    </a:lnTo>
                    <a:lnTo>
                      <a:pt x="2249284" y="394792"/>
                    </a:lnTo>
                    <a:lnTo>
                      <a:pt x="2161933" y="380174"/>
                    </a:lnTo>
                    <a:lnTo>
                      <a:pt x="2078215" y="355803"/>
                    </a:lnTo>
                    <a:lnTo>
                      <a:pt x="1990877" y="331431"/>
                    </a:lnTo>
                    <a:lnTo>
                      <a:pt x="1903526" y="297307"/>
                    </a:lnTo>
                    <a:lnTo>
                      <a:pt x="1728812" y="219329"/>
                    </a:lnTo>
                    <a:lnTo>
                      <a:pt x="1645107" y="175463"/>
                    </a:lnTo>
                    <a:lnTo>
                      <a:pt x="1557756" y="121843"/>
                    </a:lnTo>
                    <a:lnTo>
                      <a:pt x="1470406" y="63360"/>
                    </a:lnTo>
                    <a:lnTo>
                      <a:pt x="1383055" y="24371"/>
                    </a:lnTo>
                    <a:lnTo>
                      <a:pt x="1299349" y="0"/>
                    </a:lnTo>
                    <a:close/>
                  </a:path>
                  <a:path w="2336800" h="843280">
                    <a:moveTo>
                      <a:pt x="2336647" y="453288"/>
                    </a:moveTo>
                    <a:lnTo>
                      <a:pt x="1211999" y="453288"/>
                    </a:lnTo>
                    <a:lnTo>
                      <a:pt x="1299349" y="458152"/>
                    </a:lnTo>
                    <a:lnTo>
                      <a:pt x="1383055" y="467906"/>
                    </a:lnTo>
                    <a:lnTo>
                      <a:pt x="1470406" y="487400"/>
                    </a:lnTo>
                    <a:lnTo>
                      <a:pt x="1645107" y="545884"/>
                    </a:lnTo>
                    <a:lnTo>
                      <a:pt x="1990877" y="623874"/>
                    </a:lnTo>
                    <a:lnTo>
                      <a:pt x="2078215" y="633628"/>
                    </a:lnTo>
                    <a:lnTo>
                      <a:pt x="2161933" y="648258"/>
                    </a:lnTo>
                    <a:lnTo>
                      <a:pt x="2249284" y="653110"/>
                    </a:lnTo>
                    <a:lnTo>
                      <a:pt x="2336647" y="662863"/>
                    </a:lnTo>
                    <a:lnTo>
                      <a:pt x="2336647" y="453288"/>
                    </a:lnTo>
                    <a:close/>
                  </a:path>
                </a:pathLst>
              </a:custGeom>
              <a:solidFill>
                <a:srgbClr val="B0A6A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21">
                <a:extLst>
                  <a:ext uri="{FF2B5EF4-FFF2-40B4-BE49-F238E27FC236}">
                    <a16:creationId xmlns:a16="http://schemas.microsoft.com/office/drawing/2014/main" id="{5593EF44-00BF-48F9-8EB9-9F40251A267D}"/>
                  </a:ext>
                </a:extLst>
              </p:cNvPr>
              <p:cNvSpPr/>
              <p:nvPr/>
            </p:nvSpPr>
            <p:spPr>
              <a:xfrm>
                <a:off x="2037045" y="2606904"/>
                <a:ext cx="2336800" cy="921385"/>
              </a:xfrm>
              <a:custGeom>
                <a:avLst/>
                <a:gdLst/>
                <a:ahLst/>
                <a:cxnLst/>
                <a:rect l="l" t="t" r="r" b="b"/>
                <a:pathLst>
                  <a:path w="2336800" h="921385">
                    <a:moveTo>
                      <a:pt x="2060800" y="555637"/>
                    </a:moveTo>
                    <a:lnTo>
                      <a:pt x="520458" y="555637"/>
                    </a:lnTo>
                    <a:lnTo>
                      <a:pt x="604177" y="580009"/>
                    </a:lnTo>
                    <a:lnTo>
                      <a:pt x="691527" y="618998"/>
                    </a:lnTo>
                    <a:lnTo>
                      <a:pt x="778878" y="648246"/>
                    </a:lnTo>
                    <a:lnTo>
                      <a:pt x="866228" y="682358"/>
                    </a:lnTo>
                    <a:lnTo>
                      <a:pt x="949947" y="706742"/>
                    </a:lnTo>
                    <a:lnTo>
                      <a:pt x="1037297" y="726224"/>
                    </a:lnTo>
                    <a:lnTo>
                      <a:pt x="1211999" y="755459"/>
                    </a:lnTo>
                    <a:lnTo>
                      <a:pt x="1299349" y="765213"/>
                    </a:lnTo>
                    <a:lnTo>
                      <a:pt x="1383055" y="779830"/>
                    </a:lnTo>
                    <a:lnTo>
                      <a:pt x="1645119" y="809078"/>
                    </a:lnTo>
                    <a:lnTo>
                      <a:pt x="1728825" y="828586"/>
                    </a:lnTo>
                    <a:lnTo>
                      <a:pt x="1816176" y="843191"/>
                    </a:lnTo>
                    <a:lnTo>
                      <a:pt x="1903526" y="852957"/>
                    </a:lnTo>
                    <a:lnTo>
                      <a:pt x="2161933" y="896823"/>
                    </a:lnTo>
                    <a:lnTo>
                      <a:pt x="2249284" y="906564"/>
                    </a:lnTo>
                    <a:lnTo>
                      <a:pt x="2336647" y="921194"/>
                    </a:lnTo>
                    <a:lnTo>
                      <a:pt x="2336647" y="623874"/>
                    </a:lnTo>
                    <a:lnTo>
                      <a:pt x="2249284" y="604367"/>
                    </a:lnTo>
                    <a:lnTo>
                      <a:pt x="2161933" y="580009"/>
                    </a:lnTo>
                    <a:lnTo>
                      <a:pt x="2078240" y="560501"/>
                    </a:lnTo>
                    <a:lnTo>
                      <a:pt x="2060800" y="555637"/>
                    </a:lnTo>
                    <a:close/>
                  </a:path>
                  <a:path w="2336800" h="921385">
                    <a:moveTo>
                      <a:pt x="520458" y="0"/>
                    </a:moveTo>
                    <a:lnTo>
                      <a:pt x="433120" y="0"/>
                    </a:lnTo>
                    <a:lnTo>
                      <a:pt x="345770" y="63373"/>
                    </a:lnTo>
                    <a:lnTo>
                      <a:pt x="258419" y="199847"/>
                    </a:lnTo>
                    <a:lnTo>
                      <a:pt x="171056" y="316801"/>
                    </a:lnTo>
                    <a:lnTo>
                      <a:pt x="87350" y="443534"/>
                    </a:lnTo>
                    <a:lnTo>
                      <a:pt x="0" y="565378"/>
                    </a:lnTo>
                    <a:lnTo>
                      <a:pt x="0" y="887069"/>
                    </a:lnTo>
                    <a:lnTo>
                      <a:pt x="87350" y="813968"/>
                    </a:lnTo>
                    <a:lnTo>
                      <a:pt x="171056" y="740841"/>
                    </a:lnTo>
                    <a:lnTo>
                      <a:pt x="258419" y="672604"/>
                    </a:lnTo>
                    <a:lnTo>
                      <a:pt x="345770" y="589749"/>
                    </a:lnTo>
                    <a:lnTo>
                      <a:pt x="433120" y="555637"/>
                    </a:lnTo>
                    <a:lnTo>
                      <a:pt x="2060800" y="555637"/>
                    </a:lnTo>
                    <a:lnTo>
                      <a:pt x="1728825" y="463029"/>
                    </a:lnTo>
                    <a:lnTo>
                      <a:pt x="1645119" y="433793"/>
                    </a:lnTo>
                    <a:lnTo>
                      <a:pt x="1557782" y="419176"/>
                    </a:lnTo>
                    <a:lnTo>
                      <a:pt x="1470406" y="399669"/>
                    </a:lnTo>
                    <a:lnTo>
                      <a:pt x="1383055" y="385038"/>
                    </a:lnTo>
                    <a:lnTo>
                      <a:pt x="1299349" y="360667"/>
                    </a:lnTo>
                    <a:lnTo>
                      <a:pt x="1124648" y="321691"/>
                    </a:lnTo>
                    <a:lnTo>
                      <a:pt x="1037297" y="292430"/>
                    </a:lnTo>
                    <a:lnTo>
                      <a:pt x="949947" y="258318"/>
                    </a:lnTo>
                    <a:lnTo>
                      <a:pt x="866228" y="214464"/>
                    </a:lnTo>
                    <a:lnTo>
                      <a:pt x="778878" y="165709"/>
                    </a:lnTo>
                    <a:lnTo>
                      <a:pt x="691527" y="107238"/>
                    </a:lnTo>
                    <a:lnTo>
                      <a:pt x="604177" y="43865"/>
                    </a:lnTo>
                    <a:lnTo>
                      <a:pt x="520458" y="0"/>
                    </a:lnTo>
                    <a:close/>
                  </a:path>
                </a:pathLst>
              </a:custGeom>
              <a:solidFill>
                <a:srgbClr val="F15A40">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bject 2">
                <a:extLst>
                  <a:ext uri="{FF2B5EF4-FFF2-40B4-BE49-F238E27FC236}">
                    <a16:creationId xmlns:a16="http://schemas.microsoft.com/office/drawing/2014/main" id="{F8F81834-ADD6-40DD-A3D0-2D2003960816}"/>
                  </a:ext>
                </a:extLst>
              </p:cNvPr>
              <p:cNvSpPr txBox="1"/>
              <p:nvPr/>
            </p:nvSpPr>
            <p:spPr>
              <a:xfrm>
                <a:off x="1400317" y="2340000"/>
                <a:ext cx="473068" cy="1690271"/>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5 000</a:t>
                </a:r>
                <a:r>
                  <a:rPr kumimoji="0" sz="8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4 000</a:t>
                </a:r>
                <a:r>
                  <a:rPr kumimoji="0" sz="8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3 000</a:t>
                </a:r>
                <a:r>
                  <a:rPr kumimoji="0" sz="8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2 000</a:t>
                </a:r>
                <a:r>
                  <a:rPr kumimoji="0" sz="8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l"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1 000</a:t>
                </a:r>
                <a:r>
                  <a:rPr kumimoji="0" sz="800" b="0" i="0" u="none" strike="noStrike" kern="1200" cap="none" spc="-10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7" name="Group 6">
                <a:extLst>
                  <a:ext uri="{FF2B5EF4-FFF2-40B4-BE49-F238E27FC236}">
                    <a16:creationId xmlns:a16="http://schemas.microsoft.com/office/drawing/2014/main" id="{C35D4C1A-0671-46CF-BFAE-144B4C9A3080}"/>
                  </a:ext>
                </a:extLst>
              </p:cNvPr>
              <p:cNvGrpSpPr/>
              <p:nvPr/>
            </p:nvGrpSpPr>
            <p:grpSpPr>
              <a:xfrm>
                <a:off x="1964776" y="3984302"/>
                <a:ext cx="2454526" cy="371901"/>
                <a:chOff x="2039786" y="3721502"/>
                <a:chExt cx="2454526" cy="371901"/>
              </a:xfrm>
            </p:grpSpPr>
            <p:sp>
              <p:nvSpPr>
                <p:cNvPr id="98" name="object 3">
                  <a:extLst>
                    <a:ext uri="{FF2B5EF4-FFF2-40B4-BE49-F238E27FC236}">
                      <a16:creationId xmlns:a16="http://schemas.microsoft.com/office/drawing/2014/main" id="{D6CB34F9-0FDB-499E-9AE5-611D0B4CE2FB}"/>
                    </a:ext>
                  </a:extLst>
                </p:cNvPr>
                <p:cNvSpPr txBox="1"/>
                <p:nvPr/>
              </p:nvSpPr>
              <p:spPr>
                <a:xfrm>
                  <a:off x="2039786" y="3721502"/>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9" name="object 4">
                  <a:extLst>
                    <a:ext uri="{FF2B5EF4-FFF2-40B4-BE49-F238E27FC236}">
                      <a16:creationId xmlns:a16="http://schemas.microsoft.com/office/drawing/2014/main" id="{7BC0FFEB-1246-45C2-87A1-D2F2341B1083}"/>
                    </a:ext>
                  </a:extLst>
                </p:cNvPr>
                <p:cNvSpPr txBox="1"/>
                <p:nvPr/>
              </p:nvSpPr>
              <p:spPr>
                <a:xfrm>
                  <a:off x="2298866" y="3722340"/>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0" name="object 5">
                  <a:extLst>
                    <a:ext uri="{FF2B5EF4-FFF2-40B4-BE49-F238E27FC236}">
                      <a16:creationId xmlns:a16="http://schemas.microsoft.com/office/drawing/2014/main" id="{6356D6E5-3A6E-44DA-A047-41BB8E6A5CBD}"/>
                    </a:ext>
                  </a:extLst>
                </p:cNvPr>
                <p:cNvSpPr txBox="1"/>
                <p:nvPr/>
              </p:nvSpPr>
              <p:spPr>
                <a:xfrm>
                  <a:off x="2557870" y="3722340"/>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1996</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1" name="object 6">
                  <a:extLst>
                    <a:ext uri="{FF2B5EF4-FFF2-40B4-BE49-F238E27FC236}">
                      <a16:creationId xmlns:a16="http://schemas.microsoft.com/office/drawing/2014/main" id="{BCCB5E7F-A5AE-4C8F-B5ED-FB3BCC58ED1B}"/>
                    </a:ext>
                  </a:extLst>
                </p:cNvPr>
                <p:cNvSpPr txBox="1"/>
                <p:nvPr/>
              </p:nvSpPr>
              <p:spPr>
                <a:xfrm>
                  <a:off x="2816950"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1999</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2" name="object 7">
                  <a:extLst>
                    <a:ext uri="{FF2B5EF4-FFF2-40B4-BE49-F238E27FC236}">
                      <a16:creationId xmlns:a16="http://schemas.microsoft.com/office/drawing/2014/main" id="{D58EA20A-EC89-4711-8C6D-70FD9465C150}"/>
                    </a:ext>
                  </a:extLst>
                </p:cNvPr>
                <p:cNvSpPr txBox="1"/>
                <p:nvPr/>
              </p:nvSpPr>
              <p:spPr>
                <a:xfrm>
                  <a:off x="3075954"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3" name="object 8">
                  <a:extLst>
                    <a:ext uri="{FF2B5EF4-FFF2-40B4-BE49-F238E27FC236}">
                      <a16:creationId xmlns:a16="http://schemas.microsoft.com/office/drawing/2014/main" id="{63B046E9-C7EB-458D-9E20-F1EB78DCD5AF}"/>
                    </a:ext>
                  </a:extLst>
                </p:cNvPr>
                <p:cNvSpPr txBox="1"/>
                <p:nvPr/>
              </p:nvSpPr>
              <p:spPr>
                <a:xfrm>
                  <a:off x="3335033"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4" name="object 9">
                  <a:extLst>
                    <a:ext uri="{FF2B5EF4-FFF2-40B4-BE49-F238E27FC236}">
                      <a16:creationId xmlns:a16="http://schemas.microsoft.com/office/drawing/2014/main" id="{003BBCE7-4D95-45BB-BDEC-194200844B74}"/>
                    </a:ext>
                  </a:extLst>
                </p:cNvPr>
                <p:cNvSpPr txBox="1"/>
                <p:nvPr/>
              </p:nvSpPr>
              <p:spPr>
                <a:xfrm>
                  <a:off x="3594114"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5" name="object 10">
                  <a:extLst>
                    <a:ext uri="{FF2B5EF4-FFF2-40B4-BE49-F238E27FC236}">
                      <a16:creationId xmlns:a16="http://schemas.microsoft.com/office/drawing/2014/main" id="{3900781E-895E-44EA-BC49-536C720EB9CD}"/>
                    </a:ext>
                  </a:extLst>
                </p:cNvPr>
                <p:cNvSpPr txBox="1"/>
                <p:nvPr/>
              </p:nvSpPr>
              <p:spPr>
                <a:xfrm>
                  <a:off x="3853193"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6" name="object 11">
                  <a:extLst>
                    <a:ext uri="{FF2B5EF4-FFF2-40B4-BE49-F238E27FC236}">
                      <a16:creationId xmlns:a16="http://schemas.microsoft.com/office/drawing/2014/main" id="{910FE805-8B5C-46DA-A2FC-0083667BCE9A}"/>
                    </a:ext>
                  </a:extLst>
                </p:cNvPr>
                <p:cNvSpPr txBox="1"/>
                <p:nvPr/>
              </p:nvSpPr>
              <p:spPr>
                <a:xfrm>
                  <a:off x="4112197"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7" name="object 12">
                  <a:extLst>
                    <a:ext uri="{FF2B5EF4-FFF2-40B4-BE49-F238E27FC236}">
                      <a16:creationId xmlns:a16="http://schemas.microsoft.com/office/drawing/2014/main" id="{23B9EE6B-D5A4-47D7-A85C-E68A5EEB60CB}"/>
                    </a:ext>
                  </a:extLst>
                </p:cNvPr>
                <p:cNvSpPr txBox="1"/>
                <p:nvPr/>
              </p:nvSpPr>
              <p:spPr>
                <a:xfrm>
                  <a:off x="4371201" y="3721578"/>
                  <a:ext cx="123111" cy="371063"/>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
            <p:nvSpPr>
              <p:cNvPr id="112" name="object 17">
                <a:extLst>
                  <a:ext uri="{FF2B5EF4-FFF2-40B4-BE49-F238E27FC236}">
                    <a16:creationId xmlns:a16="http://schemas.microsoft.com/office/drawing/2014/main" id="{BBD39CF7-54CF-4002-90EE-7EBBC6BB9131}"/>
                  </a:ext>
                </a:extLst>
              </p:cNvPr>
              <p:cNvSpPr/>
              <p:nvPr/>
            </p:nvSpPr>
            <p:spPr>
              <a:xfrm>
                <a:off x="1965045" y="2441734"/>
                <a:ext cx="2480945" cy="1488440"/>
              </a:xfrm>
              <a:custGeom>
                <a:avLst/>
                <a:gdLst/>
                <a:ahLst/>
                <a:cxnLst/>
                <a:rect l="l" t="t" r="r" b="b"/>
                <a:pathLst>
                  <a:path w="2480945" h="1488439">
                    <a:moveTo>
                      <a:pt x="0" y="0"/>
                    </a:moveTo>
                    <a:lnTo>
                      <a:pt x="0" y="1487932"/>
                    </a:lnTo>
                    <a:lnTo>
                      <a:pt x="2480652" y="1487932"/>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bject 19">
                <a:extLst>
                  <a:ext uri="{FF2B5EF4-FFF2-40B4-BE49-F238E27FC236}">
                    <a16:creationId xmlns:a16="http://schemas.microsoft.com/office/drawing/2014/main" id="{735ACB29-4A69-49C5-A50A-C12AD84B0D88}"/>
                  </a:ext>
                </a:extLst>
              </p:cNvPr>
              <p:cNvSpPr/>
              <p:nvPr/>
            </p:nvSpPr>
            <p:spPr>
              <a:xfrm>
                <a:off x="2037046" y="2928594"/>
                <a:ext cx="2336800" cy="478155"/>
              </a:xfrm>
              <a:custGeom>
                <a:avLst/>
                <a:gdLst/>
                <a:ahLst/>
                <a:cxnLst/>
                <a:rect l="l" t="t" r="r" b="b"/>
                <a:pathLst>
                  <a:path w="2336800" h="478155">
                    <a:moveTo>
                      <a:pt x="0" y="428904"/>
                    </a:moveTo>
                    <a:lnTo>
                      <a:pt x="87350" y="336296"/>
                    </a:lnTo>
                    <a:lnTo>
                      <a:pt x="171056" y="243700"/>
                    </a:lnTo>
                    <a:lnTo>
                      <a:pt x="258419" y="151091"/>
                    </a:lnTo>
                    <a:lnTo>
                      <a:pt x="345770" y="48729"/>
                    </a:lnTo>
                    <a:lnTo>
                      <a:pt x="433120" y="4864"/>
                    </a:lnTo>
                    <a:lnTo>
                      <a:pt x="520458" y="0"/>
                    </a:lnTo>
                    <a:lnTo>
                      <a:pt x="604177" y="34112"/>
                    </a:lnTo>
                    <a:lnTo>
                      <a:pt x="691527" y="82854"/>
                    </a:lnTo>
                    <a:lnTo>
                      <a:pt x="778878" y="126720"/>
                    </a:lnTo>
                    <a:lnTo>
                      <a:pt x="866228" y="165709"/>
                    </a:lnTo>
                    <a:lnTo>
                      <a:pt x="949947" y="199821"/>
                    </a:lnTo>
                    <a:lnTo>
                      <a:pt x="1037297" y="224193"/>
                    </a:lnTo>
                    <a:lnTo>
                      <a:pt x="1124648" y="243700"/>
                    </a:lnTo>
                    <a:lnTo>
                      <a:pt x="1211999" y="263194"/>
                    </a:lnTo>
                    <a:lnTo>
                      <a:pt x="1299349" y="277812"/>
                    </a:lnTo>
                    <a:lnTo>
                      <a:pt x="1383055" y="292430"/>
                    </a:lnTo>
                    <a:lnTo>
                      <a:pt x="1470406" y="307060"/>
                    </a:lnTo>
                    <a:lnTo>
                      <a:pt x="1557769" y="316801"/>
                    </a:lnTo>
                    <a:lnTo>
                      <a:pt x="1645119" y="331431"/>
                    </a:lnTo>
                    <a:lnTo>
                      <a:pt x="1728825" y="355803"/>
                    </a:lnTo>
                    <a:lnTo>
                      <a:pt x="1816176" y="375297"/>
                    </a:lnTo>
                    <a:lnTo>
                      <a:pt x="1903526" y="389915"/>
                    </a:lnTo>
                    <a:lnTo>
                      <a:pt x="1990890" y="409409"/>
                    </a:lnTo>
                    <a:lnTo>
                      <a:pt x="2078240" y="424027"/>
                    </a:lnTo>
                    <a:lnTo>
                      <a:pt x="2161933" y="443522"/>
                    </a:lnTo>
                    <a:lnTo>
                      <a:pt x="2249284" y="458152"/>
                    </a:lnTo>
                    <a:lnTo>
                      <a:pt x="2336647" y="477647"/>
                    </a:lnTo>
                  </a:path>
                </a:pathLst>
              </a:custGeom>
              <a:ln w="3175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20">
                <a:extLst>
                  <a:ext uri="{FF2B5EF4-FFF2-40B4-BE49-F238E27FC236}">
                    <a16:creationId xmlns:a16="http://schemas.microsoft.com/office/drawing/2014/main" id="{054D0F53-8D40-4E6D-8A62-A36BF0E6CC8C}"/>
                  </a:ext>
                </a:extLst>
              </p:cNvPr>
              <p:cNvSpPr/>
              <p:nvPr/>
            </p:nvSpPr>
            <p:spPr>
              <a:xfrm>
                <a:off x="2037046" y="3299013"/>
                <a:ext cx="2336800" cy="546100"/>
              </a:xfrm>
              <a:custGeom>
                <a:avLst/>
                <a:gdLst/>
                <a:ahLst/>
                <a:cxnLst/>
                <a:rect l="l" t="t" r="r" b="b"/>
                <a:pathLst>
                  <a:path w="2336800" h="546100">
                    <a:moveTo>
                      <a:pt x="0" y="545884"/>
                    </a:moveTo>
                    <a:lnTo>
                      <a:pt x="87350" y="516635"/>
                    </a:lnTo>
                    <a:lnTo>
                      <a:pt x="171056" y="487400"/>
                    </a:lnTo>
                    <a:lnTo>
                      <a:pt x="258419" y="448411"/>
                    </a:lnTo>
                    <a:lnTo>
                      <a:pt x="345770" y="404545"/>
                    </a:lnTo>
                    <a:lnTo>
                      <a:pt x="433120" y="360679"/>
                    </a:lnTo>
                    <a:lnTo>
                      <a:pt x="520458" y="316801"/>
                    </a:lnTo>
                    <a:lnTo>
                      <a:pt x="604177" y="272935"/>
                    </a:lnTo>
                    <a:lnTo>
                      <a:pt x="691527" y="224205"/>
                    </a:lnTo>
                    <a:lnTo>
                      <a:pt x="778878" y="175463"/>
                    </a:lnTo>
                    <a:lnTo>
                      <a:pt x="866228" y="131597"/>
                    </a:lnTo>
                    <a:lnTo>
                      <a:pt x="949947" y="87731"/>
                    </a:lnTo>
                    <a:lnTo>
                      <a:pt x="1037297" y="48729"/>
                    </a:lnTo>
                    <a:lnTo>
                      <a:pt x="1124648" y="19494"/>
                    </a:lnTo>
                    <a:lnTo>
                      <a:pt x="1211999" y="0"/>
                    </a:lnTo>
                    <a:lnTo>
                      <a:pt x="1299349" y="4876"/>
                    </a:lnTo>
                    <a:lnTo>
                      <a:pt x="1383055" y="19494"/>
                    </a:lnTo>
                    <a:lnTo>
                      <a:pt x="1470406" y="48729"/>
                    </a:lnTo>
                    <a:lnTo>
                      <a:pt x="1557769" y="87731"/>
                    </a:lnTo>
                    <a:lnTo>
                      <a:pt x="1645119" y="126720"/>
                    </a:lnTo>
                    <a:lnTo>
                      <a:pt x="1728825" y="155968"/>
                    </a:lnTo>
                    <a:lnTo>
                      <a:pt x="1816176" y="185216"/>
                    </a:lnTo>
                    <a:lnTo>
                      <a:pt x="1903526" y="214452"/>
                    </a:lnTo>
                    <a:lnTo>
                      <a:pt x="1990890" y="238823"/>
                    </a:lnTo>
                    <a:lnTo>
                      <a:pt x="2078240" y="258317"/>
                    </a:lnTo>
                    <a:lnTo>
                      <a:pt x="2161933" y="272935"/>
                    </a:lnTo>
                    <a:lnTo>
                      <a:pt x="2249284" y="282689"/>
                    </a:lnTo>
                    <a:lnTo>
                      <a:pt x="2336647" y="297306"/>
                    </a:lnTo>
                  </a:path>
                </a:pathLst>
              </a:custGeom>
              <a:ln w="31750">
                <a:solidFill>
                  <a:srgbClr val="B0A6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110541E2-D5A6-4F99-9C9E-945B0234E198}"/>
                </a:ext>
              </a:extLst>
            </p:cNvPr>
            <p:cNvGrpSpPr/>
            <p:nvPr/>
          </p:nvGrpSpPr>
          <p:grpSpPr>
            <a:xfrm>
              <a:off x="4953600" y="1620000"/>
              <a:ext cx="4860000" cy="2995323"/>
              <a:chOff x="4953600" y="1620000"/>
              <a:chExt cx="4860000" cy="2995323"/>
            </a:xfrm>
          </p:grpSpPr>
          <p:sp>
            <p:nvSpPr>
              <p:cNvPr id="6" name="Rectangle 5">
                <a:extLst>
                  <a:ext uri="{FF2B5EF4-FFF2-40B4-BE49-F238E27FC236}">
                    <a16:creationId xmlns:a16="http://schemas.microsoft.com/office/drawing/2014/main" id="{E9A047E4-DEB6-4FFB-8595-EEB35C2CC174}"/>
                  </a:ext>
                </a:extLst>
              </p:cNvPr>
              <p:cNvSpPr/>
              <p:nvPr/>
            </p:nvSpPr>
            <p:spPr>
              <a:xfrm>
                <a:off x="4953600" y="1620000"/>
                <a:ext cx="4860000" cy="276999"/>
              </a:xfrm>
              <a:prstGeom prst="rect">
                <a:avLst/>
              </a:prstGeom>
            </p:spPr>
            <p:txBody>
              <a:bodyPr wrap="square" lIns="54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Number people living with HIV, global, 1990–2017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9" name="Group 8">
                <a:extLst>
                  <a:ext uri="{FF2B5EF4-FFF2-40B4-BE49-F238E27FC236}">
                    <a16:creationId xmlns:a16="http://schemas.microsoft.com/office/drawing/2014/main" id="{C0ADF514-7A41-439B-9917-79D6DFB8B4A6}"/>
                  </a:ext>
                </a:extLst>
              </p:cNvPr>
              <p:cNvGrpSpPr/>
              <p:nvPr/>
            </p:nvGrpSpPr>
            <p:grpSpPr>
              <a:xfrm>
                <a:off x="5508000" y="2340000"/>
                <a:ext cx="3323348" cy="2275323"/>
                <a:chOff x="5508000" y="2340000"/>
                <a:chExt cx="3323348" cy="2275323"/>
              </a:xfrm>
            </p:grpSpPr>
            <p:sp>
              <p:nvSpPr>
                <p:cNvPr id="133" name="object 16">
                  <a:extLst>
                    <a:ext uri="{FF2B5EF4-FFF2-40B4-BE49-F238E27FC236}">
                      <a16:creationId xmlns:a16="http://schemas.microsoft.com/office/drawing/2014/main" id="{A14AAAA5-25DE-48AF-BD6F-A37ADF82D044}"/>
                    </a:ext>
                  </a:extLst>
                </p:cNvPr>
                <p:cNvSpPr/>
                <p:nvPr/>
              </p:nvSpPr>
              <p:spPr>
                <a:xfrm>
                  <a:off x="6430414" y="2634257"/>
                  <a:ext cx="2337435" cy="1156335"/>
                </a:xfrm>
                <a:custGeom>
                  <a:avLst/>
                  <a:gdLst/>
                  <a:ahLst/>
                  <a:cxnLst/>
                  <a:rect l="l" t="t" r="r" b="b"/>
                  <a:pathLst>
                    <a:path w="2337434" h="1156335">
                      <a:moveTo>
                        <a:pt x="2337168" y="0"/>
                      </a:moveTo>
                      <a:lnTo>
                        <a:pt x="2251392" y="20383"/>
                      </a:lnTo>
                      <a:lnTo>
                        <a:pt x="2160257" y="45834"/>
                      </a:lnTo>
                      <a:lnTo>
                        <a:pt x="2074494" y="71297"/>
                      </a:lnTo>
                      <a:lnTo>
                        <a:pt x="1988731" y="91668"/>
                      </a:lnTo>
                      <a:lnTo>
                        <a:pt x="1731441" y="168071"/>
                      </a:lnTo>
                      <a:lnTo>
                        <a:pt x="1640293" y="188429"/>
                      </a:lnTo>
                      <a:lnTo>
                        <a:pt x="1554530" y="208800"/>
                      </a:lnTo>
                      <a:lnTo>
                        <a:pt x="1297228" y="254647"/>
                      </a:lnTo>
                      <a:lnTo>
                        <a:pt x="1211465" y="264833"/>
                      </a:lnTo>
                      <a:lnTo>
                        <a:pt x="1125689" y="280111"/>
                      </a:lnTo>
                      <a:lnTo>
                        <a:pt x="1034567" y="295402"/>
                      </a:lnTo>
                      <a:lnTo>
                        <a:pt x="948804" y="320865"/>
                      </a:lnTo>
                      <a:lnTo>
                        <a:pt x="863028" y="351421"/>
                      </a:lnTo>
                      <a:lnTo>
                        <a:pt x="777265" y="392150"/>
                      </a:lnTo>
                      <a:lnTo>
                        <a:pt x="691502" y="443090"/>
                      </a:lnTo>
                      <a:lnTo>
                        <a:pt x="605739" y="509282"/>
                      </a:lnTo>
                      <a:lnTo>
                        <a:pt x="519976" y="580593"/>
                      </a:lnTo>
                      <a:lnTo>
                        <a:pt x="428840" y="667169"/>
                      </a:lnTo>
                      <a:lnTo>
                        <a:pt x="343065" y="753757"/>
                      </a:lnTo>
                      <a:lnTo>
                        <a:pt x="257314" y="845426"/>
                      </a:lnTo>
                      <a:lnTo>
                        <a:pt x="171538" y="926909"/>
                      </a:lnTo>
                      <a:lnTo>
                        <a:pt x="0" y="1069492"/>
                      </a:lnTo>
                      <a:lnTo>
                        <a:pt x="0" y="1156093"/>
                      </a:lnTo>
                      <a:lnTo>
                        <a:pt x="85763" y="1110259"/>
                      </a:lnTo>
                      <a:lnTo>
                        <a:pt x="257314" y="998207"/>
                      </a:lnTo>
                      <a:lnTo>
                        <a:pt x="343065" y="937082"/>
                      </a:lnTo>
                      <a:lnTo>
                        <a:pt x="428840" y="870889"/>
                      </a:lnTo>
                      <a:lnTo>
                        <a:pt x="519976" y="814870"/>
                      </a:lnTo>
                      <a:lnTo>
                        <a:pt x="605739" y="758837"/>
                      </a:lnTo>
                      <a:lnTo>
                        <a:pt x="691502" y="713003"/>
                      </a:lnTo>
                      <a:lnTo>
                        <a:pt x="777265" y="677341"/>
                      </a:lnTo>
                      <a:lnTo>
                        <a:pt x="948804" y="626427"/>
                      </a:lnTo>
                      <a:lnTo>
                        <a:pt x="1034567" y="611149"/>
                      </a:lnTo>
                      <a:lnTo>
                        <a:pt x="1125689" y="595871"/>
                      </a:lnTo>
                      <a:lnTo>
                        <a:pt x="1211465" y="585673"/>
                      </a:lnTo>
                      <a:lnTo>
                        <a:pt x="1297228" y="580593"/>
                      </a:lnTo>
                      <a:lnTo>
                        <a:pt x="1468767" y="560222"/>
                      </a:lnTo>
                      <a:lnTo>
                        <a:pt x="1640293" y="529653"/>
                      </a:lnTo>
                      <a:lnTo>
                        <a:pt x="1731441" y="519468"/>
                      </a:lnTo>
                      <a:lnTo>
                        <a:pt x="1817204" y="499097"/>
                      </a:lnTo>
                      <a:lnTo>
                        <a:pt x="1988731" y="468553"/>
                      </a:lnTo>
                      <a:lnTo>
                        <a:pt x="2074494" y="448170"/>
                      </a:lnTo>
                      <a:lnTo>
                        <a:pt x="2160257" y="432904"/>
                      </a:lnTo>
                      <a:lnTo>
                        <a:pt x="2251392" y="412534"/>
                      </a:lnTo>
                      <a:lnTo>
                        <a:pt x="2337168" y="397256"/>
                      </a:lnTo>
                      <a:lnTo>
                        <a:pt x="2337168" y="0"/>
                      </a:lnTo>
                      <a:close/>
                    </a:path>
                  </a:pathLst>
                </a:custGeom>
                <a:solidFill>
                  <a:srgbClr val="78A7B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object 2">
                  <a:extLst>
                    <a:ext uri="{FF2B5EF4-FFF2-40B4-BE49-F238E27FC236}">
                      <a16:creationId xmlns:a16="http://schemas.microsoft.com/office/drawing/2014/main" id="{2098C19D-B73F-4C6F-86E3-C353CBE8A44E}"/>
                    </a:ext>
                  </a:extLst>
                </p:cNvPr>
                <p:cNvSpPr txBox="1"/>
                <p:nvPr/>
              </p:nvSpPr>
              <p:spPr>
                <a:xfrm>
                  <a:off x="5508000" y="2565517"/>
                  <a:ext cx="107722" cy="1366844"/>
                </a:xfrm>
                <a:prstGeom prst="rect">
                  <a:avLst/>
                </a:prstGeom>
              </p:spPr>
              <p:txBody>
                <a:bodyPr vert="vert270" wrap="square" lIns="0" tIns="12700" rIns="0" bIns="0" rtlCol="0">
                  <a:spAutoFit/>
                </a:bodyPr>
                <a:lstStyle>
                  <a:defPPr>
                    <a:defRPr lang="en-US"/>
                  </a:defPPr>
                  <a:lvl1pPr algn="ctr">
                    <a:lnSpc>
                      <a:spcPct val="100000"/>
                    </a:lnSpc>
                    <a:spcBef>
                      <a:spcPts val="100"/>
                    </a:spcBef>
                    <a:defRPr sz="700" b="0">
                      <a:solidFill>
                        <a:srgbClr val="231F20"/>
                      </a:solidFill>
                      <a:latin typeface="Arial Nova" panose="020B0504020202020204" pitchFamily="34" charset="0"/>
                      <a:cs typeface="Avenir LT 35 Light"/>
                    </a:defRPr>
                  </a:lvl1p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0" normalizeH="0" baseline="0" noProof="0" dirty="0">
                      <a:ln>
                        <a:noFill/>
                      </a:ln>
                      <a:solidFill>
                        <a:srgbClr val="231F20"/>
                      </a:solidFill>
                      <a:effectLst/>
                      <a:uLnTx/>
                      <a:uFillTx/>
                      <a:latin typeface="Arial Nova" panose="020B0504020202020204" pitchFamily="34" charset="0"/>
                      <a:ea typeface="+mn-ea"/>
                    </a:rPr>
                    <a:t>Number of people  living with HIV</a:t>
                  </a:r>
                </a:p>
              </p:txBody>
            </p:sp>
            <p:grpSp>
              <p:nvGrpSpPr>
                <p:cNvPr id="8" name="Group 7">
                  <a:extLst>
                    <a:ext uri="{FF2B5EF4-FFF2-40B4-BE49-F238E27FC236}">
                      <a16:creationId xmlns:a16="http://schemas.microsoft.com/office/drawing/2014/main" id="{F1E1E309-5DE1-4921-AAAF-23A014DFE791}"/>
                    </a:ext>
                  </a:extLst>
                </p:cNvPr>
                <p:cNvGrpSpPr/>
                <p:nvPr/>
              </p:nvGrpSpPr>
              <p:grpSpPr>
                <a:xfrm>
                  <a:off x="6372936" y="4028400"/>
                  <a:ext cx="2458412" cy="295077"/>
                  <a:chOff x="6314932" y="3739478"/>
                  <a:chExt cx="2458412" cy="295077"/>
                </a:xfrm>
              </p:grpSpPr>
              <p:sp>
                <p:nvSpPr>
                  <p:cNvPr id="120" name="object 3">
                    <a:extLst>
                      <a:ext uri="{FF2B5EF4-FFF2-40B4-BE49-F238E27FC236}">
                        <a16:creationId xmlns:a16="http://schemas.microsoft.com/office/drawing/2014/main" id="{5BEB7C7D-A206-409E-B481-A44F3BACF043}"/>
                      </a:ext>
                    </a:extLst>
                  </p:cNvPr>
                  <p:cNvSpPr txBox="1"/>
                  <p:nvPr/>
                </p:nvSpPr>
                <p:spPr>
                  <a:xfrm>
                    <a:off x="6314932" y="3740164"/>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1" name="object 4">
                    <a:extLst>
                      <a:ext uri="{FF2B5EF4-FFF2-40B4-BE49-F238E27FC236}">
                        <a16:creationId xmlns:a16="http://schemas.microsoft.com/office/drawing/2014/main" id="{C74F845C-BB28-4B9E-93A4-BFAC5D237202}"/>
                      </a:ext>
                    </a:extLst>
                  </p:cNvPr>
                  <p:cNvSpPr txBox="1"/>
                  <p:nvPr/>
                </p:nvSpPr>
                <p:spPr>
                  <a:xfrm>
                    <a:off x="6606854" y="3740240"/>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2" name="object 5">
                    <a:extLst>
                      <a:ext uri="{FF2B5EF4-FFF2-40B4-BE49-F238E27FC236}">
                        <a16:creationId xmlns:a16="http://schemas.microsoft.com/office/drawing/2014/main" id="{19FFF868-A884-4326-9BBC-01127A3ED388}"/>
                      </a:ext>
                    </a:extLst>
                  </p:cNvPr>
                  <p:cNvSpPr txBox="1"/>
                  <p:nvPr/>
                </p:nvSpPr>
                <p:spPr>
                  <a:xfrm>
                    <a:off x="6862277" y="3740240"/>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1996</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3" name="object 6">
                    <a:extLst>
                      <a:ext uri="{FF2B5EF4-FFF2-40B4-BE49-F238E27FC236}">
                        <a16:creationId xmlns:a16="http://schemas.microsoft.com/office/drawing/2014/main" id="{B4FA95DB-8ED8-4F3E-917A-E66CCA15FA21}"/>
                      </a:ext>
                    </a:extLst>
                  </p:cNvPr>
                  <p:cNvSpPr txBox="1"/>
                  <p:nvPr/>
                </p:nvSpPr>
                <p:spPr>
                  <a:xfrm>
                    <a:off x="7117699"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1999</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4" name="object 7">
                    <a:extLst>
                      <a:ext uri="{FF2B5EF4-FFF2-40B4-BE49-F238E27FC236}">
                        <a16:creationId xmlns:a16="http://schemas.microsoft.com/office/drawing/2014/main" id="{0EC842D2-591A-4DFF-9259-DF3D96AC9B30}"/>
                      </a:ext>
                    </a:extLst>
                  </p:cNvPr>
                  <p:cNvSpPr txBox="1"/>
                  <p:nvPr/>
                </p:nvSpPr>
                <p:spPr>
                  <a:xfrm>
                    <a:off x="7373122"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5" name="object 8">
                    <a:extLst>
                      <a:ext uri="{FF2B5EF4-FFF2-40B4-BE49-F238E27FC236}">
                        <a16:creationId xmlns:a16="http://schemas.microsoft.com/office/drawing/2014/main" id="{BE2D930C-28F6-4F64-AA3B-0D581B4BC6E7}"/>
                      </a:ext>
                    </a:extLst>
                  </p:cNvPr>
                  <p:cNvSpPr txBox="1"/>
                  <p:nvPr/>
                </p:nvSpPr>
                <p:spPr>
                  <a:xfrm>
                    <a:off x="7628544"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6" name="object 9">
                    <a:extLst>
                      <a:ext uri="{FF2B5EF4-FFF2-40B4-BE49-F238E27FC236}">
                        <a16:creationId xmlns:a16="http://schemas.microsoft.com/office/drawing/2014/main" id="{44FE54B5-35EE-44AA-8EAE-F63BFB224466}"/>
                      </a:ext>
                    </a:extLst>
                  </p:cNvPr>
                  <p:cNvSpPr txBox="1"/>
                  <p:nvPr/>
                </p:nvSpPr>
                <p:spPr>
                  <a:xfrm>
                    <a:off x="7883966"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2008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7" name="object 10">
                    <a:extLst>
                      <a:ext uri="{FF2B5EF4-FFF2-40B4-BE49-F238E27FC236}">
                        <a16:creationId xmlns:a16="http://schemas.microsoft.com/office/drawing/2014/main" id="{CB8FC5C1-C3BE-4D29-A892-FB70272A46BA}"/>
                      </a:ext>
                    </a:extLst>
                  </p:cNvPr>
                  <p:cNvSpPr txBox="1"/>
                  <p:nvPr/>
                </p:nvSpPr>
                <p:spPr>
                  <a:xfrm>
                    <a:off x="8139389"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2011</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8" name="object 11">
                    <a:extLst>
                      <a:ext uri="{FF2B5EF4-FFF2-40B4-BE49-F238E27FC236}">
                        <a16:creationId xmlns:a16="http://schemas.microsoft.com/office/drawing/2014/main" id="{C17C9463-18D5-41E2-B3B2-9A72FDD4003A}"/>
                      </a:ext>
                    </a:extLst>
                  </p:cNvPr>
                  <p:cNvSpPr txBox="1"/>
                  <p:nvPr/>
                </p:nvSpPr>
                <p:spPr>
                  <a:xfrm>
                    <a:off x="8394811"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29" name="object 12">
                    <a:extLst>
                      <a:ext uri="{FF2B5EF4-FFF2-40B4-BE49-F238E27FC236}">
                        <a16:creationId xmlns:a16="http://schemas.microsoft.com/office/drawing/2014/main" id="{AAE1F7A3-7DBB-4C62-B9CB-1C0BD04268DD}"/>
                      </a:ext>
                    </a:extLst>
                  </p:cNvPr>
                  <p:cNvSpPr txBox="1"/>
                  <p:nvPr/>
                </p:nvSpPr>
                <p:spPr>
                  <a:xfrm>
                    <a:off x="8650233" y="3739478"/>
                    <a:ext cx="123111" cy="294315"/>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
              <p:nvSpPr>
                <p:cNvPr id="130" name="object 13">
                  <a:extLst>
                    <a:ext uri="{FF2B5EF4-FFF2-40B4-BE49-F238E27FC236}">
                      <a16:creationId xmlns:a16="http://schemas.microsoft.com/office/drawing/2014/main" id="{8D3634DD-3488-4366-A248-246F6956CD03}"/>
                    </a:ext>
                  </a:extLst>
                </p:cNvPr>
                <p:cNvSpPr txBox="1"/>
                <p:nvPr/>
              </p:nvSpPr>
              <p:spPr>
                <a:xfrm>
                  <a:off x="5728698" y="2340000"/>
                  <a:ext cx="537803" cy="1690271"/>
                </a:xfrm>
                <a:prstGeom prst="rect">
                  <a:avLst/>
                </a:prstGeom>
              </p:spPr>
              <p:txBody>
                <a:bodyPr vert="horz" wrap="square" lIns="0" tIns="12700" rIns="0" bIns="0" rtlCol="0">
                  <a:spAutoFit/>
                </a:bodyPr>
                <a:lstStyle>
                  <a:defPPr>
                    <a:defRPr lang="en-US"/>
                  </a:defPPr>
                  <a:lvl1pPr marL="12700">
                    <a:lnSpc>
                      <a:spcPts val="1150"/>
                    </a:lnSpc>
                    <a:defRPr sz="800" b="0">
                      <a:solidFill>
                        <a:srgbClr val="231F20"/>
                      </a:solidFill>
                      <a:latin typeface="Arial Nova" panose="020B0504020202020204" pitchFamily="34" charset="0"/>
                      <a:cs typeface="Avenir LT 35 Light"/>
                    </a:defRPr>
                  </a:lvl1pPr>
                </a:lstStyle>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50 000 000</a:t>
                  </a:r>
                </a:p>
                <a:p>
                  <a:pPr marL="12700" marR="0" lvl="0" indent="0" algn="r"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40 000 000</a:t>
                  </a:r>
                </a:p>
                <a:p>
                  <a:pPr marL="12700" marR="0" lvl="0" indent="0" algn="r"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30 000 000</a:t>
                  </a:r>
                </a:p>
                <a:p>
                  <a:pPr marL="12700" marR="0" lvl="0" indent="0" algn="r"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rPr>
                    <a:t>20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000 000</a:t>
                  </a:r>
                </a:p>
                <a:p>
                  <a:pPr marL="12700" marR="0" lvl="0" indent="0" algn="r"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10 000 000</a:t>
                  </a:r>
                </a:p>
                <a:p>
                  <a:pPr marL="12700" marR="0" lvl="0" indent="0" algn="r" defTabSz="914400" rtl="0" eaLnBrk="1" fontAlgn="auto" latinLnBrk="0" hangingPunct="1">
                    <a:lnSpc>
                      <a:spcPts val="1150"/>
                    </a:lnSpc>
                    <a:spcBef>
                      <a:spcPts val="0"/>
                    </a:spcBef>
                    <a:spcAft>
                      <a:spcPts val="0"/>
                    </a:spcAft>
                    <a:buClrTx/>
                    <a:buSzTx/>
                    <a:buFontTx/>
                    <a:buNone/>
                    <a:tabLst/>
                    <a:defRPr/>
                  </a:pPr>
                  <a:endPar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endParaRPr>
                </a:p>
                <a:p>
                  <a:pPr marL="12700" marR="0" lvl="0" indent="0" algn="r" defTabSz="914400" rtl="0" eaLnBrk="1" fontAlgn="auto" latinLnBrk="0" hangingPunct="1">
                    <a:lnSpc>
                      <a:spcPts val="115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rPr>
                    <a:t>0</a:t>
                  </a:r>
                </a:p>
              </p:txBody>
            </p:sp>
            <p:sp>
              <p:nvSpPr>
                <p:cNvPr id="131" name="object 14">
                  <a:extLst>
                    <a:ext uri="{FF2B5EF4-FFF2-40B4-BE49-F238E27FC236}">
                      <a16:creationId xmlns:a16="http://schemas.microsoft.com/office/drawing/2014/main" id="{A043DA20-B64D-495E-AE9B-B61116DB1039}"/>
                    </a:ext>
                  </a:extLst>
                </p:cNvPr>
                <p:cNvSpPr/>
                <p:nvPr/>
              </p:nvSpPr>
              <p:spPr>
                <a:xfrm>
                  <a:off x="6358416" y="2456636"/>
                  <a:ext cx="2449830" cy="1486535"/>
                </a:xfrm>
                <a:custGeom>
                  <a:avLst/>
                  <a:gdLst/>
                  <a:ahLst/>
                  <a:cxnLst/>
                  <a:rect l="l" t="t" r="r" b="b"/>
                  <a:pathLst>
                    <a:path w="2449829" h="1486535">
                      <a:moveTo>
                        <a:pt x="0" y="0"/>
                      </a:moveTo>
                      <a:lnTo>
                        <a:pt x="0" y="1486166"/>
                      </a:lnTo>
                      <a:lnTo>
                        <a:pt x="2449614" y="1486166"/>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object 15">
                  <a:extLst>
                    <a:ext uri="{FF2B5EF4-FFF2-40B4-BE49-F238E27FC236}">
                      <a16:creationId xmlns:a16="http://schemas.microsoft.com/office/drawing/2014/main" id="{CB2149F9-45C6-46FD-A86B-F98698A46F49}"/>
                    </a:ext>
                  </a:extLst>
                </p:cNvPr>
                <p:cNvSpPr/>
                <p:nvPr/>
              </p:nvSpPr>
              <p:spPr>
                <a:xfrm>
                  <a:off x="6430411" y="2853258"/>
                  <a:ext cx="2337435" cy="896619"/>
                </a:xfrm>
                <a:custGeom>
                  <a:avLst/>
                  <a:gdLst/>
                  <a:ahLst/>
                  <a:cxnLst/>
                  <a:rect l="l" t="t" r="r" b="b"/>
                  <a:pathLst>
                    <a:path w="2337434" h="896619">
                      <a:moveTo>
                        <a:pt x="0" y="896340"/>
                      </a:moveTo>
                      <a:lnTo>
                        <a:pt x="85763" y="840320"/>
                      </a:lnTo>
                      <a:lnTo>
                        <a:pt x="171538" y="779195"/>
                      </a:lnTo>
                      <a:lnTo>
                        <a:pt x="257302" y="707910"/>
                      </a:lnTo>
                      <a:lnTo>
                        <a:pt x="343077" y="636600"/>
                      </a:lnTo>
                      <a:lnTo>
                        <a:pt x="428840" y="560209"/>
                      </a:lnTo>
                      <a:lnTo>
                        <a:pt x="519963" y="488911"/>
                      </a:lnTo>
                      <a:lnTo>
                        <a:pt x="605739" y="427799"/>
                      </a:lnTo>
                      <a:lnTo>
                        <a:pt x="691502" y="371779"/>
                      </a:lnTo>
                      <a:lnTo>
                        <a:pt x="777278" y="331025"/>
                      </a:lnTo>
                      <a:lnTo>
                        <a:pt x="863041" y="295389"/>
                      </a:lnTo>
                      <a:lnTo>
                        <a:pt x="948804" y="269913"/>
                      </a:lnTo>
                      <a:lnTo>
                        <a:pt x="1034567" y="249542"/>
                      </a:lnTo>
                      <a:lnTo>
                        <a:pt x="1125702" y="234264"/>
                      </a:lnTo>
                      <a:lnTo>
                        <a:pt x="1211465" y="224078"/>
                      </a:lnTo>
                      <a:lnTo>
                        <a:pt x="1297241" y="213893"/>
                      </a:lnTo>
                      <a:lnTo>
                        <a:pt x="1383004" y="203707"/>
                      </a:lnTo>
                      <a:lnTo>
                        <a:pt x="1468767" y="188429"/>
                      </a:lnTo>
                      <a:lnTo>
                        <a:pt x="1554543" y="173151"/>
                      </a:lnTo>
                      <a:lnTo>
                        <a:pt x="1640306" y="157873"/>
                      </a:lnTo>
                      <a:lnTo>
                        <a:pt x="1731429" y="137502"/>
                      </a:lnTo>
                      <a:lnTo>
                        <a:pt x="1817204" y="122224"/>
                      </a:lnTo>
                      <a:lnTo>
                        <a:pt x="1902968" y="101853"/>
                      </a:lnTo>
                      <a:lnTo>
                        <a:pt x="1988743" y="76390"/>
                      </a:lnTo>
                      <a:lnTo>
                        <a:pt x="2074506" y="56019"/>
                      </a:lnTo>
                      <a:lnTo>
                        <a:pt x="2160270" y="35648"/>
                      </a:lnTo>
                      <a:lnTo>
                        <a:pt x="2251392" y="20370"/>
                      </a:lnTo>
                      <a:lnTo>
                        <a:pt x="2337168" y="0"/>
                      </a:lnTo>
                    </a:path>
                  </a:pathLst>
                </a:custGeom>
                <a:ln w="3175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object 17">
                  <a:extLst>
                    <a:ext uri="{FF2B5EF4-FFF2-40B4-BE49-F238E27FC236}">
                      <a16:creationId xmlns:a16="http://schemas.microsoft.com/office/drawing/2014/main" id="{725C3EB2-5268-496E-A3A6-CA7A14397B12}"/>
                    </a:ext>
                  </a:extLst>
                </p:cNvPr>
                <p:cNvSpPr txBox="1"/>
                <p:nvPr/>
              </p:nvSpPr>
              <p:spPr>
                <a:xfrm>
                  <a:off x="5977126" y="4464000"/>
                  <a:ext cx="1639874"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Number </a:t>
                  </a:r>
                  <a:r>
                    <a:rPr kumimoji="0" sz="9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of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people living with</a:t>
                  </a:r>
                  <a:r>
                    <a:rPr kumimoji="0" sz="9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HIV</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35" name="object 18">
                  <a:extLst>
                    <a:ext uri="{FF2B5EF4-FFF2-40B4-BE49-F238E27FC236}">
                      <a16:creationId xmlns:a16="http://schemas.microsoft.com/office/drawing/2014/main" id="{063E7320-66B2-40C9-A6F1-3AB570D945F0}"/>
                    </a:ext>
                  </a:extLst>
                </p:cNvPr>
                <p:cNvSpPr/>
                <p:nvPr/>
              </p:nvSpPr>
              <p:spPr>
                <a:xfrm>
                  <a:off x="5833126" y="4536000"/>
                  <a:ext cx="108000" cy="0"/>
                </a:xfrm>
                <a:custGeom>
                  <a:avLst/>
                  <a:gdLst/>
                  <a:ahLst/>
                  <a:cxnLst/>
                  <a:rect l="l" t="t" r="r" b="b"/>
                  <a:pathLst>
                    <a:path w="73025">
                      <a:moveTo>
                        <a:pt x="72745" y="0"/>
                      </a:moveTo>
                      <a:lnTo>
                        <a:pt x="0" y="0"/>
                      </a:lnTo>
                    </a:path>
                  </a:pathLst>
                </a:custGeom>
                <a:ln w="254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1467486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9C55345-A892-4CAB-BFEC-B6BE0A8A6609}"/>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Global tuberculosis database. Geneva: World Health Organization</a:t>
              </a:r>
              <a:r>
                <a:rPr lang="en-US" sz="700">
                  <a:solidFill>
                    <a:prstClr val="black"/>
                  </a:solidFill>
                  <a:latin typeface="Arial Nova" panose="020B0504020202020204" pitchFamily="34" charset="0"/>
                </a:rPr>
                <a:t>;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Gains in diagnosing and treating HIV </a:t>
              </a:r>
            </a:p>
            <a:p>
              <a:pPr lvl="0" algn="ctr" defTabSz="914400">
                <a:defRPr/>
              </a:pPr>
              <a:r>
                <a:rPr lang="en-US" sz="2800" dirty="0">
                  <a:solidFill>
                    <a:prstClr val="white"/>
                  </a:solidFill>
                </a:rPr>
                <a:t>among notified tuberculosis patients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461665"/>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Percentage of notified tuberculosis patients who had a documented HIV test result, sub-Saharan African countries </a:t>
              </a:r>
            </a:p>
            <a:p>
              <a:pPr lvl="0" defTabSz="914400">
                <a:defRPr/>
              </a:pPr>
              <a:r>
                <a:rPr lang="en-US" sz="1200" i="1" dirty="0">
                  <a:latin typeface="Arial Nova Light" panose="020B0304020202020204" pitchFamily="34" charset="0"/>
                </a:rPr>
                <a:t>and countries outside sub-Saharan Africa, 2004–2016</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grpSp>
          <p:nvGrpSpPr>
            <p:cNvPr id="130" name="Group 129">
              <a:extLst>
                <a:ext uri="{FF2B5EF4-FFF2-40B4-BE49-F238E27FC236}">
                  <a16:creationId xmlns:a16="http://schemas.microsoft.com/office/drawing/2014/main" id="{44125FF9-806E-4CB1-8B3A-5754E723B527}"/>
                </a:ext>
              </a:extLst>
            </p:cNvPr>
            <p:cNvGrpSpPr/>
            <p:nvPr/>
          </p:nvGrpSpPr>
          <p:grpSpPr>
            <a:xfrm>
              <a:off x="1100572" y="2340000"/>
              <a:ext cx="3316703" cy="2727321"/>
              <a:chOff x="1100572" y="2141838"/>
              <a:chExt cx="3316703" cy="2727321"/>
            </a:xfrm>
          </p:grpSpPr>
          <p:sp>
            <p:nvSpPr>
              <p:cNvPr id="14" name="object 10">
                <a:extLst>
                  <a:ext uri="{FF2B5EF4-FFF2-40B4-BE49-F238E27FC236}">
                    <a16:creationId xmlns:a16="http://schemas.microsoft.com/office/drawing/2014/main" id="{E0B9CE20-A450-4DDA-852D-B529EB51B791}"/>
                  </a:ext>
                </a:extLst>
              </p:cNvPr>
              <p:cNvSpPr/>
              <p:nvPr/>
            </p:nvSpPr>
            <p:spPr>
              <a:xfrm>
                <a:off x="1623182" y="2457029"/>
                <a:ext cx="2794000" cy="1992630"/>
              </a:xfrm>
              <a:custGeom>
                <a:avLst/>
                <a:gdLst/>
                <a:ahLst/>
                <a:cxnLst/>
                <a:rect l="l" t="t" r="r" b="b"/>
                <a:pathLst>
                  <a:path w="2794000" h="1992629">
                    <a:moveTo>
                      <a:pt x="0" y="0"/>
                    </a:moveTo>
                    <a:lnTo>
                      <a:pt x="0" y="1992388"/>
                    </a:lnTo>
                    <a:lnTo>
                      <a:pt x="2793822" y="1992388"/>
                    </a:lnTo>
                  </a:path>
                </a:pathLst>
              </a:custGeom>
              <a:ln w="3175">
                <a:solidFill>
                  <a:srgbClr val="231F20"/>
                </a:solidFill>
              </a:ln>
            </p:spPr>
            <p:txBody>
              <a:bodyPr wrap="square" lIns="0" tIns="0" rIns="0" bIns="0" rtlCol="0"/>
              <a:lstStyle/>
              <a:p>
                <a:endParaRPr/>
              </a:p>
            </p:txBody>
          </p:sp>
          <p:sp>
            <p:nvSpPr>
              <p:cNvPr id="15" name="object 11">
                <a:extLst>
                  <a:ext uri="{FF2B5EF4-FFF2-40B4-BE49-F238E27FC236}">
                    <a16:creationId xmlns:a16="http://schemas.microsoft.com/office/drawing/2014/main" id="{B2DDBF2A-3DB9-4D66-A685-6960E9867452}"/>
                  </a:ext>
                </a:extLst>
              </p:cNvPr>
              <p:cNvSpPr txBox="1"/>
              <p:nvPr/>
            </p:nvSpPr>
            <p:spPr>
              <a:xfrm>
                <a:off x="1100572" y="3188786"/>
                <a:ext cx="107722" cy="416243"/>
              </a:xfrm>
              <a:prstGeom prst="rect">
                <a:avLst/>
              </a:prstGeom>
            </p:spPr>
            <p:txBody>
              <a:bodyPr vert="vert270" wrap="square" lIns="0" tIns="12700" rIns="0" bIns="0" rtlCol="0">
                <a:spAutoFit/>
              </a:bodyPr>
              <a:lstStyle/>
              <a:p>
                <a:pPr marL="12700" algn="ctr">
                  <a:lnSpc>
                    <a:spcPct val="100000"/>
                  </a:lnSpc>
                  <a:spcBef>
                    <a:spcPts val="100"/>
                  </a:spcBef>
                </a:pPr>
                <a:r>
                  <a:rPr sz="700" b="0" dirty="0">
                    <a:solidFill>
                      <a:srgbClr val="231F20"/>
                    </a:solidFill>
                    <a:latin typeface="Arial Nova" panose="020B0504020202020204" pitchFamily="34" charset="0"/>
                    <a:cs typeface="Avenir LT 35 Light"/>
                  </a:rPr>
                  <a:t>Per</a:t>
                </a:r>
                <a:r>
                  <a:rPr sz="700" b="0" spc="-65" dirty="0">
                    <a:solidFill>
                      <a:srgbClr val="231F20"/>
                    </a:solidFill>
                    <a:latin typeface="Arial Nova" panose="020B0504020202020204" pitchFamily="34" charset="0"/>
                    <a:cs typeface="Avenir LT 35 Light"/>
                  </a:rPr>
                  <a:t> </a:t>
                </a:r>
                <a:r>
                  <a:rPr sz="700" b="0" dirty="0">
                    <a:solidFill>
                      <a:srgbClr val="231F20"/>
                    </a:solidFill>
                    <a:latin typeface="Arial Nova" panose="020B0504020202020204" pitchFamily="34" charset="0"/>
                    <a:cs typeface="Avenir LT 35 Light"/>
                  </a:rPr>
                  <a:t>cent</a:t>
                </a:r>
                <a:endParaRPr sz="700" dirty="0">
                  <a:latin typeface="Arial Nova" panose="020B0504020202020204" pitchFamily="34" charset="0"/>
                  <a:cs typeface="Avenir LT 35 Light"/>
                </a:endParaRPr>
              </a:p>
            </p:txBody>
          </p:sp>
          <p:sp>
            <p:nvSpPr>
              <p:cNvPr id="16" name="object 12">
                <a:extLst>
                  <a:ext uri="{FF2B5EF4-FFF2-40B4-BE49-F238E27FC236}">
                    <a16:creationId xmlns:a16="http://schemas.microsoft.com/office/drawing/2014/main" id="{39CDDA44-D3D6-4705-956F-96585632F055}"/>
                  </a:ext>
                </a:extLst>
              </p:cNvPr>
              <p:cNvSpPr txBox="1"/>
              <p:nvPr/>
            </p:nvSpPr>
            <p:spPr>
              <a:xfrm>
                <a:off x="1651472"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2004</a:t>
                </a:r>
                <a:endParaRPr sz="800">
                  <a:latin typeface="Arial Nova" panose="020B0504020202020204" pitchFamily="34" charset="0"/>
                  <a:cs typeface="Avenir LT 35 Light"/>
                </a:endParaRPr>
              </a:p>
            </p:txBody>
          </p:sp>
          <p:sp>
            <p:nvSpPr>
              <p:cNvPr id="17" name="object 13">
                <a:extLst>
                  <a:ext uri="{FF2B5EF4-FFF2-40B4-BE49-F238E27FC236}">
                    <a16:creationId xmlns:a16="http://schemas.microsoft.com/office/drawing/2014/main" id="{737609FE-1AFF-4C58-9572-C895A2DD92BD}"/>
                  </a:ext>
                </a:extLst>
              </p:cNvPr>
              <p:cNvSpPr txBox="1"/>
              <p:nvPr/>
            </p:nvSpPr>
            <p:spPr>
              <a:xfrm>
                <a:off x="2091908"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2006</a:t>
                </a:r>
                <a:endParaRPr sz="800">
                  <a:latin typeface="Arial Nova" panose="020B0504020202020204" pitchFamily="34" charset="0"/>
                  <a:cs typeface="Avenir LT 35 Light"/>
                </a:endParaRPr>
              </a:p>
            </p:txBody>
          </p:sp>
          <p:sp>
            <p:nvSpPr>
              <p:cNvPr id="18" name="object 14">
                <a:extLst>
                  <a:ext uri="{FF2B5EF4-FFF2-40B4-BE49-F238E27FC236}">
                    <a16:creationId xmlns:a16="http://schemas.microsoft.com/office/drawing/2014/main" id="{174559F6-1F24-4E00-ADD6-D215B59EC049}"/>
                  </a:ext>
                </a:extLst>
              </p:cNvPr>
              <p:cNvSpPr txBox="1"/>
              <p:nvPr/>
            </p:nvSpPr>
            <p:spPr>
              <a:xfrm>
                <a:off x="2752638"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2009</a:t>
                </a:r>
                <a:endParaRPr sz="800">
                  <a:latin typeface="Arial Nova" panose="020B0504020202020204" pitchFamily="34" charset="0"/>
                  <a:cs typeface="Avenir LT 35 Light"/>
                </a:endParaRPr>
              </a:p>
            </p:txBody>
          </p:sp>
          <p:sp>
            <p:nvSpPr>
              <p:cNvPr id="19" name="object 15">
                <a:extLst>
                  <a:ext uri="{FF2B5EF4-FFF2-40B4-BE49-F238E27FC236}">
                    <a16:creationId xmlns:a16="http://schemas.microsoft.com/office/drawing/2014/main" id="{3D954CDA-1E7E-4B00-BAF6-1CBDAEBE237C}"/>
                  </a:ext>
                </a:extLst>
              </p:cNvPr>
              <p:cNvSpPr txBox="1"/>
              <p:nvPr/>
            </p:nvSpPr>
            <p:spPr>
              <a:xfrm>
                <a:off x="3193074"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2011</a:t>
                </a:r>
                <a:endParaRPr sz="800">
                  <a:latin typeface="Arial Nova" panose="020B0504020202020204" pitchFamily="34" charset="0"/>
                  <a:cs typeface="Avenir LT 35 Light"/>
                </a:endParaRPr>
              </a:p>
            </p:txBody>
          </p:sp>
          <p:sp>
            <p:nvSpPr>
              <p:cNvPr id="20" name="object 16">
                <a:extLst>
                  <a:ext uri="{FF2B5EF4-FFF2-40B4-BE49-F238E27FC236}">
                    <a16:creationId xmlns:a16="http://schemas.microsoft.com/office/drawing/2014/main" id="{1FCD7937-D5FA-499D-91C6-7AACCA6D12BB}"/>
                  </a:ext>
                </a:extLst>
              </p:cNvPr>
              <p:cNvSpPr txBox="1"/>
              <p:nvPr/>
            </p:nvSpPr>
            <p:spPr>
              <a:xfrm>
                <a:off x="3413292"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2012</a:t>
                </a:r>
                <a:endParaRPr sz="800">
                  <a:latin typeface="Arial Nova" panose="020B0504020202020204" pitchFamily="34" charset="0"/>
                  <a:cs typeface="Avenir LT 35 Light"/>
                </a:endParaRPr>
              </a:p>
            </p:txBody>
          </p:sp>
          <p:sp>
            <p:nvSpPr>
              <p:cNvPr id="21" name="object 17">
                <a:extLst>
                  <a:ext uri="{FF2B5EF4-FFF2-40B4-BE49-F238E27FC236}">
                    <a16:creationId xmlns:a16="http://schemas.microsoft.com/office/drawing/2014/main" id="{8BC28250-A310-469A-A5C5-1ED36CB3CC7F}"/>
                  </a:ext>
                </a:extLst>
              </p:cNvPr>
              <p:cNvSpPr txBox="1"/>
              <p:nvPr/>
            </p:nvSpPr>
            <p:spPr>
              <a:xfrm>
                <a:off x="1871614"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2005</a:t>
                </a:r>
                <a:endParaRPr sz="800" dirty="0">
                  <a:latin typeface="Arial Nova" panose="020B0504020202020204" pitchFamily="34" charset="0"/>
                  <a:cs typeface="Avenir LT 35 Light"/>
                </a:endParaRPr>
              </a:p>
            </p:txBody>
          </p:sp>
          <p:sp>
            <p:nvSpPr>
              <p:cNvPr id="22" name="object 18">
                <a:extLst>
                  <a:ext uri="{FF2B5EF4-FFF2-40B4-BE49-F238E27FC236}">
                    <a16:creationId xmlns:a16="http://schemas.microsoft.com/office/drawing/2014/main" id="{B311CE03-293C-4902-ACA4-791DB2D34C36}"/>
                  </a:ext>
                </a:extLst>
              </p:cNvPr>
              <p:cNvSpPr txBox="1"/>
              <p:nvPr/>
            </p:nvSpPr>
            <p:spPr>
              <a:xfrm>
                <a:off x="2312126"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2007</a:t>
                </a:r>
                <a:endParaRPr sz="800">
                  <a:latin typeface="Arial Nova" panose="020B0504020202020204" pitchFamily="34" charset="0"/>
                  <a:cs typeface="Avenir LT 35 Light"/>
                </a:endParaRPr>
              </a:p>
            </p:txBody>
          </p:sp>
          <p:sp>
            <p:nvSpPr>
              <p:cNvPr id="23" name="object 19">
                <a:extLst>
                  <a:ext uri="{FF2B5EF4-FFF2-40B4-BE49-F238E27FC236}">
                    <a16:creationId xmlns:a16="http://schemas.microsoft.com/office/drawing/2014/main" id="{580FA7FD-971F-47AE-AA3B-343368A6BDC2}"/>
                  </a:ext>
                </a:extLst>
              </p:cNvPr>
              <p:cNvSpPr txBox="1"/>
              <p:nvPr/>
            </p:nvSpPr>
            <p:spPr>
              <a:xfrm>
                <a:off x="2532344"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2008</a:t>
                </a:r>
                <a:endParaRPr sz="800">
                  <a:latin typeface="Arial Nova" panose="020B0504020202020204" pitchFamily="34" charset="0"/>
                  <a:cs typeface="Avenir LT 35 Light"/>
                </a:endParaRPr>
              </a:p>
            </p:txBody>
          </p:sp>
          <p:sp>
            <p:nvSpPr>
              <p:cNvPr id="24" name="object 20">
                <a:extLst>
                  <a:ext uri="{FF2B5EF4-FFF2-40B4-BE49-F238E27FC236}">
                    <a16:creationId xmlns:a16="http://schemas.microsoft.com/office/drawing/2014/main" id="{3B4D93DE-C303-4CCF-A0AA-97A8C4EEEBF6}"/>
                  </a:ext>
                </a:extLst>
              </p:cNvPr>
              <p:cNvSpPr txBox="1"/>
              <p:nvPr/>
            </p:nvSpPr>
            <p:spPr>
              <a:xfrm>
                <a:off x="2972780"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2010</a:t>
                </a:r>
                <a:endParaRPr sz="800">
                  <a:latin typeface="Arial Nova" panose="020B0504020202020204" pitchFamily="34" charset="0"/>
                  <a:cs typeface="Avenir LT 35 Light"/>
                </a:endParaRPr>
              </a:p>
            </p:txBody>
          </p:sp>
          <p:sp>
            <p:nvSpPr>
              <p:cNvPr id="25" name="object 21">
                <a:extLst>
                  <a:ext uri="{FF2B5EF4-FFF2-40B4-BE49-F238E27FC236}">
                    <a16:creationId xmlns:a16="http://schemas.microsoft.com/office/drawing/2014/main" id="{DBE96CE4-C957-4A32-92FA-43E3A537ED63}"/>
                  </a:ext>
                </a:extLst>
              </p:cNvPr>
              <p:cNvSpPr txBox="1"/>
              <p:nvPr/>
            </p:nvSpPr>
            <p:spPr>
              <a:xfrm>
                <a:off x="3633510"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2013</a:t>
                </a:r>
                <a:endParaRPr sz="800">
                  <a:latin typeface="Arial Nova" panose="020B0504020202020204" pitchFamily="34" charset="0"/>
                  <a:cs typeface="Avenir LT 35 Light"/>
                </a:endParaRPr>
              </a:p>
            </p:txBody>
          </p:sp>
          <p:sp>
            <p:nvSpPr>
              <p:cNvPr id="26" name="object 22">
                <a:extLst>
                  <a:ext uri="{FF2B5EF4-FFF2-40B4-BE49-F238E27FC236}">
                    <a16:creationId xmlns:a16="http://schemas.microsoft.com/office/drawing/2014/main" id="{A8863B15-7B1C-4FF3-A30D-44DB53EB4D5F}"/>
                  </a:ext>
                </a:extLst>
              </p:cNvPr>
              <p:cNvSpPr txBox="1"/>
              <p:nvPr/>
            </p:nvSpPr>
            <p:spPr>
              <a:xfrm>
                <a:off x="3853728"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2014</a:t>
                </a:r>
                <a:endParaRPr sz="800">
                  <a:latin typeface="Arial Nova" panose="020B0504020202020204" pitchFamily="34" charset="0"/>
                  <a:cs typeface="Avenir LT 35 Light"/>
                </a:endParaRPr>
              </a:p>
            </p:txBody>
          </p:sp>
          <p:sp>
            <p:nvSpPr>
              <p:cNvPr id="27" name="object 23">
                <a:extLst>
                  <a:ext uri="{FF2B5EF4-FFF2-40B4-BE49-F238E27FC236}">
                    <a16:creationId xmlns:a16="http://schemas.microsoft.com/office/drawing/2014/main" id="{B30933A4-3EE5-4CE8-A7FC-906DDF418AA1}"/>
                  </a:ext>
                </a:extLst>
              </p:cNvPr>
              <p:cNvSpPr txBox="1"/>
              <p:nvPr/>
            </p:nvSpPr>
            <p:spPr>
              <a:xfrm>
                <a:off x="4073946"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2015</a:t>
                </a:r>
                <a:endParaRPr sz="800">
                  <a:latin typeface="Arial Nova" panose="020B0504020202020204" pitchFamily="34" charset="0"/>
                  <a:cs typeface="Avenir LT 35 Light"/>
                </a:endParaRPr>
              </a:p>
            </p:txBody>
          </p:sp>
          <p:sp>
            <p:nvSpPr>
              <p:cNvPr id="28" name="object 24">
                <a:extLst>
                  <a:ext uri="{FF2B5EF4-FFF2-40B4-BE49-F238E27FC236}">
                    <a16:creationId xmlns:a16="http://schemas.microsoft.com/office/drawing/2014/main" id="{6214FDF6-F086-4420-9E36-93194E00915B}"/>
                  </a:ext>
                </a:extLst>
              </p:cNvPr>
              <p:cNvSpPr txBox="1"/>
              <p:nvPr/>
            </p:nvSpPr>
            <p:spPr>
              <a:xfrm>
                <a:off x="4294164"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2016</a:t>
                </a:r>
                <a:endParaRPr sz="800">
                  <a:latin typeface="Arial Nova" panose="020B0504020202020204" pitchFamily="34" charset="0"/>
                  <a:cs typeface="Avenir LT 35 Light"/>
                </a:endParaRPr>
              </a:p>
            </p:txBody>
          </p:sp>
          <p:sp>
            <p:nvSpPr>
              <p:cNvPr id="31" name="object 25">
                <a:extLst>
                  <a:ext uri="{FF2B5EF4-FFF2-40B4-BE49-F238E27FC236}">
                    <a16:creationId xmlns:a16="http://schemas.microsoft.com/office/drawing/2014/main" id="{5AD6B53E-BB9B-4214-AACD-7DF426EC0DE5}"/>
                  </a:ext>
                </a:extLst>
              </p:cNvPr>
              <p:cNvSpPr/>
              <p:nvPr/>
            </p:nvSpPr>
            <p:spPr>
              <a:xfrm>
                <a:off x="1695183" y="2813657"/>
                <a:ext cx="2649855" cy="1561465"/>
              </a:xfrm>
              <a:custGeom>
                <a:avLst/>
                <a:gdLst/>
                <a:ahLst/>
                <a:cxnLst/>
                <a:rect l="l" t="t" r="r" b="b"/>
                <a:pathLst>
                  <a:path w="2649854" h="1561464">
                    <a:moveTo>
                      <a:pt x="0" y="1560855"/>
                    </a:moveTo>
                    <a:lnTo>
                      <a:pt x="225513" y="1413370"/>
                    </a:lnTo>
                    <a:lnTo>
                      <a:pt x="416687" y="1229702"/>
                    </a:lnTo>
                    <a:lnTo>
                      <a:pt x="660438" y="884885"/>
                    </a:lnTo>
                    <a:lnTo>
                      <a:pt x="1094270" y="535711"/>
                    </a:lnTo>
                    <a:lnTo>
                      <a:pt x="1328940" y="442442"/>
                    </a:lnTo>
                    <a:lnTo>
                      <a:pt x="1546390" y="270383"/>
                    </a:lnTo>
                    <a:lnTo>
                      <a:pt x="1763852" y="159766"/>
                    </a:lnTo>
                    <a:lnTo>
                      <a:pt x="1989378" y="86029"/>
                    </a:lnTo>
                    <a:lnTo>
                      <a:pt x="2206840" y="61442"/>
                    </a:lnTo>
                    <a:lnTo>
                      <a:pt x="2414498" y="26238"/>
                    </a:lnTo>
                    <a:lnTo>
                      <a:pt x="2649804" y="0"/>
                    </a:lnTo>
                  </a:path>
                </a:pathLst>
              </a:custGeom>
              <a:ln w="44450">
                <a:solidFill>
                  <a:srgbClr val="F15A40"/>
                </a:solidFill>
              </a:ln>
            </p:spPr>
            <p:txBody>
              <a:bodyPr wrap="square" lIns="0" tIns="0" rIns="0" bIns="0" rtlCol="0"/>
              <a:lstStyle/>
              <a:p>
                <a:endParaRPr/>
              </a:p>
            </p:txBody>
          </p:sp>
          <p:sp>
            <p:nvSpPr>
              <p:cNvPr id="56" name="object 50">
                <a:extLst>
                  <a:ext uri="{FF2B5EF4-FFF2-40B4-BE49-F238E27FC236}">
                    <a16:creationId xmlns:a16="http://schemas.microsoft.com/office/drawing/2014/main" id="{C4BEFE08-2264-4760-9BFB-4B463ACA3084}"/>
                  </a:ext>
                </a:extLst>
              </p:cNvPr>
              <p:cNvSpPr txBox="1"/>
              <p:nvPr/>
            </p:nvSpPr>
            <p:spPr>
              <a:xfrm>
                <a:off x="1637515" y="2141838"/>
                <a:ext cx="2772231" cy="197490"/>
              </a:xfrm>
              <a:prstGeom prst="rect">
                <a:avLst/>
              </a:prstGeom>
            </p:spPr>
            <p:txBody>
              <a:bodyPr vert="horz" wrap="square" lIns="0" tIns="12700" rIns="0" bIns="0" rtlCol="0">
                <a:spAutoFit/>
              </a:bodyPr>
              <a:lstStyle/>
              <a:p>
                <a:pPr marL="12700" algn="ctr">
                  <a:lnSpc>
                    <a:spcPct val="100000"/>
                  </a:lnSpc>
                  <a:spcBef>
                    <a:spcPts val="100"/>
                  </a:spcBef>
                </a:pPr>
                <a:r>
                  <a:rPr sz="1200" dirty="0">
                    <a:latin typeface="Arial Nova" panose="020B0504020202020204" pitchFamily="34" charset="0"/>
                    <a:cs typeface="Avenir LT 65 Medium"/>
                  </a:rPr>
                  <a:t>SUB-SAHARAN</a:t>
                </a:r>
                <a:r>
                  <a:rPr sz="1200" spc="-70" dirty="0">
                    <a:latin typeface="Arial Nova" panose="020B0504020202020204" pitchFamily="34" charset="0"/>
                    <a:cs typeface="Avenir LT 65 Medium"/>
                  </a:rPr>
                  <a:t> </a:t>
                </a:r>
                <a:r>
                  <a:rPr sz="1200" dirty="0">
                    <a:latin typeface="Arial Nova" panose="020B0504020202020204" pitchFamily="34" charset="0"/>
                    <a:cs typeface="Avenir LT 65 Medium"/>
                  </a:rPr>
                  <a:t>AFRICA</a:t>
                </a:r>
              </a:p>
            </p:txBody>
          </p:sp>
          <p:grpSp>
            <p:nvGrpSpPr>
              <p:cNvPr id="3" name="Group 2">
                <a:extLst>
                  <a:ext uri="{FF2B5EF4-FFF2-40B4-BE49-F238E27FC236}">
                    <a16:creationId xmlns:a16="http://schemas.microsoft.com/office/drawing/2014/main" id="{6AA973D8-FF1A-4970-B902-1A7CBA1E9708}"/>
                  </a:ext>
                </a:extLst>
              </p:cNvPr>
              <p:cNvGrpSpPr/>
              <p:nvPr/>
            </p:nvGrpSpPr>
            <p:grpSpPr>
              <a:xfrm>
                <a:off x="1364400" y="2391862"/>
                <a:ext cx="173124" cy="2110140"/>
                <a:chOff x="1364400" y="2391862"/>
                <a:chExt cx="173124" cy="2110140"/>
              </a:xfrm>
            </p:grpSpPr>
            <p:sp>
              <p:nvSpPr>
                <p:cNvPr id="2" name="TextBox 1">
                  <a:extLst>
                    <a:ext uri="{FF2B5EF4-FFF2-40B4-BE49-F238E27FC236}">
                      <a16:creationId xmlns:a16="http://schemas.microsoft.com/office/drawing/2014/main" id="{B68EB963-2B01-4DE1-81B5-122E586AF42C}"/>
                    </a:ext>
                  </a:extLst>
                </p:cNvPr>
                <p:cNvSpPr txBox="1"/>
                <p:nvPr/>
              </p:nvSpPr>
              <p:spPr>
                <a:xfrm>
                  <a:off x="1364400" y="2391862"/>
                  <a:ext cx="173124" cy="123111"/>
                </a:xfrm>
                <a:prstGeom prst="rect">
                  <a:avLst/>
                </a:prstGeom>
                <a:noFill/>
              </p:spPr>
              <p:txBody>
                <a:bodyPr wrap="none" lIns="0" tIns="0" rIns="0" bIns="0" rtlCol="0">
                  <a:spAutoFit/>
                </a:bodyPr>
                <a:lstStyle/>
                <a:p>
                  <a:pPr algn="r"/>
                  <a:r>
                    <a:rPr lang="en-GB" sz="800" dirty="0">
                      <a:latin typeface="Arial Nova" panose="020B0504020202020204" pitchFamily="34" charset="0"/>
                    </a:rPr>
                    <a:t>100</a:t>
                  </a:r>
                </a:p>
              </p:txBody>
            </p:sp>
            <p:sp>
              <p:nvSpPr>
                <p:cNvPr id="108" name="TextBox 107">
                  <a:extLst>
                    <a:ext uri="{FF2B5EF4-FFF2-40B4-BE49-F238E27FC236}">
                      <a16:creationId xmlns:a16="http://schemas.microsoft.com/office/drawing/2014/main" id="{91ADEBB2-FF36-45D5-8E63-9CB86E537EDD}"/>
                    </a:ext>
                  </a:extLst>
                </p:cNvPr>
                <p:cNvSpPr txBox="1"/>
                <p:nvPr/>
              </p:nvSpPr>
              <p:spPr>
                <a:xfrm>
                  <a:off x="1422108" y="3184054"/>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60</a:t>
                  </a:r>
                </a:p>
              </p:txBody>
            </p:sp>
            <p:sp>
              <p:nvSpPr>
                <p:cNvPr id="109" name="TextBox 108">
                  <a:extLst>
                    <a:ext uri="{FF2B5EF4-FFF2-40B4-BE49-F238E27FC236}">
                      <a16:creationId xmlns:a16="http://schemas.microsoft.com/office/drawing/2014/main" id="{1F5CAF9D-5D1D-4641-B7D1-850F35D859CA}"/>
                    </a:ext>
                  </a:extLst>
                </p:cNvPr>
                <p:cNvSpPr txBox="1"/>
                <p:nvPr/>
              </p:nvSpPr>
              <p:spPr>
                <a:xfrm>
                  <a:off x="1422108" y="2988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70</a:t>
                  </a:r>
                </a:p>
              </p:txBody>
            </p:sp>
            <p:sp>
              <p:nvSpPr>
                <p:cNvPr id="110" name="TextBox 109">
                  <a:extLst>
                    <a:ext uri="{FF2B5EF4-FFF2-40B4-BE49-F238E27FC236}">
                      <a16:creationId xmlns:a16="http://schemas.microsoft.com/office/drawing/2014/main" id="{BC04215B-A2F1-45F4-9D8B-39ADF6C18F94}"/>
                    </a:ext>
                  </a:extLst>
                </p:cNvPr>
                <p:cNvSpPr txBox="1"/>
                <p:nvPr/>
              </p:nvSpPr>
              <p:spPr>
                <a:xfrm>
                  <a:off x="1422108" y="2790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80</a:t>
                  </a:r>
                </a:p>
              </p:txBody>
            </p:sp>
            <p:sp>
              <p:nvSpPr>
                <p:cNvPr id="111" name="TextBox 110">
                  <a:extLst>
                    <a:ext uri="{FF2B5EF4-FFF2-40B4-BE49-F238E27FC236}">
                      <a16:creationId xmlns:a16="http://schemas.microsoft.com/office/drawing/2014/main" id="{68D01DF5-5AB9-49F3-BB7E-84AF8EEB712D}"/>
                    </a:ext>
                  </a:extLst>
                </p:cNvPr>
                <p:cNvSpPr txBox="1"/>
                <p:nvPr/>
              </p:nvSpPr>
              <p:spPr>
                <a:xfrm>
                  <a:off x="1422108" y="2592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90</a:t>
                  </a:r>
                </a:p>
              </p:txBody>
            </p:sp>
            <p:sp>
              <p:nvSpPr>
                <p:cNvPr id="112" name="TextBox 111">
                  <a:extLst>
                    <a:ext uri="{FF2B5EF4-FFF2-40B4-BE49-F238E27FC236}">
                      <a16:creationId xmlns:a16="http://schemas.microsoft.com/office/drawing/2014/main" id="{629E1221-30F3-44CE-B48F-37403CD9D886}"/>
                    </a:ext>
                  </a:extLst>
                </p:cNvPr>
                <p:cNvSpPr txBox="1"/>
                <p:nvPr/>
              </p:nvSpPr>
              <p:spPr>
                <a:xfrm>
                  <a:off x="1422108" y="4178849"/>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10</a:t>
                  </a:r>
                </a:p>
              </p:txBody>
            </p:sp>
            <p:sp>
              <p:nvSpPr>
                <p:cNvPr id="113" name="TextBox 112">
                  <a:extLst>
                    <a:ext uri="{FF2B5EF4-FFF2-40B4-BE49-F238E27FC236}">
                      <a16:creationId xmlns:a16="http://schemas.microsoft.com/office/drawing/2014/main" id="{54213D56-ACC0-467A-978D-D8DF0A57EEE0}"/>
                    </a:ext>
                  </a:extLst>
                </p:cNvPr>
                <p:cNvSpPr txBox="1"/>
                <p:nvPr/>
              </p:nvSpPr>
              <p:spPr>
                <a:xfrm>
                  <a:off x="1422108" y="39816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20</a:t>
                  </a:r>
                </a:p>
              </p:txBody>
            </p:sp>
            <p:sp>
              <p:nvSpPr>
                <p:cNvPr id="114" name="TextBox 113">
                  <a:extLst>
                    <a:ext uri="{FF2B5EF4-FFF2-40B4-BE49-F238E27FC236}">
                      <a16:creationId xmlns:a16="http://schemas.microsoft.com/office/drawing/2014/main" id="{D4C1B028-9EF7-46B1-97B5-DB74CCAA56AE}"/>
                    </a:ext>
                  </a:extLst>
                </p:cNvPr>
                <p:cNvSpPr txBox="1"/>
                <p:nvPr/>
              </p:nvSpPr>
              <p:spPr>
                <a:xfrm>
                  <a:off x="1422108" y="3783924"/>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30</a:t>
                  </a:r>
                </a:p>
              </p:txBody>
            </p:sp>
            <p:sp>
              <p:nvSpPr>
                <p:cNvPr id="115" name="TextBox 114">
                  <a:extLst>
                    <a:ext uri="{FF2B5EF4-FFF2-40B4-BE49-F238E27FC236}">
                      <a16:creationId xmlns:a16="http://schemas.microsoft.com/office/drawing/2014/main" id="{B92D1888-ABAC-4AD1-B332-8417E3FD8C62}"/>
                    </a:ext>
                  </a:extLst>
                </p:cNvPr>
                <p:cNvSpPr txBox="1"/>
                <p:nvPr/>
              </p:nvSpPr>
              <p:spPr>
                <a:xfrm>
                  <a:off x="1422108" y="3584047"/>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40</a:t>
                  </a:r>
                </a:p>
              </p:txBody>
            </p:sp>
            <p:sp>
              <p:nvSpPr>
                <p:cNvPr id="116" name="TextBox 115">
                  <a:extLst>
                    <a:ext uri="{FF2B5EF4-FFF2-40B4-BE49-F238E27FC236}">
                      <a16:creationId xmlns:a16="http://schemas.microsoft.com/office/drawing/2014/main" id="{E00ADC45-401A-4B49-8E02-6DE2040435C8}"/>
                    </a:ext>
                  </a:extLst>
                </p:cNvPr>
                <p:cNvSpPr txBox="1"/>
                <p:nvPr/>
              </p:nvSpPr>
              <p:spPr>
                <a:xfrm>
                  <a:off x="1422108" y="3384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50</a:t>
                  </a:r>
                </a:p>
              </p:txBody>
            </p:sp>
            <p:sp>
              <p:nvSpPr>
                <p:cNvPr id="117" name="TextBox 116">
                  <a:extLst>
                    <a:ext uri="{FF2B5EF4-FFF2-40B4-BE49-F238E27FC236}">
                      <a16:creationId xmlns:a16="http://schemas.microsoft.com/office/drawing/2014/main" id="{1718989C-0C27-470C-B566-CF1F3D0E4DAE}"/>
                    </a:ext>
                  </a:extLst>
                </p:cNvPr>
                <p:cNvSpPr txBox="1"/>
                <p:nvPr/>
              </p:nvSpPr>
              <p:spPr>
                <a:xfrm>
                  <a:off x="1479816" y="4378891"/>
                  <a:ext cx="57708" cy="123111"/>
                </a:xfrm>
                <a:prstGeom prst="rect">
                  <a:avLst/>
                </a:prstGeom>
                <a:noFill/>
              </p:spPr>
              <p:txBody>
                <a:bodyPr wrap="none" lIns="0" tIns="0" rIns="0" bIns="0" rtlCol="0">
                  <a:spAutoFit/>
                </a:bodyPr>
                <a:lstStyle/>
                <a:p>
                  <a:pPr algn="r"/>
                  <a:r>
                    <a:rPr lang="en-GB" sz="800" dirty="0">
                      <a:latin typeface="Arial Nova" panose="020B0504020202020204" pitchFamily="34" charset="0"/>
                    </a:rPr>
                    <a:t>0</a:t>
                  </a:r>
                </a:p>
              </p:txBody>
            </p:sp>
          </p:grpSp>
        </p:grpSp>
        <p:grpSp>
          <p:nvGrpSpPr>
            <p:cNvPr id="131" name="Group 130">
              <a:extLst>
                <a:ext uri="{FF2B5EF4-FFF2-40B4-BE49-F238E27FC236}">
                  <a16:creationId xmlns:a16="http://schemas.microsoft.com/office/drawing/2014/main" id="{55AE02C5-AA69-45A6-8AE7-F9CB640E4C3C}"/>
                </a:ext>
              </a:extLst>
            </p:cNvPr>
            <p:cNvGrpSpPr/>
            <p:nvPr/>
          </p:nvGrpSpPr>
          <p:grpSpPr>
            <a:xfrm>
              <a:off x="5061012" y="2340000"/>
              <a:ext cx="3989082" cy="2727321"/>
              <a:chOff x="5061012" y="2141838"/>
              <a:chExt cx="3989082" cy="2727321"/>
            </a:xfrm>
          </p:grpSpPr>
          <p:sp>
            <p:nvSpPr>
              <p:cNvPr id="40" name="object 34">
                <a:extLst>
                  <a:ext uri="{FF2B5EF4-FFF2-40B4-BE49-F238E27FC236}">
                    <a16:creationId xmlns:a16="http://schemas.microsoft.com/office/drawing/2014/main" id="{3CE99F08-3224-4930-B91C-9EE3BAA6AAC0}"/>
                  </a:ext>
                </a:extLst>
              </p:cNvPr>
              <p:cNvSpPr/>
              <p:nvPr/>
            </p:nvSpPr>
            <p:spPr>
              <a:xfrm>
                <a:off x="5583620" y="2457029"/>
                <a:ext cx="2794000" cy="1992630"/>
              </a:xfrm>
              <a:custGeom>
                <a:avLst/>
                <a:gdLst/>
                <a:ahLst/>
                <a:cxnLst/>
                <a:rect l="l" t="t" r="r" b="b"/>
                <a:pathLst>
                  <a:path w="2794000" h="1992629">
                    <a:moveTo>
                      <a:pt x="0" y="0"/>
                    </a:moveTo>
                    <a:lnTo>
                      <a:pt x="0" y="1992388"/>
                    </a:lnTo>
                    <a:lnTo>
                      <a:pt x="2793809" y="1992388"/>
                    </a:lnTo>
                  </a:path>
                </a:pathLst>
              </a:custGeom>
              <a:ln w="3175">
                <a:solidFill>
                  <a:srgbClr val="231F20"/>
                </a:solidFill>
              </a:ln>
            </p:spPr>
            <p:txBody>
              <a:bodyPr wrap="square" lIns="0" tIns="0" rIns="0" bIns="0" rtlCol="0"/>
              <a:lstStyle/>
              <a:p>
                <a:endParaRPr/>
              </a:p>
            </p:txBody>
          </p:sp>
          <p:sp>
            <p:nvSpPr>
              <p:cNvPr id="41" name="object 35">
                <a:extLst>
                  <a:ext uri="{FF2B5EF4-FFF2-40B4-BE49-F238E27FC236}">
                    <a16:creationId xmlns:a16="http://schemas.microsoft.com/office/drawing/2014/main" id="{9D37D127-3EF6-48A1-A799-33505880EAE4}"/>
                  </a:ext>
                </a:extLst>
              </p:cNvPr>
              <p:cNvSpPr txBox="1"/>
              <p:nvPr/>
            </p:nvSpPr>
            <p:spPr>
              <a:xfrm>
                <a:off x="5061012" y="3188786"/>
                <a:ext cx="107722" cy="416243"/>
              </a:xfrm>
              <a:prstGeom prst="rect">
                <a:avLst/>
              </a:prstGeom>
            </p:spPr>
            <p:txBody>
              <a:bodyPr vert="vert270" wrap="square" lIns="0" tIns="12700" rIns="0" bIns="0" rtlCol="0">
                <a:spAutoFit/>
              </a:bodyPr>
              <a:lstStyle/>
              <a:p>
                <a:pPr marL="12700" algn="ctr">
                  <a:lnSpc>
                    <a:spcPct val="100000"/>
                  </a:lnSpc>
                  <a:spcBef>
                    <a:spcPts val="100"/>
                  </a:spcBef>
                </a:pPr>
                <a:r>
                  <a:rPr sz="700" b="0" dirty="0">
                    <a:solidFill>
                      <a:srgbClr val="231F20"/>
                    </a:solidFill>
                    <a:latin typeface="Arial Nova" panose="020B0504020202020204" pitchFamily="34" charset="0"/>
                    <a:cs typeface="Avenir LT 35 Light"/>
                  </a:rPr>
                  <a:t>Per</a:t>
                </a:r>
                <a:r>
                  <a:rPr sz="700" b="0" spc="-65" dirty="0">
                    <a:solidFill>
                      <a:srgbClr val="231F20"/>
                    </a:solidFill>
                    <a:latin typeface="Arial Nova" panose="020B0504020202020204" pitchFamily="34" charset="0"/>
                    <a:cs typeface="Avenir LT 35 Light"/>
                  </a:rPr>
                  <a:t> </a:t>
                </a:r>
                <a:r>
                  <a:rPr sz="700" b="0" dirty="0">
                    <a:solidFill>
                      <a:srgbClr val="231F20"/>
                    </a:solidFill>
                    <a:latin typeface="Arial Nova" panose="020B0504020202020204" pitchFamily="34" charset="0"/>
                    <a:cs typeface="Avenir LT 35 Light"/>
                  </a:rPr>
                  <a:t>cent</a:t>
                </a:r>
                <a:endParaRPr sz="700">
                  <a:latin typeface="Arial Nova" panose="020B0504020202020204" pitchFamily="34" charset="0"/>
                  <a:cs typeface="Avenir LT 35 Light"/>
                </a:endParaRPr>
              </a:p>
            </p:txBody>
          </p:sp>
          <p:sp>
            <p:nvSpPr>
              <p:cNvPr id="42" name="object 36">
                <a:extLst>
                  <a:ext uri="{FF2B5EF4-FFF2-40B4-BE49-F238E27FC236}">
                    <a16:creationId xmlns:a16="http://schemas.microsoft.com/office/drawing/2014/main" id="{04C1F492-F014-418B-93AF-FAD629338B90}"/>
                  </a:ext>
                </a:extLst>
              </p:cNvPr>
              <p:cNvSpPr txBox="1"/>
              <p:nvPr/>
            </p:nvSpPr>
            <p:spPr>
              <a:xfrm>
                <a:off x="5611912"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2004</a:t>
                </a:r>
                <a:endParaRPr sz="800">
                  <a:latin typeface="Arial Nova" panose="020B0504020202020204" pitchFamily="34" charset="0"/>
                  <a:cs typeface="Avenir LT 35 Light"/>
                </a:endParaRPr>
              </a:p>
            </p:txBody>
          </p:sp>
          <p:sp>
            <p:nvSpPr>
              <p:cNvPr id="43" name="object 37">
                <a:extLst>
                  <a:ext uri="{FF2B5EF4-FFF2-40B4-BE49-F238E27FC236}">
                    <a16:creationId xmlns:a16="http://schemas.microsoft.com/office/drawing/2014/main" id="{E85D6E53-BD82-4D32-8713-0AE6CF5E973D}"/>
                  </a:ext>
                </a:extLst>
              </p:cNvPr>
              <p:cNvSpPr txBox="1"/>
              <p:nvPr/>
            </p:nvSpPr>
            <p:spPr>
              <a:xfrm>
                <a:off x="6052806"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2006</a:t>
                </a:r>
                <a:endParaRPr sz="800">
                  <a:latin typeface="Arial Nova" panose="020B0504020202020204" pitchFamily="34" charset="0"/>
                  <a:cs typeface="Avenir LT 35 Light"/>
                </a:endParaRPr>
              </a:p>
            </p:txBody>
          </p:sp>
          <p:sp>
            <p:nvSpPr>
              <p:cNvPr id="44" name="object 38">
                <a:extLst>
                  <a:ext uri="{FF2B5EF4-FFF2-40B4-BE49-F238E27FC236}">
                    <a16:creationId xmlns:a16="http://schemas.microsoft.com/office/drawing/2014/main" id="{AF2BDF55-AF63-4B02-9544-589C94C26735}"/>
                  </a:ext>
                </a:extLst>
              </p:cNvPr>
              <p:cNvSpPr txBox="1"/>
              <p:nvPr/>
            </p:nvSpPr>
            <p:spPr>
              <a:xfrm>
                <a:off x="6714221"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2009</a:t>
                </a:r>
                <a:endParaRPr sz="800">
                  <a:latin typeface="Arial Nova" panose="020B0504020202020204" pitchFamily="34" charset="0"/>
                  <a:cs typeface="Avenir LT 35 Light"/>
                </a:endParaRPr>
              </a:p>
            </p:txBody>
          </p:sp>
          <p:sp>
            <p:nvSpPr>
              <p:cNvPr id="45" name="object 39">
                <a:extLst>
                  <a:ext uri="{FF2B5EF4-FFF2-40B4-BE49-F238E27FC236}">
                    <a16:creationId xmlns:a16="http://schemas.microsoft.com/office/drawing/2014/main" id="{EFBC994D-B327-4CB9-BC34-FEDFE9B12C79}"/>
                  </a:ext>
                </a:extLst>
              </p:cNvPr>
              <p:cNvSpPr txBox="1"/>
              <p:nvPr/>
            </p:nvSpPr>
            <p:spPr>
              <a:xfrm>
                <a:off x="7155115"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2011</a:t>
                </a:r>
                <a:endParaRPr sz="800">
                  <a:latin typeface="Arial Nova" panose="020B0504020202020204" pitchFamily="34" charset="0"/>
                  <a:cs typeface="Avenir LT 35 Light"/>
                </a:endParaRPr>
              </a:p>
            </p:txBody>
          </p:sp>
          <p:sp>
            <p:nvSpPr>
              <p:cNvPr id="46" name="object 40">
                <a:extLst>
                  <a:ext uri="{FF2B5EF4-FFF2-40B4-BE49-F238E27FC236}">
                    <a16:creationId xmlns:a16="http://schemas.microsoft.com/office/drawing/2014/main" id="{D42F2034-A54D-40E5-BC15-61320909EE44}"/>
                  </a:ext>
                </a:extLst>
              </p:cNvPr>
              <p:cNvSpPr txBox="1"/>
              <p:nvPr/>
            </p:nvSpPr>
            <p:spPr>
              <a:xfrm>
                <a:off x="7375561"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2012</a:t>
                </a:r>
                <a:endParaRPr sz="800">
                  <a:latin typeface="Arial Nova" panose="020B0504020202020204" pitchFamily="34" charset="0"/>
                  <a:cs typeface="Avenir LT 35 Light"/>
                </a:endParaRPr>
              </a:p>
            </p:txBody>
          </p:sp>
          <p:sp>
            <p:nvSpPr>
              <p:cNvPr id="47" name="object 41">
                <a:extLst>
                  <a:ext uri="{FF2B5EF4-FFF2-40B4-BE49-F238E27FC236}">
                    <a16:creationId xmlns:a16="http://schemas.microsoft.com/office/drawing/2014/main" id="{F5174739-0312-40D2-9288-7CB2F874F763}"/>
                  </a:ext>
                </a:extLst>
              </p:cNvPr>
              <p:cNvSpPr txBox="1"/>
              <p:nvPr/>
            </p:nvSpPr>
            <p:spPr>
              <a:xfrm>
                <a:off x="5832359"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2005</a:t>
                </a:r>
                <a:endParaRPr sz="800">
                  <a:latin typeface="Arial Nova" panose="020B0504020202020204" pitchFamily="34" charset="0"/>
                  <a:cs typeface="Avenir LT 35 Light"/>
                </a:endParaRPr>
              </a:p>
            </p:txBody>
          </p:sp>
          <p:sp>
            <p:nvSpPr>
              <p:cNvPr id="48" name="object 42">
                <a:extLst>
                  <a:ext uri="{FF2B5EF4-FFF2-40B4-BE49-F238E27FC236}">
                    <a16:creationId xmlns:a16="http://schemas.microsoft.com/office/drawing/2014/main" id="{80C50772-B0F9-4B7F-ABD6-C213A10913A1}"/>
                  </a:ext>
                </a:extLst>
              </p:cNvPr>
              <p:cNvSpPr txBox="1"/>
              <p:nvPr/>
            </p:nvSpPr>
            <p:spPr>
              <a:xfrm>
                <a:off x="6273252"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2007</a:t>
                </a:r>
                <a:endParaRPr sz="800">
                  <a:latin typeface="Arial Nova" panose="020B0504020202020204" pitchFamily="34" charset="0"/>
                  <a:cs typeface="Avenir LT 35 Light"/>
                </a:endParaRPr>
              </a:p>
            </p:txBody>
          </p:sp>
          <p:sp>
            <p:nvSpPr>
              <p:cNvPr id="49" name="object 43">
                <a:extLst>
                  <a:ext uri="{FF2B5EF4-FFF2-40B4-BE49-F238E27FC236}">
                    <a16:creationId xmlns:a16="http://schemas.microsoft.com/office/drawing/2014/main" id="{E211BF1E-E881-42D9-8266-54AB8BD0EAC9}"/>
                  </a:ext>
                </a:extLst>
              </p:cNvPr>
              <p:cNvSpPr txBox="1"/>
              <p:nvPr/>
            </p:nvSpPr>
            <p:spPr>
              <a:xfrm>
                <a:off x="6493699"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2008</a:t>
                </a:r>
                <a:endParaRPr sz="800">
                  <a:latin typeface="Arial Nova" panose="020B0504020202020204" pitchFamily="34" charset="0"/>
                  <a:cs typeface="Avenir LT 35 Light"/>
                </a:endParaRPr>
              </a:p>
            </p:txBody>
          </p:sp>
          <p:sp>
            <p:nvSpPr>
              <p:cNvPr id="50" name="object 44">
                <a:extLst>
                  <a:ext uri="{FF2B5EF4-FFF2-40B4-BE49-F238E27FC236}">
                    <a16:creationId xmlns:a16="http://schemas.microsoft.com/office/drawing/2014/main" id="{0E811C36-C7AD-4203-BD49-ED2F4CAA8554}"/>
                  </a:ext>
                </a:extLst>
              </p:cNvPr>
              <p:cNvSpPr txBox="1"/>
              <p:nvPr/>
            </p:nvSpPr>
            <p:spPr>
              <a:xfrm>
                <a:off x="6934592"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2010</a:t>
                </a:r>
                <a:endParaRPr sz="800">
                  <a:latin typeface="Arial Nova" panose="020B0504020202020204" pitchFamily="34" charset="0"/>
                  <a:cs typeface="Avenir LT 35 Light"/>
                </a:endParaRPr>
              </a:p>
            </p:txBody>
          </p:sp>
          <p:sp>
            <p:nvSpPr>
              <p:cNvPr id="51" name="object 45">
                <a:extLst>
                  <a:ext uri="{FF2B5EF4-FFF2-40B4-BE49-F238E27FC236}">
                    <a16:creationId xmlns:a16="http://schemas.microsoft.com/office/drawing/2014/main" id="{E7B34D1C-3F05-4F63-8CFB-075813035323}"/>
                  </a:ext>
                </a:extLst>
              </p:cNvPr>
              <p:cNvSpPr txBox="1"/>
              <p:nvPr/>
            </p:nvSpPr>
            <p:spPr>
              <a:xfrm>
                <a:off x="7596008"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2013</a:t>
                </a:r>
                <a:endParaRPr sz="800">
                  <a:latin typeface="Arial Nova" panose="020B0504020202020204" pitchFamily="34" charset="0"/>
                  <a:cs typeface="Avenir LT 35 Light"/>
                </a:endParaRPr>
              </a:p>
            </p:txBody>
          </p:sp>
          <p:sp>
            <p:nvSpPr>
              <p:cNvPr id="52" name="object 46">
                <a:extLst>
                  <a:ext uri="{FF2B5EF4-FFF2-40B4-BE49-F238E27FC236}">
                    <a16:creationId xmlns:a16="http://schemas.microsoft.com/office/drawing/2014/main" id="{B7C23BA7-0424-4AAB-AB09-1D9FE8001D10}"/>
                  </a:ext>
                </a:extLst>
              </p:cNvPr>
              <p:cNvSpPr txBox="1"/>
              <p:nvPr/>
            </p:nvSpPr>
            <p:spPr>
              <a:xfrm>
                <a:off x="7816455"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2014</a:t>
                </a:r>
                <a:endParaRPr sz="800">
                  <a:latin typeface="Arial Nova" panose="020B0504020202020204" pitchFamily="34" charset="0"/>
                  <a:cs typeface="Avenir LT 35 Light"/>
                </a:endParaRPr>
              </a:p>
            </p:txBody>
          </p:sp>
          <p:sp>
            <p:nvSpPr>
              <p:cNvPr id="53" name="object 47">
                <a:extLst>
                  <a:ext uri="{FF2B5EF4-FFF2-40B4-BE49-F238E27FC236}">
                    <a16:creationId xmlns:a16="http://schemas.microsoft.com/office/drawing/2014/main" id="{FD96D252-65AC-430A-9CF6-3C60C3748149}"/>
                  </a:ext>
                </a:extLst>
              </p:cNvPr>
              <p:cNvSpPr txBox="1"/>
              <p:nvPr/>
            </p:nvSpPr>
            <p:spPr>
              <a:xfrm>
                <a:off x="8036901"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2015</a:t>
                </a:r>
                <a:endParaRPr sz="800">
                  <a:latin typeface="Arial Nova" panose="020B0504020202020204" pitchFamily="34" charset="0"/>
                  <a:cs typeface="Avenir LT 35 Light"/>
                </a:endParaRPr>
              </a:p>
            </p:txBody>
          </p:sp>
          <p:sp>
            <p:nvSpPr>
              <p:cNvPr id="54" name="object 48">
                <a:extLst>
                  <a:ext uri="{FF2B5EF4-FFF2-40B4-BE49-F238E27FC236}">
                    <a16:creationId xmlns:a16="http://schemas.microsoft.com/office/drawing/2014/main" id="{438E6875-FD3C-4F49-9536-D36D5901503F}"/>
                  </a:ext>
                </a:extLst>
              </p:cNvPr>
              <p:cNvSpPr txBox="1"/>
              <p:nvPr/>
            </p:nvSpPr>
            <p:spPr>
              <a:xfrm>
                <a:off x="8257348" y="4544168"/>
                <a:ext cx="123111" cy="324991"/>
              </a:xfrm>
              <a:prstGeom prst="rect">
                <a:avLst/>
              </a:prstGeom>
            </p:spPr>
            <p:txBody>
              <a:bodyPr vert="vert270" wrap="square" lIns="0" tIns="12700" rIns="0" bIns="0" rtlCol="0">
                <a:spAutoFit/>
              </a:bodyPr>
              <a:lstStyle/>
              <a:p>
                <a:pPr marL="12700" algn="r">
                  <a:lnSpc>
                    <a:spcPct val="100000"/>
                  </a:lnSpc>
                  <a:spcBef>
                    <a:spcPts val="100"/>
                  </a:spcBef>
                </a:pPr>
                <a:r>
                  <a:rPr sz="800" b="0" spc="-10" dirty="0">
                    <a:solidFill>
                      <a:srgbClr val="231F20"/>
                    </a:solidFill>
                    <a:latin typeface="Arial Nova" panose="020B0504020202020204" pitchFamily="34" charset="0"/>
                    <a:cs typeface="Avenir LT 35 Light"/>
                  </a:rPr>
                  <a:t>2016</a:t>
                </a:r>
                <a:endParaRPr sz="800">
                  <a:latin typeface="Arial Nova" panose="020B0504020202020204" pitchFamily="34" charset="0"/>
                  <a:cs typeface="Avenir LT 35 Light"/>
                </a:endParaRPr>
              </a:p>
            </p:txBody>
          </p:sp>
          <p:sp>
            <p:nvSpPr>
              <p:cNvPr id="55" name="object 49">
                <a:extLst>
                  <a:ext uri="{FF2B5EF4-FFF2-40B4-BE49-F238E27FC236}">
                    <a16:creationId xmlns:a16="http://schemas.microsoft.com/office/drawing/2014/main" id="{CC1EE74A-98DC-489A-8214-FE1D6CEF5CA1}"/>
                  </a:ext>
                </a:extLst>
              </p:cNvPr>
              <p:cNvSpPr/>
              <p:nvPr/>
            </p:nvSpPr>
            <p:spPr>
              <a:xfrm>
                <a:off x="5655629" y="3455193"/>
                <a:ext cx="2649855" cy="944244"/>
              </a:xfrm>
              <a:custGeom>
                <a:avLst/>
                <a:gdLst/>
                <a:ahLst/>
                <a:cxnLst/>
                <a:rect l="l" t="t" r="r" b="b"/>
                <a:pathLst>
                  <a:path w="2649854" h="944245">
                    <a:moveTo>
                      <a:pt x="0" y="943825"/>
                    </a:moveTo>
                    <a:lnTo>
                      <a:pt x="222808" y="856322"/>
                    </a:lnTo>
                    <a:lnTo>
                      <a:pt x="429895" y="833081"/>
                    </a:lnTo>
                    <a:lnTo>
                      <a:pt x="660463" y="706310"/>
                    </a:lnTo>
                    <a:lnTo>
                      <a:pt x="883272" y="706310"/>
                    </a:lnTo>
                    <a:lnTo>
                      <a:pt x="1143215" y="600049"/>
                    </a:lnTo>
                    <a:lnTo>
                      <a:pt x="1344256" y="496455"/>
                    </a:lnTo>
                    <a:lnTo>
                      <a:pt x="1543735" y="368782"/>
                    </a:lnTo>
                    <a:lnTo>
                      <a:pt x="1766544" y="256273"/>
                    </a:lnTo>
                    <a:lnTo>
                      <a:pt x="2231745" y="123278"/>
                    </a:lnTo>
                    <a:lnTo>
                      <a:pt x="2427008" y="43751"/>
                    </a:lnTo>
                    <a:lnTo>
                      <a:pt x="2649804" y="0"/>
                    </a:lnTo>
                  </a:path>
                </a:pathLst>
              </a:custGeom>
              <a:ln w="44450">
                <a:solidFill>
                  <a:srgbClr val="F15A40"/>
                </a:solidFill>
              </a:ln>
            </p:spPr>
            <p:txBody>
              <a:bodyPr wrap="square" lIns="0" tIns="0" rIns="0" bIns="0" rtlCol="0"/>
              <a:lstStyle/>
              <a:p>
                <a:endParaRPr/>
              </a:p>
            </p:txBody>
          </p:sp>
          <p:sp>
            <p:nvSpPr>
              <p:cNvPr id="57" name="object 51">
                <a:extLst>
                  <a:ext uri="{FF2B5EF4-FFF2-40B4-BE49-F238E27FC236}">
                    <a16:creationId xmlns:a16="http://schemas.microsoft.com/office/drawing/2014/main" id="{E2AC7480-B5BA-44C3-AC6E-283664B57D75}"/>
                  </a:ext>
                </a:extLst>
              </p:cNvPr>
              <p:cNvSpPr txBox="1"/>
              <p:nvPr/>
            </p:nvSpPr>
            <p:spPr>
              <a:xfrm>
                <a:off x="5147935" y="2141838"/>
                <a:ext cx="3902159" cy="197490"/>
              </a:xfrm>
              <a:prstGeom prst="rect">
                <a:avLst/>
              </a:prstGeom>
            </p:spPr>
            <p:txBody>
              <a:bodyPr vert="horz" wrap="square" lIns="0" tIns="12700" rIns="0" bIns="0" rtlCol="0">
                <a:spAutoFit/>
              </a:bodyPr>
              <a:lstStyle/>
              <a:p>
                <a:pPr marL="12700" algn="ctr">
                  <a:lnSpc>
                    <a:spcPct val="100000"/>
                  </a:lnSpc>
                  <a:spcBef>
                    <a:spcPts val="100"/>
                  </a:spcBef>
                </a:pPr>
                <a:r>
                  <a:rPr sz="1200" dirty="0">
                    <a:latin typeface="Arial Nova" panose="020B0504020202020204" pitchFamily="34" charset="0"/>
                    <a:cs typeface="Avenir LT 65 Medium"/>
                  </a:rPr>
                  <a:t>OUTSIDE SUB-SAHARAN</a:t>
                </a:r>
                <a:r>
                  <a:rPr sz="1200" spc="-85" dirty="0">
                    <a:latin typeface="Arial Nova" panose="020B0504020202020204" pitchFamily="34" charset="0"/>
                    <a:cs typeface="Avenir LT 65 Medium"/>
                  </a:rPr>
                  <a:t> </a:t>
                </a:r>
                <a:r>
                  <a:rPr sz="1200" dirty="0">
                    <a:latin typeface="Arial Nova" panose="020B0504020202020204" pitchFamily="34" charset="0"/>
                    <a:cs typeface="Avenir LT 65 Medium"/>
                  </a:rPr>
                  <a:t>AFRICA</a:t>
                </a:r>
                <a:endParaRPr sz="1200">
                  <a:latin typeface="Arial Nova" panose="020B0504020202020204" pitchFamily="34" charset="0"/>
                  <a:cs typeface="Avenir LT 65 Medium"/>
                </a:endParaRPr>
              </a:p>
            </p:txBody>
          </p:sp>
          <p:grpSp>
            <p:nvGrpSpPr>
              <p:cNvPr id="118" name="Group 117">
                <a:extLst>
                  <a:ext uri="{FF2B5EF4-FFF2-40B4-BE49-F238E27FC236}">
                    <a16:creationId xmlns:a16="http://schemas.microsoft.com/office/drawing/2014/main" id="{24689635-0BF2-46A1-95EC-2AAFA6CFA898}"/>
                  </a:ext>
                </a:extLst>
              </p:cNvPr>
              <p:cNvGrpSpPr/>
              <p:nvPr/>
            </p:nvGrpSpPr>
            <p:grpSpPr>
              <a:xfrm>
                <a:off x="5324400" y="2390400"/>
                <a:ext cx="173124" cy="2110140"/>
                <a:chOff x="1364400" y="2391862"/>
                <a:chExt cx="173124" cy="2110140"/>
              </a:xfrm>
            </p:grpSpPr>
            <p:sp>
              <p:nvSpPr>
                <p:cNvPr id="119" name="TextBox 118">
                  <a:extLst>
                    <a:ext uri="{FF2B5EF4-FFF2-40B4-BE49-F238E27FC236}">
                      <a16:creationId xmlns:a16="http://schemas.microsoft.com/office/drawing/2014/main" id="{2C5BCD3C-572F-476E-8E7D-DB2D3BFDCDED}"/>
                    </a:ext>
                  </a:extLst>
                </p:cNvPr>
                <p:cNvSpPr txBox="1"/>
                <p:nvPr/>
              </p:nvSpPr>
              <p:spPr>
                <a:xfrm>
                  <a:off x="1364400" y="2391862"/>
                  <a:ext cx="173124" cy="123111"/>
                </a:xfrm>
                <a:prstGeom prst="rect">
                  <a:avLst/>
                </a:prstGeom>
                <a:noFill/>
              </p:spPr>
              <p:txBody>
                <a:bodyPr wrap="none" lIns="0" tIns="0" rIns="0" bIns="0" rtlCol="0">
                  <a:spAutoFit/>
                </a:bodyPr>
                <a:lstStyle/>
                <a:p>
                  <a:pPr algn="r"/>
                  <a:r>
                    <a:rPr lang="en-GB" sz="800" dirty="0">
                      <a:latin typeface="Arial Nova" panose="020B0504020202020204" pitchFamily="34" charset="0"/>
                    </a:rPr>
                    <a:t>100</a:t>
                  </a:r>
                </a:p>
              </p:txBody>
            </p:sp>
            <p:sp>
              <p:nvSpPr>
                <p:cNvPr id="120" name="TextBox 119">
                  <a:extLst>
                    <a:ext uri="{FF2B5EF4-FFF2-40B4-BE49-F238E27FC236}">
                      <a16:creationId xmlns:a16="http://schemas.microsoft.com/office/drawing/2014/main" id="{DAB44A26-BDF3-4799-B88E-A491E8713054}"/>
                    </a:ext>
                  </a:extLst>
                </p:cNvPr>
                <p:cNvSpPr txBox="1"/>
                <p:nvPr/>
              </p:nvSpPr>
              <p:spPr>
                <a:xfrm>
                  <a:off x="1422108" y="3184054"/>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60</a:t>
                  </a:r>
                </a:p>
              </p:txBody>
            </p:sp>
            <p:sp>
              <p:nvSpPr>
                <p:cNvPr id="121" name="TextBox 120">
                  <a:extLst>
                    <a:ext uri="{FF2B5EF4-FFF2-40B4-BE49-F238E27FC236}">
                      <a16:creationId xmlns:a16="http://schemas.microsoft.com/office/drawing/2014/main" id="{11D5DEAB-75BA-438D-919F-38B452757C45}"/>
                    </a:ext>
                  </a:extLst>
                </p:cNvPr>
                <p:cNvSpPr txBox="1"/>
                <p:nvPr/>
              </p:nvSpPr>
              <p:spPr>
                <a:xfrm>
                  <a:off x="1422108" y="2988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70</a:t>
                  </a:r>
                </a:p>
              </p:txBody>
            </p:sp>
            <p:sp>
              <p:nvSpPr>
                <p:cNvPr id="122" name="TextBox 121">
                  <a:extLst>
                    <a:ext uri="{FF2B5EF4-FFF2-40B4-BE49-F238E27FC236}">
                      <a16:creationId xmlns:a16="http://schemas.microsoft.com/office/drawing/2014/main" id="{17FF9F2D-E1B7-4E88-A401-3D4B3C0EA297}"/>
                    </a:ext>
                  </a:extLst>
                </p:cNvPr>
                <p:cNvSpPr txBox="1"/>
                <p:nvPr/>
              </p:nvSpPr>
              <p:spPr>
                <a:xfrm>
                  <a:off x="1422108" y="2790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80</a:t>
                  </a:r>
                </a:p>
              </p:txBody>
            </p:sp>
            <p:sp>
              <p:nvSpPr>
                <p:cNvPr id="123" name="TextBox 122">
                  <a:extLst>
                    <a:ext uri="{FF2B5EF4-FFF2-40B4-BE49-F238E27FC236}">
                      <a16:creationId xmlns:a16="http://schemas.microsoft.com/office/drawing/2014/main" id="{E4E1ADA3-C4F8-48CA-80C0-8A473F54AE9B}"/>
                    </a:ext>
                  </a:extLst>
                </p:cNvPr>
                <p:cNvSpPr txBox="1"/>
                <p:nvPr/>
              </p:nvSpPr>
              <p:spPr>
                <a:xfrm>
                  <a:off x="1422108" y="2592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90</a:t>
                  </a:r>
                </a:p>
              </p:txBody>
            </p:sp>
            <p:sp>
              <p:nvSpPr>
                <p:cNvPr id="124" name="TextBox 123">
                  <a:extLst>
                    <a:ext uri="{FF2B5EF4-FFF2-40B4-BE49-F238E27FC236}">
                      <a16:creationId xmlns:a16="http://schemas.microsoft.com/office/drawing/2014/main" id="{812BCB81-6270-448A-B5B1-382C6B3F927A}"/>
                    </a:ext>
                  </a:extLst>
                </p:cNvPr>
                <p:cNvSpPr txBox="1"/>
                <p:nvPr/>
              </p:nvSpPr>
              <p:spPr>
                <a:xfrm>
                  <a:off x="1422108" y="4178849"/>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10</a:t>
                  </a:r>
                </a:p>
              </p:txBody>
            </p:sp>
            <p:sp>
              <p:nvSpPr>
                <p:cNvPr id="125" name="TextBox 124">
                  <a:extLst>
                    <a:ext uri="{FF2B5EF4-FFF2-40B4-BE49-F238E27FC236}">
                      <a16:creationId xmlns:a16="http://schemas.microsoft.com/office/drawing/2014/main" id="{3576BE59-1E42-4F1E-84B3-DA2CA289F4E1}"/>
                    </a:ext>
                  </a:extLst>
                </p:cNvPr>
                <p:cNvSpPr txBox="1"/>
                <p:nvPr/>
              </p:nvSpPr>
              <p:spPr>
                <a:xfrm>
                  <a:off x="1422108" y="39816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20</a:t>
                  </a:r>
                </a:p>
              </p:txBody>
            </p:sp>
            <p:sp>
              <p:nvSpPr>
                <p:cNvPr id="126" name="TextBox 125">
                  <a:extLst>
                    <a:ext uri="{FF2B5EF4-FFF2-40B4-BE49-F238E27FC236}">
                      <a16:creationId xmlns:a16="http://schemas.microsoft.com/office/drawing/2014/main" id="{C8A05534-15EA-4008-A109-4ED9EEA095F9}"/>
                    </a:ext>
                  </a:extLst>
                </p:cNvPr>
                <p:cNvSpPr txBox="1"/>
                <p:nvPr/>
              </p:nvSpPr>
              <p:spPr>
                <a:xfrm>
                  <a:off x="1422108" y="3783924"/>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30</a:t>
                  </a:r>
                </a:p>
              </p:txBody>
            </p:sp>
            <p:sp>
              <p:nvSpPr>
                <p:cNvPr id="127" name="TextBox 126">
                  <a:extLst>
                    <a:ext uri="{FF2B5EF4-FFF2-40B4-BE49-F238E27FC236}">
                      <a16:creationId xmlns:a16="http://schemas.microsoft.com/office/drawing/2014/main" id="{B259289B-AAEF-4D69-9552-98F46369377A}"/>
                    </a:ext>
                  </a:extLst>
                </p:cNvPr>
                <p:cNvSpPr txBox="1"/>
                <p:nvPr/>
              </p:nvSpPr>
              <p:spPr>
                <a:xfrm>
                  <a:off x="1422108" y="3584047"/>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40</a:t>
                  </a:r>
                </a:p>
              </p:txBody>
            </p:sp>
            <p:sp>
              <p:nvSpPr>
                <p:cNvPr id="128" name="TextBox 127">
                  <a:extLst>
                    <a:ext uri="{FF2B5EF4-FFF2-40B4-BE49-F238E27FC236}">
                      <a16:creationId xmlns:a16="http://schemas.microsoft.com/office/drawing/2014/main" id="{C3566755-A71B-41CC-A427-681A25C4B65E}"/>
                    </a:ext>
                  </a:extLst>
                </p:cNvPr>
                <p:cNvSpPr txBox="1"/>
                <p:nvPr/>
              </p:nvSpPr>
              <p:spPr>
                <a:xfrm>
                  <a:off x="1422108" y="3384000"/>
                  <a:ext cx="115416" cy="123111"/>
                </a:xfrm>
                <a:prstGeom prst="rect">
                  <a:avLst/>
                </a:prstGeom>
                <a:noFill/>
              </p:spPr>
              <p:txBody>
                <a:bodyPr wrap="none" lIns="0" tIns="0" rIns="0" bIns="0" rtlCol="0">
                  <a:spAutoFit/>
                </a:bodyPr>
                <a:lstStyle/>
                <a:p>
                  <a:pPr algn="r"/>
                  <a:r>
                    <a:rPr lang="en-GB" sz="800" dirty="0">
                      <a:latin typeface="Arial Nova" panose="020B0504020202020204" pitchFamily="34" charset="0"/>
                    </a:rPr>
                    <a:t>50</a:t>
                  </a:r>
                </a:p>
              </p:txBody>
            </p:sp>
            <p:sp>
              <p:nvSpPr>
                <p:cNvPr id="129" name="TextBox 128">
                  <a:extLst>
                    <a:ext uri="{FF2B5EF4-FFF2-40B4-BE49-F238E27FC236}">
                      <a16:creationId xmlns:a16="http://schemas.microsoft.com/office/drawing/2014/main" id="{1F9F81B5-824E-45FA-AC2A-511549C3BDBC}"/>
                    </a:ext>
                  </a:extLst>
                </p:cNvPr>
                <p:cNvSpPr txBox="1"/>
                <p:nvPr/>
              </p:nvSpPr>
              <p:spPr>
                <a:xfrm>
                  <a:off x="1479816" y="4378891"/>
                  <a:ext cx="57708" cy="123111"/>
                </a:xfrm>
                <a:prstGeom prst="rect">
                  <a:avLst/>
                </a:prstGeom>
                <a:noFill/>
              </p:spPr>
              <p:txBody>
                <a:bodyPr wrap="none" lIns="0" tIns="0" rIns="0" bIns="0" rtlCol="0">
                  <a:spAutoFit/>
                </a:bodyPr>
                <a:lstStyle/>
                <a:p>
                  <a:pPr algn="r"/>
                  <a:r>
                    <a:rPr lang="en-GB" sz="800" dirty="0">
                      <a:latin typeface="Arial Nova" panose="020B0504020202020204" pitchFamily="34" charset="0"/>
                    </a:rPr>
                    <a:t>0</a:t>
                  </a:r>
                </a:p>
              </p:txBody>
            </p:sp>
          </p:grpSp>
        </p:grpSp>
      </p:grpSp>
    </p:spTree>
    <p:extLst>
      <p:ext uri="{BB962C8B-B14F-4D97-AF65-F5344CB8AC3E}">
        <p14:creationId xmlns:p14="http://schemas.microsoft.com/office/powerpoint/2010/main" val="1338266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F89EDA-920E-4914-A25E-E599D24B2C95}"/>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Global AIDS Monitoring; Global tuberculosis report</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Geneva: World Health Organization</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Tuberculosis treatment for people living with HIV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still low</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Percentage of people living with HIV with incident tuberculosis who received treatment for both tuberculosis and HIV, global,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2000–2016</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sp>
          <p:nvSpPr>
            <p:cNvPr id="45" name="object 3">
              <a:extLst>
                <a:ext uri="{FF2B5EF4-FFF2-40B4-BE49-F238E27FC236}">
                  <a16:creationId xmlns:a16="http://schemas.microsoft.com/office/drawing/2014/main" id="{1068D6F3-2C7F-4AD6-B742-E9203ABC183F}"/>
                </a:ext>
              </a:extLst>
            </p:cNvPr>
            <p:cNvSpPr txBox="1"/>
            <p:nvPr/>
          </p:nvSpPr>
          <p:spPr>
            <a:xfrm>
              <a:off x="1436001" y="2277705"/>
              <a:ext cx="276999" cy="2885405"/>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100</a:t>
              </a:r>
            </a:p>
            <a:p>
              <a:pPr marL="58419" marR="0" lvl="0" indent="0" algn="l" defTabSz="914400" rtl="0" eaLnBrk="1" fontAlgn="auto" latinLnBrk="0" hangingPunct="1">
                <a:lnSpc>
                  <a:spcPct val="100000"/>
                </a:lnSpc>
                <a:spcBef>
                  <a:spcPts val="81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90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80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70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60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50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40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30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rPr>
                <a:t>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58419"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a:t>
              </a:r>
            </a:p>
            <a:p>
              <a:pPr marL="0" marR="0" lvl="0" indent="0" algn="l" defTabSz="914400" rtl="0" eaLnBrk="1" fontAlgn="auto" latinLnBrk="0" hangingPunct="1">
                <a:lnSpc>
                  <a:spcPct val="100000"/>
                </a:lnSpc>
                <a:spcBef>
                  <a:spcPts val="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92075" marR="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a:t>
              </a:r>
            </a:p>
          </p:txBody>
        </p:sp>
        <p:grpSp>
          <p:nvGrpSpPr>
            <p:cNvPr id="2" name="Group 1">
              <a:extLst>
                <a:ext uri="{FF2B5EF4-FFF2-40B4-BE49-F238E27FC236}">
                  <a16:creationId xmlns:a16="http://schemas.microsoft.com/office/drawing/2014/main" id="{B34075D1-FFB7-46B0-9FD0-4B5B8B481FAE}"/>
                </a:ext>
              </a:extLst>
            </p:cNvPr>
            <p:cNvGrpSpPr/>
            <p:nvPr/>
          </p:nvGrpSpPr>
          <p:grpSpPr>
            <a:xfrm>
              <a:off x="1822935" y="5125335"/>
              <a:ext cx="6226065" cy="525328"/>
              <a:chOff x="1822935" y="4549335"/>
              <a:chExt cx="6067641" cy="391665"/>
            </a:xfrm>
          </p:grpSpPr>
          <p:sp>
            <p:nvSpPr>
              <p:cNvPr id="44" name="object 2">
                <a:extLst>
                  <a:ext uri="{FF2B5EF4-FFF2-40B4-BE49-F238E27FC236}">
                    <a16:creationId xmlns:a16="http://schemas.microsoft.com/office/drawing/2014/main" id="{41FC51E2-1BB6-460E-9CA2-FD85D74C3A0A}"/>
                  </a:ext>
                </a:extLst>
              </p:cNvPr>
              <p:cNvSpPr txBox="1"/>
              <p:nvPr/>
            </p:nvSpPr>
            <p:spPr>
              <a:xfrm>
                <a:off x="7251663"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 name="object 4">
                <a:extLst>
                  <a:ext uri="{FF2B5EF4-FFF2-40B4-BE49-F238E27FC236}">
                    <a16:creationId xmlns:a16="http://schemas.microsoft.com/office/drawing/2014/main" id="{8AFAB1FD-611A-4372-B160-5B8F7EE73D87}"/>
                  </a:ext>
                </a:extLst>
              </p:cNvPr>
              <p:cNvSpPr txBox="1"/>
              <p:nvPr/>
            </p:nvSpPr>
            <p:spPr>
              <a:xfrm>
                <a:off x="2546760"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8" name="object 6">
                <a:extLst>
                  <a:ext uri="{FF2B5EF4-FFF2-40B4-BE49-F238E27FC236}">
                    <a16:creationId xmlns:a16="http://schemas.microsoft.com/office/drawing/2014/main" id="{2483F030-9DF8-437A-BAAD-BBCA79B57FC1}"/>
                  </a:ext>
                </a:extLst>
              </p:cNvPr>
              <p:cNvSpPr txBox="1"/>
              <p:nvPr/>
            </p:nvSpPr>
            <p:spPr>
              <a:xfrm>
                <a:off x="1822935"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8">
                <a:extLst>
                  <a:ext uri="{FF2B5EF4-FFF2-40B4-BE49-F238E27FC236}">
                    <a16:creationId xmlns:a16="http://schemas.microsoft.com/office/drawing/2014/main" id="{DD901CB3-EFA4-4AC1-82E9-7D14BD10EF15}"/>
                  </a:ext>
                </a:extLst>
              </p:cNvPr>
              <p:cNvSpPr txBox="1"/>
              <p:nvPr/>
            </p:nvSpPr>
            <p:spPr>
              <a:xfrm>
                <a:off x="2184847"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11">
                <a:extLst>
                  <a:ext uri="{FF2B5EF4-FFF2-40B4-BE49-F238E27FC236}">
                    <a16:creationId xmlns:a16="http://schemas.microsoft.com/office/drawing/2014/main" id="{2542F063-A806-4D39-B80B-BF3EC547B71E}"/>
                  </a:ext>
                </a:extLst>
              </p:cNvPr>
              <p:cNvSpPr txBox="1"/>
              <p:nvPr/>
            </p:nvSpPr>
            <p:spPr>
              <a:xfrm>
                <a:off x="2908685"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13">
                <a:extLst>
                  <a:ext uri="{FF2B5EF4-FFF2-40B4-BE49-F238E27FC236}">
                    <a16:creationId xmlns:a16="http://schemas.microsoft.com/office/drawing/2014/main" id="{068B633B-EFFB-4FFE-88EC-A3726A4993E0}"/>
                  </a:ext>
                </a:extLst>
              </p:cNvPr>
              <p:cNvSpPr txBox="1"/>
              <p:nvPr/>
            </p:nvSpPr>
            <p:spPr>
              <a:xfrm>
                <a:off x="3270598"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15">
                <a:extLst>
                  <a:ext uri="{FF2B5EF4-FFF2-40B4-BE49-F238E27FC236}">
                    <a16:creationId xmlns:a16="http://schemas.microsoft.com/office/drawing/2014/main" id="{2FEF87D4-339B-4330-80CC-3F6B543C57FF}"/>
                  </a:ext>
                </a:extLst>
              </p:cNvPr>
              <p:cNvSpPr txBox="1"/>
              <p:nvPr/>
            </p:nvSpPr>
            <p:spPr>
              <a:xfrm>
                <a:off x="3632511"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9" name="object 17">
                <a:extLst>
                  <a:ext uri="{FF2B5EF4-FFF2-40B4-BE49-F238E27FC236}">
                    <a16:creationId xmlns:a16="http://schemas.microsoft.com/office/drawing/2014/main" id="{6E8588D3-B77F-4746-B5CF-3463BFABA5E5}"/>
                  </a:ext>
                </a:extLst>
              </p:cNvPr>
              <p:cNvSpPr txBox="1"/>
              <p:nvPr/>
            </p:nvSpPr>
            <p:spPr>
              <a:xfrm>
                <a:off x="3994424"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1" name="object 19">
                <a:extLst>
                  <a:ext uri="{FF2B5EF4-FFF2-40B4-BE49-F238E27FC236}">
                    <a16:creationId xmlns:a16="http://schemas.microsoft.com/office/drawing/2014/main" id="{0A859AFC-8B40-4311-9558-E1EF6AFF7AA4}"/>
                  </a:ext>
                </a:extLst>
              </p:cNvPr>
              <p:cNvSpPr txBox="1"/>
              <p:nvPr/>
            </p:nvSpPr>
            <p:spPr>
              <a:xfrm>
                <a:off x="4356336"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 name="object 21">
                <a:extLst>
                  <a:ext uri="{FF2B5EF4-FFF2-40B4-BE49-F238E27FC236}">
                    <a16:creationId xmlns:a16="http://schemas.microsoft.com/office/drawing/2014/main" id="{6B024DA7-5A89-49F4-8898-99B005D44723}"/>
                  </a:ext>
                </a:extLst>
              </p:cNvPr>
              <p:cNvSpPr txBox="1"/>
              <p:nvPr/>
            </p:nvSpPr>
            <p:spPr>
              <a:xfrm>
                <a:off x="4718262"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5" name="object 23">
                <a:extLst>
                  <a:ext uri="{FF2B5EF4-FFF2-40B4-BE49-F238E27FC236}">
                    <a16:creationId xmlns:a16="http://schemas.microsoft.com/office/drawing/2014/main" id="{FB88C633-0DE8-4CE3-A9C3-999AF3B8E4B7}"/>
                  </a:ext>
                </a:extLst>
              </p:cNvPr>
              <p:cNvSpPr txBox="1"/>
              <p:nvPr/>
            </p:nvSpPr>
            <p:spPr>
              <a:xfrm>
                <a:off x="5080174"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7" name="object 25">
                <a:extLst>
                  <a:ext uri="{FF2B5EF4-FFF2-40B4-BE49-F238E27FC236}">
                    <a16:creationId xmlns:a16="http://schemas.microsoft.com/office/drawing/2014/main" id="{5C3C7D16-DF5C-4B17-8AEC-5ACE94D388DF}"/>
                  </a:ext>
                </a:extLst>
              </p:cNvPr>
              <p:cNvSpPr txBox="1"/>
              <p:nvPr/>
            </p:nvSpPr>
            <p:spPr>
              <a:xfrm>
                <a:off x="5442087"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9" name="object 27">
                <a:extLst>
                  <a:ext uri="{FF2B5EF4-FFF2-40B4-BE49-F238E27FC236}">
                    <a16:creationId xmlns:a16="http://schemas.microsoft.com/office/drawing/2014/main" id="{767D8262-A710-45B6-B927-833FD7557921}"/>
                  </a:ext>
                </a:extLst>
              </p:cNvPr>
              <p:cNvSpPr txBox="1"/>
              <p:nvPr/>
            </p:nvSpPr>
            <p:spPr>
              <a:xfrm>
                <a:off x="5804001"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1" name="object 29">
                <a:extLst>
                  <a:ext uri="{FF2B5EF4-FFF2-40B4-BE49-F238E27FC236}">
                    <a16:creationId xmlns:a16="http://schemas.microsoft.com/office/drawing/2014/main" id="{837A4207-F3BC-4EE0-8476-33EF04E49DEA}"/>
                  </a:ext>
                </a:extLst>
              </p:cNvPr>
              <p:cNvSpPr txBox="1"/>
              <p:nvPr/>
            </p:nvSpPr>
            <p:spPr>
              <a:xfrm>
                <a:off x="6165925"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3" name="object 31">
                <a:extLst>
                  <a:ext uri="{FF2B5EF4-FFF2-40B4-BE49-F238E27FC236}">
                    <a16:creationId xmlns:a16="http://schemas.microsoft.com/office/drawing/2014/main" id="{7FEBC1FF-89AD-44B5-A647-D8DC28EF6A54}"/>
                  </a:ext>
                </a:extLst>
              </p:cNvPr>
              <p:cNvSpPr txBox="1"/>
              <p:nvPr/>
            </p:nvSpPr>
            <p:spPr>
              <a:xfrm>
                <a:off x="6527838"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5" name="object 33">
                <a:extLst>
                  <a:ext uri="{FF2B5EF4-FFF2-40B4-BE49-F238E27FC236}">
                    <a16:creationId xmlns:a16="http://schemas.microsoft.com/office/drawing/2014/main" id="{DCEA863B-9E4B-4BF4-849F-713E8D0C866E}"/>
                  </a:ext>
                </a:extLst>
              </p:cNvPr>
              <p:cNvSpPr txBox="1"/>
              <p:nvPr/>
            </p:nvSpPr>
            <p:spPr>
              <a:xfrm>
                <a:off x="6889751" y="4549348"/>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 name="object 35">
                <a:extLst>
                  <a:ext uri="{FF2B5EF4-FFF2-40B4-BE49-F238E27FC236}">
                    <a16:creationId xmlns:a16="http://schemas.microsoft.com/office/drawing/2014/main" id="{078A4536-3E9C-477D-B4EF-D26C8B2F4C40}"/>
                  </a:ext>
                </a:extLst>
              </p:cNvPr>
              <p:cNvSpPr txBox="1"/>
              <p:nvPr/>
            </p:nvSpPr>
            <p:spPr>
              <a:xfrm>
                <a:off x="7613577" y="4549335"/>
                <a:ext cx="276999" cy="39165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
          <p:nvSpPr>
            <p:cNvPr id="78" name="object 36">
              <a:extLst>
                <a:ext uri="{FF2B5EF4-FFF2-40B4-BE49-F238E27FC236}">
                  <a16:creationId xmlns:a16="http://schemas.microsoft.com/office/drawing/2014/main" id="{D05F0938-6C25-4A43-A598-20BDC06B3EE4}"/>
                </a:ext>
              </a:extLst>
            </p:cNvPr>
            <p:cNvSpPr txBox="1"/>
            <p:nvPr/>
          </p:nvSpPr>
          <p:spPr>
            <a:xfrm>
              <a:off x="1214501" y="3399335"/>
              <a:ext cx="138499" cy="46166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Per</a:t>
              </a:r>
              <a:r>
                <a:rPr kumimoji="0" sz="900" b="0" i="0" u="none" strike="noStrike" kern="1200" cap="none" spc="-6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cent</a:t>
              </a:r>
            </a:p>
          </p:txBody>
        </p:sp>
        <p:grpSp>
          <p:nvGrpSpPr>
            <p:cNvPr id="6" name="Group 5">
              <a:extLst>
                <a:ext uri="{FF2B5EF4-FFF2-40B4-BE49-F238E27FC236}">
                  <a16:creationId xmlns:a16="http://schemas.microsoft.com/office/drawing/2014/main" id="{FAABEE19-A504-4554-8EED-840B9BEF4665}"/>
                </a:ext>
              </a:extLst>
            </p:cNvPr>
            <p:cNvGrpSpPr/>
            <p:nvPr/>
          </p:nvGrpSpPr>
          <p:grpSpPr>
            <a:xfrm>
              <a:off x="1713000" y="2349000"/>
              <a:ext cx="6336000" cy="2725556"/>
              <a:chOff x="1713000" y="2349000"/>
              <a:chExt cx="6150610" cy="2099948"/>
            </a:xfrm>
          </p:grpSpPr>
          <p:sp>
            <p:nvSpPr>
              <p:cNvPr id="79" name="object 37">
                <a:extLst>
                  <a:ext uri="{FF2B5EF4-FFF2-40B4-BE49-F238E27FC236}">
                    <a16:creationId xmlns:a16="http://schemas.microsoft.com/office/drawing/2014/main" id="{CF6DBAB3-A90D-4557-B420-F47C15C20E7F}"/>
                  </a:ext>
                </a:extLst>
              </p:cNvPr>
              <p:cNvSpPr/>
              <p:nvPr/>
            </p:nvSpPr>
            <p:spPr>
              <a:xfrm>
                <a:off x="1713000" y="2349000"/>
                <a:ext cx="6150610" cy="2099945"/>
              </a:xfrm>
              <a:custGeom>
                <a:avLst/>
                <a:gdLst/>
                <a:ahLst/>
                <a:cxnLst/>
                <a:rect l="l" t="t" r="r" b="b"/>
                <a:pathLst>
                  <a:path w="6150609" h="2099945">
                    <a:moveTo>
                      <a:pt x="0" y="0"/>
                    </a:moveTo>
                    <a:lnTo>
                      <a:pt x="0" y="2099322"/>
                    </a:lnTo>
                    <a:lnTo>
                      <a:pt x="6150025" y="2099322"/>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5FD65797-46A6-445D-9E81-3A84B9CF4966}"/>
                  </a:ext>
                </a:extLst>
              </p:cNvPr>
              <p:cNvGrpSpPr/>
              <p:nvPr/>
            </p:nvGrpSpPr>
            <p:grpSpPr>
              <a:xfrm>
                <a:off x="1820819" y="3622813"/>
                <a:ext cx="5934368" cy="826135"/>
                <a:chOff x="1820819" y="3622813"/>
                <a:chExt cx="5934368" cy="826135"/>
              </a:xfrm>
            </p:grpSpPr>
            <p:sp>
              <p:nvSpPr>
                <p:cNvPr id="47" name="object 5">
                  <a:extLst>
                    <a:ext uri="{FF2B5EF4-FFF2-40B4-BE49-F238E27FC236}">
                      <a16:creationId xmlns:a16="http://schemas.microsoft.com/office/drawing/2014/main" id="{270DC84A-2B4C-44B7-9F58-A3C615FA93CA}"/>
                    </a:ext>
                  </a:extLst>
                </p:cNvPr>
                <p:cNvSpPr/>
                <p:nvPr/>
              </p:nvSpPr>
              <p:spPr>
                <a:xfrm>
                  <a:off x="2544592" y="4440623"/>
                  <a:ext cx="144145" cy="0"/>
                </a:xfrm>
                <a:custGeom>
                  <a:avLst/>
                  <a:gdLst/>
                  <a:ahLst/>
                  <a:cxnLst/>
                  <a:rect l="l" t="t" r="r" b="b"/>
                  <a:pathLst>
                    <a:path w="144144">
                      <a:moveTo>
                        <a:pt x="0" y="0"/>
                      </a:moveTo>
                      <a:lnTo>
                        <a:pt x="143979" y="0"/>
                      </a:lnTo>
                    </a:path>
                  </a:pathLst>
                </a:custGeom>
                <a:ln w="10909">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7">
                  <a:extLst>
                    <a:ext uri="{FF2B5EF4-FFF2-40B4-BE49-F238E27FC236}">
                      <a16:creationId xmlns:a16="http://schemas.microsoft.com/office/drawing/2014/main" id="{82C0AB08-1C9A-481A-B187-AD28ADB374FD}"/>
                    </a:ext>
                  </a:extLst>
                </p:cNvPr>
                <p:cNvSpPr/>
                <p:nvPr/>
              </p:nvSpPr>
              <p:spPr>
                <a:xfrm>
                  <a:off x="1820819" y="4442928"/>
                  <a:ext cx="144145" cy="0"/>
                </a:xfrm>
                <a:custGeom>
                  <a:avLst/>
                  <a:gdLst/>
                  <a:ahLst/>
                  <a:cxnLst/>
                  <a:rect l="l" t="t" r="r" b="b"/>
                  <a:pathLst>
                    <a:path w="144144">
                      <a:moveTo>
                        <a:pt x="0" y="0"/>
                      </a:moveTo>
                      <a:lnTo>
                        <a:pt x="144005" y="0"/>
                      </a:lnTo>
                    </a:path>
                  </a:pathLst>
                </a:custGeom>
                <a:ln w="10795">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9">
                  <a:extLst>
                    <a:ext uri="{FF2B5EF4-FFF2-40B4-BE49-F238E27FC236}">
                      <a16:creationId xmlns:a16="http://schemas.microsoft.com/office/drawing/2014/main" id="{E92F86A2-C8CF-4B22-BF95-B30028B6BF27}"/>
                    </a:ext>
                  </a:extLst>
                </p:cNvPr>
                <p:cNvSpPr/>
                <p:nvPr/>
              </p:nvSpPr>
              <p:spPr>
                <a:xfrm>
                  <a:off x="2182693" y="4442928"/>
                  <a:ext cx="144145" cy="0"/>
                </a:xfrm>
                <a:custGeom>
                  <a:avLst/>
                  <a:gdLst/>
                  <a:ahLst/>
                  <a:cxnLst/>
                  <a:rect l="l" t="t" r="r" b="b"/>
                  <a:pathLst>
                    <a:path w="144144">
                      <a:moveTo>
                        <a:pt x="0" y="0"/>
                      </a:moveTo>
                      <a:lnTo>
                        <a:pt x="144005" y="0"/>
                      </a:lnTo>
                    </a:path>
                  </a:pathLst>
                </a:custGeom>
                <a:ln w="10795">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object 10">
                  <a:extLst>
                    <a:ext uri="{FF2B5EF4-FFF2-40B4-BE49-F238E27FC236}">
                      <a16:creationId xmlns:a16="http://schemas.microsoft.com/office/drawing/2014/main" id="{11CAAF62-872F-4563-AEAB-F9E1E3E207FD}"/>
                    </a:ext>
                  </a:extLst>
                </p:cNvPr>
                <p:cNvSpPr/>
                <p:nvPr/>
              </p:nvSpPr>
              <p:spPr>
                <a:xfrm>
                  <a:off x="2906479" y="4437677"/>
                  <a:ext cx="144145" cy="0"/>
                </a:xfrm>
                <a:custGeom>
                  <a:avLst/>
                  <a:gdLst/>
                  <a:ahLst/>
                  <a:cxnLst/>
                  <a:rect l="l" t="t" r="r" b="b"/>
                  <a:pathLst>
                    <a:path w="144144">
                      <a:moveTo>
                        <a:pt x="0" y="0"/>
                      </a:moveTo>
                      <a:lnTo>
                        <a:pt x="143992" y="0"/>
                      </a:lnTo>
                    </a:path>
                  </a:pathLst>
                </a:custGeom>
                <a:ln w="20129">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12">
                  <a:extLst>
                    <a:ext uri="{FF2B5EF4-FFF2-40B4-BE49-F238E27FC236}">
                      <a16:creationId xmlns:a16="http://schemas.microsoft.com/office/drawing/2014/main" id="{0DC9E86A-565D-4177-8A4B-F98900305420}"/>
                    </a:ext>
                  </a:extLst>
                </p:cNvPr>
                <p:cNvSpPr/>
                <p:nvPr/>
              </p:nvSpPr>
              <p:spPr>
                <a:xfrm>
                  <a:off x="3268378" y="4437969"/>
                  <a:ext cx="144145" cy="0"/>
                </a:xfrm>
                <a:custGeom>
                  <a:avLst/>
                  <a:gdLst/>
                  <a:ahLst/>
                  <a:cxnLst/>
                  <a:rect l="l" t="t" r="r" b="b"/>
                  <a:pathLst>
                    <a:path w="144144">
                      <a:moveTo>
                        <a:pt x="0" y="0"/>
                      </a:moveTo>
                      <a:lnTo>
                        <a:pt x="143992" y="0"/>
                      </a:lnTo>
                    </a:path>
                  </a:pathLst>
                </a:custGeom>
                <a:ln w="20713">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14">
                  <a:extLst>
                    <a:ext uri="{FF2B5EF4-FFF2-40B4-BE49-F238E27FC236}">
                      <a16:creationId xmlns:a16="http://schemas.microsoft.com/office/drawing/2014/main" id="{84EFC3EE-2286-40D6-8B8F-4610D8DAFCCA}"/>
                    </a:ext>
                  </a:extLst>
                </p:cNvPr>
                <p:cNvSpPr/>
                <p:nvPr/>
              </p:nvSpPr>
              <p:spPr>
                <a:xfrm>
                  <a:off x="3630265" y="4422450"/>
                  <a:ext cx="144145" cy="0"/>
                </a:xfrm>
                <a:custGeom>
                  <a:avLst/>
                  <a:gdLst/>
                  <a:ahLst/>
                  <a:cxnLst/>
                  <a:rect l="l" t="t" r="r" b="b"/>
                  <a:pathLst>
                    <a:path w="144144">
                      <a:moveTo>
                        <a:pt x="0" y="0"/>
                      </a:moveTo>
                      <a:lnTo>
                        <a:pt x="143992" y="0"/>
                      </a:lnTo>
                    </a:path>
                  </a:pathLst>
                </a:custGeom>
                <a:ln w="51752">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16">
                  <a:extLst>
                    <a:ext uri="{FF2B5EF4-FFF2-40B4-BE49-F238E27FC236}">
                      <a16:creationId xmlns:a16="http://schemas.microsoft.com/office/drawing/2014/main" id="{38A002BE-768F-447B-9A65-6D8B98C30AE1}"/>
                    </a:ext>
                  </a:extLst>
                </p:cNvPr>
                <p:cNvSpPr/>
                <p:nvPr/>
              </p:nvSpPr>
              <p:spPr>
                <a:xfrm>
                  <a:off x="3992151" y="4338191"/>
                  <a:ext cx="144145" cy="110489"/>
                </a:xfrm>
                <a:custGeom>
                  <a:avLst/>
                  <a:gdLst/>
                  <a:ahLst/>
                  <a:cxnLst/>
                  <a:rect l="l" t="t" r="r" b="b"/>
                  <a:pathLst>
                    <a:path w="144145" h="110489">
                      <a:moveTo>
                        <a:pt x="0" y="110134"/>
                      </a:moveTo>
                      <a:lnTo>
                        <a:pt x="144005" y="110134"/>
                      </a:lnTo>
                      <a:lnTo>
                        <a:pt x="144005" y="0"/>
                      </a:lnTo>
                      <a:lnTo>
                        <a:pt x="0" y="0"/>
                      </a:lnTo>
                      <a:lnTo>
                        <a:pt x="0" y="11013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18">
                  <a:extLst>
                    <a:ext uri="{FF2B5EF4-FFF2-40B4-BE49-F238E27FC236}">
                      <a16:creationId xmlns:a16="http://schemas.microsoft.com/office/drawing/2014/main" id="{C78872F1-793C-4A0E-B04C-0975F6AC9328}"/>
                    </a:ext>
                  </a:extLst>
                </p:cNvPr>
                <p:cNvSpPr/>
                <p:nvPr/>
              </p:nvSpPr>
              <p:spPr>
                <a:xfrm>
                  <a:off x="4354038" y="4308397"/>
                  <a:ext cx="144145" cy="140335"/>
                </a:xfrm>
                <a:custGeom>
                  <a:avLst/>
                  <a:gdLst/>
                  <a:ahLst/>
                  <a:cxnLst/>
                  <a:rect l="l" t="t" r="r" b="b"/>
                  <a:pathLst>
                    <a:path w="144145" h="140335">
                      <a:moveTo>
                        <a:pt x="0" y="139928"/>
                      </a:moveTo>
                      <a:lnTo>
                        <a:pt x="144005" y="139928"/>
                      </a:lnTo>
                      <a:lnTo>
                        <a:pt x="144005" y="0"/>
                      </a:lnTo>
                      <a:lnTo>
                        <a:pt x="0" y="0"/>
                      </a:lnTo>
                      <a:lnTo>
                        <a:pt x="0" y="139928"/>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object 20">
                  <a:extLst>
                    <a:ext uri="{FF2B5EF4-FFF2-40B4-BE49-F238E27FC236}">
                      <a16:creationId xmlns:a16="http://schemas.microsoft.com/office/drawing/2014/main" id="{4CD513E0-AA62-4337-9BDA-282E2E281634}"/>
                    </a:ext>
                  </a:extLst>
                </p:cNvPr>
                <p:cNvSpPr/>
                <p:nvPr/>
              </p:nvSpPr>
              <p:spPr>
                <a:xfrm>
                  <a:off x="4715924" y="4268646"/>
                  <a:ext cx="144145" cy="179705"/>
                </a:xfrm>
                <a:custGeom>
                  <a:avLst/>
                  <a:gdLst/>
                  <a:ahLst/>
                  <a:cxnLst/>
                  <a:rect l="l" t="t" r="r" b="b"/>
                  <a:pathLst>
                    <a:path w="144145" h="179704">
                      <a:moveTo>
                        <a:pt x="0" y="179679"/>
                      </a:moveTo>
                      <a:lnTo>
                        <a:pt x="144005" y="179679"/>
                      </a:lnTo>
                      <a:lnTo>
                        <a:pt x="144005" y="0"/>
                      </a:lnTo>
                      <a:lnTo>
                        <a:pt x="0" y="0"/>
                      </a:lnTo>
                      <a:lnTo>
                        <a:pt x="0" y="179679"/>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22">
                  <a:extLst>
                    <a:ext uri="{FF2B5EF4-FFF2-40B4-BE49-F238E27FC236}">
                      <a16:creationId xmlns:a16="http://schemas.microsoft.com/office/drawing/2014/main" id="{63751E40-D200-4151-A9ED-2C85CD8D7CF6}"/>
                    </a:ext>
                  </a:extLst>
                </p:cNvPr>
                <p:cNvSpPr/>
                <p:nvPr/>
              </p:nvSpPr>
              <p:spPr>
                <a:xfrm>
                  <a:off x="5077811" y="4179225"/>
                  <a:ext cx="144145" cy="269240"/>
                </a:xfrm>
                <a:custGeom>
                  <a:avLst/>
                  <a:gdLst/>
                  <a:ahLst/>
                  <a:cxnLst/>
                  <a:rect l="l" t="t" r="r" b="b"/>
                  <a:pathLst>
                    <a:path w="144145" h="269239">
                      <a:moveTo>
                        <a:pt x="0" y="269100"/>
                      </a:moveTo>
                      <a:lnTo>
                        <a:pt x="144005" y="269100"/>
                      </a:lnTo>
                      <a:lnTo>
                        <a:pt x="144005" y="0"/>
                      </a:lnTo>
                      <a:lnTo>
                        <a:pt x="0" y="0"/>
                      </a:lnTo>
                      <a:lnTo>
                        <a:pt x="0" y="26910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24">
                  <a:extLst>
                    <a:ext uri="{FF2B5EF4-FFF2-40B4-BE49-F238E27FC236}">
                      <a16:creationId xmlns:a16="http://schemas.microsoft.com/office/drawing/2014/main" id="{528EBDAC-EF27-43EA-8BD0-B04CC2A66510}"/>
                    </a:ext>
                  </a:extLst>
                </p:cNvPr>
                <p:cNvSpPr/>
                <p:nvPr/>
              </p:nvSpPr>
              <p:spPr>
                <a:xfrm>
                  <a:off x="5439697" y="4089805"/>
                  <a:ext cx="144145" cy="358775"/>
                </a:xfrm>
                <a:custGeom>
                  <a:avLst/>
                  <a:gdLst/>
                  <a:ahLst/>
                  <a:cxnLst/>
                  <a:rect l="l" t="t" r="r" b="b"/>
                  <a:pathLst>
                    <a:path w="144145" h="358775">
                      <a:moveTo>
                        <a:pt x="0" y="358521"/>
                      </a:moveTo>
                      <a:lnTo>
                        <a:pt x="144005" y="358521"/>
                      </a:lnTo>
                      <a:lnTo>
                        <a:pt x="144005" y="0"/>
                      </a:lnTo>
                      <a:lnTo>
                        <a:pt x="0" y="0"/>
                      </a:lnTo>
                      <a:lnTo>
                        <a:pt x="0" y="35852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26">
                  <a:extLst>
                    <a:ext uri="{FF2B5EF4-FFF2-40B4-BE49-F238E27FC236}">
                      <a16:creationId xmlns:a16="http://schemas.microsoft.com/office/drawing/2014/main" id="{608E62CB-F414-441E-A9F4-48FA374DD698}"/>
                    </a:ext>
                  </a:extLst>
                </p:cNvPr>
                <p:cNvSpPr/>
                <p:nvPr/>
              </p:nvSpPr>
              <p:spPr>
                <a:xfrm>
                  <a:off x="5801584" y="4010316"/>
                  <a:ext cx="144145" cy="438150"/>
                </a:xfrm>
                <a:custGeom>
                  <a:avLst/>
                  <a:gdLst/>
                  <a:ahLst/>
                  <a:cxnLst/>
                  <a:rect l="l" t="t" r="r" b="b"/>
                  <a:pathLst>
                    <a:path w="144145" h="438150">
                      <a:moveTo>
                        <a:pt x="0" y="438010"/>
                      </a:moveTo>
                      <a:lnTo>
                        <a:pt x="144005" y="438010"/>
                      </a:lnTo>
                      <a:lnTo>
                        <a:pt x="144005" y="0"/>
                      </a:lnTo>
                      <a:lnTo>
                        <a:pt x="0" y="0"/>
                      </a:lnTo>
                      <a:lnTo>
                        <a:pt x="0" y="43801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28">
                  <a:extLst>
                    <a:ext uri="{FF2B5EF4-FFF2-40B4-BE49-F238E27FC236}">
                      <a16:creationId xmlns:a16="http://schemas.microsoft.com/office/drawing/2014/main" id="{4A5E1891-F76E-4F46-8735-FEEE4AE076A7}"/>
                    </a:ext>
                  </a:extLst>
                </p:cNvPr>
                <p:cNvSpPr/>
                <p:nvPr/>
              </p:nvSpPr>
              <p:spPr>
                <a:xfrm>
                  <a:off x="6163470" y="3910951"/>
                  <a:ext cx="144145" cy="537845"/>
                </a:xfrm>
                <a:custGeom>
                  <a:avLst/>
                  <a:gdLst/>
                  <a:ahLst/>
                  <a:cxnLst/>
                  <a:rect l="l" t="t" r="r" b="b"/>
                  <a:pathLst>
                    <a:path w="144145" h="537845">
                      <a:moveTo>
                        <a:pt x="0" y="537375"/>
                      </a:moveTo>
                      <a:lnTo>
                        <a:pt x="144005" y="537375"/>
                      </a:lnTo>
                      <a:lnTo>
                        <a:pt x="144005" y="0"/>
                      </a:lnTo>
                      <a:lnTo>
                        <a:pt x="0" y="0"/>
                      </a:lnTo>
                      <a:lnTo>
                        <a:pt x="0" y="537375"/>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30">
                  <a:extLst>
                    <a:ext uri="{FF2B5EF4-FFF2-40B4-BE49-F238E27FC236}">
                      <a16:creationId xmlns:a16="http://schemas.microsoft.com/office/drawing/2014/main" id="{32D48BD7-2B09-41F0-9937-E4397529A0D1}"/>
                    </a:ext>
                  </a:extLst>
                </p:cNvPr>
                <p:cNvSpPr/>
                <p:nvPr/>
              </p:nvSpPr>
              <p:spPr>
                <a:xfrm>
                  <a:off x="6525382" y="3761929"/>
                  <a:ext cx="144145" cy="686435"/>
                </a:xfrm>
                <a:custGeom>
                  <a:avLst/>
                  <a:gdLst/>
                  <a:ahLst/>
                  <a:cxnLst/>
                  <a:rect l="l" t="t" r="r" b="b"/>
                  <a:pathLst>
                    <a:path w="144145" h="686435">
                      <a:moveTo>
                        <a:pt x="0" y="686396"/>
                      </a:moveTo>
                      <a:lnTo>
                        <a:pt x="143992" y="686396"/>
                      </a:lnTo>
                      <a:lnTo>
                        <a:pt x="143992" y="0"/>
                      </a:lnTo>
                      <a:lnTo>
                        <a:pt x="0" y="0"/>
                      </a:lnTo>
                      <a:lnTo>
                        <a:pt x="0" y="686396"/>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32">
                  <a:extLst>
                    <a:ext uri="{FF2B5EF4-FFF2-40B4-BE49-F238E27FC236}">
                      <a16:creationId xmlns:a16="http://schemas.microsoft.com/office/drawing/2014/main" id="{838203FA-FC13-46D6-B68E-0E68BA1AFA88}"/>
                    </a:ext>
                  </a:extLst>
                </p:cNvPr>
                <p:cNvSpPr/>
                <p:nvPr/>
              </p:nvSpPr>
              <p:spPr>
                <a:xfrm>
                  <a:off x="6887269" y="3722165"/>
                  <a:ext cx="144145" cy="726440"/>
                </a:xfrm>
                <a:custGeom>
                  <a:avLst/>
                  <a:gdLst/>
                  <a:ahLst/>
                  <a:cxnLst/>
                  <a:rect l="l" t="t" r="r" b="b"/>
                  <a:pathLst>
                    <a:path w="144145" h="726439">
                      <a:moveTo>
                        <a:pt x="0" y="726160"/>
                      </a:moveTo>
                      <a:lnTo>
                        <a:pt x="143992" y="726160"/>
                      </a:lnTo>
                      <a:lnTo>
                        <a:pt x="143992" y="0"/>
                      </a:lnTo>
                      <a:lnTo>
                        <a:pt x="0" y="0"/>
                      </a:lnTo>
                      <a:lnTo>
                        <a:pt x="0" y="72616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34">
                  <a:extLst>
                    <a:ext uri="{FF2B5EF4-FFF2-40B4-BE49-F238E27FC236}">
                      <a16:creationId xmlns:a16="http://schemas.microsoft.com/office/drawing/2014/main" id="{96E51FA0-3E4C-46FD-8779-11E632B5F852}"/>
                    </a:ext>
                  </a:extLst>
                </p:cNvPr>
                <p:cNvSpPr/>
                <p:nvPr/>
              </p:nvSpPr>
              <p:spPr>
                <a:xfrm>
                  <a:off x="7611042" y="3622813"/>
                  <a:ext cx="144145" cy="826135"/>
                </a:xfrm>
                <a:custGeom>
                  <a:avLst/>
                  <a:gdLst/>
                  <a:ahLst/>
                  <a:cxnLst/>
                  <a:rect l="l" t="t" r="r" b="b"/>
                  <a:pathLst>
                    <a:path w="144145" h="826135">
                      <a:moveTo>
                        <a:pt x="0" y="825512"/>
                      </a:moveTo>
                      <a:lnTo>
                        <a:pt x="143992" y="825512"/>
                      </a:lnTo>
                      <a:lnTo>
                        <a:pt x="143992" y="0"/>
                      </a:lnTo>
                      <a:lnTo>
                        <a:pt x="0" y="0"/>
                      </a:lnTo>
                      <a:lnTo>
                        <a:pt x="0" y="82551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bk object 16">
                  <a:extLst>
                    <a:ext uri="{FF2B5EF4-FFF2-40B4-BE49-F238E27FC236}">
                      <a16:creationId xmlns:a16="http://schemas.microsoft.com/office/drawing/2014/main" id="{79A413DA-30AE-4C87-8125-3827F9682DD4}"/>
                    </a:ext>
                  </a:extLst>
                </p:cNvPr>
                <p:cNvSpPr/>
                <p:nvPr/>
              </p:nvSpPr>
              <p:spPr>
                <a:xfrm>
                  <a:off x="7249155" y="3682427"/>
                  <a:ext cx="144145" cy="766445"/>
                </a:xfrm>
                <a:custGeom>
                  <a:avLst/>
                  <a:gdLst/>
                  <a:ahLst/>
                  <a:cxnLst/>
                  <a:rect l="l" t="t" r="r" b="b"/>
                  <a:pathLst>
                    <a:path w="144145" h="766445">
                      <a:moveTo>
                        <a:pt x="0" y="765898"/>
                      </a:moveTo>
                      <a:lnTo>
                        <a:pt x="143992" y="765898"/>
                      </a:lnTo>
                      <a:lnTo>
                        <a:pt x="143992" y="0"/>
                      </a:lnTo>
                      <a:lnTo>
                        <a:pt x="0" y="0"/>
                      </a:lnTo>
                      <a:lnTo>
                        <a:pt x="0" y="765898"/>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39652985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D4D4C00-DD0D-4A88-9702-351B3020070C}"/>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Progress report on access to hepatitis C treatment: focus on overcoming barriers in low- and middle-income countries. Geneva: World Health Organization; </a:t>
              </a:r>
              <a:r>
                <a:rPr lang="en-US" sz="700">
                  <a:solidFill>
                    <a:prstClr val="black"/>
                  </a:solidFill>
                  <a:latin typeface="Arial Nova" panose="020B0504020202020204" pitchFamily="34" charset="0"/>
                </a:rPr>
                <a:t>March 2018</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More than one third of people living with hepatitis C </a:t>
              </a:r>
            </a:p>
            <a:p>
              <a:pPr lvl="0" algn="ctr" defTabSz="914400">
                <a:defRPr/>
              </a:pPr>
              <a:r>
                <a:rPr lang="en-US" sz="2800" dirty="0">
                  <a:solidFill>
                    <a:prstClr val="white"/>
                  </a:solidFill>
                </a:rPr>
                <a:t>live in countries without access to generic medicines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lvl="0" defTabSz="914400">
                <a:defRPr/>
              </a:pPr>
              <a:r>
                <a:rPr lang="en-US" sz="1200" i="1" dirty="0">
                  <a:latin typeface="Arial Nova Light" panose="020B0304020202020204" pitchFamily="34" charset="0"/>
                </a:rPr>
                <a:t>Availability of generic medicines that can cure hepatitis C, 2017</a:t>
              </a:r>
              <a:endParaRPr kumimoji="0" lang="en-GB" sz="1200" b="0" i="1" u="none" strike="noStrike" kern="1200" cap="none" spc="0" normalizeH="0" baseline="0" noProof="0" dirty="0">
                <a:ln>
                  <a:noFill/>
                </a:ln>
                <a:effectLst/>
                <a:uLnTx/>
                <a:uFillTx/>
                <a:latin typeface="Arial Nova Light" panose="020B0304020202020204" pitchFamily="34" charset="0"/>
              </a:endParaRPr>
            </a:p>
          </p:txBody>
        </p:sp>
        <p:sp>
          <p:nvSpPr>
            <p:cNvPr id="81" name="Rectangle 80">
              <a:extLst>
                <a:ext uri="{FF2B5EF4-FFF2-40B4-BE49-F238E27FC236}">
                  <a16:creationId xmlns:a16="http://schemas.microsoft.com/office/drawing/2014/main" id="{2EFD129B-3AF6-4AF0-980B-9506EBE20E44}"/>
                </a:ext>
              </a:extLst>
            </p:cNvPr>
            <p:cNvSpPr/>
            <p:nvPr/>
          </p:nvSpPr>
          <p:spPr>
            <a:xfrm>
              <a:off x="0" y="612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Progress towards 90–90–90 for western and central Europe and North America region is for 2016.</a:t>
              </a:r>
              <a:endParaRPr kumimoji="0" lang="en-GB"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nvGrpSpPr>
            <p:cNvPr id="45" name="Group 44">
              <a:extLst>
                <a:ext uri="{FF2B5EF4-FFF2-40B4-BE49-F238E27FC236}">
                  <a16:creationId xmlns:a16="http://schemas.microsoft.com/office/drawing/2014/main" id="{1CD2405F-5990-474F-AD5F-DA1B18C1468F}"/>
                </a:ext>
              </a:extLst>
            </p:cNvPr>
            <p:cNvGrpSpPr/>
            <p:nvPr/>
          </p:nvGrpSpPr>
          <p:grpSpPr>
            <a:xfrm>
              <a:off x="1382400" y="2312876"/>
              <a:ext cx="6609846" cy="2614146"/>
              <a:chOff x="1347627" y="2024844"/>
              <a:chExt cx="6609846" cy="2614146"/>
            </a:xfrm>
          </p:grpSpPr>
          <p:sp>
            <p:nvSpPr>
              <p:cNvPr id="46" name="bk object 16">
                <a:extLst>
                  <a:ext uri="{FF2B5EF4-FFF2-40B4-BE49-F238E27FC236}">
                    <a16:creationId xmlns:a16="http://schemas.microsoft.com/office/drawing/2014/main" id="{FBFCBC87-F1C8-4BF1-ABF6-E1394CC9AFC3}"/>
                  </a:ext>
                </a:extLst>
              </p:cNvPr>
              <p:cNvSpPr/>
              <p:nvPr/>
            </p:nvSpPr>
            <p:spPr>
              <a:xfrm>
                <a:off x="1640632" y="2024844"/>
                <a:ext cx="5868532" cy="2614146"/>
              </a:xfrm>
              <a:prstGeom prst="rect">
                <a:avLst/>
              </a:prstGeom>
              <a:blipFill>
                <a:blip r:embed="rId2" cstate="print"/>
                <a:stretch>
                  <a:fillRect/>
                </a:stretch>
              </a:blipFill>
            </p:spPr>
            <p:txBody>
              <a:bodyPr wrap="square" lIns="0" tIns="0" rIns="0" bIns="0" rtlCol="0"/>
              <a:lstStyle/>
              <a:p>
                <a:pPr defTabSz="914400"/>
                <a:endParaRPr>
                  <a:solidFill>
                    <a:prstClr val="black"/>
                  </a:solidFill>
                  <a:latin typeface="Calibri"/>
                </a:endParaRPr>
              </a:p>
            </p:txBody>
          </p:sp>
          <p:sp>
            <p:nvSpPr>
              <p:cNvPr id="47" name="bk object 17">
                <a:extLst>
                  <a:ext uri="{FF2B5EF4-FFF2-40B4-BE49-F238E27FC236}">
                    <a16:creationId xmlns:a16="http://schemas.microsoft.com/office/drawing/2014/main" id="{8E55A8B5-27CE-4E07-99ED-760B254ED8C8}"/>
                  </a:ext>
                </a:extLst>
              </p:cNvPr>
              <p:cNvSpPr/>
              <p:nvPr/>
            </p:nvSpPr>
            <p:spPr>
              <a:xfrm>
                <a:off x="7653853" y="3975006"/>
                <a:ext cx="45085" cy="34925"/>
              </a:xfrm>
              <a:custGeom>
                <a:avLst/>
                <a:gdLst/>
                <a:ahLst/>
                <a:cxnLst/>
                <a:rect l="l" t="t" r="r" b="b"/>
                <a:pathLst>
                  <a:path w="45084" h="34925">
                    <a:moveTo>
                      <a:pt x="6096" y="0"/>
                    </a:moveTo>
                    <a:lnTo>
                      <a:pt x="0" y="2031"/>
                    </a:lnTo>
                    <a:lnTo>
                      <a:pt x="38608" y="34556"/>
                    </a:lnTo>
                    <a:lnTo>
                      <a:pt x="44704" y="34556"/>
                    </a:lnTo>
                    <a:lnTo>
                      <a:pt x="6096" y="0"/>
                    </a:lnTo>
                    <a:close/>
                  </a:path>
                </a:pathLst>
              </a:custGeom>
              <a:solidFill>
                <a:srgbClr val="D6D0CC"/>
              </a:solidFill>
            </p:spPr>
            <p:txBody>
              <a:bodyPr wrap="square" lIns="0" tIns="0" rIns="0" bIns="0" rtlCol="0"/>
              <a:lstStyle/>
              <a:p>
                <a:pPr defTabSz="914400"/>
                <a:endParaRPr>
                  <a:solidFill>
                    <a:prstClr val="black"/>
                  </a:solidFill>
                  <a:latin typeface="Calibri"/>
                </a:endParaRPr>
              </a:p>
            </p:txBody>
          </p:sp>
          <p:sp>
            <p:nvSpPr>
              <p:cNvPr id="48" name="bk object 18">
                <a:extLst>
                  <a:ext uri="{FF2B5EF4-FFF2-40B4-BE49-F238E27FC236}">
                    <a16:creationId xmlns:a16="http://schemas.microsoft.com/office/drawing/2014/main" id="{6F01F8FF-BD7B-4CE8-8CA0-D5D3884131BF}"/>
                  </a:ext>
                </a:extLst>
              </p:cNvPr>
              <p:cNvSpPr/>
              <p:nvPr/>
            </p:nvSpPr>
            <p:spPr>
              <a:xfrm>
                <a:off x="7653853" y="3975006"/>
                <a:ext cx="45085" cy="34925"/>
              </a:xfrm>
              <a:custGeom>
                <a:avLst/>
                <a:gdLst/>
                <a:ahLst/>
                <a:cxnLst/>
                <a:rect l="l" t="t" r="r" b="b"/>
                <a:pathLst>
                  <a:path w="45084" h="34925">
                    <a:moveTo>
                      <a:pt x="0" y="2031"/>
                    </a:moveTo>
                    <a:lnTo>
                      <a:pt x="6096" y="0"/>
                    </a:lnTo>
                    <a:lnTo>
                      <a:pt x="44704" y="34556"/>
                    </a:lnTo>
                    <a:lnTo>
                      <a:pt x="38608" y="34556"/>
                    </a:lnTo>
                    <a:lnTo>
                      <a:pt x="0" y="2031"/>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49" name="bk object 19">
                <a:extLst>
                  <a:ext uri="{FF2B5EF4-FFF2-40B4-BE49-F238E27FC236}">
                    <a16:creationId xmlns:a16="http://schemas.microsoft.com/office/drawing/2014/main" id="{6CB8F8BB-B053-41E8-A4B8-F6A0370D4798}"/>
                  </a:ext>
                </a:extLst>
              </p:cNvPr>
              <p:cNvSpPr/>
              <p:nvPr/>
            </p:nvSpPr>
            <p:spPr>
              <a:xfrm>
                <a:off x="7926114" y="3903888"/>
                <a:ext cx="24765" cy="36830"/>
              </a:xfrm>
              <a:custGeom>
                <a:avLst/>
                <a:gdLst/>
                <a:ahLst/>
                <a:cxnLst/>
                <a:rect l="l" t="t" r="r" b="b"/>
                <a:pathLst>
                  <a:path w="24765" h="36829">
                    <a:moveTo>
                      <a:pt x="4051" y="0"/>
                    </a:moveTo>
                    <a:lnTo>
                      <a:pt x="8115" y="10160"/>
                    </a:lnTo>
                    <a:lnTo>
                      <a:pt x="24371" y="4064"/>
                    </a:lnTo>
                    <a:lnTo>
                      <a:pt x="4051" y="0"/>
                    </a:lnTo>
                    <a:close/>
                  </a:path>
                  <a:path w="24765" h="36829">
                    <a:moveTo>
                      <a:pt x="2019" y="18288"/>
                    </a:moveTo>
                    <a:lnTo>
                      <a:pt x="0" y="34544"/>
                    </a:lnTo>
                    <a:lnTo>
                      <a:pt x="14211" y="36576"/>
                    </a:lnTo>
                    <a:lnTo>
                      <a:pt x="14211" y="28448"/>
                    </a:lnTo>
                    <a:lnTo>
                      <a:pt x="6083" y="24384"/>
                    </a:lnTo>
                    <a:lnTo>
                      <a:pt x="2019" y="18288"/>
                    </a:lnTo>
                    <a:close/>
                  </a:path>
                </a:pathLst>
              </a:custGeom>
              <a:solidFill>
                <a:srgbClr val="D6D0CC"/>
              </a:solidFill>
            </p:spPr>
            <p:txBody>
              <a:bodyPr wrap="square" lIns="0" tIns="0" rIns="0" bIns="0" rtlCol="0"/>
              <a:lstStyle/>
              <a:p>
                <a:pPr defTabSz="914400"/>
                <a:endParaRPr>
                  <a:solidFill>
                    <a:prstClr val="black"/>
                  </a:solidFill>
                  <a:latin typeface="Calibri"/>
                </a:endParaRPr>
              </a:p>
            </p:txBody>
          </p:sp>
          <p:sp>
            <p:nvSpPr>
              <p:cNvPr id="50" name="bk object 20">
                <a:extLst>
                  <a:ext uri="{FF2B5EF4-FFF2-40B4-BE49-F238E27FC236}">
                    <a16:creationId xmlns:a16="http://schemas.microsoft.com/office/drawing/2014/main" id="{EC0AC338-1313-45F4-8D7E-098CA3C2E692}"/>
                  </a:ext>
                </a:extLst>
              </p:cNvPr>
              <p:cNvSpPr/>
              <p:nvPr/>
            </p:nvSpPr>
            <p:spPr>
              <a:xfrm>
                <a:off x="7930165" y="3903888"/>
                <a:ext cx="20320" cy="10160"/>
              </a:xfrm>
              <a:custGeom>
                <a:avLst/>
                <a:gdLst/>
                <a:ahLst/>
                <a:cxnLst/>
                <a:rect l="l" t="t" r="r" b="b"/>
                <a:pathLst>
                  <a:path w="20320" h="10159">
                    <a:moveTo>
                      <a:pt x="0" y="0"/>
                    </a:moveTo>
                    <a:lnTo>
                      <a:pt x="20320" y="4064"/>
                    </a:lnTo>
                    <a:lnTo>
                      <a:pt x="4064" y="10160"/>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51" name="bk object 21">
                <a:extLst>
                  <a:ext uri="{FF2B5EF4-FFF2-40B4-BE49-F238E27FC236}">
                    <a16:creationId xmlns:a16="http://schemas.microsoft.com/office/drawing/2014/main" id="{4FBC71A4-A296-40BF-8B06-528FC0177452}"/>
                  </a:ext>
                </a:extLst>
              </p:cNvPr>
              <p:cNvSpPr/>
              <p:nvPr/>
            </p:nvSpPr>
            <p:spPr>
              <a:xfrm>
                <a:off x="7926114" y="3922175"/>
                <a:ext cx="14604" cy="18415"/>
              </a:xfrm>
              <a:custGeom>
                <a:avLst/>
                <a:gdLst/>
                <a:ahLst/>
                <a:cxnLst/>
                <a:rect l="l" t="t" r="r" b="b"/>
                <a:pathLst>
                  <a:path w="14604" h="18415">
                    <a:moveTo>
                      <a:pt x="6083" y="6096"/>
                    </a:moveTo>
                    <a:lnTo>
                      <a:pt x="14211" y="10160"/>
                    </a:lnTo>
                    <a:lnTo>
                      <a:pt x="14211" y="18288"/>
                    </a:lnTo>
                    <a:lnTo>
                      <a:pt x="0" y="16256"/>
                    </a:lnTo>
                    <a:lnTo>
                      <a:pt x="2019" y="0"/>
                    </a:lnTo>
                    <a:lnTo>
                      <a:pt x="6083" y="6096"/>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52" name="bk object 22">
                <a:extLst>
                  <a:ext uri="{FF2B5EF4-FFF2-40B4-BE49-F238E27FC236}">
                    <a16:creationId xmlns:a16="http://schemas.microsoft.com/office/drawing/2014/main" id="{6D94CB9C-17EC-4ABC-888B-4E5783BD29CE}"/>
                  </a:ext>
                </a:extLst>
              </p:cNvPr>
              <p:cNvSpPr/>
              <p:nvPr/>
            </p:nvSpPr>
            <p:spPr>
              <a:xfrm>
                <a:off x="7521806" y="4241182"/>
                <a:ext cx="290830" cy="231775"/>
              </a:xfrm>
              <a:custGeom>
                <a:avLst/>
                <a:gdLst/>
                <a:ahLst/>
                <a:cxnLst/>
                <a:rect l="l" t="t" r="r" b="b"/>
                <a:pathLst>
                  <a:path w="290829" h="231775">
                    <a:moveTo>
                      <a:pt x="217385" y="0"/>
                    </a:moveTo>
                    <a:lnTo>
                      <a:pt x="211289" y="2031"/>
                    </a:lnTo>
                    <a:lnTo>
                      <a:pt x="223469" y="62991"/>
                    </a:lnTo>
                    <a:lnTo>
                      <a:pt x="211289" y="83311"/>
                    </a:lnTo>
                    <a:lnTo>
                      <a:pt x="190969" y="93459"/>
                    </a:lnTo>
                    <a:lnTo>
                      <a:pt x="190969" y="97535"/>
                    </a:lnTo>
                    <a:lnTo>
                      <a:pt x="209245" y="109727"/>
                    </a:lnTo>
                    <a:lnTo>
                      <a:pt x="188937" y="132067"/>
                    </a:lnTo>
                    <a:lnTo>
                      <a:pt x="197065" y="136143"/>
                    </a:lnTo>
                    <a:lnTo>
                      <a:pt x="217385" y="128015"/>
                    </a:lnTo>
                    <a:lnTo>
                      <a:pt x="245821" y="101599"/>
                    </a:lnTo>
                    <a:lnTo>
                      <a:pt x="251929" y="91427"/>
                    </a:lnTo>
                    <a:lnTo>
                      <a:pt x="266141" y="91427"/>
                    </a:lnTo>
                    <a:lnTo>
                      <a:pt x="285308" y="69075"/>
                    </a:lnTo>
                    <a:lnTo>
                      <a:pt x="264109" y="69075"/>
                    </a:lnTo>
                    <a:lnTo>
                      <a:pt x="247853" y="60959"/>
                    </a:lnTo>
                    <a:lnTo>
                      <a:pt x="247853" y="52831"/>
                    </a:lnTo>
                    <a:lnTo>
                      <a:pt x="239737" y="52831"/>
                    </a:lnTo>
                    <a:lnTo>
                      <a:pt x="235661" y="46735"/>
                    </a:lnTo>
                    <a:lnTo>
                      <a:pt x="235661" y="18287"/>
                    </a:lnTo>
                    <a:lnTo>
                      <a:pt x="217385" y="0"/>
                    </a:lnTo>
                    <a:close/>
                  </a:path>
                  <a:path w="290829" h="231775">
                    <a:moveTo>
                      <a:pt x="284429" y="60959"/>
                    </a:moveTo>
                    <a:lnTo>
                      <a:pt x="264109" y="69075"/>
                    </a:lnTo>
                    <a:lnTo>
                      <a:pt x="285308" y="69075"/>
                    </a:lnTo>
                    <a:lnTo>
                      <a:pt x="290525" y="62991"/>
                    </a:lnTo>
                    <a:lnTo>
                      <a:pt x="284429" y="60959"/>
                    </a:lnTo>
                    <a:close/>
                  </a:path>
                  <a:path w="290829" h="231775">
                    <a:moveTo>
                      <a:pt x="247853" y="32511"/>
                    </a:moveTo>
                    <a:lnTo>
                      <a:pt x="239737" y="52831"/>
                    </a:lnTo>
                    <a:lnTo>
                      <a:pt x="247853" y="52831"/>
                    </a:lnTo>
                    <a:lnTo>
                      <a:pt x="247853" y="32511"/>
                    </a:lnTo>
                    <a:close/>
                  </a:path>
                  <a:path w="290829" h="231775">
                    <a:moveTo>
                      <a:pt x="160502" y="115811"/>
                    </a:moveTo>
                    <a:lnTo>
                      <a:pt x="144233" y="132067"/>
                    </a:lnTo>
                    <a:lnTo>
                      <a:pt x="127990" y="140195"/>
                    </a:lnTo>
                    <a:lnTo>
                      <a:pt x="111734" y="158483"/>
                    </a:lnTo>
                    <a:lnTo>
                      <a:pt x="81254" y="172719"/>
                    </a:lnTo>
                    <a:lnTo>
                      <a:pt x="50787" y="182867"/>
                    </a:lnTo>
                    <a:lnTo>
                      <a:pt x="22339" y="199135"/>
                    </a:lnTo>
                    <a:lnTo>
                      <a:pt x="0" y="217411"/>
                    </a:lnTo>
                    <a:lnTo>
                      <a:pt x="2019" y="223519"/>
                    </a:lnTo>
                    <a:lnTo>
                      <a:pt x="26403" y="231635"/>
                    </a:lnTo>
                    <a:lnTo>
                      <a:pt x="46723" y="231635"/>
                    </a:lnTo>
                    <a:lnTo>
                      <a:pt x="71094" y="219443"/>
                    </a:lnTo>
                    <a:lnTo>
                      <a:pt x="103606" y="186943"/>
                    </a:lnTo>
                    <a:lnTo>
                      <a:pt x="123926" y="178803"/>
                    </a:lnTo>
                    <a:lnTo>
                      <a:pt x="138150" y="178803"/>
                    </a:lnTo>
                    <a:lnTo>
                      <a:pt x="134073" y="168643"/>
                    </a:lnTo>
                    <a:lnTo>
                      <a:pt x="176745" y="140195"/>
                    </a:lnTo>
                    <a:lnTo>
                      <a:pt x="178777" y="123951"/>
                    </a:lnTo>
                    <a:lnTo>
                      <a:pt x="160502" y="115811"/>
                    </a:lnTo>
                    <a:close/>
                  </a:path>
                  <a:path w="290829" h="231775">
                    <a:moveTo>
                      <a:pt x="138150" y="178803"/>
                    </a:moveTo>
                    <a:lnTo>
                      <a:pt x="123926" y="178803"/>
                    </a:lnTo>
                    <a:lnTo>
                      <a:pt x="130009" y="180835"/>
                    </a:lnTo>
                    <a:lnTo>
                      <a:pt x="138150" y="178803"/>
                    </a:lnTo>
                    <a:close/>
                  </a:path>
                </a:pathLst>
              </a:custGeom>
              <a:solidFill>
                <a:srgbClr val="D6D0CC"/>
              </a:solidFill>
            </p:spPr>
            <p:txBody>
              <a:bodyPr wrap="square" lIns="0" tIns="0" rIns="0" bIns="0" rtlCol="0"/>
              <a:lstStyle/>
              <a:p>
                <a:pPr defTabSz="914400"/>
                <a:endParaRPr>
                  <a:solidFill>
                    <a:prstClr val="black"/>
                  </a:solidFill>
                  <a:latin typeface="Calibri"/>
                </a:endParaRPr>
              </a:p>
            </p:txBody>
          </p:sp>
          <p:sp>
            <p:nvSpPr>
              <p:cNvPr id="53" name="bk object 23">
                <a:extLst>
                  <a:ext uri="{FF2B5EF4-FFF2-40B4-BE49-F238E27FC236}">
                    <a16:creationId xmlns:a16="http://schemas.microsoft.com/office/drawing/2014/main" id="{94B2D2E6-A7B0-4252-85BE-29BCDEA84437}"/>
                  </a:ext>
                </a:extLst>
              </p:cNvPr>
              <p:cNvSpPr/>
              <p:nvPr/>
            </p:nvSpPr>
            <p:spPr>
              <a:xfrm>
                <a:off x="7520218" y="4239595"/>
                <a:ext cx="293700" cy="234810"/>
              </a:xfrm>
              <a:prstGeom prst="rect">
                <a:avLst/>
              </a:prstGeom>
              <a:blipFill>
                <a:blip r:embed="rId3" cstate="print"/>
                <a:stretch>
                  <a:fillRect/>
                </a:stretch>
              </a:blipFill>
            </p:spPr>
            <p:txBody>
              <a:bodyPr wrap="square" lIns="0" tIns="0" rIns="0" bIns="0" rtlCol="0"/>
              <a:lstStyle/>
              <a:p>
                <a:pPr defTabSz="914400"/>
                <a:endParaRPr>
                  <a:solidFill>
                    <a:prstClr val="black"/>
                  </a:solidFill>
                  <a:latin typeface="Calibri"/>
                </a:endParaRPr>
              </a:p>
            </p:txBody>
          </p:sp>
          <p:sp>
            <p:nvSpPr>
              <p:cNvPr id="54" name="bk object 24">
                <a:extLst>
                  <a:ext uri="{FF2B5EF4-FFF2-40B4-BE49-F238E27FC236}">
                    <a16:creationId xmlns:a16="http://schemas.microsoft.com/office/drawing/2014/main" id="{9FD6FAB6-EA64-42A5-8D16-F90E615E6265}"/>
                  </a:ext>
                </a:extLst>
              </p:cNvPr>
              <p:cNvSpPr/>
              <p:nvPr/>
            </p:nvSpPr>
            <p:spPr>
              <a:xfrm>
                <a:off x="7718875" y="3873410"/>
                <a:ext cx="30480" cy="36830"/>
              </a:xfrm>
              <a:custGeom>
                <a:avLst/>
                <a:gdLst/>
                <a:ahLst/>
                <a:cxnLst/>
                <a:rect l="l" t="t" r="r" b="b"/>
                <a:pathLst>
                  <a:path w="30479" h="36829">
                    <a:moveTo>
                      <a:pt x="22339" y="32511"/>
                    </a:moveTo>
                    <a:lnTo>
                      <a:pt x="24371" y="36575"/>
                    </a:lnTo>
                    <a:lnTo>
                      <a:pt x="30480" y="36575"/>
                    </a:lnTo>
                    <a:lnTo>
                      <a:pt x="22339" y="32511"/>
                    </a:lnTo>
                    <a:close/>
                  </a:path>
                  <a:path w="30479" h="36829">
                    <a:moveTo>
                      <a:pt x="0" y="0"/>
                    </a:moveTo>
                    <a:lnTo>
                      <a:pt x="2019" y="14236"/>
                    </a:lnTo>
                    <a:lnTo>
                      <a:pt x="12179" y="22351"/>
                    </a:lnTo>
                    <a:lnTo>
                      <a:pt x="18288" y="14236"/>
                    </a:lnTo>
                    <a:lnTo>
                      <a:pt x="0" y="0"/>
                    </a:lnTo>
                    <a:close/>
                  </a:path>
                </a:pathLst>
              </a:custGeom>
              <a:solidFill>
                <a:srgbClr val="D6D0CC"/>
              </a:solidFill>
            </p:spPr>
            <p:txBody>
              <a:bodyPr wrap="square" lIns="0" tIns="0" rIns="0" bIns="0" rtlCol="0"/>
              <a:lstStyle/>
              <a:p>
                <a:pPr defTabSz="914400"/>
                <a:endParaRPr>
                  <a:solidFill>
                    <a:prstClr val="black"/>
                  </a:solidFill>
                  <a:latin typeface="Calibri"/>
                </a:endParaRPr>
              </a:p>
            </p:txBody>
          </p:sp>
          <p:sp>
            <p:nvSpPr>
              <p:cNvPr id="55" name="bk object 25">
                <a:extLst>
                  <a:ext uri="{FF2B5EF4-FFF2-40B4-BE49-F238E27FC236}">
                    <a16:creationId xmlns:a16="http://schemas.microsoft.com/office/drawing/2014/main" id="{66AC719C-6ADB-4DAE-BBAB-D710D24F037F}"/>
                  </a:ext>
                </a:extLst>
              </p:cNvPr>
              <p:cNvSpPr/>
              <p:nvPr/>
            </p:nvSpPr>
            <p:spPr>
              <a:xfrm>
                <a:off x="7741215" y="3905922"/>
                <a:ext cx="8255" cy="4445"/>
              </a:xfrm>
              <a:custGeom>
                <a:avLst/>
                <a:gdLst/>
                <a:ahLst/>
                <a:cxnLst/>
                <a:rect l="l" t="t" r="r" b="b"/>
                <a:pathLst>
                  <a:path w="8254" h="4445">
                    <a:moveTo>
                      <a:pt x="0" y="0"/>
                    </a:moveTo>
                    <a:lnTo>
                      <a:pt x="8140" y="4064"/>
                    </a:lnTo>
                    <a:lnTo>
                      <a:pt x="2032" y="4064"/>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56" name="bk object 26">
                <a:extLst>
                  <a:ext uri="{FF2B5EF4-FFF2-40B4-BE49-F238E27FC236}">
                    <a16:creationId xmlns:a16="http://schemas.microsoft.com/office/drawing/2014/main" id="{91558D7D-217B-49EE-A196-0EC9F943D323}"/>
                  </a:ext>
                </a:extLst>
              </p:cNvPr>
              <p:cNvSpPr/>
              <p:nvPr/>
            </p:nvSpPr>
            <p:spPr>
              <a:xfrm>
                <a:off x="7718875" y="3873410"/>
                <a:ext cx="18415" cy="22860"/>
              </a:xfrm>
              <a:custGeom>
                <a:avLst/>
                <a:gdLst/>
                <a:ahLst/>
                <a:cxnLst/>
                <a:rect l="l" t="t" r="r" b="b"/>
                <a:pathLst>
                  <a:path w="18415" h="22859">
                    <a:moveTo>
                      <a:pt x="0" y="0"/>
                    </a:moveTo>
                    <a:lnTo>
                      <a:pt x="18288" y="14236"/>
                    </a:lnTo>
                    <a:lnTo>
                      <a:pt x="12179" y="22351"/>
                    </a:lnTo>
                    <a:lnTo>
                      <a:pt x="2019" y="14236"/>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57" name="bk object 27">
                <a:extLst>
                  <a:ext uri="{FF2B5EF4-FFF2-40B4-BE49-F238E27FC236}">
                    <a16:creationId xmlns:a16="http://schemas.microsoft.com/office/drawing/2014/main" id="{8B1CA3E3-5697-4782-879C-D38E61860629}"/>
                  </a:ext>
                </a:extLst>
              </p:cNvPr>
              <p:cNvSpPr/>
              <p:nvPr/>
            </p:nvSpPr>
            <p:spPr>
              <a:xfrm>
                <a:off x="1365914" y="3744518"/>
                <a:ext cx="44450" cy="44450"/>
              </a:xfrm>
              <a:custGeom>
                <a:avLst/>
                <a:gdLst/>
                <a:ahLst/>
                <a:cxnLst/>
                <a:rect l="l" t="t" r="r" b="b"/>
                <a:pathLst>
                  <a:path w="44450" h="44450">
                    <a:moveTo>
                      <a:pt x="22225" y="0"/>
                    </a:moveTo>
                    <a:lnTo>
                      <a:pt x="13571" y="1745"/>
                    </a:lnTo>
                    <a:lnTo>
                      <a:pt x="6507" y="6507"/>
                    </a:lnTo>
                    <a:lnTo>
                      <a:pt x="1745" y="13571"/>
                    </a:lnTo>
                    <a:lnTo>
                      <a:pt x="0" y="22224"/>
                    </a:lnTo>
                    <a:lnTo>
                      <a:pt x="1745" y="30873"/>
                    </a:lnTo>
                    <a:lnTo>
                      <a:pt x="6507" y="37938"/>
                    </a:lnTo>
                    <a:lnTo>
                      <a:pt x="13571" y="42702"/>
                    </a:lnTo>
                    <a:lnTo>
                      <a:pt x="22225" y="44449"/>
                    </a:lnTo>
                    <a:lnTo>
                      <a:pt x="30873" y="42702"/>
                    </a:lnTo>
                    <a:lnTo>
                      <a:pt x="37938" y="37938"/>
                    </a:lnTo>
                    <a:lnTo>
                      <a:pt x="42702" y="30873"/>
                    </a:lnTo>
                    <a:lnTo>
                      <a:pt x="44450" y="22224"/>
                    </a:lnTo>
                    <a:lnTo>
                      <a:pt x="42702" y="13571"/>
                    </a:lnTo>
                    <a:lnTo>
                      <a:pt x="37938" y="6507"/>
                    </a:lnTo>
                    <a:lnTo>
                      <a:pt x="30873" y="1745"/>
                    </a:lnTo>
                    <a:lnTo>
                      <a:pt x="22225" y="0"/>
                    </a:lnTo>
                    <a:close/>
                  </a:path>
                </a:pathLst>
              </a:custGeom>
              <a:solidFill>
                <a:srgbClr val="D6D0CC"/>
              </a:solidFill>
            </p:spPr>
            <p:txBody>
              <a:bodyPr wrap="square" lIns="0" tIns="0" rIns="0" bIns="0" rtlCol="0"/>
              <a:lstStyle/>
              <a:p>
                <a:pPr defTabSz="914400"/>
                <a:endParaRPr>
                  <a:solidFill>
                    <a:prstClr val="black"/>
                  </a:solidFill>
                  <a:latin typeface="Calibri"/>
                </a:endParaRPr>
              </a:p>
            </p:txBody>
          </p:sp>
          <p:sp>
            <p:nvSpPr>
              <p:cNvPr id="58" name="bk object 28">
                <a:extLst>
                  <a:ext uri="{FF2B5EF4-FFF2-40B4-BE49-F238E27FC236}">
                    <a16:creationId xmlns:a16="http://schemas.microsoft.com/office/drawing/2014/main" id="{583D2D38-7870-4F68-9632-328D669C0FCE}"/>
                  </a:ext>
                </a:extLst>
              </p:cNvPr>
              <p:cNvSpPr/>
              <p:nvPr/>
            </p:nvSpPr>
            <p:spPr>
              <a:xfrm>
                <a:off x="1365914" y="3744518"/>
                <a:ext cx="44450" cy="44450"/>
              </a:xfrm>
              <a:custGeom>
                <a:avLst/>
                <a:gdLst/>
                <a:ahLst/>
                <a:cxnLst/>
                <a:rect l="l" t="t" r="r" b="b"/>
                <a:pathLst>
                  <a:path w="44450" h="44450">
                    <a:moveTo>
                      <a:pt x="0" y="22224"/>
                    </a:moveTo>
                    <a:lnTo>
                      <a:pt x="1745" y="30873"/>
                    </a:lnTo>
                    <a:lnTo>
                      <a:pt x="6507" y="37938"/>
                    </a:lnTo>
                    <a:lnTo>
                      <a:pt x="13571" y="42702"/>
                    </a:lnTo>
                    <a:lnTo>
                      <a:pt x="22225" y="44449"/>
                    </a:lnTo>
                    <a:lnTo>
                      <a:pt x="30873" y="42702"/>
                    </a:lnTo>
                    <a:lnTo>
                      <a:pt x="37938" y="37938"/>
                    </a:lnTo>
                    <a:lnTo>
                      <a:pt x="42702" y="30873"/>
                    </a:lnTo>
                    <a:lnTo>
                      <a:pt x="44450" y="22224"/>
                    </a:lnTo>
                    <a:lnTo>
                      <a:pt x="42702" y="13571"/>
                    </a:lnTo>
                    <a:lnTo>
                      <a:pt x="37938" y="6507"/>
                    </a:lnTo>
                    <a:lnTo>
                      <a:pt x="30873" y="1745"/>
                    </a:lnTo>
                    <a:lnTo>
                      <a:pt x="22225" y="0"/>
                    </a:lnTo>
                    <a:lnTo>
                      <a:pt x="13571" y="1745"/>
                    </a:lnTo>
                    <a:lnTo>
                      <a:pt x="6507" y="6507"/>
                    </a:lnTo>
                    <a:lnTo>
                      <a:pt x="1745" y="13571"/>
                    </a:lnTo>
                    <a:lnTo>
                      <a:pt x="0" y="22224"/>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59" name="bk object 29">
                <a:extLst>
                  <a:ext uri="{FF2B5EF4-FFF2-40B4-BE49-F238E27FC236}">
                    <a16:creationId xmlns:a16="http://schemas.microsoft.com/office/drawing/2014/main" id="{21CBEC09-5ED4-4636-B4C9-84B8C526CED2}"/>
                  </a:ext>
                </a:extLst>
              </p:cNvPr>
              <p:cNvSpPr/>
              <p:nvPr/>
            </p:nvSpPr>
            <p:spPr>
              <a:xfrm>
                <a:off x="1347627" y="3948723"/>
                <a:ext cx="44450" cy="44450"/>
              </a:xfrm>
              <a:custGeom>
                <a:avLst/>
                <a:gdLst/>
                <a:ahLst/>
                <a:cxnLst/>
                <a:rect l="l" t="t" r="r" b="b"/>
                <a:pathLst>
                  <a:path w="44450" h="44450">
                    <a:moveTo>
                      <a:pt x="22225" y="0"/>
                    </a:moveTo>
                    <a:lnTo>
                      <a:pt x="13571" y="1745"/>
                    </a:lnTo>
                    <a:lnTo>
                      <a:pt x="6507" y="6507"/>
                    </a:lnTo>
                    <a:lnTo>
                      <a:pt x="1745" y="13571"/>
                    </a:lnTo>
                    <a:lnTo>
                      <a:pt x="0" y="22225"/>
                    </a:ln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60" name="bk object 30">
                <a:extLst>
                  <a:ext uri="{FF2B5EF4-FFF2-40B4-BE49-F238E27FC236}">
                    <a16:creationId xmlns:a16="http://schemas.microsoft.com/office/drawing/2014/main" id="{8B34FE97-88E2-4B9A-A981-D68274E02AE7}"/>
                  </a:ext>
                </a:extLst>
              </p:cNvPr>
              <p:cNvSpPr/>
              <p:nvPr/>
            </p:nvSpPr>
            <p:spPr>
              <a:xfrm>
                <a:off x="1347627" y="3948723"/>
                <a:ext cx="44450" cy="44450"/>
              </a:xfrm>
              <a:custGeom>
                <a:avLst/>
                <a:gdLst/>
                <a:ahLst/>
                <a:cxnLst/>
                <a:rect l="l" t="t" r="r" b="b"/>
                <a:pathLst>
                  <a:path w="44450" h="44450">
                    <a:moveTo>
                      <a:pt x="0" y="22225"/>
                    </a:moveTo>
                    <a:lnTo>
                      <a:pt x="1745" y="30873"/>
                    </a:lnTo>
                    <a:lnTo>
                      <a:pt x="6507" y="37938"/>
                    </a:lnTo>
                    <a:lnTo>
                      <a:pt x="13571" y="42702"/>
                    </a:lnTo>
                    <a:lnTo>
                      <a:pt x="22225" y="44450"/>
                    </a:lnTo>
                    <a:lnTo>
                      <a:pt x="30873" y="42702"/>
                    </a:lnTo>
                    <a:lnTo>
                      <a:pt x="37938" y="37938"/>
                    </a:lnTo>
                    <a:lnTo>
                      <a:pt x="42702" y="30873"/>
                    </a:lnTo>
                    <a:lnTo>
                      <a:pt x="44450" y="22225"/>
                    </a:lnTo>
                    <a:lnTo>
                      <a:pt x="42702" y="13571"/>
                    </a:lnTo>
                    <a:lnTo>
                      <a:pt x="37938" y="6507"/>
                    </a:lnTo>
                    <a:lnTo>
                      <a:pt x="30873" y="1745"/>
                    </a:lnTo>
                    <a:lnTo>
                      <a:pt x="22225" y="0"/>
                    </a:lnTo>
                    <a:lnTo>
                      <a:pt x="13571" y="1745"/>
                    </a:lnTo>
                    <a:lnTo>
                      <a:pt x="6507" y="6507"/>
                    </a:lnTo>
                    <a:lnTo>
                      <a:pt x="1745" y="13571"/>
                    </a:lnTo>
                    <a:lnTo>
                      <a:pt x="0" y="22225"/>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61" name="bk object 31">
                <a:extLst>
                  <a:ext uri="{FF2B5EF4-FFF2-40B4-BE49-F238E27FC236}">
                    <a16:creationId xmlns:a16="http://schemas.microsoft.com/office/drawing/2014/main" id="{EA010C8D-9B00-4BE0-B578-67F0E0293CA0}"/>
                  </a:ext>
                </a:extLst>
              </p:cNvPr>
              <p:cNvSpPr/>
              <p:nvPr/>
            </p:nvSpPr>
            <p:spPr>
              <a:xfrm>
                <a:off x="1372003" y="3830863"/>
                <a:ext cx="44450" cy="44450"/>
              </a:xfrm>
              <a:custGeom>
                <a:avLst/>
                <a:gdLst/>
                <a:ahLst/>
                <a:cxnLst/>
                <a:rect l="l" t="t" r="r" b="b"/>
                <a:pathLst>
                  <a:path w="44450"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62" name="bk object 32">
                <a:extLst>
                  <a:ext uri="{FF2B5EF4-FFF2-40B4-BE49-F238E27FC236}">
                    <a16:creationId xmlns:a16="http://schemas.microsoft.com/office/drawing/2014/main" id="{864702E5-3EFC-4FF4-9FD0-211DDF84C9F4}"/>
                  </a:ext>
                </a:extLst>
              </p:cNvPr>
              <p:cNvSpPr/>
              <p:nvPr/>
            </p:nvSpPr>
            <p:spPr>
              <a:xfrm>
                <a:off x="1372003" y="3830863"/>
                <a:ext cx="44450" cy="44450"/>
              </a:xfrm>
              <a:custGeom>
                <a:avLst/>
                <a:gdLst/>
                <a:ahLst/>
                <a:cxnLst/>
                <a:rect l="l" t="t" r="r" b="b"/>
                <a:pathLst>
                  <a:path w="44450" h="44450">
                    <a:moveTo>
                      <a:pt x="0" y="22225"/>
                    </a:move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lnTo>
                      <a:pt x="13576" y="1747"/>
                    </a:lnTo>
                    <a:lnTo>
                      <a:pt x="6511" y="6511"/>
                    </a:lnTo>
                    <a:lnTo>
                      <a:pt x="1747" y="13576"/>
                    </a:lnTo>
                    <a:lnTo>
                      <a:pt x="0" y="22225"/>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63" name="bk object 33">
                <a:extLst>
                  <a:ext uri="{FF2B5EF4-FFF2-40B4-BE49-F238E27FC236}">
                    <a16:creationId xmlns:a16="http://schemas.microsoft.com/office/drawing/2014/main" id="{28A48BC5-4B0B-4557-934A-C511465BCF01}"/>
                  </a:ext>
                </a:extLst>
              </p:cNvPr>
              <p:cNvSpPr/>
              <p:nvPr/>
            </p:nvSpPr>
            <p:spPr>
              <a:xfrm>
                <a:off x="1434989" y="3932463"/>
                <a:ext cx="44450" cy="44450"/>
              </a:xfrm>
              <a:custGeom>
                <a:avLst/>
                <a:gdLst/>
                <a:ahLst/>
                <a:cxnLst/>
                <a:rect l="l" t="t" r="r" b="b"/>
                <a:pathLst>
                  <a:path w="44450" h="44450">
                    <a:moveTo>
                      <a:pt x="22225" y="0"/>
                    </a:moveTo>
                    <a:lnTo>
                      <a:pt x="13571" y="1745"/>
                    </a:lnTo>
                    <a:lnTo>
                      <a:pt x="6507" y="6507"/>
                    </a:lnTo>
                    <a:lnTo>
                      <a:pt x="1745" y="13571"/>
                    </a:lnTo>
                    <a:lnTo>
                      <a:pt x="0" y="22225"/>
                    </a:ln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close/>
                  </a:path>
                </a:pathLst>
              </a:custGeom>
              <a:solidFill>
                <a:srgbClr val="D5DFE5"/>
              </a:solidFill>
            </p:spPr>
            <p:txBody>
              <a:bodyPr wrap="square" lIns="0" tIns="0" rIns="0" bIns="0" rtlCol="0"/>
              <a:lstStyle/>
              <a:p>
                <a:pPr defTabSz="914400"/>
                <a:endParaRPr>
                  <a:solidFill>
                    <a:prstClr val="black"/>
                  </a:solidFill>
                  <a:latin typeface="Calibri"/>
                </a:endParaRPr>
              </a:p>
            </p:txBody>
          </p:sp>
          <p:sp>
            <p:nvSpPr>
              <p:cNvPr id="64" name="bk object 34">
                <a:extLst>
                  <a:ext uri="{FF2B5EF4-FFF2-40B4-BE49-F238E27FC236}">
                    <a16:creationId xmlns:a16="http://schemas.microsoft.com/office/drawing/2014/main" id="{082442BF-568B-4B99-BA37-16B2090B8FF4}"/>
                  </a:ext>
                </a:extLst>
              </p:cNvPr>
              <p:cNvSpPr/>
              <p:nvPr/>
            </p:nvSpPr>
            <p:spPr>
              <a:xfrm>
                <a:off x="1434989" y="3932463"/>
                <a:ext cx="44450" cy="44450"/>
              </a:xfrm>
              <a:custGeom>
                <a:avLst/>
                <a:gdLst/>
                <a:ahLst/>
                <a:cxnLst/>
                <a:rect l="l" t="t" r="r" b="b"/>
                <a:pathLst>
                  <a:path w="44450" h="44450">
                    <a:moveTo>
                      <a:pt x="0" y="22225"/>
                    </a:moveTo>
                    <a:lnTo>
                      <a:pt x="1745" y="30878"/>
                    </a:lnTo>
                    <a:lnTo>
                      <a:pt x="6507" y="37942"/>
                    </a:lnTo>
                    <a:lnTo>
                      <a:pt x="13571" y="42704"/>
                    </a:lnTo>
                    <a:lnTo>
                      <a:pt x="22225" y="44450"/>
                    </a:lnTo>
                    <a:lnTo>
                      <a:pt x="30873" y="42704"/>
                    </a:lnTo>
                    <a:lnTo>
                      <a:pt x="37938" y="37942"/>
                    </a:lnTo>
                    <a:lnTo>
                      <a:pt x="42702" y="30878"/>
                    </a:lnTo>
                    <a:lnTo>
                      <a:pt x="44450" y="22225"/>
                    </a:lnTo>
                    <a:lnTo>
                      <a:pt x="42702" y="13571"/>
                    </a:lnTo>
                    <a:lnTo>
                      <a:pt x="37938" y="6507"/>
                    </a:lnTo>
                    <a:lnTo>
                      <a:pt x="30873" y="1745"/>
                    </a:lnTo>
                    <a:lnTo>
                      <a:pt x="22225" y="0"/>
                    </a:lnTo>
                    <a:lnTo>
                      <a:pt x="13571" y="1745"/>
                    </a:lnTo>
                    <a:lnTo>
                      <a:pt x="6507" y="6507"/>
                    </a:lnTo>
                    <a:lnTo>
                      <a:pt x="1745" y="13571"/>
                    </a:lnTo>
                    <a:lnTo>
                      <a:pt x="0" y="22225"/>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65" name="bk object 35">
                <a:extLst>
                  <a:ext uri="{FF2B5EF4-FFF2-40B4-BE49-F238E27FC236}">
                    <a16:creationId xmlns:a16="http://schemas.microsoft.com/office/drawing/2014/main" id="{F9B3A3D9-6374-4806-8AED-2D56174EF9EB}"/>
                  </a:ext>
                </a:extLst>
              </p:cNvPr>
              <p:cNvSpPr/>
              <p:nvPr/>
            </p:nvSpPr>
            <p:spPr>
              <a:xfrm>
                <a:off x="7609279" y="3737400"/>
                <a:ext cx="44450" cy="44450"/>
              </a:xfrm>
              <a:custGeom>
                <a:avLst/>
                <a:gdLst/>
                <a:ahLst/>
                <a:cxnLst/>
                <a:rect l="l" t="t" r="r" b="b"/>
                <a:pathLst>
                  <a:path w="44450" h="44450">
                    <a:moveTo>
                      <a:pt x="22225" y="0"/>
                    </a:moveTo>
                    <a:lnTo>
                      <a:pt x="13576" y="1747"/>
                    </a:lnTo>
                    <a:lnTo>
                      <a:pt x="6511" y="6511"/>
                    </a:lnTo>
                    <a:lnTo>
                      <a:pt x="1747" y="13576"/>
                    </a:lnTo>
                    <a:lnTo>
                      <a:pt x="0" y="22225"/>
                    </a:ln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66" name="bk object 36">
                <a:extLst>
                  <a:ext uri="{FF2B5EF4-FFF2-40B4-BE49-F238E27FC236}">
                    <a16:creationId xmlns:a16="http://schemas.microsoft.com/office/drawing/2014/main" id="{B5679828-5164-4B14-A38C-C048342AEA43}"/>
                  </a:ext>
                </a:extLst>
              </p:cNvPr>
              <p:cNvSpPr/>
              <p:nvPr/>
            </p:nvSpPr>
            <p:spPr>
              <a:xfrm>
                <a:off x="7609279" y="3737400"/>
                <a:ext cx="44450" cy="44450"/>
              </a:xfrm>
              <a:custGeom>
                <a:avLst/>
                <a:gdLst/>
                <a:ahLst/>
                <a:cxnLst/>
                <a:rect l="l" t="t" r="r" b="b"/>
                <a:pathLst>
                  <a:path w="44450" h="44450">
                    <a:moveTo>
                      <a:pt x="0" y="22225"/>
                    </a:moveTo>
                    <a:lnTo>
                      <a:pt x="1747" y="30878"/>
                    </a:lnTo>
                    <a:lnTo>
                      <a:pt x="6511" y="37942"/>
                    </a:lnTo>
                    <a:lnTo>
                      <a:pt x="13576" y="42704"/>
                    </a:lnTo>
                    <a:lnTo>
                      <a:pt x="22225" y="44450"/>
                    </a:lnTo>
                    <a:lnTo>
                      <a:pt x="30878" y="42704"/>
                    </a:lnTo>
                    <a:lnTo>
                      <a:pt x="37942" y="37942"/>
                    </a:lnTo>
                    <a:lnTo>
                      <a:pt x="42704" y="30878"/>
                    </a:lnTo>
                    <a:lnTo>
                      <a:pt x="44450" y="22225"/>
                    </a:lnTo>
                    <a:lnTo>
                      <a:pt x="42704" y="13576"/>
                    </a:lnTo>
                    <a:lnTo>
                      <a:pt x="37942" y="6511"/>
                    </a:lnTo>
                    <a:lnTo>
                      <a:pt x="30878" y="1747"/>
                    </a:lnTo>
                    <a:lnTo>
                      <a:pt x="22225" y="0"/>
                    </a:lnTo>
                    <a:lnTo>
                      <a:pt x="13576" y="1747"/>
                    </a:lnTo>
                    <a:lnTo>
                      <a:pt x="6511" y="6511"/>
                    </a:lnTo>
                    <a:lnTo>
                      <a:pt x="1747" y="13576"/>
                    </a:lnTo>
                    <a:lnTo>
                      <a:pt x="0" y="22225"/>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67" name="bk object 37">
                <a:extLst>
                  <a:ext uri="{FF2B5EF4-FFF2-40B4-BE49-F238E27FC236}">
                    <a16:creationId xmlns:a16="http://schemas.microsoft.com/office/drawing/2014/main" id="{ACBB1B5F-5A09-4EB5-BE19-337D66C834D0}"/>
                  </a:ext>
                </a:extLst>
              </p:cNvPr>
              <p:cNvSpPr/>
              <p:nvPr/>
            </p:nvSpPr>
            <p:spPr>
              <a:xfrm>
                <a:off x="7913023" y="3715050"/>
                <a:ext cx="44450" cy="44450"/>
              </a:xfrm>
              <a:custGeom>
                <a:avLst/>
                <a:gdLst/>
                <a:ahLst/>
                <a:cxnLst/>
                <a:rect l="l" t="t" r="r" b="b"/>
                <a:pathLst>
                  <a:path w="44450" h="44450">
                    <a:moveTo>
                      <a:pt x="22225" y="0"/>
                    </a:moveTo>
                    <a:lnTo>
                      <a:pt x="13571" y="1747"/>
                    </a:lnTo>
                    <a:lnTo>
                      <a:pt x="6507" y="6511"/>
                    </a:lnTo>
                    <a:lnTo>
                      <a:pt x="1745" y="13576"/>
                    </a:lnTo>
                    <a:lnTo>
                      <a:pt x="0" y="22224"/>
                    </a:lnTo>
                    <a:lnTo>
                      <a:pt x="1745" y="30878"/>
                    </a:lnTo>
                    <a:lnTo>
                      <a:pt x="6507" y="37942"/>
                    </a:lnTo>
                    <a:lnTo>
                      <a:pt x="13571" y="42704"/>
                    </a:lnTo>
                    <a:lnTo>
                      <a:pt x="22225" y="44449"/>
                    </a:lnTo>
                    <a:lnTo>
                      <a:pt x="30873" y="42704"/>
                    </a:lnTo>
                    <a:lnTo>
                      <a:pt x="37938" y="37942"/>
                    </a:lnTo>
                    <a:lnTo>
                      <a:pt x="42702" y="30878"/>
                    </a:lnTo>
                    <a:lnTo>
                      <a:pt x="44450" y="22224"/>
                    </a:lnTo>
                    <a:lnTo>
                      <a:pt x="42702" y="13576"/>
                    </a:lnTo>
                    <a:lnTo>
                      <a:pt x="37938" y="6511"/>
                    </a:lnTo>
                    <a:lnTo>
                      <a:pt x="30873" y="1747"/>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68" name="bk object 38">
                <a:extLst>
                  <a:ext uri="{FF2B5EF4-FFF2-40B4-BE49-F238E27FC236}">
                    <a16:creationId xmlns:a16="http://schemas.microsoft.com/office/drawing/2014/main" id="{E0A6584F-F542-4FD5-8953-C43149C2D6CB}"/>
                  </a:ext>
                </a:extLst>
              </p:cNvPr>
              <p:cNvSpPr/>
              <p:nvPr/>
            </p:nvSpPr>
            <p:spPr>
              <a:xfrm>
                <a:off x="7913023" y="3715050"/>
                <a:ext cx="44450" cy="44450"/>
              </a:xfrm>
              <a:custGeom>
                <a:avLst/>
                <a:gdLst/>
                <a:ahLst/>
                <a:cxnLst/>
                <a:rect l="l" t="t" r="r" b="b"/>
                <a:pathLst>
                  <a:path w="44450" h="44450">
                    <a:moveTo>
                      <a:pt x="0" y="22224"/>
                    </a:moveTo>
                    <a:lnTo>
                      <a:pt x="1745" y="30878"/>
                    </a:lnTo>
                    <a:lnTo>
                      <a:pt x="6507" y="37942"/>
                    </a:lnTo>
                    <a:lnTo>
                      <a:pt x="13571" y="42704"/>
                    </a:lnTo>
                    <a:lnTo>
                      <a:pt x="22225" y="44449"/>
                    </a:lnTo>
                    <a:lnTo>
                      <a:pt x="30873" y="42704"/>
                    </a:lnTo>
                    <a:lnTo>
                      <a:pt x="37938" y="37942"/>
                    </a:lnTo>
                    <a:lnTo>
                      <a:pt x="42702" y="30878"/>
                    </a:lnTo>
                    <a:lnTo>
                      <a:pt x="44450" y="22224"/>
                    </a:lnTo>
                    <a:lnTo>
                      <a:pt x="42702" y="13576"/>
                    </a:lnTo>
                    <a:lnTo>
                      <a:pt x="37938" y="6511"/>
                    </a:lnTo>
                    <a:lnTo>
                      <a:pt x="30873" y="1747"/>
                    </a:lnTo>
                    <a:lnTo>
                      <a:pt x="22225" y="0"/>
                    </a:lnTo>
                    <a:lnTo>
                      <a:pt x="13571" y="1747"/>
                    </a:lnTo>
                    <a:lnTo>
                      <a:pt x="6507" y="6511"/>
                    </a:lnTo>
                    <a:lnTo>
                      <a:pt x="1745" y="13576"/>
                    </a:lnTo>
                    <a:lnTo>
                      <a:pt x="0" y="22224"/>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69" name="bk object 39">
                <a:extLst>
                  <a:ext uri="{FF2B5EF4-FFF2-40B4-BE49-F238E27FC236}">
                    <a16:creationId xmlns:a16="http://schemas.microsoft.com/office/drawing/2014/main" id="{C43989FE-B781-436C-81FE-1640A0F67653}"/>
                  </a:ext>
                </a:extLst>
              </p:cNvPr>
              <p:cNvSpPr/>
              <p:nvPr/>
            </p:nvSpPr>
            <p:spPr>
              <a:xfrm>
                <a:off x="7865275" y="3578923"/>
                <a:ext cx="44450" cy="44450"/>
              </a:xfrm>
              <a:custGeom>
                <a:avLst/>
                <a:gdLst/>
                <a:ahLst/>
                <a:cxnLst/>
                <a:rect l="l" t="t" r="r" b="b"/>
                <a:pathLst>
                  <a:path w="44450" h="44450">
                    <a:moveTo>
                      <a:pt x="22225" y="0"/>
                    </a:moveTo>
                    <a:lnTo>
                      <a:pt x="13576" y="1745"/>
                    </a:lnTo>
                    <a:lnTo>
                      <a:pt x="6511" y="6507"/>
                    </a:lnTo>
                    <a:lnTo>
                      <a:pt x="1747" y="13571"/>
                    </a:lnTo>
                    <a:lnTo>
                      <a:pt x="0" y="22225"/>
                    </a:lnTo>
                    <a:lnTo>
                      <a:pt x="1747" y="30873"/>
                    </a:lnTo>
                    <a:lnTo>
                      <a:pt x="6511" y="37938"/>
                    </a:lnTo>
                    <a:lnTo>
                      <a:pt x="13576" y="42702"/>
                    </a:lnTo>
                    <a:lnTo>
                      <a:pt x="22225" y="44450"/>
                    </a:lnTo>
                    <a:lnTo>
                      <a:pt x="30878" y="42702"/>
                    </a:lnTo>
                    <a:lnTo>
                      <a:pt x="37942" y="37938"/>
                    </a:lnTo>
                    <a:lnTo>
                      <a:pt x="42704" y="30873"/>
                    </a:lnTo>
                    <a:lnTo>
                      <a:pt x="44450" y="22225"/>
                    </a:lnTo>
                    <a:lnTo>
                      <a:pt x="42704" y="13571"/>
                    </a:lnTo>
                    <a:lnTo>
                      <a:pt x="37942" y="6507"/>
                    </a:lnTo>
                    <a:lnTo>
                      <a:pt x="30878" y="1745"/>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70" name="bk object 40">
                <a:extLst>
                  <a:ext uri="{FF2B5EF4-FFF2-40B4-BE49-F238E27FC236}">
                    <a16:creationId xmlns:a16="http://schemas.microsoft.com/office/drawing/2014/main" id="{1EBC963D-1906-433C-8D24-42670C327FE4}"/>
                  </a:ext>
                </a:extLst>
              </p:cNvPr>
              <p:cNvSpPr/>
              <p:nvPr/>
            </p:nvSpPr>
            <p:spPr>
              <a:xfrm>
                <a:off x="7865275" y="3578923"/>
                <a:ext cx="44450" cy="44450"/>
              </a:xfrm>
              <a:custGeom>
                <a:avLst/>
                <a:gdLst/>
                <a:ahLst/>
                <a:cxnLst/>
                <a:rect l="l" t="t" r="r" b="b"/>
                <a:pathLst>
                  <a:path w="44450" h="44450">
                    <a:moveTo>
                      <a:pt x="0" y="22225"/>
                    </a:moveTo>
                    <a:lnTo>
                      <a:pt x="1747" y="30873"/>
                    </a:lnTo>
                    <a:lnTo>
                      <a:pt x="6511" y="37938"/>
                    </a:lnTo>
                    <a:lnTo>
                      <a:pt x="13576" y="42702"/>
                    </a:lnTo>
                    <a:lnTo>
                      <a:pt x="22225" y="44450"/>
                    </a:lnTo>
                    <a:lnTo>
                      <a:pt x="30878" y="42702"/>
                    </a:lnTo>
                    <a:lnTo>
                      <a:pt x="37942" y="37938"/>
                    </a:lnTo>
                    <a:lnTo>
                      <a:pt x="42704" y="30873"/>
                    </a:lnTo>
                    <a:lnTo>
                      <a:pt x="44450" y="22225"/>
                    </a:lnTo>
                    <a:lnTo>
                      <a:pt x="42704" y="13571"/>
                    </a:lnTo>
                    <a:lnTo>
                      <a:pt x="37942" y="6507"/>
                    </a:lnTo>
                    <a:lnTo>
                      <a:pt x="30878" y="1745"/>
                    </a:lnTo>
                    <a:lnTo>
                      <a:pt x="22225" y="0"/>
                    </a:lnTo>
                    <a:lnTo>
                      <a:pt x="13576" y="1745"/>
                    </a:lnTo>
                    <a:lnTo>
                      <a:pt x="6511" y="6507"/>
                    </a:lnTo>
                    <a:lnTo>
                      <a:pt x="1747" y="13571"/>
                    </a:lnTo>
                    <a:lnTo>
                      <a:pt x="0" y="22225"/>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71" name="bk object 41">
                <a:extLst>
                  <a:ext uri="{FF2B5EF4-FFF2-40B4-BE49-F238E27FC236}">
                    <a16:creationId xmlns:a16="http://schemas.microsoft.com/office/drawing/2014/main" id="{E11E49A0-38ED-4DF4-A016-57E154AACA62}"/>
                  </a:ext>
                </a:extLst>
              </p:cNvPr>
              <p:cNvSpPr/>
              <p:nvPr/>
            </p:nvSpPr>
            <p:spPr>
              <a:xfrm>
                <a:off x="7784014" y="3450906"/>
                <a:ext cx="44450" cy="44450"/>
              </a:xfrm>
              <a:custGeom>
                <a:avLst/>
                <a:gdLst/>
                <a:ahLst/>
                <a:cxnLst/>
                <a:rect l="l" t="t" r="r" b="b"/>
                <a:pathLst>
                  <a:path w="44450" h="44450">
                    <a:moveTo>
                      <a:pt x="22225" y="0"/>
                    </a:moveTo>
                    <a:lnTo>
                      <a:pt x="13571" y="1747"/>
                    </a:lnTo>
                    <a:lnTo>
                      <a:pt x="6507" y="6511"/>
                    </a:lnTo>
                    <a:lnTo>
                      <a:pt x="1745" y="13576"/>
                    </a:lnTo>
                    <a:lnTo>
                      <a:pt x="0" y="22224"/>
                    </a:lnTo>
                    <a:lnTo>
                      <a:pt x="1745" y="30878"/>
                    </a:lnTo>
                    <a:lnTo>
                      <a:pt x="6507" y="37942"/>
                    </a:lnTo>
                    <a:lnTo>
                      <a:pt x="13571" y="42704"/>
                    </a:lnTo>
                    <a:lnTo>
                      <a:pt x="22225" y="44449"/>
                    </a:lnTo>
                    <a:lnTo>
                      <a:pt x="30873" y="42704"/>
                    </a:lnTo>
                    <a:lnTo>
                      <a:pt x="37938" y="37942"/>
                    </a:lnTo>
                    <a:lnTo>
                      <a:pt x="42702" y="30878"/>
                    </a:lnTo>
                    <a:lnTo>
                      <a:pt x="44450" y="22224"/>
                    </a:lnTo>
                    <a:lnTo>
                      <a:pt x="42702" y="13576"/>
                    </a:lnTo>
                    <a:lnTo>
                      <a:pt x="37938" y="6511"/>
                    </a:lnTo>
                    <a:lnTo>
                      <a:pt x="30873" y="1747"/>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72" name="bk object 42">
                <a:extLst>
                  <a:ext uri="{FF2B5EF4-FFF2-40B4-BE49-F238E27FC236}">
                    <a16:creationId xmlns:a16="http://schemas.microsoft.com/office/drawing/2014/main" id="{321C2AAD-B95C-4214-95AD-9CC3E61925B5}"/>
                  </a:ext>
                </a:extLst>
              </p:cNvPr>
              <p:cNvSpPr/>
              <p:nvPr/>
            </p:nvSpPr>
            <p:spPr>
              <a:xfrm>
                <a:off x="7784014" y="3450906"/>
                <a:ext cx="44450" cy="44450"/>
              </a:xfrm>
              <a:custGeom>
                <a:avLst/>
                <a:gdLst/>
                <a:ahLst/>
                <a:cxnLst/>
                <a:rect l="l" t="t" r="r" b="b"/>
                <a:pathLst>
                  <a:path w="44450" h="44450">
                    <a:moveTo>
                      <a:pt x="0" y="22224"/>
                    </a:moveTo>
                    <a:lnTo>
                      <a:pt x="1745" y="30878"/>
                    </a:lnTo>
                    <a:lnTo>
                      <a:pt x="6507" y="37942"/>
                    </a:lnTo>
                    <a:lnTo>
                      <a:pt x="13571" y="42704"/>
                    </a:lnTo>
                    <a:lnTo>
                      <a:pt x="22225" y="44449"/>
                    </a:lnTo>
                    <a:lnTo>
                      <a:pt x="30873" y="42704"/>
                    </a:lnTo>
                    <a:lnTo>
                      <a:pt x="37938" y="37942"/>
                    </a:lnTo>
                    <a:lnTo>
                      <a:pt x="42702" y="30878"/>
                    </a:lnTo>
                    <a:lnTo>
                      <a:pt x="44450" y="22224"/>
                    </a:lnTo>
                    <a:lnTo>
                      <a:pt x="42702" y="13576"/>
                    </a:lnTo>
                    <a:lnTo>
                      <a:pt x="37938" y="6511"/>
                    </a:lnTo>
                    <a:lnTo>
                      <a:pt x="30873" y="1747"/>
                    </a:lnTo>
                    <a:lnTo>
                      <a:pt x="22225" y="0"/>
                    </a:lnTo>
                    <a:lnTo>
                      <a:pt x="13571" y="1747"/>
                    </a:lnTo>
                    <a:lnTo>
                      <a:pt x="6507" y="6511"/>
                    </a:lnTo>
                    <a:lnTo>
                      <a:pt x="1745" y="13576"/>
                    </a:lnTo>
                    <a:lnTo>
                      <a:pt x="0" y="22224"/>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73" name="bk object 43">
                <a:extLst>
                  <a:ext uri="{FF2B5EF4-FFF2-40B4-BE49-F238E27FC236}">
                    <a16:creationId xmlns:a16="http://schemas.microsoft.com/office/drawing/2014/main" id="{A3D37D16-1FA6-4CD8-BCBA-404B289AA93E}"/>
                  </a:ext>
                </a:extLst>
              </p:cNvPr>
              <p:cNvSpPr/>
              <p:nvPr/>
            </p:nvSpPr>
            <p:spPr>
              <a:xfrm>
                <a:off x="7727126" y="3582978"/>
                <a:ext cx="44450" cy="44450"/>
              </a:xfrm>
              <a:custGeom>
                <a:avLst/>
                <a:gdLst/>
                <a:ahLst/>
                <a:cxnLst/>
                <a:rect l="l" t="t" r="r" b="b"/>
                <a:pathLst>
                  <a:path w="44450" h="44450">
                    <a:moveTo>
                      <a:pt x="22225" y="0"/>
                    </a:moveTo>
                    <a:lnTo>
                      <a:pt x="13571" y="1745"/>
                    </a:lnTo>
                    <a:lnTo>
                      <a:pt x="6507" y="6507"/>
                    </a:lnTo>
                    <a:lnTo>
                      <a:pt x="1745" y="13571"/>
                    </a:lnTo>
                    <a:lnTo>
                      <a:pt x="0" y="22224"/>
                    </a:lnTo>
                    <a:lnTo>
                      <a:pt x="1745" y="30878"/>
                    </a:lnTo>
                    <a:lnTo>
                      <a:pt x="6507" y="37942"/>
                    </a:lnTo>
                    <a:lnTo>
                      <a:pt x="13571" y="42704"/>
                    </a:lnTo>
                    <a:lnTo>
                      <a:pt x="22225" y="44449"/>
                    </a:lnTo>
                    <a:lnTo>
                      <a:pt x="30873" y="42704"/>
                    </a:lnTo>
                    <a:lnTo>
                      <a:pt x="37938" y="37942"/>
                    </a:lnTo>
                    <a:lnTo>
                      <a:pt x="42702" y="30878"/>
                    </a:lnTo>
                    <a:lnTo>
                      <a:pt x="44450" y="22224"/>
                    </a:lnTo>
                    <a:lnTo>
                      <a:pt x="42702" y="13571"/>
                    </a:lnTo>
                    <a:lnTo>
                      <a:pt x="37938" y="6507"/>
                    </a:lnTo>
                    <a:lnTo>
                      <a:pt x="30873" y="1745"/>
                    </a:lnTo>
                    <a:lnTo>
                      <a:pt x="22225"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74" name="bk object 44">
                <a:extLst>
                  <a:ext uri="{FF2B5EF4-FFF2-40B4-BE49-F238E27FC236}">
                    <a16:creationId xmlns:a16="http://schemas.microsoft.com/office/drawing/2014/main" id="{35484B7D-87F3-408A-81ED-BDB89DABC629}"/>
                  </a:ext>
                </a:extLst>
              </p:cNvPr>
              <p:cNvSpPr/>
              <p:nvPr/>
            </p:nvSpPr>
            <p:spPr>
              <a:xfrm>
                <a:off x="7727126" y="3582978"/>
                <a:ext cx="44450" cy="44450"/>
              </a:xfrm>
              <a:custGeom>
                <a:avLst/>
                <a:gdLst/>
                <a:ahLst/>
                <a:cxnLst/>
                <a:rect l="l" t="t" r="r" b="b"/>
                <a:pathLst>
                  <a:path w="44450" h="44450">
                    <a:moveTo>
                      <a:pt x="0" y="22224"/>
                    </a:moveTo>
                    <a:lnTo>
                      <a:pt x="1745" y="30878"/>
                    </a:lnTo>
                    <a:lnTo>
                      <a:pt x="6507" y="37942"/>
                    </a:lnTo>
                    <a:lnTo>
                      <a:pt x="13571" y="42704"/>
                    </a:lnTo>
                    <a:lnTo>
                      <a:pt x="22225" y="44449"/>
                    </a:lnTo>
                    <a:lnTo>
                      <a:pt x="30873" y="42704"/>
                    </a:lnTo>
                    <a:lnTo>
                      <a:pt x="37938" y="37942"/>
                    </a:lnTo>
                    <a:lnTo>
                      <a:pt x="42702" y="30878"/>
                    </a:lnTo>
                    <a:lnTo>
                      <a:pt x="44450" y="22224"/>
                    </a:lnTo>
                    <a:lnTo>
                      <a:pt x="42702" y="13571"/>
                    </a:lnTo>
                    <a:lnTo>
                      <a:pt x="37938" y="6507"/>
                    </a:lnTo>
                    <a:lnTo>
                      <a:pt x="30873" y="1745"/>
                    </a:lnTo>
                    <a:lnTo>
                      <a:pt x="22225" y="0"/>
                    </a:lnTo>
                    <a:lnTo>
                      <a:pt x="13571" y="1745"/>
                    </a:lnTo>
                    <a:lnTo>
                      <a:pt x="6507" y="6507"/>
                    </a:lnTo>
                    <a:lnTo>
                      <a:pt x="1745" y="13571"/>
                    </a:lnTo>
                    <a:lnTo>
                      <a:pt x="0" y="22224"/>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75" name="bk object 45">
                <a:extLst>
                  <a:ext uri="{FF2B5EF4-FFF2-40B4-BE49-F238E27FC236}">
                    <a16:creationId xmlns:a16="http://schemas.microsoft.com/office/drawing/2014/main" id="{08B4CAE7-67E5-44D7-806B-26E696C45190}"/>
                  </a:ext>
                </a:extLst>
              </p:cNvPr>
              <p:cNvSpPr/>
              <p:nvPr/>
            </p:nvSpPr>
            <p:spPr>
              <a:xfrm>
                <a:off x="7926114" y="3903888"/>
                <a:ext cx="24765" cy="36830"/>
              </a:xfrm>
              <a:custGeom>
                <a:avLst/>
                <a:gdLst/>
                <a:ahLst/>
                <a:cxnLst/>
                <a:rect l="l" t="t" r="r" b="b"/>
                <a:pathLst>
                  <a:path w="24765" h="36829">
                    <a:moveTo>
                      <a:pt x="4051" y="0"/>
                    </a:moveTo>
                    <a:lnTo>
                      <a:pt x="8115" y="10160"/>
                    </a:lnTo>
                    <a:lnTo>
                      <a:pt x="24371" y="4064"/>
                    </a:lnTo>
                    <a:lnTo>
                      <a:pt x="4051" y="0"/>
                    </a:lnTo>
                    <a:close/>
                  </a:path>
                  <a:path w="24765" h="36829">
                    <a:moveTo>
                      <a:pt x="2019" y="18288"/>
                    </a:moveTo>
                    <a:lnTo>
                      <a:pt x="0" y="34544"/>
                    </a:lnTo>
                    <a:lnTo>
                      <a:pt x="14211" y="36576"/>
                    </a:lnTo>
                    <a:lnTo>
                      <a:pt x="14211" y="28448"/>
                    </a:lnTo>
                    <a:lnTo>
                      <a:pt x="6083" y="24384"/>
                    </a:lnTo>
                    <a:lnTo>
                      <a:pt x="2019" y="18288"/>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76" name="bk object 46">
                <a:extLst>
                  <a:ext uri="{FF2B5EF4-FFF2-40B4-BE49-F238E27FC236}">
                    <a16:creationId xmlns:a16="http://schemas.microsoft.com/office/drawing/2014/main" id="{524A457B-4EC4-456A-BA4C-2738D50A6D37}"/>
                  </a:ext>
                </a:extLst>
              </p:cNvPr>
              <p:cNvSpPr/>
              <p:nvPr/>
            </p:nvSpPr>
            <p:spPr>
              <a:xfrm>
                <a:off x="7930165" y="3903888"/>
                <a:ext cx="20320" cy="10160"/>
              </a:xfrm>
              <a:custGeom>
                <a:avLst/>
                <a:gdLst/>
                <a:ahLst/>
                <a:cxnLst/>
                <a:rect l="l" t="t" r="r" b="b"/>
                <a:pathLst>
                  <a:path w="20320" h="10159">
                    <a:moveTo>
                      <a:pt x="0" y="0"/>
                    </a:moveTo>
                    <a:lnTo>
                      <a:pt x="20320" y="4064"/>
                    </a:lnTo>
                    <a:lnTo>
                      <a:pt x="4064" y="10160"/>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77" name="bk object 47">
                <a:extLst>
                  <a:ext uri="{FF2B5EF4-FFF2-40B4-BE49-F238E27FC236}">
                    <a16:creationId xmlns:a16="http://schemas.microsoft.com/office/drawing/2014/main" id="{B999619B-A1C8-4888-9C41-65A70984D977}"/>
                  </a:ext>
                </a:extLst>
              </p:cNvPr>
              <p:cNvSpPr/>
              <p:nvPr/>
            </p:nvSpPr>
            <p:spPr>
              <a:xfrm>
                <a:off x="7926114" y="3922175"/>
                <a:ext cx="14604" cy="18415"/>
              </a:xfrm>
              <a:custGeom>
                <a:avLst/>
                <a:gdLst/>
                <a:ahLst/>
                <a:cxnLst/>
                <a:rect l="l" t="t" r="r" b="b"/>
                <a:pathLst>
                  <a:path w="14604" h="18415">
                    <a:moveTo>
                      <a:pt x="6083" y="6096"/>
                    </a:moveTo>
                    <a:lnTo>
                      <a:pt x="14211" y="10160"/>
                    </a:lnTo>
                    <a:lnTo>
                      <a:pt x="14211" y="18288"/>
                    </a:lnTo>
                    <a:lnTo>
                      <a:pt x="0" y="16256"/>
                    </a:lnTo>
                    <a:lnTo>
                      <a:pt x="2019" y="0"/>
                    </a:lnTo>
                    <a:lnTo>
                      <a:pt x="6083" y="6096"/>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78" name="bk object 48">
                <a:extLst>
                  <a:ext uri="{FF2B5EF4-FFF2-40B4-BE49-F238E27FC236}">
                    <a16:creationId xmlns:a16="http://schemas.microsoft.com/office/drawing/2014/main" id="{CBE6453C-F88D-4FE9-B6D4-2EA53673DE58}"/>
                  </a:ext>
                </a:extLst>
              </p:cNvPr>
              <p:cNvSpPr/>
              <p:nvPr/>
            </p:nvSpPr>
            <p:spPr>
              <a:xfrm>
                <a:off x="7718875" y="3873410"/>
                <a:ext cx="30480" cy="36830"/>
              </a:xfrm>
              <a:custGeom>
                <a:avLst/>
                <a:gdLst/>
                <a:ahLst/>
                <a:cxnLst/>
                <a:rect l="l" t="t" r="r" b="b"/>
                <a:pathLst>
                  <a:path w="30479" h="36829">
                    <a:moveTo>
                      <a:pt x="22339" y="32511"/>
                    </a:moveTo>
                    <a:lnTo>
                      <a:pt x="24371" y="36575"/>
                    </a:lnTo>
                    <a:lnTo>
                      <a:pt x="30480" y="36575"/>
                    </a:lnTo>
                    <a:lnTo>
                      <a:pt x="22339" y="32511"/>
                    </a:lnTo>
                    <a:close/>
                  </a:path>
                  <a:path w="30479" h="36829">
                    <a:moveTo>
                      <a:pt x="0" y="0"/>
                    </a:moveTo>
                    <a:lnTo>
                      <a:pt x="2019" y="14236"/>
                    </a:lnTo>
                    <a:lnTo>
                      <a:pt x="12179" y="22351"/>
                    </a:lnTo>
                    <a:lnTo>
                      <a:pt x="18288" y="14236"/>
                    </a:lnTo>
                    <a:lnTo>
                      <a:pt x="0" y="0"/>
                    </a:lnTo>
                    <a:close/>
                  </a:path>
                </a:pathLst>
              </a:custGeom>
              <a:solidFill>
                <a:srgbClr val="8BAFBE"/>
              </a:solidFill>
            </p:spPr>
            <p:txBody>
              <a:bodyPr wrap="square" lIns="0" tIns="0" rIns="0" bIns="0" rtlCol="0"/>
              <a:lstStyle/>
              <a:p>
                <a:pPr defTabSz="914400"/>
                <a:endParaRPr>
                  <a:solidFill>
                    <a:prstClr val="black"/>
                  </a:solidFill>
                  <a:latin typeface="Calibri"/>
                </a:endParaRPr>
              </a:p>
            </p:txBody>
          </p:sp>
          <p:sp>
            <p:nvSpPr>
              <p:cNvPr id="79" name="bk object 49">
                <a:extLst>
                  <a:ext uri="{FF2B5EF4-FFF2-40B4-BE49-F238E27FC236}">
                    <a16:creationId xmlns:a16="http://schemas.microsoft.com/office/drawing/2014/main" id="{A3F29C06-7DB9-4EDC-BF2E-B3DB24F4A264}"/>
                  </a:ext>
                </a:extLst>
              </p:cNvPr>
              <p:cNvSpPr/>
              <p:nvPr/>
            </p:nvSpPr>
            <p:spPr>
              <a:xfrm>
                <a:off x="7741215" y="3905922"/>
                <a:ext cx="8255" cy="4445"/>
              </a:xfrm>
              <a:custGeom>
                <a:avLst/>
                <a:gdLst/>
                <a:ahLst/>
                <a:cxnLst/>
                <a:rect l="l" t="t" r="r" b="b"/>
                <a:pathLst>
                  <a:path w="8254" h="4445">
                    <a:moveTo>
                      <a:pt x="0" y="0"/>
                    </a:moveTo>
                    <a:lnTo>
                      <a:pt x="8140" y="4064"/>
                    </a:lnTo>
                    <a:lnTo>
                      <a:pt x="2032" y="4064"/>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sp>
            <p:nvSpPr>
              <p:cNvPr id="80" name="bk object 50">
                <a:extLst>
                  <a:ext uri="{FF2B5EF4-FFF2-40B4-BE49-F238E27FC236}">
                    <a16:creationId xmlns:a16="http://schemas.microsoft.com/office/drawing/2014/main" id="{0A5F10B3-61CC-473F-90E2-E0BC0F5B8AE1}"/>
                  </a:ext>
                </a:extLst>
              </p:cNvPr>
              <p:cNvSpPr/>
              <p:nvPr/>
            </p:nvSpPr>
            <p:spPr>
              <a:xfrm>
                <a:off x="7718875" y="3873410"/>
                <a:ext cx="18415" cy="22860"/>
              </a:xfrm>
              <a:custGeom>
                <a:avLst/>
                <a:gdLst/>
                <a:ahLst/>
                <a:cxnLst/>
                <a:rect l="l" t="t" r="r" b="b"/>
                <a:pathLst>
                  <a:path w="18415" h="22859">
                    <a:moveTo>
                      <a:pt x="0" y="0"/>
                    </a:moveTo>
                    <a:lnTo>
                      <a:pt x="18288" y="14236"/>
                    </a:lnTo>
                    <a:lnTo>
                      <a:pt x="12179" y="22351"/>
                    </a:lnTo>
                    <a:lnTo>
                      <a:pt x="2019" y="14236"/>
                    </a:lnTo>
                    <a:lnTo>
                      <a:pt x="0" y="0"/>
                    </a:lnTo>
                    <a:close/>
                  </a:path>
                </a:pathLst>
              </a:custGeom>
              <a:ln w="3175">
                <a:solidFill>
                  <a:srgbClr val="898B8D"/>
                </a:solidFill>
              </a:ln>
            </p:spPr>
            <p:txBody>
              <a:bodyPr wrap="square" lIns="0" tIns="0" rIns="0" bIns="0" rtlCol="0"/>
              <a:lstStyle/>
              <a:p>
                <a:pPr defTabSz="914400"/>
                <a:endParaRPr>
                  <a:solidFill>
                    <a:prstClr val="black"/>
                  </a:solidFill>
                  <a:latin typeface="Calibri"/>
                </a:endParaRPr>
              </a:p>
            </p:txBody>
          </p:sp>
        </p:grpSp>
        <p:grpSp>
          <p:nvGrpSpPr>
            <p:cNvPr id="3" name="Group 2">
              <a:extLst>
                <a:ext uri="{FF2B5EF4-FFF2-40B4-BE49-F238E27FC236}">
                  <a16:creationId xmlns:a16="http://schemas.microsoft.com/office/drawing/2014/main" id="{996CDD05-9287-4DDE-880D-2F4B0E631915}"/>
                </a:ext>
              </a:extLst>
            </p:cNvPr>
            <p:cNvGrpSpPr/>
            <p:nvPr/>
          </p:nvGrpSpPr>
          <p:grpSpPr>
            <a:xfrm>
              <a:off x="4456800" y="5400000"/>
              <a:ext cx="1368328" cy="138499"/>
              <a:chOff x="4412764" y="5400000"/>
              <a:chExt cx="1368328" cy="138499"/>
            </a:xfrm>
          </p:grpSpPr>
          <p:sp>
            <p:nvSpPr>
              <p:cNvPr id="96" name="object 11">
                <a:extLst>
                  <a:ext uri="{FF2B5EF4-FFF2-40B4-BE49-F238E27FC236}">
                    <a16:creationId xmlns:a16="http://schemas.microsoft.com/office/drawing/2014/main" id="{60FEE8BC-C69A-43DE-AD4A-00834997DF57}"/>
                  </a:ext>
                </a:extLst>
              </p:cNvPr>
              <p:cNvSpPr/>
              <p:nvPr/>
            </p:nvSpPr>
            <p:spPr>
              <a:xfrm>
                <a:off x="4412764" y="5422312"/>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0C6D1"/>
              </a:solidFill>
            </p:spPr>
            <p:txBody>
              <a:bodyPr wrap="square" lIns="0" tIns="0" rIns="0" bIns="0" rtlCol="0"/>
              <a:lstStyle/>
              <a:p>
                <a:endParaRPr/>
              </a:p>
            </p:txBody>
          </p:sp>
          <p:sp>
            <p:nvSpPr>
              <p:cNvPr id="97" name="Rectangle 96">
                <a:extLst>
                  <a:ext uri="{FF2B5EF4-FFF2-40B4-BE49-F238E27FC236}">
                    <a16:creationId xmlns:a16="http://schemas.microsoft.com/office/drawing/2014/main" id="{5A186EF6-DF7B-4BFE-AFF3-AF0424202917}"/>
                  </a:ext>
                </a:extLst>
              </p:cNvPr>
              <p:cNvSpPr/>
              <p:nvPr/>
            </p:nvSpPr>
            <p:spPr>
              <a:xfrm>
                <a:off x="4538764" y="5400000"/>
                <a:ext cx="1242328"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GILEAD agreement only</a:t>
                </a:r>
              </a:p>
            </p:txBody>
          </p:sp>
        </p:grpSp>
        <p:grpSp>
          <p:nvGrpSpPr>
            <p:cNvPr id="2" name="Group 1">
              <a:extLst>
                <a:ext uri="{FF2B5EF4-FFF2-40B4-BE49-F238E27FC236}">
                  <a16:creationId xmlns:a16="http://schemas.microsoft.com/office/drawing/2014/main" id="{9D29E6CA-B81F-477B-8724-6E1719DA9B7F}"/>
                </a:ext>
              </a:extLst>
            </p:cNvPr>
            <p:cNvGrpSpPr/>
            <p:nvPr/>
          </p:nvGrpSpPr>
          <p:grpSpPr>
            <a:xfrm>
              <a:off x="6184800" y="5400000"/>
              <a:ext cx="1644411" cy="138499"/>
              <a:chOff x="6332925" y="5400000"/>
              <a:chExt cx="1644411" cy="138499"/>
            </a:xfrm>
          </p:grpSpPr>
          <p:sp>
            <p:nvSpPr>
              <p:cNvPr id="94" name="object 14">
                <a:extLst>
                  <a:ext uri="{FF2B5EF4-FFF2-40B4-BE49-F238E27FC236}">
                    <a16:creationId xmlns:a16="http://schemas.microsoft.com/office/drawing/2014/main" id="{6769A285-4A0A-4F14-9B1E-ECE62DA67B4D}"/>
                  </a:ext>
                </a:extLst>
              </p:cNvPr>
              <p:cNvSpPr/>
              <p:nvPr/>
            </p:nvSpPr>
            <p:spPr>
              <a:xfrm>
                <a:off x="6332925" y="5418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8BAFBE"/>
              </a:solidFill>
            </p:spPr>
            <p:txBody>
              <a:bodyPr wrap="square" lIns="0" tIns="0" rIns="0" bIns="0" rtlCol="0"/>
              <a:lstStyle/>
              <a:p>
                <a:endParaRPr/>
              </a:p>
            </p:txBody>
          </p:sp>
          <p:sp>
            <p:nvSpPr>
              <p:cNvPr id="95" name="Rectangle 94">
                <a:extLst>
                  <a:ext uri="{FF2B5EF4-FFF2-40B4-BE49-F238E27FC236}">
                    <a16:creationId xmlns:a16="http://schemas.microsoft.com/office/drawing/2014/main" id="{5ED81C4C-9551-48E3-B0EC-2E8BEDF96338}"/>
                  </a:ext>
                </a:extLst>
              </p:cNvPr>
              <p:cNvSpPr/>
              <p:nvPr/>
            </p:nvSpPr>
            <p:spPr>
              <a:xfrm>
                <a:off x="6476925" y="5400000"/>
                <a:ext cx="1500411"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BMS and GILEAD agreement</a:t>
                </a:r>
              </a:p>
            </p:txBody>
          </p:sp>
        </p:grpSp>
        <p:grpSp>
          <p:nvGrpSpPr>
            <p:cNvPr id="127" name="Group 126">
              <a:extLst>
                <a:ext uri="{FF2B5EF4-FFF2-40B4-BE49-F238E27FC236}">
                  <a16:creationId xmlns:a16="http://schemas.microsoft.com/office/drawing/2014/main" id="{130B8013-C581-49BF-97A0-E04B1F977A1C}"/>
                </a:ext>
              </a:extLst>
            </p:cNvPr>
            <p:cNvGrpSpPr/>
            <p:nvPr/>
          </p:nvGrpSpPr>
          <p:grpSpPr>
            <a:xfrm>
              <a:off x="1620000" y="5400000"/>
              <a:ext cx="884587" cy="138499"/>
              <a:chOff x="1620000" y="5400000"/>
              <a:chExt cx="884587" cy="138499"/>
            </a:xfrm>
          </p:grpSpPr>
          <p:sp>
            <p:nvSpPr>
              <p:cNvPr id="90" name="object 9">
                <a:extLst>
                  <a:ext uri="{FF2B5EF4-FFF2-40B4-BE49-F238E27FC236}">
                    <a16:creationId xmlns:a16="http://schemas.microsoft.com/office/drawing/2014/main" id="{1E69B0F1-6171-41CF-95D6-A043330568D6}"/>
                  </a:ext>
                </a:extLst>
              </p:cNvPr>
              <p:cNvSpPr/>
              <p:nvPr/>
            </p:nvSpPr>
            <p:spPr>
              <a:xfrm>
                <a:off x="1620000" y="5418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E95035"/>
              </a:solidFill>
            </p:spPr>
            <p:txBody>
              <a:bodyPr wrap="square" lIns="0" tIns="0" rIns="0" bIns="0" rtlCol="0"/>
              <a:lstStyle/>
              <a:p>
                <a:endParaRPr/>
              </a:p>
            </p:txBody>
          </p:sp>
          <p:sp>
            <p:nvSpPr>
              <p:cNvPr id="91" name="Rectangle 90">
                <a:extLst>
                  <a:ext uri="{FF2B5EF4-FFF2-40B4-BE49-F238E27FC236}">
                    <a16:creationId xmlns:a16="http://schemas.microsoft.com/office/drawing/2014/main" id="{38832055-345C-48F4-8623-8C4E842AD7CF}"/>
                  </a:ext>
                </a:extLst>
              </p:cNvPr>
              <p:cNvSpPr/>
              <p:nvPr/>
            </p:nvSpPr>
            <p:spPr>
              <a:xfrm>
                <a:off x="1764000" y="5400000"/>
                <a:ext cx="740587"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GB" sz="900" dirty="0">
                    <a:solidFill>
                      <a:prstClr val="black"/>
                    </a:solidFill>
                    <a:latin typeface="Arial Nova" panose="020B0504020202020204" pitchFamily="34" charset="0"/>
                  </a:rPr>
                  <a:t>No agreement</a:t>
                </a:r>
              </a:p>
            </p:txBody>
          </p:sp>
        </p:grpSp>
        <p:grpSp>
          <p:nvGrpSpPr>
            <p:cNvPr id="6" name="Group 5">
              <a:extLst>
                <a:ext uri="{FF2B5EF4-FFF2-40B4-BE49-F238E27FC236}">
                  <a16:creationId xmlns:a16="http://schemas.microsoft.com/office/drawing/2014/main" id="{63403064-E5C3-4343-BC1A-AA8FF8D0FDED}"/>
                </a:ext>
              </a:extLst>
            </p:cNvPr>
            <p:cNvGrpSpPr/>
            <p:nvPr/>
          </p:nvGrpSpPr>
          <p:grpSpPr>
            <a:xfrm>
              <a:off x="2865600" y="5400000"/>
              <a:ext cx="1229233" cy="138499"/>
              <a:chOff x="2484000" y="5400000"/>
              <a:chExt cx="1229233" cy="138499"/>
            </a:xfrm>
          </p:grpSpPr>
          <p:sp>
            <p:nvSpPr>
              <p:cNvPr id="88" name="object 10">
                <a:extLst>
                  <a:ext uri="{FF2B5EF4-FFF2-40B4-BE49-F238E27FC236}">
                    <a16:creationId xmlns:a16="http://schemas.microsoft.com/office/drawing/2014/main" id="{DD305CD7-7CAA-4FD1-943D-77709BAE35FA}"/>
                  </a:ext>
                </a:extLst>
              </p:cNvPr>
              <p:cNvSpPr/>
              <p:nvPr/>
            </p:nvSpPr>
            <p:spPr>
              <a:xfrm>
                <a:off x="2484000" y="5418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5DFE5"/>
              </a:solidFill>
            </p:spPr>
            <p:txBody>
              <a:bodyPr wrap="square" lIns="0" tIns="0" rIns="0" bIns="0" rtlCol="0"/>
              <a:lstStyle/>
              <a:p>
                <a:endParaRPr/>
              </a:p>
            </p:txBody>
          </p:sp>
          <p:sp>
            <p:nvSpPr>
              <p:cNvPr id="89" name="Rectangle 88">
                <a:extLst>
                  <a:ext uri="{FF2B5EF4-FFF2-40B4-BE49-F238E27FC236}">
                    <a16:creationId xmlns:a16="http://schemas.microsoft.com/office/drawing/2014/main" id="{3644D80C-F83D-43B9-8D0D-053670136AEC}"/>
                  </a:ext>
                </a:extLst>
              </p:cNvPr>
              <p:cNvSpPr/>
              <p:nvPr/>
            </p:nvSpPr>
            <p:spPr>
              <a:xfrm>
                <a:off x="2628000" y="5400000"/>
                <a:ext cx="1085233"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BMS agreement only</a:t>
                </a:r>
              </a:p>
            </p:txBody>
          </p:sp>
        </p:grpSp>
        <p:grpSp>
          <p:nvGrpSpPr>
            <p:cNvPr id="128" name="Group 127">
              <a:extLst>
                <a:ext uri="{FF2B5EF4-FFF2-40B4-BE49-F238E27FC236}">
                  <a16:creationId xmlns:a16="http://schemas.microsoft.com/office/drawing/2014/main" id="{24BD5655-5642-4909-80D4-079D3D4C1880}"/>
                </a:ext>
              </a:extLst>
            </p:cNvPr>
            <p:cNvGrpSpPr/>
            <p:nvPr/>
          </p:nvGrpSpPr>
          <p:grpSpPr>
            <a:xfrm>
              <a:off x="1620000" y="5616000"/>
              <a:ext cx="887793" cy="138499"/>
              <a:chOff x="1620000" y="5616000"/>
              <a:chExt cx="887793" cy="138499"/>
            </a:xfrm>
          </p:grpSpPr>
          <p:sp>
            <p:nvSpPr>
              <p:cNvPr id="106" name="object 9">
                <a:extLst>
                  <a:ext uri="{FF2B5EF4-FFF2-40B4-BE49-F238E27FC236}">
                    <a16:creationId xmlns:a16="http://schemas.microsoft.com/office/drawing/2014/main" id="{85DB3A83-7D81-4BBB-8E83-A2FFDC931FCB}"/>
                  </a:ext>
                </a:extLst>
              </p:cNvPr>
              <p:cNvSpPr/>
              <p:nvPr/>
            </p:nvSpPr>
            <p:spPr>
              <a:xfrm>
                <a:off x="1620000" y="5634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C2B9B3"/>
              </a:solidFill>
            </p:spPr>
            <p:txBody>
              <a:bodyPr wrap="square" lIns="0" tIns="0" rIns="0" bIns="0" rtlCol="0"/>
              <a:lstStyle/>
              <a:p>
                <a:endParaRPr/>
              </a:p>
            </p:txBody>
          </p:sp>
          <p:sp>
            <p:nvSpPr>
              <p:cNvPr id="107" name="Rectangle 106">
                <a:extLst>
                  <a:ext uri="{FF2B5EF4-FFF2-40B4-BE49-F238E27FC236}">
                    <a16:creationId xmlns:a16="http://schemas.microsoft.com/office/drawing/2014/main" id="{997CBED4-C3F8-44F6-A17C-D8B7C796B316}"/>
                  </a:ext>
                </a:extLst>
              </p:cNvPr>
              <p:cNvSpPr/>
              <p:nvPr/>
            </p:nvSpPr>
            <p:spPr>
              <a:xfrm>
                <a:off x="1764000" y="5616000"/>
                <a:ext cx="743793"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GB" sz="900" dirty="0">
                    <a:solidFill>
                      <a:prstClr val="black"/>
                    </a:solidFill>
                    <a:latin typeface="Arial Nova" panose="020B0504020202020204" pitchFamily="34" charset="0"/>
                  </a:rPr>
                  <a:t>Not applicable</a:t>
                </a:r>
              </a:p>
            </p:txBody>
          </p:sp>
        </p:grpSp>
        <p:grpSp>
          <p:nvGrpSpPr>
            <p:cNvPr id="129" name="Group 128">
              <a:extLst>
                <a:ext uri="{FF2B5EF4-FFF2-40B4-BE49-F238E27FC236}">
                  <a16:creationId xmlns:a16="http://schemas.microsoft.com/office/drawing/2014/main" id="{B909C532-E1EC-4224-BBAC-C1FF09A7FBB7}"/>
                </a:ext>
              </a:extLst>
            </p:cNvPr>
            <p:cNvGrpSpPr/>
            <p:nvPr/>
          </p:nvGrpSpPr>
          <p:grpSpPr>
            <a:xfrm>
              <a:off x="2865600" y="5616000"/>
              <a:ext cx="1307780" cy="138499"/>
              <a:chOff x="2484000" y="5616000"/>
              <a:chExt cx="1307780" cy="138499"/>
            </a:xfrm>
          </p:grpSpPr>
          <p:sp>
            <p:nvSpPr>
              <p:cNvPr id="104" name="object 10">
                <a:extLst>
                  <a:ext uri="{FF2B5EF4-FFF2-40B4-BE49-F238E27FC236}">
                    <a16:creationId xmlns:a16="http://schemas.microsoft.com/office/drawing/2014/main" id="{0094C733-BB83-493F-9A44-436694323A59}"/>
                  </a:ext>
                </a:extLst>
              </p:cNvPr>
              <p:cNvSpPr/>
              <p:nvPr/>
            </p:nvSpPr>
            <p:spPr>
              <a:xfrm>
                <a:off x="2484000" y="5634000"/>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D6D0CC"/>
              </a:solidFill>
            </p:spPr>
            <p:txBody>
              <a:bodyPr wrap="square" lIns="0" tIns="0" rIns="0" bIns="0" rtlCol="0"/>
              <a:lstStyle/>
              <a:p>
                <a:endParaRPr/>
              </a:p>
            </p:txBody>
          </p:sp>
          <p:sp>
            <p:nvSpPr>
              <p:cNvPr id="105" name="Rectangle 104">
                <a:extLst>
                  <a:ext uri="{FF2B5EF4-FFF2-40B4-BE49-F238E27FC236}">
                    <a16:creationId xmlns:a16="http://schemas.microsoft.com/office/drawing/2014/main" id="{F01ECE6E-A248-4586-9D33-2590945B7A22}"/>
                  </a:ext>
                </a:extLst>
              </p:cNvPr>
              <p:cNvSpPr/>
              <p:nvPr/>
            </p:nvSpPr>
            <p:spPr>
              <a:xfrm>
                <a:off x="2628000" y="5616000"/>
                <a:ext cx="1163780" cy="138499"/>
              </a:xfrm>
              <a:prstGeom prst="rect">
                <a:avLst/>
              </a:prstGeom>
            </p:spPr>
            <p:txBody>
              <a:bodyPr vert="horz" wrap="none" lIns="0" tIns="0" rIns="0" bIns="0" rtlCol="0" anchor="ctr" anchorCtr="0">
                <a:spAutoFit/>
              </a:bodyPr>
              <a:lstStyle/>
              <a:p>
                <a:pPr marL="12700" lvl="0" defTabSz="914400">
                  <a:spcBef>
                    <a:spcPts val="100"/>
                  </a:spcBef>
                  <a:tabLst>
                    <a:tab pos="709295" algn="l"/>
                    <a:tab pos="1808480" algn="l"/>
                  </a:tabLst>
                  <a:defRPr/>
                </a:pPr>
                <a:r>
                  <a:rPr lang="en-US" sz="900" dirty="0">
                    <a:solidFill>
                      <a:prstClr val="black"/>
                    </a:solidFill>
                    <a:latin typeface="Arial Nova" panose="020B0504020202020204" pitchFamily="34" charset="0"/>
                  </a:rPr>
                  <a:t>High-income countries</a:t>
                </a:r>
              </a:p>
            </p:txBody>
          </p:sp>
        </p:grpSp>
      </p:grpSp>
    </p:spTree>
    <p:extLst>
      <p:ext uri="{BB962C8B-B14F-4D97-AF65-F5344CB8AC3E}">
        <p14:creationId xmlns:p14="http://schemas.microsoft.com/office/powerpoint/2010/main" val="3801527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8CF4FB-7088-4E57-B90B-AE5D992A339B}"/>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Progress report on access to hepatitis C treatment: focus on overcoming barriers in low- and middle-income countries. Geneva: World Health Organization; </a:t>
              </a:r>
              <a:r>
                <a:rPr lang="en-US" sz="700">
                  <a:solidFill>
                    <a:prstClr val="black"/>
                  </a:solidFill>
                  <a:latin typeface="Arial Nova" panose="020B0504020202020204" pitchFamily="34" charset="0"/>
                </a:rPr>
                <a:t>March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Huge global treatment gap for hepatitis C</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728000"/>
              <a:ext cx="9907200" cy="276999"/>
            </a:xfrm>
            <a:prstGeom prst="rect">
              <a:avLst/>
            </a:prstGeom>
          </p:spPr>
          <p:txBody>
            <a:bodyPr wrap="square" lIns="1080000" rIns="288000">
              <a:spAutoFit/>
            </a:bodyPr>
            <a:lstStyle/>
            <a:p>
              <a:pPr lvl="0" defTabSz="914400">
                <a:defRPr/>
              </a:pPr>
              <a:r>
                <a:rPr lang="en-US" sz="1200" i="1" dirty="0">
                  <a:solidFill>
                    <a:prstClr val="black">
                      <a:lumMod val="75000"/>
                      <a:lumOff val="25000"/>
                    </a:prstClr>
                  </a:solidFill>
                  <a:latin typeface="Arial Nova Light" panose="020B0304020202020204" pitchFamily="34" charset="0"/>
                </a:rPr>
                <a:t>Cascade of care for people living with hepatitis C virus infection, by WHO region, 2016</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grpSp>
          <p:nvGrpSpPr>
            <p:cNvPr id="36" name="Group 35">
              <a:extLst>
                <a:ext uri="{FF2B5EF4-FFF2-40B4-BE49-F238E27FC236}">
                  <a16:creationId xmlns:a16="http://schemas.microsoft.com/office/drawing/2014/main" id="{352B2282-0E70-4F70-8140-1C485B8EC80B}"/>
                </a:ext>
              </a:extLst>
            </p:cNvPr>
            <p:cNvGrpSpPr/>
            <p:nvPr/>
          </p:nvGrpSpPr>
          <p:grpSpPr>
            <a:xfrm>
              <a:off x="1980000" y="4860000"/>
              <a:ext cx="6308827" cy="131896"/>
              <a:chOff x="2292298" y="4680000"/>
              <a:chExt cx="6308827" cy="131896"/>
            </a:xfrm>
          </p:grpSpPr>
          <p:grpSp>
            <p:nvGrpSpPr>
              <p:cNvPr id="27" name="Group 26">
                <a:extLst>
                  <a:ext uri="{FF2B5EF4-FFF2-40B4-BE49-F238E27FC236}">
                    <a16:creationId xmlns:a16="http://schemas.microsoft.com/office/drawing/2014/main" id="{7D84F20E-3CBB-480C-898B-CC51CFCE7E51}"/>
                  </a:ext>
                </a:extLst>
              </p:cNvPr>
              <p:cNvGrpSpPr/>
              <p:nvPr/>
            </p:nvGrpSpPr>
            <p:grpSpPr>
              <a:xfrm>
                <a:off x="2292298" y="4680000"/>
                <a:ext cx="938342" cy="131896"/>
                <a:chOff x="2292298" y="4680000"/>
                <a:chExt cx="938342" cy="131896"/>
              </a:xfrm>
            </p:grpSpPr>
            <p:sp>
              <p:nvSpPr>
                <p:cNvPr id="88" name="object 9">
                  <a:extLst>
                    <a:ext uri="{FF2B5EF4-FFF2-40B4-BE49-F238E27FC236}">
                      <a16:creationId xmlns:a16="http://schemas.microsoft.com/office/drawing/2014/main" id="{BC1839D9-7500-4570-BF1D-BF42DF0E78F7}"/>
                    </a:ext>
                  </a:extLst>
                </p:cNvPr>
                <p:cNvSpPr/>
                <p:nvPr/>
              </p:nvSpPr>
              <p:spPr>
                <a:xfrm>
                  <a:off x="2292298"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5A40"/>
                </a:solidFill>
              </p:spPr>
              <p:txBody>
                <a:bodyPr wrap="square" lIns="0" tIns="0" rIns="0" bIns="0" rtlCol="0"/>
                <a:lstStyle/>
                <a:p>
                  <a:pPr defTabSz="914400"/>
                  <a:endParaRPr>
                    <a:solidFill>
                      <a:prstClr val="black"/>
                    </a:solidFill>
                    <a:latin typeface="Calibri"/>
                  </a:endParaRPr>
                </a:p>
              </p:txBody>
            </p:sp>
            <p:sp>
              <p:nvSpPr>
                <p:cNvPr id="87" name="object 8">
                  <a:extLst>
                    <a:ext uri="{FF2B5EF4-FFF2-40B4-BE49-F238E27FC236}">
                      <a16:creationId xmlns:a16="http://schemas.microsoft.com/office/drawing/2014/main" id="{EFA611FA-6B49-4E87-B2A4-4287AD98F2A8}"/>
                    </a:ext>
                  </a:extLst>
                </p:cNvPr>
                <p:cNvSpPr txBox="1"/>
                <p:nvPr/>
              </p:nvSpPr>
              <p:spPr>
                <a:xfrm>
                  <a:off x="2419200" y="4680000"/>
                  <a:ext cx="811440"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Western Pacific</a:t>
                  </a:r>
                </a:p>
              </p:txBody>
            </p:sp>
          </p:grpSp>
          <p:grpSp>
            <p:nvGrpSpPr>
              <p:cNvPr id="28" name="Group 27">
                <a:extLst>
                  <a:ext uri="{FF2B5EF4-FFF2-40B4-BE49-F238E27FC236}">
                    <a16:creationId xmlns:a16="http://schemas.microsoft.com/office/drawing/2014/main" id="{9A87E14D-7FC8-4958-9697-6F0081CFD79C}"/>
                  </a:ext>
                </a:extLst>
              </p:cNvPr>
              <p:cNvGrpSpPr/>
              <p:nvPr/>
            </p:nvGrpSpPr>
            <p:grpSpPr>
              <a:xfrm>
                <a:off x="3412800" y="4680000"/>
                <a:ext cx="951867" cy="131896"/>
                <a:chOff x="3441600" y="4680000"/>
                <a:chExt cx="951867" cy="131896"/>
              </a:xfrm>
            </p:grpSpPr>
            <p:sp>
              <p:nvSpPr>
                <p:cNvPr id="90" name="object 11">
                  <a:extLst>
                    <a:ext uri="{FF2B5EF4-FFF2-40B4-BE49-F238E27FC236}">
                      <a16:creationId xmlns:a16="http://schemas.microsoft.com/office/drawing/2014/main" id="{B272DA74-2721-4EE0-B9A3-BDDC23575029}"/>
                    </a:ext>
                  </a:extLst>
                </p:cNvPr>
                <p:cNvSpPr/>
                <p:nvPr/>
              </p:nvSpPr>
              <p:spPr>
                <a:xfrm>
                  <a:off x="34416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78A7B7"/>
                </a:solidFill>
              </p:spPr>
              <p:txBody>
                <a:bodyPr wrap="square" lIns="0" tIns="0" rIns="0" bIns="0" rtlCol="0"/>
                <a:lstStyle/>
                <a:p>
                  <a:pPr defTabSz="914400"/>
                  <a:endParaRPr>
                    <a:solidFill>
                      <a:prstClr val="black"/>
                    </a:solidFill>
                    <a:latin typeface="Calibri"/>
                  </a:endParaRPr>
                </a:p>
              </p:txBody>
            </p:sp>
            <p:sp>
              <p:nvSpPr>
                <p:cNvPr id="89" name="object 10">
                  <a:extLst>
                    <a:ext uri="{FF2B5EF4-FFF2-40B4-BE49-F238E27FC236}">
                      <a16:creationId xmlns:a16="http://schemas.microsoft.com/office/drawing/2014/main" id="{9C939A9C-9A48-4996-A226-5D166B59FE9E}"/>
                    </a:ext>
                  </a:extLst>
                </p:cNvPr>
                <p:cNvSpPr txBox="1"/>
                <p:nvPr/>
              </p:nvSpPr>
              <p:spPr>
                <a:xfrm>
                  <a:off x="3567600" y="4680000"/>
                  <a:ext cx="825867"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South-East Asia</a:t>
                  </a:r>
                </a:p>
              </p:txBody>
            </p:sp>
          </p:grpSp>
          <p:grpSp>
            <p:nvGrpSpPr>
              <p:cNvPr id="31" name="Group 30">
                <a:extLst>
                  <a:ext uri="{FF2B5EF4-FFF2-40B4-BE49-F238E27FC236}">
                    <a16:creationId xmlns:a16="http://schemas.microsoft.com/office/drawing/2014/main" id="{13550CCC-AE4D-4841-ADA9-9A06AEBDB35B}"/>
                  </a:ext>
                </a:extLst>
              </p:cNvPr>
              <p:cNvGrpSpPr/>
              <p:nvPr/>
            </p:nvGrpSpPr>
            <p:grpSpPr>
              <a:xfrm>
                <a:off x="4543200" y="4680000"/>
                <a:ext cx="522582" cy="131896"/>
                <a:chOff x="4600800" y="4680000"/>
                <a:chExt cx="522582" cy="131896"/>
              </a:xfrm>
            </p:grpSpPr>
            <p:sp>
              <p:nvSpPr>
                <p:cNvPr id="92" name="object 13">
                  <a:extLst>
                    <a:ext uri="{FF2B5EF4-FFF2-40B4-BE49-F238E27FC236}">
                      <a16:creationId xmlns:a16="http://schemas.microsoft.com/office/drawing/2014/main" id="{1B0E210A-BB0E-4002-ADE9-973572F10405}"/>
                    </a:ext>
                  </a:extLst>
                </p:cNvPr>
                <p:cNvSpPr/>
                <p:nvPr/>
              </p:nvSpPr>
              <p:spPr>
                <a:xfrm>
                  <a:off x="46008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pPr defTabSz="914400"/>
                  <a:endParaRPr>
                    <a:solidFill>
                      <a:prstClr val="black"/>
                    </a:solidFill>
                    <a:latin typeface="Calibri"/>
                  </a:endParaRPr>
                </a:p>
              </p:txBody>
            </p:sp>
            <p:sp>
              <p:nvSpPr>
                <p:cNvPr id="91" name="object 12">
                  <a:extLst>
                    <a:ext uri="{FF2B5EF4-FFF2-40B4-BE49-F238E27FC236}">
                      <a16:creationId xmlns:a16="http://schemas.microsoft.com/office/drawing/2014/main" id="{8072A3A7-7A6F-4BAC-BA57-6EDF420BA0B4}"/>
                    </a:ext>
                  </a:extLst>
                </p:cNvPr>
                <p:cNvSpPr txBox="1"/>
                <p:nvPr/>
              </p:nvSpPr>
              <p:spPr>
                <a:xfrm>
                  <a:off x="4726800" y="4680000"/>
                  <a:ext cx="396582"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Europe</a:t>
                  </a:r>
                </a:p>
              </p:txBody>
            </p:sp>
          </p:grpSp>
          <p:grpSp>
            <p:nvGrpSpPr>
              <p:cNvPr id="32" name="Group 31">
                <a:extLst>
                  <a:ext uri="{FF2B5EF4-FFF2-40B4-BE49-F238E27FC236}">
                    <a16:creationId xmlns:a16="http://schemas.microsoft.com/office/drawing/2014/main" id="{608BA902-A801-4CF7-B8A6-61102B095AE5}"/>
                  </a:ext>
                </a:extLst>
              </p:cNvPr>
              <p:cNvGrpSpPr/>
              <p:nvPr/>
            </p:nvGrpSpPr>
            <p:grpSpPr>
              <a:xfrm>
                <a:off x="5245200" y="4680000"/>
                <a:ext cx="1296833" cy="131896"/>
                <a:chOff x="5310000" y="4680000"/>
                <a:chExt cx="1296833" cy="131896"/>
              </a:xfrm>
            </p:grpSpPr>
            <p:sp>
              <p:nvSpPr>
                <p:cNvPr id="94" name="object 15">
                  <a:extLst>
                    <a:ext uri="{FF2B5EF4-FFF2-40B4-BE49-F238E27FC236}">
                      <a16:creationId xmlns:a16="http://schemas.microsoft.com/office/drawing/2014/main" id="{F82882AB-4A42-4005-87F4-FF25A22F9EEB}"/>
                    </a:ext>
                  </a:extLst>
                </p:cNvPr>
                <p:cNvSpPr/>
                <p:nvPr/>
              </p:nvSpPr>
              <p:spPr>
                <a:xfrm>
                  <a:off x="53100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78E20"/>
                </a:solidFill>
              </p:spPr>
              <p:txBody>
                <a:bodyPr wrap="square" lIns="0" tIns="0" rIns="0" bIns="0" rtlCol="0"/>
                <a:lstStyle/>
                <a:p>
                  <a:pPr defTabSz="914400"/>
                  <a:endParaRPr>
                    <a:solidFill>
                      <a:prstClr val="black"/>
                    </a:solidFill>
                    <a:latin typeface="Calibri"/>
                  </a:endParaRPr>
                </a:p>
              </p:txBody>
            </p:sp>
            <p:sp>
              <p:nvSpPr>
                <p:cNvPr id="93" name="object 14">
                  <a:extLst>
                    <a:ext uri="{FF2B5EF4-FFF2-40B4-BE49-F238E27FC236}">
                      <a16:creationId xmlns:a16="http://schemas.microsoft.com/office/drawing/2014/main" id="{3CB77683-7243-47E6-8DA0-8316DCC30584}"/>
                    </a:ext>
                  </a:extLst>
                </p:cNvPr>
                <p:cNvSpPr txBox="1"/>
                <p:nvPr/>
              </p:nvSpPr>
              <p:spPr>
                <a:xfrm>
                  <a:off x="5436000" y="4680000"/>
                  <a:ext cx="1170833"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Eastern Mediterranean</a:t>
                  </a:r>
                </a:p>
              </p:txBody>
            </p:sp>
          </p:grpSp>
          <p:grpSp>
            <p:nvGrpSpPr>
              <p:cNvPr id="33" name="Group 32">
                <a:extLst>
                  <a:ext uri="{FF2B5EF4-FFF2-40B4-BE49-F238E27FC236}">
                    <a16:creationId xmlns:a16="http://schemas.microsoft.com/office/drawing/2014/main" id="{CD4B9E40-0CA4-4C06-AFB2-072660A51B4D}"/>
                  </a:ext>
                </a:extLst>
              </p:cNvPr>
              <p:cNvGrpSpPr/>
              <p:nvPr/>
            </p:nvGrpSpPr>
            <p:grpSpPr>
              <a:xfrm>
                <a:off x="6721200" y="4680000"/>
                <a:ext cx="630699" cy="131896"/>
                <a:chOff x="6854400" y="4680000"/>
                <a:chExt cx="630699" cy="131896"/>
              </a:xfrm>
            </p:grpSpPr>
            <p:sp>
              <p:nvSpPr>
                <p:cNvPr id="96" name="object 17">
                  <a:extLst>
                    <a:ext uri="{FF2B5EF4-FFF2-40B4-BE49-F238E27FC236}">
                      <a16:creationId xmlns:a16="http://schemas.microsoft.com/office/drawing/2014/main" id="{925F28AF-F391-408C-8BE0-99AC6E67580E}"/>
                    </a:ext>
                  </a:extLst>
                </p:cNvPr>
                <p:cNvSpPr/>
                <p:nvPr/>
              </p:nvSpPr>
              <p:spPr>
                <a:xfrm>
                  <a:off x="68544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07BCC1"/>
                </a:solidFill>
              </p:spPr>
              <p:txBody>
                <a:bodyPr wrap="square" lIns="0" tIns="0" rIns="0" bIns="0" rtlCol="0"/>
                <a:lstStyle/>
                <a:p>
                  <a:pPr defTabSz="914400"/>
                  <a:endParaRPr>
                    <a:solidFill>
                      <a:prstClr val="black"/>
                    </a:solidFill>
                    <a:latin typeface="Calibri"/>
                  </a:endParaRPr>
                </a:p>
              </p:txBody>
            </p:sp>
            <p:sp>
              <p:nvSpPr>
                <p:cNvPr id="95" name="object 16">
                  <a:extLst>
                    <a:ext uri="{FF2B5EF4-FFF2-40B4-BE49-F238E27FC236}">
                      <a16:creationId xmlns:a16="http://schemas.microsoft.com/office/drawing/2014/main" id="{9AF41849-EAE9-4FC4-B79A-DF55F007D55A}"/>
                    </a:ext>
                  </a:extLst>
                </p:cNvPr>
                <p:cNvSpPr txBox="1"/>
                <p:nvPr/>
              </p:nvSpPr>
              <p:spPr>
                <a:xfrm>
                  <a:off x="6978871" y="4680000"/>
                  <a:ext cx="506228"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Americas</a:t>
                  </a:r>
                </a:p>
              </p:txBody>
            </p:sp>
          </p:grpSp>
          <p:grpSp>
            <p:nvGrpSpPr>
              <p:cNvPr id="34" name="Group 33">
                <a:extLst>
                  <a:ext uri="{FF2B5EF4-FFF2-40B4-BE49-F238E27FC236}">
                    <a16:creationId xmlns:a16="http://schemas.microsoft.com/office/drawing/2014/main" id="{863E9FD4-F6E7-4A04-9D85-918AAC998088}"/>
                  </a:ext>
                </a:extLst>
              </p:cNvPr>
              <p:cNvGrpSpPr/>
              <p:nvPr/>
            </p:nvGrpSpPr>
            <p:grpSpPr>
              <a:xfrm>
                <a:off x="7531200" y="4680000"/>
                <a:ext cx="516492" cy="131896"/>
                <a:chOff x="7664400" y="4680000"/>
                <a:chExt cx="516492" cy="131896"/>
              </a:xfrm>
            </p:grpSpPr>
            <p:sp>
              <p:nvSpPr>
                <p:cNvPr id="98" name="object 19">
                  <a:extLst>
                    <a:ext uri="{FF2B5EF4-FFF2-40B4-BE49-F238E27FC236}">
                      <a16:creationId xmlns:a16="http://schemas.microsoft.com/office/drawing/2014/main" id="{61F9521E-2D30-4FE8-B5B6-32002D0ED75C}"/>
                    </a:ext>
                  </a:extLst>
                </p:cNvPr>
                <p:cNvSpPr/>
                <p:nvPr/>
              </p:nvSpPr>
              <p:spPr>
                <a:xfrm>
                  <a:off x="76644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CDC984"/>
                </a:solidFill>
              </p:spPr>
              <p:txBody>
                <a:bodyPr wrap="square" lIns="0" tIns="0" rIns="0" bIns="0" rtlCol="0"/>
                <a:lstStyle/>
                <a:p>
                  <a:pPr defTabSz="914400"/>
                  <a:endParaRPr>
                    <a:solidFill>
                      <a:prstClr val="black"/>
                    </a:solidFill>
                    <a:latin typeface="Calibri"/>
                  </a:endParaRPr>
                </a:p>
              </p:txBody>
            </p:sp>
            <p:sp>
              <p:nvSpPr>
                <p:cNvPr id="97" name="object 18">
                  <a:extLst>
                    <a:ext uri="{FF2B5EF4-FFF2-40B4-BE49-F238E27FC236}">
                      <a16:creationId xmlns:a16="http://schemas.microsoft.com/office/drawing/2014/main" id="{A7BC5739-FEC8-419F-8CDD-5CC7D511F499}"/>
                    </a:ext>
                  </a:extLst>
                </p:cNvPr>
                <p:cNvSpPr txBox="1"/>
                <p:nvPr/>
              </p:nvSpPr>
              <p:spPr>
                <a:xfrm>
                  <a:off x="7790400" y="4680000"/>
                  <a:ext cx="390492"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African</a:t>
                  </a:r>
                </a:p>
              </p:txBody>
            </p:sp>
          </p:grpSp>
          <p:grpSp>
            <p:nvGrpSpPr>
              <p:cNvPr id="35" name="Group 34">
                <a:extLst>
                  <a:ext uri="{FF2B5EF4-FFF2-40B4-BE49-F238E27FC236}">
                    <a16:creationId xmlns:a16="http://schemas.microsoft.com/office/drawing/2014/main" id="{81BF5090-7CDC-42AE-B793-CF14A554CDAD}"/>
                  </a:ext>
                </a:extLst>
              </p:cNvPr>
              <p:cNvGrpSpPr/>
              <p:nvPr/>
            </p:nvGrpSpPr>
            <p:grpSpPr>
              <a:xfrm>
                <a:off x="8229600" y="4680000"/>
                <a:ext cx="371525" cy="131896"/>
                <a:chOff x="8366400" y="4680000"/>
                <a:chExt cx="371525" cy="131896"/>
              </a:xfrm>
            </p:grpSpPr>
            <p:sp>
              <p:nvSpPr>
                <p:cNvPr id="99" name="object 20">
                  <a:extLst>
                    <a:ext uri="{FF2B5EF4-FFF2-40B4-BE49-F238E27FC236}">
                      <a16:creationId xmlns:a16="http://schemas.microsoft.com/office/drawing/2014/main" id="{250148AD-4CD6-4AEB-90DE-A1DEEC7C11DC}"/>
                    </a:ext>
                  </a:extLst>
                </p:cNvPr>
                <p:cNvSpPr txBox="1"/>
                <p:nvPr/>
              </p:nvSpPr>
              <p:spPr>
                <a:xfrm>
                  <a:off x="8492986" y="4680000"/>
                  <a:ext cx="244939"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r>
                    <a:rPr sz="900" dirty="0"/>
                    <a:t>Gap</a:t>
                  </a:r>
                </a:p>
              </p:txBody>
            </p:sp>
            <p:sp>
              <p:nvSpPr>
                <p:cNvPr id="100" name="object 21">
                  <a:extLst>
                    <a:ext uri="{FF2B5EF4-FFF2-40B4-BE49-F238E27FC236}">
                      <a16:creationId xmlns:a16="http://schemas.microsoft.com/office/drawing/2014/main" id="{3E8FE136-7252-4BE9-B419-3090D72F93D3}"/>
                    </a:ext>
                  </a:extLst>
                </p:cNvPr>
                <p:cNvSpPr/>
                <p:nvPr/>
              </p:nvSpPr>
              <p:spPr>
                <a:xfrm>
                  <a:off x="8366400" y="469002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62CDF6"/>
                </a:solidFill>
              </p:spPr>
              <p:txBody>
                <a:bodyPr wrap="square" lIns="0" tIns="0" rIns="0" bIns="0" rtlCol="0"/>
                <a:lstStyle/>
                <a:p>
                  <a:pPr defTabSz="914400"/>
                  <a:r>
                    <a:rPr lang="en-GB" dirty="0">
                      <a:solidFill>
                        <a:prstClr val="black"/>
                      </a:solidFill>
                      <a:latin typeface="Calibri"/>
                    </a:rPr>
                    <a:t>           </a:t>
                  </a:r>
                  <a:endParaRPr dirty="0">
                    <a:solidFill>
                      <a:prstClr val="black"/>
                    </a:solidFill>
                    <a:latin typeface="Calibri"/>
                  </a:endParaRPr>
                </a:p>
              </p:txBody>
            </p:sp>
          </p:grpSp>
        </p:grpSp>
        <p:sp>
          <p:nvSpPr>
            <p:cNvPr id="7" name="Rectangle 6">
              <a:extLst>
                <a:ext uri="{FF2B5EF4-FFF2-40B4-BE49-F238E27FC236}">
                  <a16:creationId xmlns:a16="http://schemas.microsoft.com/office/drawing/2014/main" id="{B17DDA96-8866-4180-852E-DAEB9760B3D3}"/>
                </a:ext>
              </a:extLst>
            </p:cNvPr>
            <p:cNvSpPr/>
            <p:nvPr/>
          </p:nvSpPr>
          <p:spPr>
            <a:xfrm>
              <a:off x="3748228" y="2410548"/>
              <a:ext cx="1176604" cy="589905"/>
            </a:xfrm>
            <a:prstGeom prst="rect">
              <a:avLst/>
            </a:prstGeom>
          </p:spPr>
          <p:txBody>
            <a:bodyPr wrap="none" lIns="0" tIns="0" rIns="0" bIns="0">
              <a:spAutoFit/>
            </a:bodyPr>
            <a:lstStyle/>
            <a:p>
              <a:pPr algn="ctr"/>
              <a:r>
                <a:rPr lang="en-US" sz="1000" dirty="0"/>
                <a:t>2030 target:</a:t>
              </a:r>
            </a:p>
            <a:p>
              <a:pPr algn="ctr">
                <a:lnSpc>
                  <a:spcPts val="1400"/>
                </a:lnSpc>
                <a:spcBef>
                  <a:spcPts val="600"/>
                </a:spcBef>
              </a:pPr>
              <a:r>
                <a:rPr lang="en-US" sz="1600" dirty="0"/>
                <a:t>90% </a:t>
              </a:r>
              <a:r>
                <a:rPr lang="en-US" sz="1200" dirty="0"/>
                <a:t>of infected</a:t>
              </a:r>
            </a:p>
            <a:p>
              <a:pPr algn="ctr">
                <a:lnSpc>
                  <a:spcPts val="1400"/>
                </a:lnSpc>
              </a:pPr>
              <a:r>
                <a:rPr lang="en-US" sz="1200" dirty="0"/>
                <a:t>are diagnosed</a:t>
              </a:r>
            </a:p>
          </p:txBody>
        </p:sp>
        <p:sp>
          <p:nvSpPr>
            <p:cNvPr id="8" name="Rectangle 7">
              <a:extLst>
                <a:ext uri="{FF2B5EF4-FFF2-40B4-BE49-F238E27FC236}">
                  <a16:creationId xmlns:a16="http://schemas.microsoft.com/office/drawing/2014/main" id="{4B4269EC-B9AC-4D03-B5D7-A37E7811E2B9}"/>
                </a:ext>
              </a:extLst>
            </p:cNvPr>
            <p:cNvSpPr/>
            <p:nvPr/>
          </p:nvSpPr>
          <p:spPr>
            <a:xfrm>
              <a:off x="5415094" y="3350148"/>
              <a:ext cx="1344920" cy="589905"/>
            </a:xfrm>
            <a:prstGeom prst="rect">
              <a:avLst/>
            </a:prstGeom>
          </p:spPr>
          <p:txBody>
            <a:bodyPr wrap="none" lIns="0" tIns="0" rIns="0" bIns="0">
              <a:spAutoFit/>
            </a:bodyPr>
            <a:lstStyle/>
            <a:p>
              <a:pPr algn="ctr"/>
              <a:r>
                <a:rPr lang="en-US" sz="1000" dirty="0"/>
                <a:t>2030 target:</a:t>
              </a:r>
            </a:p>
            <a:p>
              <a:pPr algn="ctr">
                <a:lnSpc>
                  <a:spcPts val="1400"/>
                </a:lnSpc>
                <a:spcBef>
                  <a:spcPts val="600"/>
                </a:spcBef>
              </a:pPr>
              <a:r>
                <a:rPr lang="en-US" sz="1600" dirty="0"/>
                <a:t>80% </a:t>
              </a:r>
              <a:r>
                <a:rPr lang="en-US" sz="1200" dirty="0"/>
                <a:t>of diagnosed</a:t>
              </a:r>
            </a:p>
            <a:p>
              <a:pPr algn="ctr">
                <a:lnSpc>
                  <a:spcPts val="1400"/>
                </a:lnSpc>
              </a:pPr>
              <a:r>
                <a:rPr lang="en-US" sz="1200" dirty="0"/>
                <a:t>are treated</a:t>
              </a:r>
            </a:p>
          </p:txBody>
        </p:sp>
        <p:sp>
          <p:nvSpPr>
            <p:cNvPr id="139" name="object 3">
              <a:extLst>
                <a:ext uri="{FF2B5EF4-FFF2-40B4-BE49-F238E27FC236}">
                  <a16:creationId xmlns:a16="http://schemas.microsoft.com/office/drawing/2014/main" id="{86295099-E2DD-4C81-A867-F396154F73A1}"/>
                </a:ext>
              </a:extLst>
            </p:cNvPr>
            <p:cNvSpPr txBox="1"/>
            <p:nvPr/>
          </p:nvSpPr>
          <p:spPr>
            <a:xfrm>
              <a:off x="2149412" y="4289142"/>
              <a:ext cx="635109"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r>
                <a:rPr dirty="0"/>
                <a:t>Infected</a:t>
              </a:r>
            </a:p>
          </p:txBody>
        </p:sp>
        <p:sp>
          <p:nvSpPr>
            <p:cNvPr id="140" name="object 4">
              <a:extLst>
                <a:ext uri="{FF2B5EF4-FFF2-40B4-BE49-F238E27FC236}">
                  <a16:creationId xmlns:a16="http://schemas.microsoft.com/office/drawing/2014/main" id="{2D2E39C8-8F3B-4A63-8524-472F53FD3841}"/>
                </a:ext>
              </a:extLst>
            </p:cNvPr>
            <p:cNvSpPr txBox="1"/>
            <p:nvPr/>
          </p:nvSpPr>
          <p:spPr>
            <a:xfrm>
              <a:off x="3886841" y="4289142"/>
              <a:ext cx="78130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r>
                <a:rPr dirty="0"/>
                <a:t>Diagnosed</a:t>
              </a:r>
            </a:p>
          </p:txBody>
        </p:sp>
        <p:sp>
          <p:nvSpPr>
            <p:cNvPr id="143" name="object 7">
              <a:extLst>
                <a:ext uri="{FF2B5EF4-FFF2-40B4-BE49-F238E27FC236}">
                  <a16:creationId xmlns:a16="http://schemas.microsoft.com/office/drawing/2014/main" id="{24C91CC0-3AB1-45D0-A49F-DB00A6E1DADE}"/>
                </a:ext>
              </a:extLst>
            </p:cNvPr>
            <p:cNvSpPr txBox="1"/>
            <p:nvPr/>
          </p:nvSpPr>
          <p:spPr>
            <a:xfrm>
              <a:off x="5200131" y="4289142"/>
              <a:ext cx="1774845"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r>
                <a:rPr dirty="0"/>
                <a:t>Started on treatment in 2016</a:t>
              </a:r>
            </a:p>
          </p:txBody>
        </p:sp>
        <p:sp>
          <p:nvSpPr>
            <p:cNvPr id="144" name="object 8">
              <a:extLst>
                <a:ext uri="{FF2B5EF4-FFF2-40B4-BE49-F238E27FC236}">
                  <a16:creationId xmlns:a16="http://schemas.microsoft.com/office/drawing/2014/main" id="{636D2955-074F-41B3-90A4-4AAA4CF42AC3}"/>
                </a:ext>
              </a:extLst>
            </p:cNvPr>
            <p:cNvSpPr txBox="1"/>
            <p:nvPr/>
          </p:nvSpPr>
          <p:spPr>
            <a:xfrm>
              <a:off x="7410320" y="4289151"/>
              <a:ext cx="976549"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r>
                <a:rPr dirty="0"/>
                <a:t>Cured in 2016</a:t>
              </a:r>
            </a:p>
          </p:txBody>
        </p:sp>
        <p:sp>
          <p:nvSpPr>
            <p:cNvPr id="145" name="object 9">
              <a:extLst>
                <a:ext uri="{FF2B5EF4-FFF2-40B4-BE49-F238E27FC236}">
                  <a16:creationId xmlns:a16="http://schemas.microsoft.com/office/drawing/2014/main" id="{7552D16C-FCFE-4AA6-AB31-782724BF5797}"/>
                </a:ext>
              </a:extLst>
            </p:cNvPr>
            <p:cNvSpPr txBox="1"/>
            <p:nvPr/>
          </p:nvSpPr>
          <p:spPr>
            <a:xfrm>
              <a:off x="1620000" y="3063868"/>
              <a:ext cx="153888" cy="501981"/>
            </a:xfrm>
            <a:prstGeom prst="rect">
              <a:avLst/>
            </a:prstGeom>
          </p:spPr>
          <p:txBody>
            <a:bodyPr vert="vert270" wrap="square" lIns="0" tIns="8255" rIns="0" bIns="0" rtlCol="0">
              <a:spAutoFit/>
            </a:bodyPr>
            <a:lstStyle/>
            <a:p>
              <a:pPr marL="12700">
                <a:lnSpc>
                  <a:spcPct val="100000"/>
                </a:lnSpc>
                <a:spcBef>
                  <a:spcPts val="65"/>
                </a:spcBef>
              </a:pPr>
              <a:r>
                <a:rPr sz="1000" spc="-10" dirty="0">
                  <a:solidFill>
                    <a:srgbClr val="231F20"/>
                  </a:solidFill>
                  <a:latin typeface="Arial Nova" panose="020B0504020202020204" pitchFamily="34" charset="0"/>
                  <a:cs typeface="Calibri"/>
                </a:rPr>
                <a:t>Per</a:t>
              </a:r>
              <a:r>
                <a:rPr sz="1000" spc="-65" dirty="0">
                  <a:solidFill>
                    <a:srgbClr val="231F20"/>
                  </a:solidFill>
                  <a:latin typeface="Arial Nova" panose="020B0504020202020204" pitchFamily="34" charset="0"/>
                  <a:cs typeface="Calibri"/>
                </a:rPr>
                <a:t> </a:t>
              </a:r>
              <a:r>
                <a:rPr sz="1000" spc="-5" dirty="0">
                  <a:solidFill>
                    <a:srgbClr val="231F20"/>
                  </a:solidFill>
                  <a:latin typeface="Arial Nova" panose="020B0504020202020204" pitchFamily="34" charset="0"/>
                  <a:cs typeface="Calibri"/>
                </a:rPr>
                <a:t>cent</a:t>
              </a:r>
              <a:endParaRPr sz="1000" dirty="0">
                <a:latin typeface="Arial Nova" panose="020B0504020202020204" pitchFamily="34" charset="0"/>
                <a:cs typeface="Calibri"/>
              </a:endParaRPr>
            </a:p>
          </p:txBody>
        </p:sp>
        <p:sp>
          <p:nvSpPr>
            <p:cNvPr id="146" name="object 10">
              <a:extLst>
                <a:ext uri="{FF2B5EF4-FFF2-40B4-BE49-F238E27FC236}">
                  <a16:creationId xmlns:a16="http://schemas.microsoft.com/office/drawing/2014/main" id="{264B4560-3943-492C-8AF4-606C552A7033}"/>
                </a:ext>
              </a:extLst>
            </p:cNvPr>
            <p:cNvSpPr/>
            <p:nvPr/>
          </p:nvSpPr>
          <p:spPr>
            <a:xfrm>
              <a:off x="2096610" y="2422356"/>
              <a:ext cx="6190615" cy="1797685"/>
            </a:xfrm>
            <a:custGeom>
              <a:avLst/>
              <a:gdLst/>
              <a:ahLst/>
              <a:cxnLst/>
              <a:rect l="l" t="t" r="r" b="b"/>
              <a:pathLst>
                <a:path w="6190615" h="1797685">
                  <a:moveTo>
                    <a:pt x="0" y="0"/>
                  </a:moveTo>
                  <a:lnTo>
                    <a:pt x="0" y="1797431"/>
                  </a:lnTo>
                  <a:lnTo>
                    <a:pt x="6190246" y="1797431"/>
                  </a:lnTo>
                </a:path>
              </a:pathLst>
            </a:custGeom>
            <a:ln w="3175">
              <a:solidFill>
                <a:srgbClr val="231F20"/>
              </a:solidFill>
            </a:ln>
          </p:spPr>
          <p:txBody>
            <a:bodyPr wrap="square" lIns="0" tIns="0" rIns="0" bIns="0" rtlCol="0"/>
            <a:lstStyle/>
            <a:p>
              <a:endParaRPr/>
            </a:p>
          </p:txBody>
        </p:sp>
        <p:sp>
          <p:nvSpPr>
            <p:cNvPr id="147" name="bk object 16">
              <a:extLst>
                <a:ext uri="{FF2B5EF4-FFF2-40B4-BE49-F238E27FC236}">
                  <a16:creationId xmlns:a16="http://schemas.microsoft.com/office/drawing/2014/main" id="{B1A7E63B-BD0E-48E7-A7E2-1C1AF715B329}"/>
                </a:ext>
              </a:extLst>
            </p:cNvPr>
            <p:cNvSpPr/>
            <p:nvPr/>
          </p:nvSpPr>
          <p:spPr>
            <a:xfrm>
              <a:off x="7602872" y="4216067"/>
              <a:ext cx="576580" cy="0"/>
            </a:xfrm>
            <a:custGeom>
              <a:avLst/>
              <a:gdLst/>
              <a:ahLst/>
              <a:cxnLst/>
              <a:rect l="l" t="t" r="r" b="b"/>
              <a:pathLst>
                <a:path w="576579">
                  <a:moveTo>
                    <a:pt x="0" y="0"/>
                  </a:moveTo>
                  <a:lnTo>
                    <a:pt x="575995" y="0"/>
                  </a:lnTo>
                </a:path>
              </a:pathLst>
            </a:custGeom>
            <a:ln w="7442">
              <a:solidFill>
                <a:srgbClr val="F15B40"/>
              </a:solidFill>
            </a:ln>
          </p:spPr>
          <p:txBody>
            <a:bodyPr wrap="square" lIns="0" tIns="0" rIns="0" bIns="0" rtlCol="0"/>
            <a:lstStyle/>
            <a:p>
              <a:endParaRPr/>
            </a:p>
          </p:txBody>
        </p:sp>
        <p:sp>
          <p:nvSpPr>
            <p:cNvPr id="148" name="bk object 17">
              <a:extLst>
                <a:ext uri="{FF2B5EF4-FFF2-40B4-BE49-F238E27FC236}">
                  <a16:creationId xmlns:a16="http://schemas.microsoft.com/office/drawing/2014/main" id="{F12990DF-0D1A-41A3-89B9-F1FB7CEEB1BF}"/>
                </a:ext>
              </a:extLst>
            </p:cNvPr>
            <p:cNvSpPr/>
            <p:nvPr/>
          </p:nvSpPr>
          <p:spPr>
            <a:xfrm>
              <a:off x="7602872" y="4204898"/>
              <a:ext cx="576580" cy="0"/>
            </a:xfrm>
            <a:custGeom>
              <a:avLst/>
              <a:gdLst/>
              <a:ahLst/>
              <a:cxnLst/>
              <a:rect l="l" t="t" r="r" b="b"/>
              <a:pathLst>
                <a:path w="576579">
                  <a:moveTo>
                    <a:pt x="0" y="0"/>
                  </a:moveTo>
                  <a:lnTo>
                    <a:pt x="575995" y="0"/>
                  </a:lnTo>
                </a:path>
              </a:pathLst>
            </a:custGeom>
            <a:ln w="14846">
              <a:solidFill>
                <a:srgbClr val="F78F20"/>
              </a:solidFill>
            </a:ln>
          </p:spPr>
          <p:txBody>
            <a:bodyPr wrap="square" lIns="0" tIns="0" rIns="0" bIns="0" rtlCol="0"/>
            <a:lstStyle/>
            <a:p>
              <a:endParaRPr/>
            </a:p>
          </p:txBody>
        </p:sp>
        <p:sp>
          <p:nvSpPr>
            <p:cNvPr id="149" name="bk object 18">
              <a:extLst>
                <a:ext uri="{FF2B5EF4-FFF2-40B4-BE49-F238E27FC236}">
                  <a16:creationId xmlns:a16="http://schemas.microsoft.com/office/drawing/2014/main" id="{11A82A5D-1725-4B36-8C89-D20F0E0254B4}"/>
                </a:ext>
              </a:extLst>
            </p:cNvPr>
            <p:cNvSpPr/>
            <p:nvPr/>
          </p:nvSpPr>
          <p:spPr>
            <a:xfrm>
              <a:off x="7602872" y="4193754"/>
              <a:ext cx="576580" cy="0"/>
            </a:xfrm>
            <a:custGeom>
              <a:avLst/>
              <a:gdLst/>
              <a:ahLst/>
              <a:cxnLst/>
              <a:rect l="l" t="t" r="r" b="b"/>
              <a:pathLst>
                <a:path w="576579">
                  <a:moveTo>
                    <a:pt x="0" y="0"/>
                  </a:moveTo>
                  <a:lnTo>
                    <a:pt x="575995" y="0"/>
                  </a:lnTo>
                </a:path>
              </a:pathLst>
            </a:custGeom>
            <a:ln w="7391">
              <a:solidFill>
                <a:srgbClr val="08BCC1"/>
              </a:solidFill>
            </a:ln>
          </p:spPr>
          <p:txBody>
            <a:bodyPr wrap="square" lIns="0" tIns="0" rIns="0" bIns="0" rtlCol="0"/>
            <a:lstStyle/>
            <a:p>
              <a:endParaRPr/>
            </a:p>
          </p:txBody>
        </p:sp>
        <p:sp>
          <p:nvSpPr>
            <p:cNvPr id="150" name="bk object 19">
              <a:extLst>
                <a:ext uri="{FF2B5EF4-FFF2-40B4-BE49-F238E27FC236}">
                  <a16:creationId xmlns:a16="http://schemas.microsoft.com/office/drawing/2014/main" id="{2A8EFF3F-7080-4ACA-A57A-03291EB0C02A}"/>
                </a:ext>
              </a:extLst>
            </p:cNvPr>
            <p:cNvSpPr/>
            <p:nvPr/>
          </p:nvSpPr>
          <p:spPr>
            <a:xfrm>
              <a:off x="7602872" y="4186337"/>
              <a:ext cx="576580" cy="0"/>
            </a:xfrm>
            <a:custGeom>
              <a:avLst/>
              <a:gdLst/>
              <a:ahLst/>
              <a:cxnLst/>
              <a:rect l="l" t="t" r="r" b="b"/>
              <a:pathLst>
                <a:path w="576579">
                  <a:moveTo>
                    <a:pt x="0" y="0"/>
                  </a:moveTo>
                  <a:lnTo>
                    <a:pt x="575995" y="0"/>
                  </a:lnTo>
                </a:path>
              </a:pathLst>
            </a:custGeom>
            <a:ln w="7391">
              <a:solidFill>
                <a:srgbClr val="CEC984"/>
              </a:solidFill>
            </a:ln>
          </p:spPr>
          <p:txBody>
            <a:bodyPr wrap="square" lIns="0" tIns="0" rIns="0" bIns="0" rtlCol="0"/>
            <a:lstStyle/>
            <a:p>
              <a:endParaRPr/>
            </a:p>
          </p:txBody>
        </p:sp>
        <p:sp>
          <p:nvSpPr>
            <p:cNvPr id="151" name="bk object 20">
              <a:extLst>
                <a:ext uri="{FF2B5EF4-FFF2-40B4-BE49-F238E27FC236}">
                  <a16:creationId xmlns:a16="http://schemas.microsoft.com/office/drawing/2014/main" id="{2FD1609F-33C5-482D-9E76-CD3DC680995E}"/>
                </a:ext>
              </a:extLst>
            </p:cNvPr>
            <p:cNvSpPr/>
            <p:nvPr/>
          </p:nvSpPr>
          <p:spPr>
            <a:xfrm>
              <a:off x="5803929" y="4216049"/>
              <a:ext cx="576580" cy="0"/>
            </a:xfrm>
            <a:custGeom>
              <a:avLst/>
              <a:gdLst/>
              <a:ahLst/>
              <a:cxnLst/>
              <a:rect l="l" t="t" r="r" b="b"/>
              <a:pathLst>
                <a:path w="576579">
                  <a:moveTo>
                    <a:pt x="0" y="0"/>
                  </a:moveTo>
                  <a:lnTo>
                    <a:pt x="575995" y="0"/>
                  </a:lnTo>
                </a:path>
              </a:pathLst>
            </a:custGeom>
            <a:ln w="7480">
              <a:solidFill>
                <a:srgbClr val="F15B40"/>
              </a:solidFill>
            </a:ln>
          </p:spPr>
          <p:txBody>
            <a:bodyPr wrap="square" lIns="0" tIns="0" rIns="0" bIns="0" rtlCol="0"/>
            <a:lstStyle/>
            <a:p>
              <a:endParaRPr/>
            </a:p>
          </p:txBody>
        </p:sp>
        <p:sp>
          <p:nvSpPr>
            <p:cNvPr id="152" name="bk object 21">
              <a:extLst>
                <a:ext uri="{FF2B5EF4-FFF2-40B4-BE49-F238E27FC236}">
                  <a16:creationId xmlns:a16="http://schemas.microsoft.com/office/drawing/2014/main" id="{398C59A1-FB74-4344-9360-DB7F9F0F28AD}"/>
                </a:ext>
              </a:extLst>
            </p:cNvPr>
            <p:cNvSpPr/>
            <p:nvPr/>
          </p:nvSpPr>
          <p:spPr>
            <a:xfrm>
              <a:off x="5803929" y="4208695"/>
              <a:ext cx="576580" cy="0"/>
            </a:xfrm>
            <a:custGeom>
              <a:avLst/>
              <a:gdLst/>
              <a:ahLst/>
              <a:cxnLst/>
              <a:rect l="l" t="t" r="r" b="b"/>
              <a:pathLst>
                <a:path w="576579">
                  <a:moveTo>
                    <a:pt x="0" y="0"/>
                  </a:moveTo>
                  <a:lnTo>
                    <a:pt x="575995" y="0"/>
                  </a:lnTo>
                </a:path>
              </a:pathLst>
            </a:custGeom>
            <a:ln w="6870">
              <a:solidFill>
                <a:srgbClr val="B6AEA7"/>
              </a:solidFill>
            </a:ln>
          </p:spPr>
          <p:txBody>
            <a:bodyPr wrap="square" lIns="0" tIns="0" rIns="0" bIns="0" rtlCol="0"/>
            <a:lstStyle/>
            <a:p>
              <a:endParaRPr/>
            </a:p>
          </p:txBody>
        </p:sp>
        <p:sp>
          <p:nvSpPr>
            <p:cNvPr id="153" name="bk object 22">
              <a:extLst>
                <a:ext uri="{FF2B5EF4-FFF2-40B4-BE49-F238E27FC236}">
                  <a16:creationId xmlns:a16="http://schemas.microsoft.com/office/drawing/2014/main" id="{D7260C37-4801-45D3-AD81-C9862A3F5E70}"/>
                </a:ext>
              </a:extLst>
            </p:cNvPr>
            <p:cNvSpPr/>
            <p:nvPr/>
          </p:nvSpPr>
          <p:spPr>
            <a:xfrm>
              <a:off x="5803929" y="4190058"/>
              <a:ext cx="576580" cy="15240"/>
            </a:xfrm>
            <a:custGeom>
              <a:avLst/>
              <a:gdLst/>
              <a:ahLst/>
              <a:cxnLst/>
              <a:rect l="l" t="t" r="r" b="b"/>
              <a:pathLst>
                <a:path w="576579" h="15239">
                  <a:moveTo>
                    <a:pt x="0" y="15011"/>
                  </a:moveTo>
                  <a:lnTo>
                    <a:pt x="575995" y="15011"/>
                  </a:lnTo>
                  <a:lnTo>
                    <a:pt x="575995" y="0"/>
                  </a:lnTo>
                  <a:lnTo>
                    <a:pt x="0" y="0"/>
                  </a:lnTo>
                  <a:lnTo>
                    <a:pt x="0" y="15011"/>
                  </a:lnTo>
                  <a:close/>
                </a:path>
              </a:pathLst>
            </a:custGeom>
            <a:solidFill>
              <a:srgbClr val="F78F20"/>
            </a:solidFill>
          </p:spPr>
          <p:txBody>
            <a:bodyPr wrap="square" lIns="0" tIns="0" rIns="0" bIns="0" rtlCol="0"/>
            <a:lstStyle/>
            <a:p>
              <a:endParaRPr/>
            </a:p>
          </p:txBody>
        </p:sp>
        <p:sp>
          <p:nvSpPr>
            <p:cNvPr id="154" name="bk object 23">
              <a:extLst>
                <a:ext uri="{FF2B5EF4-FFF2-40B4-BE49-F238E27FC236}">
                  <a16:creationId xmlns:a16="http://schemas.microsoft.com/office/drawing/2014/main" id="{F99E9243-4E0F-4288-8F7C-90C0BA60DDC9}"/>
                </a:ext>
              </a:extLst>
            </p:cNvPr>
            <p:cNvSpPr/>
            <p:nvPr/>
          </p:nvSpPr>
          <p:spPr>
            <a:xfrm>
              <a:off x="5803929" y="4034216"/>
              <a:ext cx="576580" cy="156210"/>
            </a:xfrm>
            <a:custGeom>
              <a:avLst/>
              <a:gdLst/>
              <a:ahLst/>
              <a:cxnLst/>
              <a:rect l="l" t="t" r="r" b="b"/>
              <a:pathLst>
                <a:path w="576579" h="156210">
                  <a:moveTo>
                    <a:pt x="0" y="0"/>
                  </a:moveTo>
                  <a:lnTo>
                    <a:pt x="575995" y="0"/>
                  </a:lnTo>
                  <a:lnTo>
                    <a:pt x="575995" y="155841"/>
                  </a:lnTo>
                  <a:lnTo>
                    <a:pt x="0" y="155841"/>
                  </a:lnTo>
                  <a:lnTo>
                    <a:pt x="0" y="0"/>
                  </a:lnTo>
                  <a:close/>
                </a:path>
              </a:pathLst>
            </a:custGeom>
            <a:solidFill>
              <a:srgbClr val="62CDF6"/>
            </a:solidFill>
          </p:spPr>
          <p:txBody>
            <a:bodyPr wrap="square" lIns="0" tIns="0" rIns="0" bIns="0" rtlCol="0"/>
            <a:lstStyle/>
            <a:p>
              <a:endParaRPr/>
            </a:p>
          </p:txBody>
        </p:sp>
        <p:sp>
          <p:nvSpPr>
            <p:cNvPr id="155" name="bk object 24">
              <a:extLst>
                <a:ext uri="{FF2B5EF4-FFF2-40B4-BE49-F238E27FC236}">
                  <a16:creationId xmlns:a16="http://schemas.microsoft.com/office/drawing/2014/main" id="{05C50D60-01E7-4381-9A72-2577CB4BB9E8}"/>
                </a:ext>
              </a:extLst>
            </p:cNvPr>
            <p:cNvSpPr/>
            <p:nvPr/>
          </p:nvSpPr>
          <p:spPr>
            <a:xfrm>
              <a:off x="4004974" y="4167795"/>
              <a:ext cx="576580" cy="52069"/>
            </a:xfrm>
            <a:custGeom>
              <a:avLst/>
              <a:gdLst/>
              <a:ahLst/>
              <a:cxnLst/>
              <a:rect l="l" t="t" r="r" b="b"/>
              <a:pathLst>
                <a:path w="576580" h="52069">
                  <a:moveTo>
                    <a:pt x="0" y="51650"/>
                  </a:moveTo>
                  <a:lnTo>
                    <a:pt x="575995" y="51650"/>
                  </a:lnTo>
                  <a:lnTo>
                    <a:pt x="575995" y="0"/>
                  </a:lnTo>
                  <a:lnTo>
                    <a:pt x="0" y="0"/>
                  </a:lnTo>
                  <a:lnTo>
                    <a:pt x="0" y="51650"/>
                  </a:lnTo>
                  <a:close/>
                </a:path>
              </a:pathLst>
            </a:custGeom>
            <a:solidFill>
              <a:srgbClr val="F15B40"/>
            </a:solidFill>
          </p:spPr>
          <p:txBody>
            <a:bodyPr wrap="square" lIns="0" tIns="0" rIns="0" bIns="0" rtlCol="0"/>
            <a:lstStyle/>
            <a:p>
              <a:endParaRPr/>
            </a:p>
          </p:txBody>
        </p:sp>
        <p:sp>
          <p:nvSpPr>
            <p:cNvPr id="156" name="bk object 25">
              <a:extLst>
                <a:ext uri="{FF2B5EF4-FFF2-40B4-BE49-F238E27FC236}">
                  <a16:creationId xmlns:a16="http://schemas.microsoft.com/office/drawing/2014/main" id="{EA5F3994-DCCF-4FF0-9340-5E8B0A592B47}"/>
                </a:ext>
              </a:extLst>
            </p:cNvPr>
            <p:cNvSpPr/>
            <p:nvPr/>
          </p:nvSpPr>
          <p:spPr>
            <a:xfrm>
              <a:off x="4004974" y="4155781"/>
              <a:ext cx="576580" cy="12065"/>
            </a:xfrm>
            <a:custGeom>
              <a:avLst/>
              <a:gdLst/>
              <a:ahLst/>
              <a:cxnLst/>
              <a:rect l="l" t="t" r="r" b="b"/>
              <a:pathLst>
                <a:path w="576580" h="12064">
                  <a:moveTo>
                    <a:pt x="0" y="12014"/>
                  </a:moveTo>
                  <a:lnTo>
                    <a:pt x="575995" y="12014"/>
                  </a:lnTo>
                  <a:lnTo>
                    <a:pt x="575995" y="0"/>
                  </a:lnTo>
                  <a:lnTo>
                    <a:pt x="0" y="0"/>
                  </a:lnTo>
                  <a:lnTo>
                    <a:pt x="0" y="12014"/>
                  </a:lnTo>
                  <a:close/>
                </a:path>
              </a:pathLst>
            </a:custGeom>
            <a:solidFill>
              <a:srgbClr val="78A7B7"/>
            </a:solidFill>
          </p:spPr>
          <p:txBody>
            <a:bodyPr wrap="square" lIns="0" tIns="0" rIns="0" bIns="0" rtlCol="0"/>
            <a:lstStyle/>
            <a:p>
              <a:endParaRPr/>
            </a:p>
          </p:txBody>
        </p:sp>
        <p:sp>
          <p:nvSpPr>
            <p:cNvPr id="157" name="bk object 26">
              <a:extLst>
                <a:ext uri="{FF2B5EF4-FFF2-40B4-BE49-F238E27FC236}">
                  <a16:creationId xmlns:a16="http://schemas.microsoft.com/office/drawing/2014/main" id="{ABF71146-6E92-4070-8BDA-C07F4CDBD095}"/>
                </a:ext>
              </a:extLst>
            </p:cNvPr>
            <p:cNvSpPr/>
            <p:nvPr/>
          </p:nvSpPr>
          <p:spPr>
            <a:xfrm>
              <a:off x="4004974" y="3106646"/>
              <a:ext cx="576580" cy="875665"/>
            </a:xfrm>
            <a:custGeom>
              <a:avLst/>
              <a:gdLst/>
              <a:ahLst/>
              <a:cxnLst/>
              <a:rect l="l" t="t" r="r" b="b"/>
              <a:pathLst>
                <a:path w="576580" h="875665">
                  <a:moveTo>
                    <a:pt x="0" y="0"/>
                  </a:moveTo>
                  <a:lnTo>
                    <a:pt x="575995" y="0"/>
                  </a:lnTo>
                  <a:lnTo>
                    <a:pt x="575995" y="875626"/>
                  </a:lnTo>
                  <a:lnTo>
                    <a:pt x="0" y="875626"/>
                  </a:lnTo>
                  <a:lnTo>
                    <a:pt x="0" y="0"/>
                  </a:lnTo>
                  <a:close/>
                </a:path>
              </a:pathLst>
            </a:custGeom>
            <a:solidFill>
              <a:srgbClr val="62CDF6"/>
            </a:solidFill>
          </p:spPr>
          <p:txBody>
            <a:bodyPr wrap="square" lIns="0" tIns="0" rIns="0" bIns="0" rtlCol="0"/>
            <a:lstStyle/>
            <a:p>
              <a:endParaRPr/>
            </a:p>
          </p:txBody>
        </p:sp>
        <p:sp>
          <p:nvSpPr>
            <p:cNvPr id="158" name="bk object 27">
              <a:extLst>
                <a:ext uri="{FF2B5EF4-FFF2-40B4-BE49-F238E27FC236}">
                  <a16:creationId xmlns:a16="http://schemas.microsoft.com/office/drawing/2014/main" id="{50ACA373-4190-4A65-BD8B-C1197E8BCADE}"/>
                </a:ext>
              </a:extLst>
            </p:cNvPr>
            <p:cNvSpPr/>
            <p:nvPr/>
          </p:nvSpPr>
          <p:spPr>
            <a:xfrm>
              <a:off x="4004974" y="3982286"/>
              <a:ext cx="576580" cy="15240"/>
            </a:xfrm>
            <a:custGeom>
              <a:avLst/>
              <a:gdLst/>
              <a:ahLst/>
              <a:cxnLst/>
              <a:rect l="l" t="t" r="r" b="b"/>
              <a:pathLst>
                <a:path w="576580" h="15240">
                  <a:moveTo>
                    <a:pt x="0" y="14833"/>
                  </a:moveTo>
                  <a:lnTo>
                    <a:pt x="575995" y="14833"/>
                  </a:lnTo>
                  <a:lnTo>
                    <a:pt x="575995" y="0"/>
                  </a:lnTo>
                  <a:lnTo>
                    <a:pt x="0" y="0"/>
                  </a:lnTo>
                  <a:lnTo>
                    <a:pt x="0" y="14833"/>
                  </a:lnTo>
                  <a:close/>
                </a:path>
              </a:pathLst>
            </a:custGeom>
            <a:solidFill>
              <a:srgbClr val="CEC984"/>
            </a:solidFill>
          </p:spPr>
          <p:txBody>
            <a:bodyPr wrap="square" lIns="0" tIns="0" rIns="0" bIns="0" rtlCol="0"/>
            <a:lstStyle/>
            <a:p>
              <a:endParaRPr/>
            </a:p>
          </p:txBody>
        </p:sp>
        <p:sp>
          <p:nvSpPr>
            <p:cNvPr id="159" name="bk object 28">
              <a:extLst>
                <a:ext uri="{FF2B5EF4-FFF2-40B4-BE49-F238E27FC236}">
                  <a16:creationId xmlns:a16="http://schemas.microsoft.com/office/drawing/2014/main" id="{9C4BF187-8A77-46A4-8EA6-7064E44114F3}"/>
                </a:ext>
              </a:extLst>
            </p:cNvPr>
            <p:cNvSpPr/>
            <p:nvPr/>
          </p:nvSpPr>
          <p:spPr>
            <a:xfrm>
              <a:off x="4004974" y="3997120"/>
              <a:ext cx="576580" cy="37465"/>
            </a:xfrm>
            <a:custGeom>
              <a:avLst/>
              <a:gdLst/>
              <a:ahLst/>
              <a:cxnLst/>
              <a:rect l="l" t="t" r="r" b="b"/>
              <a:pathLst>
                <a:path w="576580" h="37464">
                  <a:moveTo>
                    <a:pt x="0" y="37096"/>
                  </a:moveTo>
                  <a:lnTo>
                    <a:pt x="575995" y="37096"/>
                  </a:lnTo>
                  <a:lnTo>
                    <a:pt x="575995" y="0"/>
                  </a:lnTo>
                  <a:lnTo>
                    <a:pt x="0" y="0"/>
                  </a:lnTo>
                  <a:lnTo>
                    <a:pt x="0" y="37096"/>
                  </a:lnTo>
                  <a:close/>
                </a:path>
              </a:pathLst>
            </a:custGeom>
            <a:solidFill>
              <a:srgbClr val="08BCC1"/>
            </a:solidFill>
          </p:spPr>
          <p:txBody>
            <a:bodyPr wrap="square" lIns="0" tIns="0" rIns="0" bIns="0" rtlCol="0"/>
            <a:lstStyle/>
            <a:p>
              <a:endParaRPr/>
            </a:p>
          </p:txBody>
        </p:sp>
        <p:sp>
          <p:nvSpPr>
            <p:cNvPr id="160" name="bk object 29">
              <a:extLst>
                <a:ext uri="{FF2B5EF4-FFF2-40B4-BE49-F238E27FC236}">
                  <a16:creationId xmlns:a16="http://schemas.microsoft.com/office/drawing/2014/main" id="{1DB99A60-00B2-4609-99E7-5B5D047356FC}"/>
                </a:ext>
              </a:extLst>
            </p:cNvPr>
            <p:cNvSpPr/>
            <p:nvPr/>
          </p:nvSpPr>
          <p:spPr>
            <a:xfrm>
              <a:off x="4004974" y="4034216"/>
              <a:ext cx="576580" cy="45085"/>
            </a:xfrm>
            <a:custGeom>
              <a:avLst/>
              <a:gdLst/>
              <a:ahLst/>
              <a:cxnLst/>
              <a:rect l="l" t="t" r="r" b="b"/>
              <a:pathLst>
                <a:path w="576580" h="45085">
                  <a:moveTo>
                    <a:pt x="0" y="44526"/>
                  </a:moveTo>
                  <a:lnTo>
                    <a:pt x="575995" y="44526"/>
                  </a:lnTo>
                  <a:lnTo>
                    <a:pt x="575995" y="0"/>
                  </a:lnTo>
                  <a:lnTo>
                    <a:pt x="0" y="0"/>
                  </a:lnTo>
                  <a:lnTo>
                    <a:pt x="0" y="44526"/>
                  </a:lnTo>
                  <a:close/>
                </a:path>
              </a:pathLst>
            </a:custGeom>
            <a:solidFill>
              <a:srgbClr val="F78F20"/>
            </a:solidFill>
          </p:spPr>
          <p:txBody>
            <a:bodyPr wrap="square" lIns="0" tIns="0" rIns="0" bIns="0" rtlCol="0"/>
            <a:lstStyle/>
            <a:p>
              <a:endParaRPr/>
            </a:p>
          </p:txBody>
        </p:sp>
        <p:sp>
          <p:nvSpPr>
            <p:cNvPr id="161" name="bk object 30">
              <a:extLst>
                <a:ext uri="{FF2B5EF4-FFF2-40B4-BE49-F238E27FC236}">
                  <a16:creationId xmlns:a16="http://schemas.microsoft.com/office/drawing/2014/main" id="{4E5E9429-E82F-428F-B45E-0968FB8FC779}"/>
                </a:ext>
              </a:extLst>
            </p:cNvPr>
            <p:cNvSpPr/>
            <p:nvPr/>
          </p:nvSpPr>
          <p:spPr>
            <a:xfrm>
              <a:off x="4004974" y="4079085"/>
              <a:ext cx="576580" cy="76835"/>
            </a:xfrm>
            <a:custGeom>
              <a:avLst/>
              <a:gdLst/>
              <a:ahLst/>
              <a:cxnLst/>
              <a:rect l="l" t="t" r="r" b="b"/>
              <a:pathLst>
                <a:path w="576580" h="76835">
                  <a:moveTo>
                    <a:pt x="0" y="76695"/>
                  </a:moveTo>
                  <a:lnTo>
                    <a:pt x="575995" y="76695"/>
                  </a:lnTo>
                  <a:lnTo>
                    <a:pt x="575995" y="0"/>
                  </a:lnTo>
                  <a:lnTo>
                    <a:pt x="0" y="0"/>
                  </a:lnTo>
                  <a:lnTo>
                    <a:pt x="0" y="76695"/>
                  </a:lnTo>
                  <a:close/>
                </a:path>
              </a:pathLst>
            </a:custGeom>
            <a:solidFill>
              <a:srgbClr val="B6AEA7"/>
            </a:solidFill>
          </p:spPr>
          <p:txBody>
            <a:bodyPr wrap="square" lIns="0" tIns="0" rIns="0" bIns="0" rtlCol="0"/>
            <a:lstStyle/>
            <a:p>
              <a:endParaRPr/>
            </a:p>
          </p:txBody>
        </p:sp>
        <p:sp>
          <p:nvSpPr>
            <p:cNvPr id="162" name="bk object 31">
              <a:extLst>
                <a:ext uri="{FF2B5EF4-FFF2-40B4-BE49-F238E27FC236}">
                  <a16:creationId xmlns:a16="http://schemas.microsoft.com/office/drawing/2014/main" id="{95643E2F-19BB-4BBA-A488-6476ABC7BC16}"/>
                </a:ext>
              </a:extLst>
            </p:cNvPr>
            <p:cNvSpPr/>
            <p:nvPr/>
          </p:nvSpPr>
          <p:spPr>
            <a:xfrm>
              <a:off x="2206019" y="3974856"/>
              <a:ext cx="576580" cy="245110"/>
            </a:xfrm>
            <a:custGeom>
              <a:avLst/>
              <a:gdLst/>
              <a:ahLst/>
              <a:cxnLst/>
              <a:rect l="l" t="t" r="r" b="b"/>
              <a:pathLst>
                <a:path w="576580" h="245110">
                  <a:moveTo>
                    <a:pt x="0" y="244881"/>
                  </a:moveTo>
                  <a:lnTo>
                    <a:pt x="575995" y="244881"/>
                  </a:lnTo>
                  <a:lnTo>
                    <a:pt x="575995" y="0"/>
                  </a:lnTo>
                  <a:lnTo>
                    <a:pt x="0" y="0"/>
                  </a:lnTo>
                  <a:lnTo>
                    <a:pt x="0" y="244881"/>
                  </a:lnTo>
                  <a:close/>
                </a:path>
              </a:pathLst>
            </a:custGeom>
            <a:solidFill>
              <a:srgbClr val="F15B40"/>
            </a:solidFill>
          </p:spPr>
          <p:txBody>
            <a:bodyPr wrap="square" lIns="0" tIns="0" rIns="0" bIns="0" rtlCol="0"/>
            <a:lstStyle/>
            <a:p>
              <a:endParaRPr/>
            </a:p>
          </p:txBody>
        </p:sp>
        <p:sp>
          <p:nvSpPr>
            <p:cNvPr id="163" name="bk object 32">
              <a:extLst>
                <a:ext uri="{FF2B5EF4-FFF2-40B4-BE49-F238E27FC236}">
                  <a16:creationId xmlns:a16="http://schemas.microsoft.com/office/drawing/2014/main" id="{D3672C26-0B57-4C49-A71A-76463C10B4CE}"/>
                </a:ext>
              </a:extLst>
            </p:cNvPr>
            <p:cNvSpPr/>
            <p:nvPr/>
          </p:nvSpPr>
          <p:spPr>
            <a:xfrm>
              <a:off x="2206019" y="3299585"/>
              <a:ext cx="576580" cy="260350"/>
            </a:xfrm>
            <a:custGeom>
              <a:avLst/>
              <a:gdLst/>
              <a:ahLst/>
              <a:cxnLst/>
              <a:rect l="l" t="t" r="r" b="b"/>
              <a:pathLst>
                <a:path w="576580" h="260350">
                  <a:moveTo>
                    <a:pt x="0" y="0"/>
                  </a:moveTo>
                  <a:lnTo>
                    <a:pt x="575995" y="0"/>
                  </a:lnTo>
                  <a:lnTo>
                    <a:pt x="575995" y="260184"/>
                  </a:lnTo>
                  <a:lnTo>
                    <a:pt x="0" y="260184"/>
                  </a:lnTo>
                  <a:lnTo>
                    <a:pt x="0" y="0"/>
                  </a:lnTo>
                  <a:close/>
                </a:path>
              </a:pathLst>
            </a:custGeom>
            <a:solidFill>
              <a:srgbClr val="F78F20"/>
            </a:solidFill>
          </p:spPr>
          <p:txBody>
            <a:bodyPr wrap="square" lIns="0" tIns="0" rIns="0" bIns="0" rtlCol="0"/>
            <a:lstStyle/>
            <a:p>
              <a:endParaRPr/>
            </a:p>
          </p:txBody>
        </p:sp>
        <p:sp>
          <p:nvSpPr>
            <p:cNvPr id="164" name="bk object 33">
              <a:extLst>
                <a:ext uri="{FF2B5EF4-FFF2-40B4-BE49-F238E27FC236}">
                  <a16:creationId xmlns:a16="http://schemas.microsoft.com/office/drawing/2014/main" id="{FB77B4C9-542D-4E14-85DA-64E021EC5E6B}"/>
                </a:ext>
              </a:extLst>
            </p:cNvPr>
            <p:cNvSpPr/>
            <p:nvPr/>
          </p:nvSpPr>
          <p:spPr>
            <a:xfrm>
              <a:off x="2206019" y="2985095"/>
              <a:ext cx="576580" cy="212725"/>
            </a:xfrm>
            <a:custGeom>
              <a:avLst/>
              <a:gdLst/>
              <a:ahLst/>
              <a:cxnLst/>
              <a:rect l="l" t="t" r="r" b="b"/>
              <a:pathLst>
                <a:path w="576580" h="212725">
                  <a:moveTo>
                    <a:pt x="0" y="0"/>
                  </a:moveTo>
                  <a:lnTo>
                    <a:pt x="575995" y="0"/>
                  </a:lnTo>
                  <a:lnTo>
                    <a:pt x="575995" y="212382"/>
                  </a:lnTo>
                  <a:lnTo>
                    <a:pt x="0" y="212382"/>
                  </a:lnTo>
                  <a:lnTo>
                    <a:pt x="0" y="0"/>
                  </a:lnTo>
                  <a:close/>
                </a:path>
              </a:pathLst>
            </a:custGeom>
            <a:solidFill>
              <a:srgbClr val="CEC984"/>
            </a:solidFill>
          </p:spPr>
          <p:txBody>
            <a:bodyPr wrap="square" lIns="0" tIns="0" rIns="0" bIns="0" rtlCol="0"/>
            <a:lstStyle/>
            <a:p>
              <a:endParaRPr/>
            </a:p>
          </p:txBody>
        </p:sp>
        <p:sp>
          <p:nvSpPr>
            <p:cNvPr id="165" name="bk object 34">
              <a:extLst>
                <a:ext uri="{FF2B5EF4-FFF2-40B4-BE49-F238E27FC236}">
                  <a16:creationId xmlns:a16="http://schemas.microsoft.com/office/drawing/2014/main" id="{FBB058C3-A22F-4B3A-9A30-BD0AFEEB2DD2}"/>
                </a:ext>
              </a:extLst>
            </p:cNvPr>
            <p:cNvSpPr/>
            <p:nvPr/>
          </p:nvSpPr>
          <p:spPr>
            <a:xfrm>
              <a:off x="2206019" y="3559300"/>
              <a:ext cx="576580" cy="230504"/>
            </a:xfrm>
            <a:custGeom>
              <a:avLst/>
              <a:gdLst/>
              <a:ahLst/>
              <a:cxnLst/>
              <a:rect l="l" t="t" r="r" b="b"/>
              <a:pathLst>
                <a:path w="576580" h="230505">
                  <a:moveTo>
                    <a:pt x="0" y="0"/>
                  </a:moveTo>
                  <a:lnTo>
                    <a:pt x="575995" y="0"/>
                  </a:lnTo>
                  <a:lnTo>
                    <a:pt x="575995" y="229908"/>
                  </a:lnTo>
                  <a:lnTo>
                    <a:pt x="0" y="229908"/>
                  </a:lnTo>
                  <a:lnTo>
                    <a:pt x="0" y="0"/>
                  </a:lnTo>
                  <a:close/>
                </a:path>
              </a:pathLst>
            </a:custGeom>
            <a:solidFill>
              <a:srgbClr val="B6AEA7"/>
            </a:solidFill>
          </p:spPr>
          <p:txBody>
            <a:bodyPr wrap="square" lIns="0" tIns="0" rIns="0" bIns="0" rtlCol="0"/>
            <a:lstStyle/>
            <a:p>
              <a:endParaRPr/>
            </a:p>
          </p:txBody>
        </p:sp>
        <p:sp>
          <p:nvSpPr>
            <p:cNvPr id="166" name="bk object 35">
              <a:extLst>
                <a:ext uri="{FF2B5EF4-FFF2-40B4-BE49-F238E27FC236}">
                  <a16:creationId xmlns:a16="http://schemas.microsoft.com/office/drawing/2014/main" id="{7F003E5E-035F-44D7-A487-D6D17122F48B}"/>
                </a:ext>
              </a:extLst>
            </p:cNvPr>
            <p:cNvSpPr/>
            <p:nvPr/>
          </p:nvSpPr>
          <p:spPr>
            <a:xfrm>
              <a:off x="2206019" y="3789348"/>
              <a:ext cx="576580" cy="185420"/>
            </a:xfrm>
            <a:custGeom>
              <a:avLst/>
              <a:gdLst/>
              <a:ahLst/>
              <a:cxnLst/>
              <a:rect l="l" t="t" r="r" b="b"/>
              <a:pathLst>
                <a:path w="576580" h="185419">
                  <a:moveTo>
                    <a:pt x="0" y="0"/>
                  </a:moveTo>
                  <a:lnTo>
                    <a:pt x="575995" y="0"/>
                  </a:lnTo>
                  <a:lnTo>
                    <a:pt x="575995" y="185381"/>
                  </a:lnTo>
                  <a:lnTo>
                    <a:pt x="0" y="185381"/>
                  </a:lnTo>
                  <a:lnTo>
                    <a:pt x="0" y="0"/>
                  </a:lnTo>
                  <a:close/>
                </a:path>
              </a:pathLst>
            </a:custGeom>
            <a:solidFill>
              <a:srgbClr val="78A7B7"/>
            </a:solidFill>
          </p:spPr>
          <p:txBody>
            <a:bodyPr wrap="square" lIns="0" tIns="0" rIns="0" bIns="0" rtlCol="0"/>
            <a:lstStyle/>
            <a:p>
              <a:endParaRPr/>
            </a:p>
          </p:txBody>
        </p:sp>
        <p:sp>
          <p:nvSpPr>
            <p:cNvPr id="167" name="bk object 36">
              <a:extLst>
                <a:ext uri="{FF2B5EF4-FFF2-40B4-BE49-F238E27FC236}">
                  <a16:creationId xmlns:a16="http://schemas.microsoft.com/office/drawing/2014/main" id="{F436E241-9B2D-49B9-9F97-DDC1463AFD29}"/>
                </a:ext>
              </a:extLst>
            </p:cNvPr>
            <p:cNvSpPr/>
            <p:nvPr/>
          </p:nvSpPr>
          <p:spPr>
            <a:xfrm>
              <a:off x="2206019" y="3198251"/>
              <a:ext cx="576580" cy="100965"/>
            </a:xfrm>
            <a:custGeom>
              <a:avLst/>
              <a:gdLst/>
              <a:ahLst/>
              <a:cxnLst/>
              <a:rect l="l" t="t" r="r" b="b"/>
              <a:pathLst>
                <a:path w="576580" h="100965">
                  <a:moveTo>
                    <a:pt x="0" y="0"/>
                  </a:moveTo>
                  <a:lnTo>
                    <a:pt x="575995" y="0"/>
                  </a:lnTo>
                  <a:lnTo>
                    <a:pt x="575995" y="100571"/>
                  </a:lnTo>
                  <a:lnTo>
                    <a:pt x="0" y="100571"/>
                  </a:lnTo>
                  <a:lnTo>
                    <a:pt x="0" y="0"/>
                  </a:lnTo>
                  <a:close/>
                </a:path>
              </a:pathLst>
            </a:custGeom>
            <a:solidFill>
              <a:srgbClr val="08BCC1"/>
            </a:solidFill>
          </p:spPr>
          <p:txBody>
            <a:bodyPr wrap="square" lIns="0" tIns="0" rIns="0" bIns="0" rtlCol="0"/>
            <a:lstStyle/>
            <a:p>
              <a:endParaRPr/>
            </a:p>
          </p:txBody>
        </p:sp>
        <p:sp>
          <p:nvSpPr>
            <p:cNvPr id="9" name="TextBox 8">
              <a:extLst>
                <a:ext uri="{FF2B5EF4-FFF2-40B4-BE49-F238E27FC236}">
                  <a16:creationId xmlns:a16="http://schemas.microsoft.com/office/drawing/2014/main" id="{D6B64F7D-71FF-4768-AE7E-FEB6C97D04AE}"/>
                </a:ext>
              </a:extLst>
            </p:cNvPr>
            <p:cNvSpPr txBox="1"/>
            <p:nvPr/>
          </p:nvSpPr>
          <p:spPr>
            <a:xfrm>
              <a:off x="1775027" y="27055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80</a:t>
              </a:r>
            </a:p>
          </p:txBody>
        </p:sp>
        <p:sp>
          <p:nvSpPr>
            <p:cNvPr id="168" name="TextBox 167">
              <a:extLst>
                <a:ext uri="{FF2B5EF4-FFF2-40B4-BE49-F238E27FC236}">
                  <a16:creationId xmlns:a16="http://schemas.microsoft.com/office/drawing/2014/main" id="{C1C4D136-0E09-4936-AD69-0A7CC7D1BEB9}"/>
                </a:ext>
              </a:extLst>
            </p:cNvPr>
            <p:cNvSpPr txBox="1"/>
            <p:nvPr/>
          </p:nvSpPr>
          <p:spPr>
            <a:xfrm>
              <a:off x="1775701" y="30710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60</a:t>
              </a:r>
            </a:p>
          </p:txBody>
        </p:sp>
        <p:sp>
          <p:nvSpPr>
            <p:cNvPr id="169" name="TextBox 168">
              <a:extLst>
                <a:ext uri="{FF2B5EF4-FFF2-40B4-BE49-F238E27FC236}">
                  <a16:creationId xmlns:a16="http://schemas.microsoft.com/office/drawing/2014/main" id="{83F2338A-E002-4276-95A9-99F4536C1BAE}"/>
                </a:ext>
              </a:extLst>
            </p:cNvPr>
            <p:cNvSpPr txBox="1"/>
            <p:nvPr/>
          </p:nvSpPr>
          <p:spPr>
            <a:xfrm>
              <a:off x="1775701" y="3437186"/>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40</a:t>
              </a:r>
            </a:p>
          </p:txBody>
        </p:sp>
        <p:sp>
          <p:nvSpPr>
            <p:cNvPr id="170" name="TextBox 169">
              <a:extLst>
                <a:ext uri="{FF2B5EF4-FFF2-40B4-BE49-F238E27FC236}">
                  <a16:creationId xmlns:a16="http://schemas.microsoft.com/office/drawing/2014/main" id="{E6D21A5C-F313-45FB-A0F9-3FFE8A153043}"/>
                </a:ext>
              </a:extLst>
            </p:cNvPr>
            <p:cNvSpPr txBox="1"/>
            <p:nvPr/>
          </p:nvSpPr>
          <p:spPr>
            <a:xfrm>
              <a:off x="1775701" y="380318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20</a:t>
              </a:r>
            </a:p>
          </p:txBody>
        </p:sp>
        <p:sp>
          <p:nvSpPr>
            <p:cNvPr id="171" name="TextBox 170">
              <a:extLst>
                <a:ext uri="{FF2B5EF4-FFF2-40B4-BE49-F238E27FC236}">
                  <a16:creationId xmlns:a16="http://schemas.microsoft.com/office/drawing/2014/main" id="{663992A2-B2FA-4E17-9E80-0F71F21793D9}"/>
                </a:ext>
              </a:extLst>
            </p:cNvPr>
            <p:cNvSpPr txBox="1"/>
            <p:nvPr/>
          </p:nvSpPr>
          <p:spPr>
            <a:xfrm>
              <a:off x="1844951" y="4167348"/>
              <a:ext cx="25776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0</a:t>
              </a:r>
            </a:p>
          </p:txBody>
        </p:sp>
        <p:sp>
          <p:nvSpPr>
            <p:cNvPr id="172" name="TextBox 171">
              <a:extLst>
                <a:ext uri="{FF2B5EF4-FFF2-40B4-BE49-F238E27FC236}">
                  <a16:creationId xmlns:a16="http://schemas.microsoft.com/office/drawing/2014/main" id="{CF836BE8-6784-4D08-A60A-354B5688FC71}"/>
                </a:ext>
              </a:extLst>
            </p:cNvPr>
            <p:cNvSpPr txBox="1"/>
            <p:nvPr/>
          </p:nvSpPr>
          <p:spPr>
            <a:xfrm>
              <a:off x="1706452" y="2340000"/>
              <a:ext cx="396262"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100</a:t>
              </a:r>
            </a:p>
          </p:txBody>
        </p:sp>
        <p:sp>
          <p:nvSpPr>
            <p:cNvPr id="173" name="TextBox 172">
              <a:extLst>
                <a:ext uri="{FF2B5EF4-FFF2-40B4-BE49-F238E27FC236}">
                  <a16:creationId xmlns:a16="http://schemas.microsoft.com/office/drawing/2014/main" id="{A125FCD6-377F-4D12-BA1C-11553B6F178C}"/>
                </a:ext>
              </a:extLst>
            </p:cNvPr>
            <p:cNvSpPr txBox="1"/>
            <p:nvPr/>
          </p:nvSpPr>
          <p:spPr>
            <a:xfrm>
              <a:off x="1775701" y="2522148"/>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90</a:t>
              </a:r>
            </a:p>
          </p:txBody>
        </p:sp>
        <p:sp>
          <p:nvSpPr>
            <p:cNvPr id="174" name="TextBox 173">
              <a:extLst>
                <a:ext uri="{FF2B5EF4-FFF2-40B4-BE49-F238E27FC236}">
                  <a16:creationId xmlns:a16="http://schemas.microsoft.com/office/drawing/2014/main" id="{ED3950A5-8519-4267-BE86-4F1F5476A1CE}"/>
                </a:ext>
              </a:extLst>
            </p:cNvPr>
            <p:cNvSpPr txBox="1"/>
            <p:nvPr/>
          </p:nvSpPr>
          <p:spPr>
            <a:xfrm>
              <a:off x="1775701" y="2889348"/>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70</a:t>
              </a:r>
            </a:p>
          </p:txBody>
        </p:sp>
        <p:sp>
          <p:nvSpPr>
            <p:cNvPr id="175" name="TextBox 174">
              <a:extLst>
                <a:ext uri="{FF2B5EF4-FFF2-40B4-BE49-F238E27FC236}">
                  <a16:creationId xmlns:a16="http://schemas.microsoft.com/office/drawing/2014/main" id="{D02D38B1-1748-4623-85FB-0B9C632D87CF}"/>
                </a:ext>
              </a:extLst>
            </p:cNvPr>
            <p:cNvSpPr txBox="1"/>
            <p:nvPr/>
          </p:nvSpPr>
          <p:spPr>
            <a:xfrm>
              <a:off x="1775701" y="3252948"/>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50</a:t>
              </a:r>
            </a:p>
          </p:txBody>
        </p:sp>
        <p:sp>
          <p:nvSpPr>
            <p:cNvPr id="176" name="TextBox 175">
              <a:extLst>
                <a:ext uri="{FF2B5EF4-FFF2-40B4-BE49-F238E27FC236}">
                  <a16:creationId xmlns:a16="http://schemas.microsoft.com/office/drawing/2014/main" id="{41483793-131A-444D-8E23-AE75E7C31F55}"/>
                </a:ext>
              </a:extLst>
            </p:cNvPr>
            <p:cNvSpPr txBox="1"/>
            <p:nvPr/>
          </p:nvSpPr>
          <p:spPr>
            <a:xfrm>
              <a:off x="1775701" y="3620148"/>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30</a:t>
              </a:r>
            </a:p>
          </p:txBody>
        </p:sp>
        <p:sp>
          <p:nvSpPr>
            <p:cNvPr id="177" name="TextBox 176">
              <a:extLst>
                <a:ext uri="{FF2B5EF4-FFF2-40B4-BE49-F238E27FC236}">
                  <a16:creationId xmlns:a16="http://schemas.microsoft.com/office/drawing/2014/main" id="{C0DAB9D5-255C-4244-80F4-D2A5A4991B25}"/>
                </a:ext>
              </a:extLst>
            </p:cNvPr>
            <p:cNvSpPr txBox="1"/>
            <p:nvPr/>
          </p:nvSpPr>
          <p:spPr>
            <a:xfrm>
              <a:off x="1775701" y="3984786"/>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10</a:t>
              </a:r>
            </a:p>
          </p:txBody>
        </p:sp>
      </p:grpSp>
    </p:spTree>
    <p:extLst>
      <p:ext uri="{BB962C8B-B14F-4D97-AF65-F5344CB8AC3E}">
        <p14:creationId xmlns:p14="http://schemas.microsoft.com/office/powerpoint/2010/main" val="29926027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4D784B-40BF-4DB9-A8ED-3002A6E23E47}"/>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2017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World Population Prospects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HIV estimates; Immunization Vaccines and biologicals database, World Health Organization (as of 15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June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HPV vaccination policies are critical to progress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Percentage of girls (aged 10–14 years) living in a country with a national vaccination policy that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HPV vaccination, by region, 2018</a:t>
              </a:r>
              <a:endParaRPr kumimoji="0" lang="en-GB" sz="1200" b="0" i="1"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sp>
          <p:nvSpPr>
            <p:cNvPr id="48" name="object 7">
              <a:extLst>
                <a:ext uri="{FF2B5EF4-FFF2-40B4-BE49-F238E27FC236}">
                  <a16:creationId xmlns:a16="http://schemas.microsoft.com/office/drawing/2014/main" id="{9AA51872-E50B-4C97-8701-292F56613D5B}"/>
                </a:ext>
              </a:extLst>
            </p:cNvPr>
            <p:cNvSpPr/>
            <p:nvPr/>
          </p:nvSpPr>
          <p:spPr>
            <a:xfrm>
              <a:off x="1080000" y="2562546"/>
              <a:ext cx="720090" cy="720090"/>
            </a:xfrm>
            <a:custGeom>
              <a:avLst/>
              <a:gdLst/>
              <a:ahLst/>
              <a:cxnLst/>
              <a:rect l="l" t="t" r="r" b="b"/>
              <a:pathLst>
                <a:path w="720090" h="720089">
                  <a:moveTo>
                    <a:pt x="359994" y="0"/>
                  </a:moveTo>
                  <a:lnTo>
                    <a:pt x="311145" y="3286"/>
                  </a:lnTo>
                  <a:lnTo>
                    <a:pt x="264293" y="12860"/>
                  </a:lnTo>
                  <a:lnTo>
                    <a:pt x="219868" y="28292"/>
                  </a:lnTo>
                  <a:lnTo>
                    <a:pt x="178298" y="49153"/>
                  </a:lnTo>
                  <a:lnTo>
                    <a:pt x="140012" y="75014"/>
                  </a:lnTo>
                  <a:lnTo>
                    <a:pt x="105440" y="105446"/>
                  </a:lnTo>
                  <a:lnTo>
                    <a:pt x="75009" y="140020"/>
                  </a:lnTo>
                  <a:lnTo>
                    <a:pt x="49149" y="178307"/>
                  </a:lnTo>
                  <a:lnTo>
                    <a:pt x="28290" y="219879"/>
                  </a:lnTo>
                  <a:lnTo>
                    <a:pt x="12859" y="264305"/>
                  </a:lnTo>
                  <a:lnTo>
                    <a:pt x="3286" y="311157"/>
                  </a:lnTo>
                  <a:lnTo>
                    <a:pt x="0" y="360006"/>
                  </a:lnTo>
                  <a:lnTo>
                    <a:pt x="3286" y="408855"/>
                  </a:lnTo>
                  <a:lnTo>
                    <a:pt x="12859" y="455707"/>
                  </a:lnTo>
                  <a:lnTo>
                    <a:pt x="28290" y="500132"/>
                  </a:lnTo>
                  <a:lnTo>
                    <a:pt x="49149" y="541702"/>
                  </a:lnTo>
                  <a:lnTo>
                    <a:pt x="75009" y="579988"/>
                  </a:lnTo>
                  <a:lnTo>
                    <a:pt x="105440" y="614560"/>
                  </a:lnTo>
                  <a:lnTo>
                    <a:pt x="140012" y="644991"/>
                  </a:lnTo>
                  <a:lnTo>
                    <a:pt x="178298" y="670851"/>
                  </a:lnTo>
                  <a:lnTo>
                    <a:pt x="219868" y="691710"/>
                  </a:lnTo>
                  <a:lnTo>
                    <a:pt x="264293" y="707141"/>
                  </a:lnTo>
                  <a:lnTo>
                    <a:pt x="311145" y="716714"/>
                  </a:lnTo>
                  <a:lnTo>
                    <a:pt x="359994" y="720001"/>
                  </a:lnTo>
                  <a:lnTo>
                    <a:pt x="408846" y="716714"/>
                  </a:lnTo>
                  <a:lnTo>
                    <a:pt x="455699" y="707141"/>
                  </a:lnTo>
                  <a:lnTo>
                    <a:pt x="500127" y="691710"/>
                  </a:lnTo>
                  <a:lnTo>
                    <a:pt x="541698" y="670851"/>
                  </a:lnTo>
                  <a:lnTo>
                    <a:pt x="579985" y="644991"/>
                  </a:lnTo>
                  <a:lnTo>
                    <a:pt x="614559" y="614560"/>
                  </a:lnTo>
                  <a:lnTo>
                    <a:pt x="644990" y="579988"/>
                  </a:lnTo>
                  <a:lnTo>
                    <a:pt x="670850" y="541702"/>
                  </a:lnTo>
                  <a:lnTo>
                    <a:pt x="691710" y="500132"/>
                  </a:lnTo>
                  <a:lnTo>
                    <a:pt x="707141" y="455707"/>
                  </a:lnTo>
                  <a:lnTo>
                    <a:pt x="716714" y="408855"/>
                  </a:lnTo>
                  <a:lnTo>
                    <a:pt x="720001" y="360006"/>
                  </a:lnTo>
                  <a:lnTo>
                    <a:pt x="716714" y="311157"/>
                  </a:lnTo>
                  <a:lnTo>
                    <a:pt x="707141" y="264305"/>
                  </a:lnTo>
                  <a:lnTo>
                    <a:pt x="691710" y="219879"/>
                  </a:lnTo>
                  <a:lnTo>
                    <a:pt x="670850" y="178307"/>
                  </a:lnTo>
                  <a:lnTo>
                    <a:pt x="644990" y="140020"/>
                  </a:lnTo>
                  <a:lnTo>
                    <a:pt x="614559" y="105446"/>
                  </a:lnTo>
                  <a:lnTo>
                    <a:pt x="579985" y="75014"/>
                  </a:lnTo>
                  <a:lnTo>
                    <a:pt x="541698" y="49153"/>
                  </a:lnTo>
                  <a:lnTo>
                    <a:pt x="500127" y="28292"/>
                  </a:lnTo>
                  <a:lnTo>
                    <a:pt x="455699" y="12860"/>
                  </a:lnTo>
                  <a:lnTo>
                    <a:pt x="408846" y="3286"/>
                  </a:lnTo>
                  <a:lnTo>
                    <a:pt x="359994" y="0"/>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8">
              <a:extLst>
                <a:ext uri="{FF2B5EF4-FFF2-40B4-BE49-F238E27FC236}">
                  <a16:creationId xmlns:a16="http://schemas.microsoft.com/office/drawing/2014/main" id="{03BA9B23-D27E-4234-8921-B8FCA7E12F80}"/>
                </a:ext>
              </a:extLst>
            </p:cNvPr>
            <p:cNvSpPr/>
            <p:nvPr/>
          </p:nvSpPr>
          <p:spPr>
            <a:xfrm>
              <a:off x="1331995" y="3066549"/>
              <a:ext cx="216001" cy="295394"/>
            </a:xfrm>
            <a:prstGeom prst="rect">
              <a:avLst/>
            </a:prstGeom>
            <a:blipFill>
              <a:blip r:embed="rId2"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object 11">
              <a:extLst>
                <a:ext uri="{FF2B5EF4-FFF2-40B4-BE49-F238E27FC236}">
                  <a16:creationId xmlns:a16="http://schemas.microsoft.com/office/drawing/2014/main" id="{5C5B810A-E524-444C-BFCC-904C5DAED549}"/>
                </a:ext>
              </a:extLst>
            </p:cNvPr>
            <p:cNvSpPr/>
            <p:nvPr/>
          </p:nvSpPr>
          <p:spPr>
            <a:xfrm>
              <a:off x="2400732" y="2909595"/>
              <a:ext cx="79197" cy="79197"/>
            </a:xfrm>
            <a:prstGeom prst="rect">
              <a:avLst/>
            </a:prstGeom>
            <a:blipFill>
              <a:blip r:embed="rId3"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bject 12">
              <a:extLst>
                <a:ext uri="{FF2B5EF4-FFF2-40B4-BE49-F238E27FC236}">
                  <a16:creationId xmlns:a16="http://schemas.microsoft.com/office/drawing/2014/main" id="{D708B21C-93FC-4FB4-95BE-413B5BAC6A72}"/>
                </a:ext>
              </a:extLst>
            </p:cNvPr>
            <p:cNvSpPr/>
            <p:nvPr/>
          </p:nvSpPr>
          <p:spPr>
            <a:xfrm>
              <a:off x="2440328" y="2958192"/>
              <a:ext cx="0" cy="430530"/>
            </a:xfrm>
            <a:custGeom>
              <a:avLst/>
              <a:gdLst/>
              <a:ahLst/>
              <a:cxnLst/>
              <a:rect l="l" t="t" r="r" b="b"/>
              <a:pathLst>
                <a:path h="430529">
                  <a:moveTo>
                    <a:pt x="0" y="0"/>
                  </a:moveTo>
                  <a:lnTo>
                    <a:pt x="0" y="430390"/>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15">
              <a:extLst>
                <a:ext uri="{FF2B5EF4-FFF2-40B4-BE49-F238E27FC236}">
                  <a16:creationId xmlns:a16="http://schemas.microsoft.com/office/drawing/2014/main" id="{A3D1C3D2-EDD3-4773-BC11-FA26C50FFD07}"/>
                </a:ext>
              </a:extLst>
            </p:cNvPr>
            <p:cNvSpPr/>
            <p:nvPr/>
          </p:nvSpPr>
          <p:spPr>
            <a:xfrm>
              <a:off x="3300266" y="2773150"/>
              <a:ext cx="299085" cy="299085"/>
            </a:xfrm>
            <a:custGeom>
              <a:avLst/>
              <a:gdLst/>
              <a:ahLst/>
              <a:cxnLst/>
              <a:rect l="l" t="t" r="r" b="b"/>
              <a:pathLst>
                <a:path w="299085" h="299085">
                  <a:moveTo>
                    <a:pt x="149402" y="0"/>
                  </a:moveTo>
                  <a:lnTo>
                    <a:pt x="102180" y="7616"/>
                  </a:lnTo>
                  <a:lnTo>
                    <a:pt x="61167" y="28826"/>
                  </a:lnTo>
                  <a:lnTo>
                    <a:pt x="28826" y="61167"/>
                  </a:lnTo>
                  <a:lnTo>
                    <a:pt x="7616" y="102180"/>
                  </a:lnTo>
                  <a:lnTo>
                    <a:pt x="0" y="149402"/>
                  </a:lnTo>
                  <a:lnTo>
                    <a:pt x="7616" y="196625"/>
                  </a:lnTo>
                  <a:lnTo>
                    <a:pt x="28826" y="237637"/>
                  </a:lnTo>
                  <a:lnTo>
                    <a:pt x="61167" y="269979"/>
                  </a:lnTo>
                  <a:lnTo>
                    <a:pt x="102180" y="291188"/>
                  </a:lnTo>
                  <a:lnTo>
                    <a:pt x="149402" y="298805"/>
                  </a:lnTo>
                  <a:lnTo>
                    <a:pt x="196625" y="291188"/>
                  </a:lnTo>
                  <a:lnTo>
                    <a:pt x="237637" y="269979"/>
                  </a:lnTo>
                  <a:lnTo>
                    <a:pt x="269979" y="237637"/>
                  </a:lnTo>
                  <a:lnTo>
                    <a:pt x="291188" y="196625"/>
                  </a:lnTo>
                  <a:lnTo>
                    <a:pt x="298805" y="149402"/>
                  </a:lnTo>
                  <a:lnTo>
                    <a:pt x="291188" y="102180"/>
                  </a:lnTo>
                  <a:lnTo>
                    <a:pt x="269979" y="61167"/>
                  </a:lnTo>
                  <a:lnTo>
                    <a:pt x="237637" y="28826"/>
                  </a:lnTo>
                  <a:lnTo>
                    <a:pt x="196625" y="7616"/>
                  </a:lnTo>
                  <a:lnTo>
                    <a:pt x="149402" y="0"/>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16">
              <a:extLst>
                <a:ext uri="{FF2B5EF4-FFF2-40B4-BE49-F238E27FC236}">
                  <a16:creationId xmlns:a16="http://schemas.microsoft.com/office/drawing/2014/main" id="{F63C408C-802E-4B26-8628-C260DCD49A4A}"/>
                </a:ext>
              </a:extLst>
            </p:cNvPr>
            <p:cNvSpPr/>
            <p:nvPr/>
          </p:nvSpPr>
          <p:spPr>
            <a:xfrm>
              <a:off x="3338068" y="2848754"/>
              <a:ext cx="223202" cy="223202"/>
            </a:xfrm>
            <a:prstGeom prst="rect">
              <a:avLst/>
            </a:prstGeom>
            <a:blipFill>
              <a:blip r:embed="rId4"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17">
              <a:extLst>
                <a:ext uri="{FF2B5EF4-FFF2-40B4-BE49-F238E27FC236}">
                  <a16:creationId xmlns:a16="http://schemas.microsoft.com/office/drawing/2014/main" id="{3BC671C4-65B5-4D56-AB1A-510CC5657919}"/>
                </a:ext>
              </a:extLst>
            </p:cNvPr>
            <p:cNvSpPr/>
            <p:nvPr/>
          </p:nvSpPr>
          <p:spPr>
            <a:xfrm>
              <a:off x="3449674" y="2960349"/>
              <a:ext cx="0" cy="401955"/>
            </a:xfrm>
            <a:custGeom>
              <a:avLst/>
              <a:gdLst/>
              <a:ahLst/>
              <a:cxnLst/>
              <a:rect l="l" t="t" r="r" b="b"/>
              <a:pathLst>
                <a:path h="401954">
                  <a:moveTo>
                    <a:pt x="0" y="0"/>
                  </a:moveTo>
                  <a:lnTo>
                    <a:pt x="0" y="401599"/>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20">
              <a:extLst>
                <a:ext uri="{FF2B5EF4-FFF2-40B4-BE49-F238E27FC236}">
                  <a16:creationId xmlns:a16="http://schemas.microsoft.com/office/drawing/2014/main" id="{0AAF4090-B55C-41B7-8134-47FF9517245A}"/>
                </a:ext>
              </a:extLst>
            </p:cNvPr>
            <p:cNvSpPr/>
            <p:nvPr/>
          </p:nvSpPr>
          <p:spPr>
            <a:xfrm>
              <a:off x="4347703" y="2812748"/>
              <a:ext cx="219595" cy="220129"/>
            </a:xfrm>
            <a:prstGeom prst="rect">
              <a:avLst/>
            </a:prstGeom>
            <a:blipFill>
              <a:blip r:embed="rId5"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object 21">
              <a:extLst>
                <a:ext uri="{FF2B5EF4-FFF2-40B4-BE49-F238E27FC236}">
                  <a16:creationId xmlns:a16="http://schemas.microsoft.com/office/drawing/2014/main" id="{15FC62F7-C797-4ABF-82F1-EC4848B0CCE3}"/>
                </a:ext>
              </a:extLst>
            </p:cNvPr>
            <p:cNvSpPr/>
            <p:nvPr/>
          </p:nvSpPr>
          <p:spPr>
            <a:xfrm>
              <a:off x="4457501" y="2968082"/>
              <a:ext cx="0" cy="394335"/>
            </a:xfrm>
            <a:custGeom>
              <a:avLst/>
              <a:gdLst/>
              <a:ahLst/>
              <a:cxnLst/>
              <a:rect l="l" t="t" r="r" b="b"/>
              <a:pathLst>
                <a:path h="394335">
                  <a:moveTo>
                    <a:pt x="0" y="0"/>
                  </a:moveTo>
                  <a:lnTo>
                    <a:pt x="0" y="393865"/>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bject 24">
              <a:extLst>
                <a:ext uri="{FF2B5EF4-FFF2-40B4-BE49-F238E27FC236}">
                  <a16:creationId xmlns:a16="http://schemas.microsoft.com/office/drawing/2014/main" id="{6BBD5708-092B-46F1-9B11-935E547119CD}"/>
                </a:ext>
              </a:extLst>
            </p:cNvPr>
            <p:cNvSpPr/>
            <p:nvPr/>
          </p:nvSpPr>
          <p:spPr>
            <a:xfrm>
              <a:off x="5321398" y="2780350"/>
              <a:ext cx="284480" cy="284480"/>
            </a:xfrm>
            <a:custGeom>
              <a:avLst/>
              <a:gdLst/>
              <a:ahLst/>
              <a:cxnLst/>
              <a:rect l="l" t="t" r="r" b="b"/>
              <a:pathLst>
                <a:path w="284479" h="284479">
                  <a:moveTo>
                    <a:pt x="142214" y="0"/>
                  </a:moveTo>
                  <a:lnTo>
                    <a:pt x="97261" y="7249"/>
                  </a:lnTo>
                  <a:lnTo>
                    <a:pt x="58221" y="27436"/>
                  </a:lnTo>
                  <a:lnTo>
                    <a:pt x="27437" y="58218"/>
                  </a:lnTo>
                  <a:lnTo>
                    <a:pt x="7249" y="97254"/>
                  </a:lnTo>
                  <a:lnTo>
                    <a:pt x="0" y="142201"/>
                  </a:lnTo>
                  <a:lnTo>
                    <a:pt x="7249" y="187149"/>
                  </a:lnTo>
                  <a:lnTo>
                    <a:pt x="27437" y="226184"/>
                  </a:lnTo>
                  <a:lnTo>
                    <a:pt x="58221" y="256967"/>
                  </a:lnTo>
                  <a:lnTo>
                    <a:pt x="97261" y="277154"/>
                  </a:lnTo>
                  <a:lnTo>
                    <a:pt x="142214" y="284403"/>
                  </a:lnTo>
                  <a:lnTo>
                    <a:pt x="187155" y="277154"/>
                  </a:lnTo>
                  <a:lnTo>
                    <a:pt x="226187" y="256967"/>
                  </a:lnTo>
                  <a:lnTo>
                    <a:pt x="256968" y="226184"/>
                  </a:lnTo>
                  <a:lnTo>
                    <a:pt x="277154" y="187149"/>
                  </a:lnTo>
                  <a:lnTo>
                    <a:pt x="284403" y="142201"/>
                  </a:lnTo>
                  <a:lnTo>
                    <a:pt x="277154" y="97254"/>
                  </a:lnTo>
                  <a:lnTo>
                    <a:pt x="256968" y="58218"/>
                  </a:lnTo>
                  <a:lnTo>
                    <a:pt x="226187" y="27436"/>
                  </a:lnTo>
                  <a:lnTo>
                    <a:pt x="187155" y="7249"/>
                  </a:lnTo>
                  <a:lnTo>
                    <a:pt x="142214" y="0"/>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25">
              <a:extLst>
                <a:ext uri="{FF2B5EF4-FFF2-40B4-BE49-F238E27FC236}">
                  <a16:creationId xmlns:a16="http://schemas.microsoft.com/office/drawing/2014/main" id="{4AED6B47-57AA-4DA1-AD54-61BC2E1A155E}"/>
                </a:ext>
              </a:extLst>
            </p:cNvPr>
            <p:cNvSpPr/>
            <p:nvPr/>
          </p:nvSpPr>
          <p:spPr>
            <a:xfrm>
              <a:off x="5328606" y="2794751"/>
              <a:ext cx="270510" cy="270510"/>
            </a:xfrm>
            <a:custGeom>
              <a:avLst/>
              <a:gdLst/>
              <a:ahLst/>
              <a:cxnLst/>
              <a:rect l="l" t="t" r="r" b="b"/>
              <a:pathLst>
                <a:path w="270510" h="270510">
                  <a:moveTo>
                    <a:pt x="135000" y="0"/>
                  </a:moveTo>
                  <a:lnTo>
                    <a:pt x="92329" y="6882"/>
                  </a:lnTo>
                  <a:lnTo>
                    <a:pt x="55269" y="26046"/>
                  </a:lnTo>
                  <a:lnTo>
                    <a:pt x="26046" y="55269"/>
                  </a:lnTo>
                  <a:lnTo>
                    <a:pt x="6882" y="92329"/>
                  </a:lnTo>
                  <a:lnTo>
                    <a:pt x="0" y="135000"/>
                  </a:lnTo>
                  <a:lnTo>
                    <a:pt x="6882" y="177672"/>
                  </a:lnTo>
                  <a:lnTo>
                    <a:pt x="26046" y="214732"/>
                  </a:lnTo>
                  <a:lnTo>
                    <a:pt x="55269" y="243955"/>
                  </a:lnTo>
                  <a:lnTo>
                    <a:pt x="92329" y="263119"/>
                  </a:lnTo>
                  <a:lnTo>
                    <a:pt x="135000" y="270002"/>
                  </a:lnTo>
                  <a:lnTo>
                    <a:pt x="177667" y="263119"/>
                  </a:lnTo>
                  <a:lnTo>
                    <a:pt x="214726" y="243955"/>
                  </a:lnTo>
                  <a:lnTo>
                    <a:pt x="243951" y="214732"/>
                  </a:lnTo>
                  <a:lnTo>
                    <a:pt x="263118" y="177672"/>
                  </a:lnTo>
                  <a:lnTo>
                    <a:pt x="270001" y="135000"/>
                  </a:lnTo>
                  <a:lnTo>
                    <a:pt x="263118" y="92329"/>
                  </a:lnTo>
                  <a:lnTo>
                    <a:pt x="243951" y="55269"/>
                  </a:lnTo>
                  <a:lnTo>
                    <a:pt x="214726" y="26046"/>
                  </a:lnTo>
                  <a:lnTo>
                    <a:pt x="177667" y="6882"/>
                  </a:lnTo>
                  <a:lnTo>
                    <a:pt x="135000" y="0"/>
                  </a:lnTo>
                  <a:close/>
                </a:path>
              </a:pathLst>
            </a:custGeom>
            <a:solidFill>
              <a:srgbClr val="78A7B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bject 26">
              <a:extLst>
                <a:ext uri="{FF2B5EF4-FFF2-40B4-BE49-F238E27FC236}">
                  <a16:creationId xmlns:a16="http://schemas.microsoft.com/office/drawing/2014/main" id="{E419D902-C0D2-4CD2-A3AE-5D7F3FE78C00}"/>
                </a:ext>
              </a:extLst>
            </p:cNvPr>
            <p:cNvSpPr/>
            <p:nvPr/>
          </p:nvSpPr>
          <p:spPr>
            <a:xfrm>
              <a:off x="5463609" y="2926949"/>
              <a:ext cx="0" cy="435609"/>
            </a:xfrm>
            <a:custGeom>
              <a:avLst/>
              <a:gdLst/>
              <a:ahLst/>
              <a:cxnLst/>
              <a:rect l="l" t="t" r="r" b="b"/>
              <a:pathLst>
                <a:path h="435610">
                  <a:moveTo>
                    <a:pt x="0" y="0"/>
                  </a:moveTo>
                  <a:lnTo>
                    <a:pt x="0" y="434987"/>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29">
              <a:extLst>
                <a:ext uri="{FF2B5EF4-FFF2-40B4-BE49-F238E27FC236}">
                  <a16:creationId xmlns:a16="http://schemas.microsoft.com/office/drawing/2014/main" id="{37E7F113-C0EE-458A-B789-7DFEEE4D39BF}"/>
                </a:ext>
              </a:extLst>
            </p:cNvPr>
            <p:cNvSpPr/>
            <p:nvPr/>
          </p:nvSpPr>
          <p:spPr>
            <a:xfrm>
              <a:off x="6361268" y="2798346"/>
              <a:ext cx="248412" cy="248399"/>
            </a:xfrm>
            <a:prstGeom prst="rect">
              <a:avLst/>
            </a:prstGeom>
            <a:blipFill>
              <a:blip r:embed="rId6"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30">
              <a:extLst>
                <a:ext uri="{FF2B5EF4-FFF2-40B4-BE49-F238E27FC236}">
                  <a16:creationId xmlns:a16="http://schemas.microsoft.com/office/drawing/2014/main" id="{75E6BDD0-518C-4B1F-876D-197DD2497155}"/>
                </a:ext>
              </a:extLst>
            </p:cNvPr>
            <p:cNvSpPr/>
            <p:nvPr/>
          </p:nvSpPr>
          <p:spPr>
            <a:xfrm>
              <a:off x="6485483" y="2922553"/>
              <a:ext cx="0" cy="432434"/>
            </a:xfrm>
            <a:custGeom>
              <a:avLst/>
              <a:gdLst/>
              <a:ahLst/>
              <a:cxnLst/>
              <a:rect l="l" t="t" r="r" b="b"/>
              <a:pathLst>
                <a:path h="432435">
                  <a:moveTo>
                    <a:pt x="0" y="0"/>
                  </a:moveTo>
                  <a:lnTo>
                    <a:pt x="0" y="432219"/>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32">
              <a:extLst>
                <a:ext uri="{FF2B5EF4-FFF2-40B4-BE49-F238E27FC236}">
                  <a16:creationId xmlns:a16="http://schemas.microsoft.com/office/drawing/2014/main" id="{E97202AF-6B11-4926-9EEE-1AE2469FB631}"/>
                </a:ext>
              </a:extLst>
            </p:cNvPr>
            <p:cNvSpPr/>
            <p:nvPr/>
          </p:nvSpPr>
          <p:spPr>
            <a:xfrm>
              <a:off x="7329183" y="2760551"/>
              <a:ext cx="324485" cy="324485"/>
            </a:xfrm>
            <a:custGeom>
              <a:avLst/>
              <a:gdLst/>
              <a:ahLst/>
              <a:cxnLst/>
              <a:rect l="l" t="t" r="r" b="b"/>
              <a:pathLst>
                <a:path w="324485" h="324485">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33">
              <a:extLst>
                <a:ext uri="{FF2B5EF4-FFF2-40B4-BE49-F238E27FC236}">
                  <a16:creationId xmlns:a16="http://schemas.microsoft.com/office/drawing/2014/main" id="{BBA0A1F0-071C-42E7-9064-7B5BFF30BCE8}"/>
                </a:ext>
              </a:extLst>
            </p:cNvPr>
            <p:cNvSpPr/>
            <p:nvPr/>
          </p:nvSpPr>
          <p:spPr>
            <a:xfrm>
              <a:off x="7462389" y="3026944"/>
              <a:ext cx="57785" cy="57785"/>
            </a:xfrm>
            <a:custGeom>
              <a:avLst/>
              <a:gdLst/>
              <a:ahLst/>
              <a:cxnLst/>
              <a:rect l="l" t="t" r="r" b="b"/>
              <a:pathLst>
                <a:path w="57785" h="57785">
                  <a:moveTo>
                    <a:pt x="28790" y="0"/>
                  </a:moveTo>
                  <a:lnTo>
                    <a:pt x="17584" y="2264"/>
                  </a:lnTo>
                  <a:lnTo>
                    <a:pt x="8432" y="8439"/>
                  </a:lnTo>
                  <a:lnTo>
                    <a:pt x="2262" y="17595"/>
                  </a:lnTo>
                  <a:lnTo>
                    <a:pt x="0" y="28803"/>
                  </a:lnTo>
                  <a:lnTo>
                    <a:pt x="2262" y="40012"/>
                  </a:lnTo>
                  <a:lnTo>
                    <a:pt x="8432" y="49168"/>
                  </a:lnTo>
                  <a:lnTo>
                    <a:pt x="17584" y="55342"/>
                  </a:lnTo>
                  <a:lnTo>
                    <a:pt x="28790" y="57607"/>
                  </a:lnTo>
                  <a:lnTo>
                    <a:pt x="40006" y="55342"/>
                  </a:lnTo>
                  <a:lnTo>
                    <a:pt x="49166" y="49168"/>
                  </a:lnTo>
                  <a:lnTo>
                    <a:pt x="55342" y="40012"/>
                  </a:lnTo>
                  <a:lnTo>
                    <a:pt x="57607" y="28803"/>
                  </a:lnTo>
                  <a:lnTo>
                    <a:pt x="55342" y="17595"/>
                  </a:lnTo>
                  <a:lnTo>
                    <a:pt x="49166" y="8439"/>
                  </a:lnTo>
                  <a:lnTo>
                    <a:pt x="40006" y="2264"/>
                  </a:lnTo>
                  <a:lnTo>
                    <a:pt x="28790" y="0"/>
                  </a:lnTo>
                  <a:close/>
                </a:path>
              </a:pathLst>
            </a:custGeom>
            <a:solidFill>
              <a:srgbClr val="78A7B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35">
              <a:extLst>
                <a:ext uri="{FF2B5EF4-FFF2-40B4-BE49-F238E27FC236}">
                  <a16:creationId xmlns:a16="http://schemas.microsoft.com/office/drawing/2014/main" id="{C44C3543-2138-4625-B640-B2269E8B8F7F}"/>
                </a:ext>
              </a:extLst>
            </p:cNvPr>
            <p:cNvSpPr/>
            <p:nvPr/>
          </p:nvSpPr>
          <p:spPr>
            <a:xfrm>
              <a:off x="7491187" y="3055748"/>
              <a:ext cx="0" cy="306705"/>
            </a:xfrm>
            <a:custGeom>
              <a:avLst/>
              <a:gdLst/>
              <a:ahLst/>
              <a:cxnLst/>
              <a:rect l="l" t="t" r="r" b="b"/>
              <a:pathLst>
                <a:path h="306704">
                  <a:moveTo>
                    <a:pt x="0" y="0"/>
                  </a:moveTo>
                  <a:lnTo>
                    <a:pt x="0" y="306197"/>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6">
              <a:extLst>
                <a:ext uri="{FF2B5EF4-FFF2-40B4-BE49-F238E27FC236}">
                  <a16:creationId xmlns:a16="http://schemas.microsoft.com/office/drawing/2014/main" id="{AF37C98B-14D2-4CDB-99AA-FE6F253A16B5}"/>
                </a:ext>
              </a:extLst>
            </p:cNvPr>
            <p:cNvSpPr txBox="1"/>
            <p:nvPr/>
          </p:nvSpPr>
          <p:spPr>
            <a:xfrm>
              <a:off x="1280592" y="3384000"/>
              <a:ext cx="269092"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5" normalizeH="0" baseline="0" noProof="0" dirty="0">
                  <a:ln>
                    <a:noFill/>
                  </a:ln>
                  <a:solidFill>
                    <a:srgbClr val="231F20"/>
                  </a:solidFill>
                  <a:effectLst/>
                  <a:uLnTx/>
                  <a:uFillTx/>
                  <a:latin typeface="Arial Nova" panose="020B0504020202020204" pitchFamily="34" charset="0"/>
                  <a:ea typeface="+mn-ea"/>
                  <a:cs typeface="Arial"/>
                </a:rPr>
                <a:t>9%</a:t>
              </a:r>
              <a:endParaRPr kumimoji="0"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51" name="object 10">
              <a:extLst>
                <a:ext uri="{FF2B5EF4-FFF2-40B4-BE49-F238E27FC236}">
                  <a16:creationId xmlns:a16="http://schemas.microsoft.com/office/drawing/2014/main" id="{60FF42EF-D24F-48B2-8044-46063721926A}"/>
                </a:ext>
              </a:extLst>
            </p:cNvPr>
            <p:cNvSpPr txBox="1"/>
            <p:nvPr/>
          </p:nvSpPr>
          <p:spPr>
            <a:xfrm>
              <a:off x="2256682" y="3384000"/>
              <a:ext cx="356118"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57%</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55" name="object 14">
              <a:extLst>
                <a:ext uri="{FF2B5EF4-FFF2-40B4-BE49-F238E27FC236}">
                  <a16:creationId xmlns:a16="http://schemas.microsoft.com/office/drawing/2014/main" id="{D3127DF7-943E-4035-84DD-2A8331932316}"/>
                </a:ext>
              </a:extLst>
            </p:cNvPr>
            <p:cNvSpPr txBox="1"/>
            <p:nvPr/>
          </p:nvSpPr>
          <p:spPr>
            <a:xfrm>
              <a:off x="3265990" y="3384000"/>
              <a:ext cx="356118"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55%</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60" name="object 19">
              <a:extLst>
                <a:ext uri="{FF2B5EF4-FFF2-40B4-BE49-F238E27FC236}">
                  <a16:creationId xmlns:a16="http://schemas.microsoft.com/office/drawing/2014/main" id="{4AA6AD32-2A09-4CF1-BA6E-632E2B7D9C0E}"/>
                </a:ext>
              </a:extLst>
            </p:cNvPr>
            <p:cNvSpPr txBox="1"/>
            <p:nvPr/>
          </p:nvSpPr>
          <p:spPr>
            <a:xfrm>
              <a:off x="4273740" y="3384000"/>
              <a:ext cx="356118"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34%</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64" name="object 23">
              <a:extLst>
                <a:ext uri="{FF2B5EF4-FFF2-40B4-BE49-F238E27FC236}">
                  <a16:creationId xmlns:a16="http://schemas.microsoft.com/office/drawing/2014/main" id="{E121F3E9-4A54-407A-896B-350DABDFEF27}"/>
                </a:ext>
              </a:extLst>
            </p:cNvPr>
            <p:cNvSpPr txBox="1"/>
            <p:nvPr/>
          </p:nvSpPr>
          <p:spPr>
            <a:xfrm>
              <a:off x="5279933" y="3384000"/>
              <a:ext cx="356118"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91%</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69" name="object 28">
              <a:extLst>
                <a:ext uri="{FF2B5EF4-FFF2-40B4-BE49-F238E27FC236}">
                  <a16:creationId xmlns:a16="http://schemas.microsoft.com/office/drawing/2014/main" id="{9AD05E71-1646-43C7-832B-63E772A0AD4A}"/>
                </a:ext>
              </a:extLst>
            </p:cNvPr>
            <p:cNvSpPr txBox="1"/>
            <p:nvPr/>
          </p:nvSpPr>
          <p:spPr>
            <a:xfrm>
              <a:off x="6327328" y="3384000"/>
              <a:ext cx="269092"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5" normalizeH="0" baseline="0" noProof="0" dirty="0">
                  <a:ln>
                    <a:noFill/>
                  </a:ln>
                  <a:solidFill>
                    <a:srgbClr val="231F20"/>
                  </a:solidFill>
                  <a:effectLst/>
                  <a:uLnTx/>
                  <a:uFillTx/>
                  <a:latin typeface="Arial Nova" panose="020B0504020202020204" pitchFamily="34" charset="0"/>
                  <a:ea typeface="+mn-ea"/>
                  <a:cs typeface="Arial"/>
                </a:rPr>
                <a:t>0%</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sp>
          <p:nvSpPr>
            <p:cNvPr id="75" name="object 34">
              <a:extLst>
                <a:ext uri="{FF2B5EF4-FFF2-40B4-BE49-F238E27FC236}">
                  <a16:creationId xmlns:a16="http://schemas.microsoft.com/office/drawing/2014/main" id="{66B21AFB-CC78-4B2F-BFC1-11912FCE15DB}"/>
                </a:ext>
              </a:extLst>
            </p:cNvPr>
            <p:cNvSpPr txBox="1"/>
            <p:nvPr/>
          </p:nvSpPr>
          <p:spPr>
            <a:xfrm>
              <a:off x="7331338" y="3384000"/>
              <a:ext cx="269092"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5" normalizeH="0" baseline="0" noProof="0" dirty="0">
                  <a:ln>
                    <a:noFill/>
                  </a:ln>
                  <a:solidFill>
                    <a:srgbClr val="231F20"/>
                  </a:solidFill>
                  <a:effectLst/>
                  <a:uLnTx/>
                  <a:uFillTx/>
                  <a:latin typeface="Arial Nova" panose="020B0504020202020204" pitchFamily="34" charset="0"/>
                  <a:ea typeface="+mn-ea"/>
                  <a:cs typeface="Arial"/>
                </a:rPr>
                <a:t>3%</a:t>
              </a:r>
              <a:endParaRPr kumimoji="0" sz="1200" b="1" i="0" u="none" strike="noStrike" kern="1200" cap="none" spc="0" normalizeH="0" baseline="0" noProof="0">
                <a:ln>
                  <a:noFill/>
                </a:ln>
                <a:solidFill>
                  <a:prstClr val="black"/>
                </a:solidFill>
                <a:effectLst/>
                <a:uLnTx/>
                <a:uFillTx/>
                <a:latin typeface="Arial Nova" panose="020B0504020202020204" pitchFamily="34" charset="0"/>
                <a:ea typeface="+mn-ea"/>
                <a:cs typeface="Arial"/>
              </a:endParaRPr>
            </a:p>
          </p:txBody>
        </p:sp>
        <p:grpSp>
          <p:nvGrpSpPr>
            <p:cNvPr id="5" name="Group 4">
              <a:extLst>
                <a:ext uri="{FF2B5EF4-FFF2-40B4-BE49-F238E27FC236}">
                  <a16:creationId xmlns:a16="http://schemas.microsoft.com/office/drawing/2014/main" id="{9ACA9582-CC16-497D-85E9-5DC666F75A64}"/>
                </a:ext>
              </a:extLst>
            </p:cNvPr>
            <p:cNvGrpSpPr/>
            <p:nvPr/>
          </p:nvGrpSpPr>
          <p:grpSpPr>
            <a:xfrm>
              <a:off x="1097706" y="3816000"/>
              <a:ext cx="8061730" cy="577081"/>
              <a:chOff x="1097706" y="3708000"/>
              <a:chExt cx="8061730" cy="577081"/>
            </a:xfrm>
          </p:grpSpPr>
          <p:sp>
            <p:nvSpPr>
              <p:cNvPr id="46" name="object 5">
                <a:extLst>
                  <a:ext uri="{FF2B5EF4-FFF2-40B4-BE49-F238E27FC236}">
                    <a16:creationId xmlns:a16="http://schemas.microsoft.com/office/drawing/2014/main" id="{B4977E89-96A5-4265-85AF-5AE28FB3B016}"/>
                  </a:ext>
                </a:extLst>
              </p:cNvPr>
              <p:cNvSpPr txBox="1"/>
              <p:nvPr/>
            </p:nvSpPr>
            <p:spPr>
              <a:xfrm>
                <a:off x="1097706" y="3708000"/>
                <a:ext cx="720090" cy="294953"/>
              </a:xfrm>
              <a:prstGeom prst="rect">
                <a:avLst/>
              </a:prstGeom>
            </p:spPr>
            <p:txBody>
              <a:bodyPr vert="horz" wrap="square" lIns="0" tIns="12700" rIns="0" bIns="0" rtlCol="0">
                <a:spAutoFit/>
              </a:bodyPr>
              <a:lstStyle/>
              <a:p>
                <a:pPr marL="12700" marR="5080" lvl="0" indent="1905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 and  the</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Pacific</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9">
                <a:extLst>
                  <a:ext uri="{FF2B5EF4-FFF2-40B4-BE49-F238E27FC236}">
                    <a16:creationId xmlns:a16="http://schemas.microsoft.com/office/drawing/2014/main" id="{1F60C2EE-89A9-48E5-9A00-BD06C6566EC9}"/>
                  </a:ext>
                </a:extLst>
              </p:cNvPr>
              <p:cNvSpPr txBox="1"/>
              <p:nvPr/>
            </p:nvSpPr>
            <p:spPr>
              <a:xfrm>
                <a:off x="2052000" y="3708000"/>
                <a:ext cx="740820" cy="153888"/>
              </a:xfrm>
              <a:prstGeom prst="rect">
                <a:avLst/>
              </a:prstGeom>
            </p:spPr>
            <p:txBody>
              <a:bodyPr vert="horz" wrap="square" lIns="0" tIns="12700" rIns="0" bIns="0" rtlCol="0">
                <a:spAutoFit/>
              </a:bodyPr>
              <a:lstStyle/>
              <a:p>
                <a:pPr marL="12700" marR="0" lvl="0" indent="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Caribbean</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54" name="object 13">
                <a:extLst>
                  <a:ext uri="{FF2B5EF4-FFF2-40B4-BE49-F238E27FC236}">
                    <a16:creationId xmlns:a16="http://schemas.microsoft.com/office/drawing/2014/main" id="{441E251B-28C8-4FA8-BCEC-D151DFF8997C}"/>
                  </a:ext>
                </a:extLst>
              </p:cNvPr>
              <p:cNvSpPr txBox="1"/>
              <p:nvPr/>
            </p:nvSpPr>
            <p:spPr>
              <a:xfrm>
                <a:off x="2901600" y="3708000"/>
                <a:ext cx="1048495" cy="436017"/>
              </a:xfrm>
              <a:prstGeom prst="rect">
                <a:avLst/>
              </a:prstGeom>
            </p:spPr>
            <p:txBody>
              <a:bodyPr vert="horz" wrap="square" lIns="0" tIns="12700" rIns="0" bIns="0" rtlCol="0">
                <a:spAutoFit/>
              </a:bodyPr>
              <a:lstStyle/>
              <a:p>
                <a:pPr marL="12700" marR="5080" lvl="0" indent="6286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6286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southern</a:t>
                </a:r>
                <a:r>
                  <a:rPr kumimoji="0"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9" name="object 18">
                <a:extLst>
                  <a:ext uri="{FF2B5EF4-FFF2-40B4-BE49-F238E27FC236}">
                    <a16:creationId xmlns:a16="http://schemas.microsoft.com/office/drawing/2014/main" id="{3ED84D68-57BB-4997-84CA-3254F52B57FD}"/>
                  </a:ext>
                </a:extLst>
              </p:cNvPr>
              <p:cNvSpPr txBox="1"/>
              <p:nvPr/>
            </p:nvSpPr>
            <p:spPr>
              <a:xfrm>
                <a:off x="3898800" y="3708000"/>
                <a:ext cx="1103047" cy="436017"/>
              </a:xfrm>
              <a:prstGeom prst="rect">
                <a:avLst/>
              </a:prstGeom>
            </p:spPr>
            <p:txBody>
              <a:bodyPr vert="horz" wrap="square" lIns="0" tIns="12700" rIns="0" bIns="0" rtlCol="0">
                <a:spAutoFit/>
              </a:bodyPr>
              <a:lstStyle/>
              <a:p>
                <a:pPr marL="12700" marR="5080" lvl="0" indent="1079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Eastern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 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1079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central</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Asia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 name="object 22">
                <a:extLst>
                  <a:ext uri="{FF2B5EF4-FFF2-40B4-BE49-F238E27FC236}">
                    <a16:creationId xmlns:a16="http://schemas.microsoft.com/office/drawing/2014/main" id="{F8D40AFE-92BF-4CD6-8D0A-030F88EAE86E}"/>
                  </a:ext>
                </a:extLst>
              </p:cNvPr>
              <p:cNvSpPr txBox="1"/>
              <p:nvPr/>
            </p:nvSpPr>
            <p:spPr>
              <a:xfrm>
                <a:off x="4971600" y="3708000"/>
                <a:ext cx="952483" cy="294953"/>
              </a:xfrm>
              <a:prstGeom prst="rect">
                <a:avLst/>
              </a:prstGeom>
            </p:spPr>
            <p:txBody>
              <a:bodyPr vert="horz" wrap="square" lIns="0" tIns="12700" rIns="0" bIns="0" rtlCol="0">
                <a:spAutoFit/>
              </a:bodyPr>
              <a:lstStyle/>
              <a:p>
                <a:pPr marL="12700" marR="0" lvl="0" indent="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Latin</a:t>
                </a:r>
                <a:r>
                  <a:rPr kumimoji="0" sz="10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65"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0" lvl="0" indent="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8" name="object 27">
                <a:extLst>
                  <a:ext uri="{FF2B5EF4-FFF2-40B4-BE49-F238E27FC236}">
                    <a16:creationId xmlns:a16="http://schemas.microsoft.com/office/drawing/2014/main" id="{EA89DB20-EC29-4D7E-8551-D464C4B9417E}"/>
                  </a:ext>
                </a:extLst>
              </p:cNvPr>
              <p:cNvSpPr txBox="1"/>
              <p:nvPr/>
            </p:nvSpPr>
            <p:spPr>
              <a:xfrm>
                <a:off x="5889600" y="3708000"/>
                <a:ext cx="1143417" cy="436017"/>
              </a:xfrm>
              <a:prstGeom prst="rect">
                <a:avLst/>
              </a:prstGeom>
            </p:spPr>
            <p:txBody>
              <a:bodyPr vert="horz" wrap="square" lIns="0" tIns="12700" rIns="0" bIns="0" rtlCol="0">
                <a:spAutoFit/>
              </a:bodyPr>
              <a:lstStyle/>
              <a:p>
                <a:pPr marL="12700" marR="5080" lvl="0" indent="8953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Middle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East</a:t>
                </a:r>
                <a:r>
                  <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12700" marR="5080" lvl="0" indent="8953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North</a:t>
                </a:r>
                <a:r>
                  <a:rPr kumimoji="0" sz="1000" b="0" i="0" u="none" strike="noStrike" kern="1200" cap="none" spc="-9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31">
                <a:extLst>
                  <a:ext uri="{FF2B5EF4-FFF2-40B4-BE49-F238E27FC236}">
                    <a16:creationId xmlns:a16="http://schemas.microsoft.com/office/drawing/2014/main" id="{6F2B2172-3A60-4877-BC06-48DE75842138}"/>
                  </a:ext>
                </a:extLst>
              </p:cNvPr>
              <p:cNvSpPr txBox="1"/>
              <p:nvPr/>
            </p:nvSpPr>
            <p:spPr>
              <a:xfrm>
                <a:off x="7041600" y="3708000"/>
                <a:ext cx="913205" cy="294953"/>
              </a:xfrm>
              <a:prstGeom prst="rect">
                <a:avLst/>
              </a:prstGeom>
            </p:spPr>
            <p:txBody>
              <a:bodyPr vert="horz" wrap="square" lIns="0" tIns="12700" rIns="0" bIns="0" rtlCol="0">
                <a:spAutoFit/>
              </a:bodyPr>
              <a:lstStyle/>
              <a:p>
                <a:pPr marL="12700" marR="5080" lvl="0" indent="635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a:t>
                </a:r>
                <a:r>
                  <a:rPr kumimoji="0" sz="1000" b="0" i="0" u="none" strike="noStrike" kern="1200" cap="none" spc="-7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central</a:t>
                </a:r>
                <a:r>
                  <a:rPr kumimoji="0" sz="1000" b="0" i="0" u="none" strike="noStrike" kern="1200" cap="none" spc="-8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Africa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 name="object 36">
                <a:extLst>
                  <a:ext uri="{FF2B5EF4-FFF2-40B4-BE49-F238E27FC236}">
                    <a16:creationId xmlns:a16="http://schemas.microsoft.com/office/drawing/2014/main" id="{34B90327-D5DD-4258-89E9-067D1411A280}"/>
                  </a:ext>
                </a:extLst>
              </p:cNvPr>
              <p:cNvSpPr txBox="1"/>
              <p:nvPr/>
            </p:nvSpPr>
            <p:spPr>
              <a:xfrm>
                <a:off x="7848000" y="3708000"/>
                <a:ext cx="1311436" cy="577081"/>
              </a:xfrm>
              <a:prstGeom prst="rect">
                <a:avLst/>
              </a:prstGeom>
            </p:spPr>
            <p:txBody>
              <a:bodyPr vert="horz" wrap="square" lIns="0" tIns="12700" rIns="0" bIns="0" rtlCol="0">
                <a:spAutoFit/>
              </a:bodyPr>
              <a:lstStyle/>
              <a:p>
                <a:pPr marL="97790" marR="89535" lvl="0" indent="-63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Western and </a:t>
                </a:r>
                <a:endParaRPr kumimoji="0" lang="en-GB"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endParaRPr>
              </a:p>
              <a:p>
                <a:pPr marL="97790" marR="89535" lvl="0" indent="-635"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central</a:t>
                </a:r>
                <a:r>
                  <a:rPr kumimoji="0" sz="1000" b="0" i="0" u="none" strike="noStrike" kern="1200" cap="none" spc="-95"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Europe</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and North</a:t>
                </a:r>
                <a:r>
                  <a:rPr kumimoji="0" sz="10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rPr>
                  <a:t> </a:t>
                </a:r>
                <a:endParaRPr kumimoji="0" lang="en-GB" sz="1000" b="0" i="0" u="none" strike="noStrike" kern="1200" cap="none" spc="-80" normalizeH="0" baseline="0" noProof="0" dirty="0">
                  <a:ln>
                    <a:noFill/>
                  </a:ln>
                  <a:solidFill>
                    <a:srgbClr val="231F20"/>
                  </a:solidFill>
                  <a:effectLst/>
                  <a:uLnTx/>
                  <a:uFillTx/>
                  <a:latin typeface="Arial Nova" panose="020B0504020202020204" pitchFamily="34" charset="0"/>
                  <a:ea typeface="+mn-ea"/>
                  <a:cs typeface="Avenir LT 35 Light"/>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sz="10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Avenir LT 35 Light"/>
                  </a:rPr>
                  <a:t>America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sp>
          <p:nvSpPr>
            <p:cNvPr id="78" name="object 37">
              <a:extLst>
                <a:ext uri="{FF2B5EF4-FFF2-40B4-BE49-F238E27FC236}">
                  <a16:creationId xmlns:a16="http://schemas.microsoft.com/office/drawing/2014/main" id="{3FEC1208-6853-431F-89DA-905E090E491A}"/>
                </a:ext>
              </a:extLst>
            </p:cNvPr>
            <p:cNvSpPr txBox="1"/>
            <p:nvPr/>
          </p:nvSpPr>
          <p:spPr>
            <a:xfrm>
              <a:off x="8309509" y="3384000"/>
              <a:ext cx="444287" cy="197490"/>
            </a:xfrm>
            <a:prstGeom prst="rect">
              <a:avLst/>
            </a:prstGeom>
          </p:spPr>
          <p:txBody>
            <a:bodyPr vert="horz" wrap="square" lIns="0" tIns="12700" rIns="0" bIns="0" rtlCol="0">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sz="1200" b="1" i="0" u="none" strike="noStrike" kern="1200" cap="none" spc="-20" normalizeH="0" baseline="0" noProof="0" dirty="0">
                  <a:ln>
                    <a:noFill/>
                  </a:ln>
                  <a:solidFill>
                    <a:srgbClr val="231F20"/>
                  </a:solidFill>
                  <a:effectLst/>
                  <a:uLnTx/>
                  <a:uFillTx/>
                  <a:latin typeface="Arial Nova" panose="020B0504020202020204" pitchFamily="34" charset="0"/>
                  <a:ea typeface="+mn-ea"/>
                  <a:cs typeface="Arial"/>
                </a:rPr>
                <a:t>100%</a:t>
              </a:r>
              <a:endParaRPr kumimoji="0" sz="1200" b="1"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79" name="object 38">
              <a:extLst>
                <a:ext uri="{FF2B5EF4-FFF2-40B4-BE49-F238E27FC236}">
                  <a16:creationId xmlns:a16="http://schemas.microsoft.com/office/drawing/2014/main" id="{80EEFEC5-9119-453A-A403-0729E5B06112}"/>
                </a:ext>
              </a:extLst>
            </p:cNvPr>
            <p:cNvSpPr/>
            <p:nvPr/>
          </p:nvSpPr>
          <p:spPr>
            <a:xfrm>
              <a:off x="8384247" y="2789355"/>
              <a:ext cx="266700" cy="266700"/>
            </a:xfrm>
            <a:custGeom>
              <a:avLst/>
              <a:gdLst/>
              <a:ahLst/>
              <a:cxnLst/>
              <a:rect l="l" t="t" r="r" b="b"/>
              <a:pathLst>
                <a:path w="266700" h="266700">
                  <a:moveTo>
                    <a:pt x="133210" y="0"/>
                  </a:moveTo>
                  <a:lnTo>
                    <a:pt x="91110" y="6790"/>
                  </a:lnTo>
                  <a:lnTo>
                    <a:pt x="54543" y="25700"/>
                  </a:lnTo>
                  <a:lnTo>
                    <a:pt x="25705" y="54534"/>
                  </a:lnTo>
                  <a:lnTo>
                    <a:pt x="6792" y="91098"/>
                  </a:lnTo>
                  <a:lnTo>
                    <a:pt x="0" y="133197"/>
                  </a:lnTo>
                  <a:lnTo>
                    <a:pt x="6792" y="175296"/>
                  </a:lnTo>
                  <a:lnTo>
                    <a:pt x="25705" y="211860"/>
                  </a:lnTo>
                  <a:lnTo>
                    <a:pt x="54543" y="240694"/>
                  </a:lnTo>
                  <a:lnTo>
                    <a:pt x="91110" y="259604"/>
                  </a:lnTo>
                  <a:lnTo>
                    <a:pt x="133210" y="266395"/>
                  </a:lnTo>
                  <a:lnTo>
                    <a:pt x="175314" y="259604"/>
                  </a:lnTo>
                  <a:lnTo>
                    <a:pt x="211878" y="240694"/>
                  </a:lnTo>
                  <a:lnTo>
                    <a:pt x="240710" y="211860"/>
                  </a:lnTo>
                  <a:lnTo>
                    <a:pt x="259618" y="175296"/>
                  </a:lnTo>
                  <a:lnTo>
                    <a:pt x="266407" y="133197"/>
                  </a:lnTo>
                  <a:lnTo>
                    <a:pt x="259618" y="91098"/>
                  </a:lnTo>
                  <a:lnTo>
                    <a:pt x="240710" y="54534"/>
                  </a:lnTo>
                  <a:lnTo>
                    <a:pt x="211878" y="25700"/>
                  </a:lnTo>
                  <a:lnTo>
                    <a:pt x="175314" y="6790"/>
                  </a:lnTo>
                  <a:lnTo>
                    <a:pt x="133210" y="0"/>
                  </a:lnTo>
                  <a:close/>
                </a:path>
              </a:pathLst>
            </a:custGeom>
            <a:solidFill>
              <a:srgbClr val="70C9B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39">
              <a:extLst>
                <a:ext uri="{FF2B5EF4-FFF2-40B4-BE49-F238E27FC236}">
                  <a16:creationId xmlns:a16="http://schemas.microsoft.com/office/drawing/2014/main" id="{178476CB-EAC8-42AC-B82F-A9F00B7ABC38}"/>
                </a:ext>
              </a:extLst>
            </p:cNvPr>
            <p:cNvSpPr/>
            <p:nvPr/>
          </p:nvSpPr>
          <p:spPr>
            <a:xfrm>
              <a:off x="8384247" y="2789355"/>
              <a:ext cx="266700" cy="266700"/>
            </a:xfrm>
            <a:custGeom>
              <a:avLst/>
              <a:gdLst/>
              <a:ahLst/>
              <a:cxnLst/>
              <a:rect l="l" t="t" r="r" b="b"/>
              <a:pathLst>
                <a:path w="266700" h="266700">
                  <a:moveTo>
                    <a:pt x="133210" y="0"/>
                  </a:moveTo>
                  <a:lnTo>
                    <a:pt x="91110" y="6790"/>
                  </a:lnTo>
                  <a:lnTo>
                    <a:pt x="54543" y="25700"/>
                  </a:lnTo>
                  <a:lnTo>
                    <a:pt x="25705" y="54534"/>
                  </a:lnTo>
                  <a:lnTo>
                    <a:pt x="6792" y="91098"/>
                  </a:lnTo>
                  <a:lnTo>
                    <a:pt x="0" y="133197"/>
                  </a:lnTo>
                  <a:lnTo>
                    <a:pt x="6792" y="175296"/>
                  </a:lnTo>
                  <a:lnTo>
                    <a:pt x="25705" y="211860"/>
                  </a:lnTo>
                  <a:lnTo>
                    <a:pt x="54543" y="240694"/>
                  </a:lnTo>
                  <a:lnTo>
                    <a:pt x="91110" y="259604"/>
                  </a:lnTo>
                  <a:lnTo>
                    <a:pt x="133210" y="266395"/>
                  </a:lnTo>
                  <a:lnTo>
                    <a:pt x="175314" y="259604"/>
                  </a:lnTo>
                  <a:lnTo>
                    <a:pt x="211878" y="240694"/>
                  </a:lnTo>
                  <a:lnTo>
                    <a:pt x="240710" y="211860"/>
                  </a:lnTo>
                  <a:lnTo>
                    <a:pt x="259618" y="175296"/>
                  </a:lnTo>
                  <a:lnTo>
                    <a:pt x="266407" y="133197"/>
                  </a:lnTo>
                  <a:lnTo>
                    <a:pt x="259618" y="91098"/>
                  </a:lnTo>
                  <a:lnTo>
                    <a:pt x="240710" y="54534"/>
                  </a:lnTo>
                  <a:lnTo>
                    <a:pt x="211878" y="25700"/>
                  </a:lnTo>
                  <a:lnTo>
                    <a:pt x="175314" y="6790"/>
                  </a:lnTo>
                  <a:lnTo>
                    <a:pt x="133210" y="0"/>
                  </a:lnTo>
                  <a:close/>
                </a:path>
              </a:pathLst>
            </a:custGeom>
            <a:solidFill>
              <a:srgbClr val="78A7B7"/>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40">
              <a:extLst>
                <a:ext uri="{FF2B5EF4-FFF2-40B4-BE49-F238E27FC236}">
                  <a16:creationId xmlns:a16="http://schemas.microsoft.com/office/drawing/2014/main" id="{59ECE815-A932-4291-A080-ED992947CE20}"/>
                </a:ext>
              </a:extLst>
            </p:cNvPr>
            <p:cNvSpPr/>
            <p:nvPr/>
          </p:nvSpPr>
          <p:spPr>
            <a:xfrm>
              <a:off x="8517454" y="2922553"/>
              <a:ext cx="0" cy="439420"/>
            </a:xfrm>
            <a:custGeom>
              <a:avLst/>
              <a:gdLst/>
              <a:ahLst/>
              <a:cxnLst/>
              <a:rect l="l" t="t" r="r" b="b"/>
              <a:pathLst>
                <a:path h="439420">
                  <a:moveTo>
                    <a:pt x="0" y="0"/>
                  </a:moveTo>
                  <a:lnTo>
                    <a:pt x="0" y="439394"/>
                  </a:lnTo>
                </a:path>
              </a:pathLst>
            </a:custGeom>
            <a:ln w="3175">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D2FE758A-9821-4CC5-9453-E7AB6CE6F351}"/>
                </a:ext>
              </a:extLst>
            </p:cNvPr>
            <p:cNvGrpSpPr/>
            <p:nvPr/>
          </p:nvGrpSpPr>
          <p:grpSpPr>
            <a:xfrm>
              <a:off x="1302930" y="4860000"/>
              <a:ext cx="6314366" cy="328471"/>
              <a:chOff x="1302930" y="4986000"/>
              <a:chExt cx="6314366" cy="328471"/>
            </a:xfrm>
          </p:grpSpPr>
          <p:sp>
            <p:nvSpPr>
              <p:cNvPr id="44" name="object 3">
                <a:extLst>
                  <a:ext uri="{FF2B5EF4-FFF2-40B4-BE49-F238E27FC236}">
                    <a16:creationId xmlns:a16="http://schemas.microsoft.com/office/drawing/2014/main" id="{2725D0BB-03F4-4AC3-BD88-A34FAA3A310B}"/>
                  </a:ext>
                </a:extLst>
              </p:cNvPr>
              <p:cNvSpPr/>
              <p:nvPr/>
            </p:nvSpPr>
            <p:spPr>
              <a:xfrm>
                <a:off x="1302930" y="5032531"/>
                <a:ext cx="281940" cy="281940"/>
              </a:xfrm>
              <a:custGeom>
                <a:avLst/>
                <a:gdLst/>
                <a:ahLst/>
                <a:cxnLst/>
                <a:rect l="l" t="t" r="r" b="b"/>
                <a:pathLst>
                  <a:path w="281940" h="281940">
                    <a:moveTo>
                      <a:pt x="140830" y="0"/>
                    </a:moveTo>
                    <a:lnTo>
                      <a:pt x="96318" y="7178"/>
                    </a:lnTo>
                    <a:lnTo>
                      <a:pt x="57659" y="27169"/>
                    </a:lnTo>
                    <a:lnTo>
                      <a:pt x="27173" y="57653"/>
                    </a:lnTo>
                    <a:lnTo>
                      <a:pt x="7179" y="96313"/>
                    </a:lnTo>
                    <a:lnTo>
                      <a:pt x="0" y="140830"/>
                    </a:lnTo>
                    <a:lnTo>
                      <a:pt x="7179" y="185347"/>
                    </a:lnTo>
                    <a:lnTo>
                      <a:pt x="27173" y="224006"/>
                    </a:lnTo>
                    <a:lnTo>
                      <a:pt x="57659" y="254491"/>
                    </a:lnTo>
                    <a:lnTo>
                      <a:pt x="96318" y="274481"/>
                    </a:lnTo>
                    <a:lnTo>
                      <a:pt x="140830" y="281660"/>
                    </a:lnTo>
                    <a:lnTo>
                      <a:pt x="185342" y="274481"/>
                    </a:lnTo>
                    <a:lnTo>
                      <a:pt x="224001" y="254491"/>
                    </a:lnTo>
                    <a:lnTo>
                      <a:pt x="254487" y="224006"/>
                    </a:lnTo>
                    <a:lnTo>
                      <a:pt x="274480" y="185347"/>
                    </a:lnTo>
                    <a:lnTo>
                      <a:pt x="281660" y="140830"/>
                    </a:lnTo>
                    <a:lnTo>
                      <a:pt x="274480" y="96313"/>
                    </a:lnTo>
                    <a:lnTo>
                      <a:pt x="254487" y="57653"/>
                    </a:lnTo>
                    <a:lnTo>
                      <a:pt x="224001" y="27169"/>
                    </a:lnTo>
                    <a:lnTo>
                      <a:pt x="185342" y="7178"/>
                    </a:lnTo>
                    <a:lnTo>
                      <a:pt x="140830" y="0"/>
                    </a:lnTo>
                    <a:close/>
                  </a:path>
                </a:pathLst>
              </a:custGeom>
              <a:solidFill>
                <a:srgbClr val="F15A4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4">
                <a:extLst>
                  <a:ext uri="{FF2B5EF4-FFF2-40B4-BE49-F238E27FC236}">
                    <a16:creationId xmlns:a16="http://schemas.microsoft.com/office/drawing/2014/main" id="{C6EA9752-6BED-4AF0-AD7B-7316DFF93359}"/>
                  </a:ext>
                </a:extLst>
              </p:cNvPr>
              <p:cNvSpPr/>
              <p:nvPr/>
            </p:nvSpPr>
            <p:spPr>
              <a:xfrm>
                <a:off x="1346976" y="5120622"/>
                <a:ext cx="193573" cy="193573"/>
              </a:xfrm>
              <a:prstGeom prst="rect">
                <a:avLst/>
              </a:prstGeom>
              <a:blipFill>
                <a:blip r:embed="rId7"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2">
                <a:extLst>
                  <a:ext uri="{FF2B5EF4-FFF2-40B4-BE49-F238E27FC236}">
                    <a16:creationId xmlns:a16="http://schemas.microsoft.com/office/drawing/2014/main" id="{98753B9F-2684-4B5A-A9B9-CD37F43CB99E}"/>
                  </a:ext>
                </a:extLst>
              </p:cNvPr>
              <p:cNvSpPr txBox="1"/>
              <p:nvPr/>
            </p:nvSpPr>
            <p:spPr>
              <a:xfrm>
                <a:off x="1734930" y="4986000"/>
                <a:ext cx="2197735" cy="154338"/>
              </a:xfrm>
              <a:prstGeom prst="rect">
                <a:avLst/>
              </a:prstGeom>
            </p:spPr>
            <p:txBody>
              <a:bodyPr vert="horz" wrap="square" lIns="0" tIns="12700" rIns="0" bIns="0" rtlCol="0">
                <a:spAutoFit/>
              </a:bodyPr>
              <a:lstStyle>
                <a:defPPr>
                  <a:defRPr lang="en-US"/>
                </a:defPPr>
                <a:lvl1pPr marL="12700" marR="5080" indent="62865" algn="ctr">
                  <a:lnSpc>
                    <a:spcPts val="1200"/>
                  </a:lnSpc>
                  <a:defRPr sz="1000" b="0" spc="-10">
                    <a:solidFill>
                      <a:srgbClr val="231F20"/>
                    </a:solidFill>
                    <a:latin typeface="Arial Nova" panose="020B0504020202020204" pitchFamily="34" charset="0"/>
                    <a:cs typeface="Avenir LT 35 Light"/>
                  </a:defRPr>
                </a:lvl1pPr>
              </a:lstStyle>
              <a:p>
                <a:pPr marL="0" marR="5080" lvl="0" indent="0" algn="l" defTabSz="457200" rtl="0" eaLnBrk="1" fontAlgn="auto" latinLnBrk="0" hangingPunct="1">
                  <a:lnSpc>
                    <a:spcPts val="1200"/>
                  </a:lnSpc>
                  <a:spcBef>
                    <a:spcPts val="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pitchFamily="34" charset="0"/>
                    <a:ea typeface="+mn-ea"/>
                  </a:rPr>
                  <a:t>Girls (aged 10–14 years)</a:t>
                </a:r>
              </a:p>
            </p:txBody>
          </p:sp>
          <p:sp>
            <p:nvSpPr>
              <p:cNvPr id="2" name="Rectangle 1">
                <a:extLst>
                  <a:ext uri="{FF2B5EF4-FFF2-40B4-BE49-F238E27FC236}">
                    <a16:creationId xmlns:a16="http://schemas.microsoft.com/office/drawing/2014/main" id="{DF76F033-3FDE-4325-B1E3-CBC142D51745}"/>
                  </a:ext>
                </a:extLst>
              </p:cNvPr>
              <p:cNvSpPr/>
              <p:nvPr/>
            </p:nvSpPr>
            <p:spPr>
              <a:xfrm>
                <a:off x="1734930" y="5135885"/>
                <a:ext cx="5882366" cy="154338"/>
              </a:xfrm>
              <a:prstGeom prst="rect">
                <a:avLst/>
              </a:prstGeom>
            </p:spPr>
            <p:txBody>
              <a:bodyPr vert="horz" wrap="square" lIns="0" tIns="12700" rIns="0" bIns="0" rtlCol="0">
                <a:spAutoFit/>
              </a:bodyPr>
              <a:lstStyle/>
              <a:p>
                <a:pPr marL="0" marR="5080" lvl="0" indent="0" algn="l" defTabSz="457200" rtl="0" eaLnBrk="1" fontAlgn="auto" latinLnBrk="0" hangingPunct="1">
                  <a:lnSpc>
                    <a:spcPts val="1200"/>
                  </a:lnSpc>
                  <a:spcBef>
                    <a:spcPts val="0"/>
                  </a:spcBef>
                  <a:spcAft>
                    <a:spcPts val="0"/>
                  </a:spcAft>
                  <a:buClrTx/>
                  <a:buSzTx/>
                  <a:buFontTx/>
                  <a:buNone/>
                  <a:tabLst/>
                  <a:defRPr/>
                </a:pPr>
                <a:r>
                  <a:rPr kumimoji="0" lang="en-US" sz="800" b="0" i="0" u="none" strike="noStrike" kern="1200" cap="none" spc="-10" normalizeH="0" baseline="0" noProof="0" dirty="0">
                    <a:ln>
                      <a:noFill/>
                    </a:ln>
                    <a:solidFill>
                      <a:srgbClr val="231F20"/>
                    </a:solidFill>
                    <a:effectLst/>
                    <a:uLnTx/>
                    <a:uFillTx/>
                    <a:latin typeface="Arial Nova" panose="020B0504020202020204" pitchFamily="34" charset="0"/>
                    <a:ea typeface="+mn-ea"/>
                    <a:cs typeface="+mn-cs"/>
                  </a:rPr>
                  <a:t>Girls (aged 10–14 years) living in a country with a national vaccination policy that includes HPV vaccination</a:t>
                </a:r>
              </a:p>
            </p:txBody>
          </p:sp>
          <p:cxnSp>
            <p:nvCxnSpPr>
              <p:cNvPr id="6" name="Straight Connector 5">
                <a:extLst>
                  <a:ext uri="{FF2B5EF4-FFF2-40B4-BE49-F238E27FC236}">
                    <a16:creationId xmlns:a16="http://schemas.microsoft.com/office/drawing/2014/main" id="{0DFC812A-66E5-4002-8948-F398B3FEF86C}"/>
                  </a:ext>
                </a:extLst>
              </p:cNvPr>
              <p:cNvCxnSpPr/>
              <p:nvPr/>
            </p:nvCxnSpPr>
            <p:spPr>
              <a:xfrm>
                <a:off x="1410929" y="5076000"/>
                <a:ext cx="28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F204A47-F0E3-4154-93AB-0E69562C1FE7}"/>
                  </a:ext>
                </a:extLst>
              </p:cNvPr>
              <p:cNvCxnSpPr/>
              <p:nvPr/>
            </p:nvCxnSpPr>
            <p:spPr>
              <a:xfrm>
                <a:off x="1410929" y="5220000"/>
                <a:ext cx="28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15538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04E187F-F522-42DC-8204-E07EBEE2CEDF}"/>
              </a:ext>
            </a:extLst>
          </p:cNvPr>
          <p:cNvGrpSpPr/>
          <p:nvPr/>
        </p:nvGrpSpPr>
        <p:grpSpPr>
          <a:xfrm>
            <a:off x="0" y="180000"/>
            <a:ext cx="9907200" cy="6320055"/>
            <a:chOff x="0" y="180000"/>
            <a:chExt cx="9907200" cy="6320055"/>
          </a:xfrm>
        </p:grpSpPr>
        <p:sp>
          <p:nvSpPr>
            <p:cNvPr id="64" name="object 9">
              <a:extLst>
                <a:ext uri="{FF2B5EF4-FFF2-40B4-BE49-F238E27FC236}">
                  <a16:creationId xmlns:a16="http://schemas.microsoft.com/office/drawing/2014/main" id="{F7E8A4EC-B15E-449C-801D-F3B80DBB6830}"/>
                </a:ext>
              </a:extLst>
            </p:cNvPr>
            <p:cNvSpPr txBox="1"/>
            <p:nvPr/>
          </p:nvSpPr>
          <p:spPr>
            <a:xfrm>
              <a:off x="1417938" y="2672916"/>
              <a:ext cx="153888" cy="501981"/>
            </a:xfrm>
            <a:prstGeom prst="rect">
              <a:avLst/>
            </a:prstGeom>
          </p:spPr>
          <p:txBody>
            <a:bodyPr vert="vert270" wrap="square" lIns="0" tIns="8255" rIns="0" bIns="0" rtlCol="0">
              <a:spAutoFit/>
            </a:bodyPr>
            <a:lstStyle/>
            <a:p>
              <a:pPr marL="12700">
                <a:lnSpc>
                  <a:spcPct val="100000"/>
                </a:lnSpc>
                <a:spcBef>
                  <a:spcPts val="65"/>
                </a:spcBef>
              </a:pPr>
              <a:r>
                <a:rPr sz="1000" spc="-10" dirty="0">
                  <a:solidFill>
                    <a:srgbClr val="231F20"/>
                  </a:solidFill>
                  <a:latin typeface="Arial Nova" panose="020B0504020202020204" pitchFamily="34" charset="0"/>
                  <a:cs typeface="Calibri"/>
                </a:rPr>
                <a:t>Per</a:t>
              </a:r>
              <a:r>
                <a:rPr sz="1000" spc="-65" dirty="0">
                  <a:solidFill>
                    <a:srgbClr val="231F20"/>
                  </a:solidFill>
                  <a:latin typeface="Arial Nova" panose="020B0504020202020204" pitchFamily="34" charset="0"/>
                  <a:cs typeface="Calibri"/>
                </a:rPr>
                <a:t> </a:t>
              </a:r>
              <a:r>
                <a:rPr sz="1000" spc="-5" dirty="0">
                  <a:solidFill>
                    <a:srgbClr val="231F20"/>
                  </a:solidFill>
                  <a:latin typeface="Arial Nova" panose="020B0504020202020204" pitchFamily="34" charset="0"/>
                  <a:cs typeface="Calibri"/>
                </a:rPr>
                <a:t>cent</a:t>
              </a:r>
              <a:endParaRPr sz="1000" dirty="0">
                <a:latin typeface="Arial Nova" panose="020B0504020202020204" pitchFamily="34" charset="0"/>
                <a:cs typeface="Calibri"/>
              </a:endParaRPr>
            </a:p>
          </p:txBody>
        </p:sp>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lvl="0" defTabSz="914400">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a:t>
              </a:r>
              <a:r>
                <a:rPr lang="en-US" sz="700">
                  <a:solidFill>
                    <a:prstClr val="black"/>
                  </a:solidFill>
                  <a:latin typeface="Arial Nova" panose="020B0504020202020204" pitchFamily="34" charset="0"/>
                </a:rPr>
                <a:t>2017 </a:t>
              </a:r>
              <a:r>
                <a:rPr lang="en-US" sz="700" dirty="0">
                  <a:solidFill>
                    <a:prstClr val="black"/>
                  </a:solidFill>
                  <a:latin typeface="Arial Nova" panose="020B0504020202020204" pitchFamily="34" charset="0"/>
                </a:rPr>
                <a:t>National Commitments and Policy Instrument.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lvl="0" algn="ctr" defTabSz="914400">
                <a:defRPr/>
              </a:pPr>
              <a:r>
                <a:rPr lang="en-US" sz="2800" dirty="0">
                  <a:solidFill>
                    <a:prstClr val="white"/>
                  </a:solidFill>
                </a:rPr>
                <a:t>All women living with HIV should be screened </a:t>
              </a:r>
            </a:p>
            <a:p>
              <a:pPr lvl="0" algn="ctr" defTabSz="914400">
                <a:defRPr/>
              </a:pPr>
              <a:r>
                <a:rPr lang="en-US" sz="2800" dirty="0">
                  <a:solidFill>
                    <a:prstClr val="white"/>
                  </a:solidFill>
                </a:rPr>
                <a:t>for cervical cancer</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lvl="0" defTabSz="914400">
                <a:defRPr/>
              </a:pPr>
              <a:r>
                <a:rPr lang="en-US" sz="1200" i="1" dirty="0">
                  <a:solidFill>
                    <a:prstClr val="black">
                      <a:lumMod val="75000"/>
                      <a:lumOff val="25000"/>
                    </a:prstClr>
                  </a:solidFill>
                  <a:latin typeface="Arial Nova Light" panose="020B0304020202020204" pitchFamily="34" charset="0"/>
                </a:rPr>
                <a:t>Proportion of reporting countries that deliver cervical cancer screening integrated in HIV services, by region, 2016</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sp>
          <p:nvSpPr>
            <p:cNvPr id="7" name="object 3">
              <a:extLst>
                <a:ext uri="{FF2B5EF4-FFF2-40B4-BE49-F238E27FC236}">
                  <a16:creationId xmlns:a16="http://schemas.microsoft.com/office/drawing/2014/main" id="{DB9AA44D-9318-4336-A09C-351B7515A8EE}"/>
                </a:ext>
              </a:extLst>
            </p:cNvPr>
            <p:cNvSpPr txBox="1"/>
            <p:nvPr/>
          </p:nvSpPr>
          <p:spPr>
            <a:xfrm>
              <a:off x="2099168" y="3708000"/>
              <a:ext cx="524181" cy="743793"/>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marL="0" indent="0"/>
              <a:r>
                <a:rPr dirty="0"/>
                <a:t>Asia</a:t>
              </a:r>
              <a:endParaRPr lang="en-GB" dirty="0"/>
            </a:p>
            <a:p>
              <a:pPr marL="0" indent="0"/>
              <a:r>
                <a:rPr dirty="0"/>
                <a:t>and </a:t>
              </a:r>
              <a:endParaRPr lang="en-GB" dirty="0"/>
            </a:p>
            <a:p>
              <a:pPr marL="0" indent="0"/>
              <a:r>
                <a:rPr dirty="0"/>
                <a:t>the</a:t>
              </a:r>
              <a:endParaRPr lang="en-GB" dirty="0"/>
            </a:p>
            <a:p>
              <a:pPr marL="0" indent="0"/>
              <a:r>
                <a:rPr dirty="0"/>
                <a:t>Pacific</a:t>
              </a:r>
              <a:endParaRPr lang="en-GB" dirty="0"/>
            </a:p>
            <a:p>
              <a:pPr marL="0" indent="0">
                <a:spcBef>
                  <a:spcPts val="300"/>
                </a:spcBef>
              </a:pPr>
              <a:r>
                <a:rPr dirty="0"/>
                <a:t>(n = 22)</a:t>
              </a:r>
            </a:p>
          </p:txBody>
        </p:sp>
        <p:sp>
          <p:nvSpPr>
            <p:cNvPr id="8" name="object 4">
              <a:extLst>
                <a:ext uri="{FF2B5EF4-FFF2-40B4-BE49-F238E27FC236}">
                  <a16:creationId xmlns:a16="http://schemas.microsoft.com/office/drawing/2014/main" id="{24A097FB-8167-4925-B518-1B1A1A082D45}"/>
                </a:ext>
              </a:extLst>
            </p:cNvPr>
            <p:cNvSpPr txBox="1"/>
            <p:nvPr/>
          </p:nvSpPr>
          <p:spPr>
            <a:xfrm>
              <a:off x="2759518" y="3708000"/>
              <a:ext cx="668773" cy="320601"/>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Caribbean</a:t>
              </a:r>
              <a:endParaRPr lang="en-GB" dirty="0"/>
            </a:p>
            <a:p>
              <a:pPr>
                <a:spcBef>
                  <a:spcPts val="300"/>
                </a:spcBef>
              </a:pPr>
              <a:r>
                <a:rPr dirty="0"/>
                <a:t>(n = 10)</a:t>
              </a:r>
            </a:p>
          </p:txBody>
        </p:sp>
        <p:sp>
          <p:nvSpPr>
            <p:cNvPr id="9" name="object 5">
              <a:extLst>
                <a:ext uri="{FF2B5EF4-FFF2-40B4-BE49-F238E27FC236}">
                  <a16:creationId xmlns:a16="http://schemas.microsoft.com/office/drawing/2014/main" id="{0926BEEC-3974-4514-BA52-9FEE681231B8}"/>
                </a:ext>
              </a:extLst>
            </p:cNvPr>
            <p:cNvSpPr txBox="1"/>
            <p:nvPr/>
          </p:nvSpPr>
          <p:spPr>
            <a:xfrm>
              <a:off x="3589552" y="3708000"/>
              <a:ext cx="611065" cy="743793"/>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Eastern </a:t>
              </a:r>
              <a:endParaRPr lang="en-GB" dirty="0"/>
            </a:p>
            <a:p>
              <a:r>
                <a:rPr dirty="0"/>
                <a:t>and</a:t>
              </a:r>
              <a:endParaRPr lang="en-GB" dirty="0"/>
            </a:p>
            <a:p>
              <a:r>
                <a:rPr dirty="0"/>
                <a:t>southern </a:t>
              </a:r>
              <a:endParaRPr lang="en-GB" dirty="0"/>
            </a:p>
            <a:p>
              <a:r>
                <a:rPr dirty="0"/>
                <a:t>Africa</a:t>
              </a:r>
              <a:endParaRPr lang="en-GB" dirty="0"/>
            </a:p>
            <a:p>
              <a:pPr>
                <a:spcBef>
                  <a:spcPts val="300"/>
                </a:spcBef>
              </a:pPr>
              <a:r>
                <a:rPr dirty="0"/>
                <a:t>(n = 19)</a:t>
              </a:r>
            </a:p>
          </p:txBody>
        </p:sp>
        <p:sp>
          <p:nvSpPr>
            <p:cNvPr id="10" name="object 6">
              <a:extLst>
                <a:ext uri="{FF2B5EF4-FFF2-40B4-BE49-F238E27FC236}">
                  <a16:creationId xmlns:a16="http://schemas.microsoft.com/office/drawing/2014/main" id="{CC3FF17C-5AAD-49AE-9116-34A76C713DF8}"/>
                </a:ext>
              </a:extLst>
            </p:cNvPr>
            <p:cNvSpPr txBox="1"/>
            <p:nvPr/>
          </p:nvSpPr>
          <p:spPr>
            <a:xfrm>
              <a:off x="4392000" y="3708000"/>
              <a:ext cx="545021" cy="884858"/>
            </a:xfrm>
            <a:prstGeom prst="rect">
              <a:avLst/>
            </a:prstGeom>
          </p:spPr>
          <p:txBody>
            <a:bodyPr vert="horz" wrap="squar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Eastern </a:t>
              </a:r>
              <a:endParaRPr lang="en-GB" dirty="0"/>
            </a:p>
            <a:p>
              <a:r>
                <a:rPr dirty="0"/>
                <a:t>Europe</a:t>
              </a:r>
              <a:endParaRPr lang="en-GB" dirty="0"/>
            </a:p>
            <a:p>
              <a:r>
                <a:rPr dirty="0"/>
                <a:t>and </a:t>
              </a:r>
              <a:endParaRPr lang="en-GB" dirty="0"/>
            </a:p>
            <a:p>
              <a:r>
                <a:rPr dirty="0"/>
                <a:t>central </a:t>
              </a:r>
              <a:endParaRPr lang="en-GB" dirty="0"/>
            </a:p>
            <a:p>
              <a:r>
                <a:rPr dirty="0"/>
                <a:t>Asia</a:t>
              </a:r>
              <a:endParaRPr lang="en-GB" dirty="0"/>
            </a:p>
            <a:p>
              <a:pPr>
                <a:spcBef>
                  <a:spcPts val="300"/>
                </a:spcBef>
              </a:pPr>
              <a:r>
                <a:rPr dirty="0"/>
                <a:t>(n = 11)</a:t>
              </a:r>
            </a:p>
          </p:txBody>
        </p:sp>
        <p:sp>
          <p:nvSpPr>
            <p:cNvPr id="11" name="object 7">
              <a:extLst>
                <a:ext uri="{FF2B5EF4-FFF2-40B4-BE49-F238E27FC236}">
                  <a16:creationId xmlns:a16="http://schemas.microsoft.com/office/drawing/2014/main" id="{FAC30414-A628-45BE-BC61-A3A1BDEDAFFA}"/>
                </a:ext>
              </a:extLst>
            </p:cNvPr>
            <p:cNvSpPr txBox="1"/>
            <p:nvPr/>
          </p:nvSpPr>
          <p:spPr>
            <a:xfrm>
              <a:off x="5148000" y="3708000"/>
              <a:ext cx="554319" cy="461665"/>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Latin</a:t>
              </a:r>
              <a:endParaRPr lang="en-GB" dirty="0"/>
            </a:p>
            <a:p>
              <a:r>
                <a:rPr dirty="0"/>
                <a:t>America</a:t>
              </a:r>
              <a:endParaRPr lang="en-GB" dirty="0"/>
            </a:p>
            <a:p>
              <a:pPr>
                <a:spcBef>
                  <a:spcPts val="300"/>
                </a:spcBef>
              </a:pPr>
              <a:r>
                <a:rPr dirty="0"/>
                <a:t>(n = 15)</a:t>
              </a:r>
            </a:p>
          </p:txBody>
        </p:sp>
        <p:sp>
          <p:nvSpPr>
            <p:cNvPr id="12" name="object 8">
              <a:extLst>
                <a:ext uri="{FF2B5EF4-FFF2-40B4-BE49-F238E27FC236}">
                  <a16:creationId xmlns:a16="http://schemas.microsoft.com/office/drawing/2014/main" id="{9F721B72-3603-4C18-9BA4-3F70D5F7BCAB}"/>
                </a:ext>
              </a:extLst>
            </p:cNvPr>
            <p:cNvSpPr txBox="1"/>
            <p:nvPr/>
          </p:nvSpPr>
          <p:spPr>
            <a:xfrm>
              <a:off x="5953384" y="3708000"/>
              <a:ext cx="524181" cy="884858"/>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Middle</a:t>
              </a:r>
              <a:endParaRPr lang="en-GB" dirty="0"/>
            </a:p>
            <a:p>
              <a:r>
                <a:rPr dirty="0"/>
                <a:t>East</a:t>
              </a:r>
              <a:endParaRPr lang="en-GB" dirty="0"/>
            </a:p>
            <a:p>
              <a:r>
                <a:rPr lang="en-GB" dirty="0"/>
                <a:t>a</a:t>
              </a:r>
              <a:r>
                <a:rPr dirty="0" err="1"/>
                <a:t>nd</a:t>
              </a:r>
              <a:endParaRPr lang="en-GB" dirty="0"/>
            </a:p>
            <a:p>
              <a:r>
                <a:rPr dirty="0"/>
                <a:t>North</a:t>
              </a:r>
              <a:endParaRPr lang="en-GB" dirty="0"/>
            </a:p>
            <a:p>
              <a:r>
                <a:rPr dirty="0"/>
                <a:t>Africa</a:t>
              </a:r>
            </a:p>
            <a:p>
              <a:pPr>
                <a:spcBef>
                  <a:spcPts val="300"/>
                </a:spcBef>
              </a:pPr>
              <a:r>
                <a:rPr dirty="0"/>
                <a:t>(n = 10)</a:t>
              </a:r>
            </a:p>
          </p:txBody>
        </p:sp>
        <p:sp>
          <p:nvSpPr>
            <p:cNvPr id="13" name="object 9">
              <a:extLst>
                <a:ext uri="{FF2B5EF4-FFF2-40B4-BE49-F238E27FC236}">
                  <a16:creationId xmlns:a16="http://schemas.microsoft.com/office/drawing/2014/main" id="{AAE1C6BF-F3D6-4DDE-97B8-00D7C0EF6C45}"/>
                </a:ext>
              </a:extLst>
            </p:cNvPr>
            <p:cNvSpPr txBox="1"/>
            <p:nvPr/>
          </p:nvSpPr>
          <p:spPr>
            <a:xfrm>
              <a:off x="6706515" y="3708000"/>
              <a:ext cx="552715" cy="743793"/>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Western</a:t>
              </a:r>
              <a:endParaRPr lang="en-GB" dirty="0"/>
            </a:p>
            <a:p>
              <a:r>
                <a:rPr lang="en-GB" dirty="0"/>
                <a:t>and</a:t>
              </a:r>
            </a:p>
            <a:p>
              <a:r>
                <a:rPr lang="en-GB" dirty="0"/>
                <a:t>c</a:t>
              </a:r>
              <a:r>
                <a:rPr dirty="0" err="1"/>
                <a:t>entral</a:t>
              </a:r>
              <a:endParaRPr lang="en-GB" dirty="0"/>
            </a:p>
            <a:p>
              <a:r>
                <a:rPr dirty="0"/>
                <a:t>Africa</a:t>
              </a:r>
              <a:endParaRPr lang="en-GB" dirty="0"/>
            </a:p>
            <a:p>
              <a:pPr>
                <a:spcBef>
                  <a:spcPts val="300"/>
                </a:spcBef>
              </a:pPr>
              <a:r>
                <a:rPr dirty="0"/>
                <a:t>(n = 13)</a:t>
              </a:r>
            </a:p>
          </p:txBody>
        </p:sp>
        <p:sp>
          <p:nvSpPr>
            <p:cNvPr id="14" name="object 10">
              <a:extLst>
                <a:ext uri="{FF2B5EF4-FFF2-40B4-BE49-F238E27FC236}">
                  <a16:creationId xmlns:a16="http://schemas.microsoft.com/office/drawing/2014/main" id="{99E3C0BA-4CDC-42F8-88BB-581E7434E502}"/>
                </a:ext>
              </a:extLst>
            </p:cNvPr>
            <p:cNvSpPr txBox="1"/>
            <p:nvPr/>
          </p:nvSpPr>
          <p:spPr>
            <a:xfrm>
              <a:off x="7488000" y="3708000"/>
              <a:ext cx="554319" cy="1166986"/>
            </a:xfrm>
            <a:prstGeom prst="rect">
              <a:avLst/>
            </a:prstGeom>
          </p:spPr>
          <p:txBody>
            <a:bodyPr vert="horz" wrap="none" lIns="0" tIns="0" rIns="0" bIns="0" rtlCol="0">
              <a:spAutoFit/>
            </a:bodyPr>
            <a:lstStyle>
              <a:defPPr>
                <a:defRPr lang="en-US"/>
              </a:defPPr>
              <a:lvl1pPr marR="89535" indent="0" algn="ctr">
                <a:lnSpc>
                  <a:spcPts val="1100"/>
                </a:lnSpc>
                <a:defRPr sz="1000" b="0" spc="-10">
                  <a:solidFill>
                    <a:srgbClr val="231F20"/>
                  </a:solidFill>
                  <a:latin typeface="Arial Nova" panose="020B0504020202020204" pitchFamily="34" charset="0"/>
                  <a:cs typeface="Avenir LT 35 Light"/>
                </a:defRPr>
              </a:lvl1pPr>
            </a:lstStyle>
            <a:p>
              <a:r>
                <a:rPr dirty="0"/>
                <a:t>Western</a:t>
              </a:r>
              <a:endParaRPr lang="en-GB" dirty="0"/>
            </a:p>
            <a:p>
              <a:r>
                <a:rPr lang="en-GB" dirty="0"/>
                <a:t>a</a:t>
              </a:r>
              <a:r>
                <a:rPr dirty="0" err="1"/>
                <a:t>nd</a:t>
              </a:r>
              <a:endParaRPr lang="en-GB" dirty="0"/>
            </a:p>
            <a:p>
              <a:r>
                <a:rPr lang="en-GB" dirty="0"/>
                <a:t>c</a:t>
              </a:r>
              <a:r>
                <a:rPr dirty="0" err="1"/>
                <a:t>entral</a:t>
              </a:r>
              <a:endParaRPr lang="en-GB" dirty="0"/>
            </a:p>
            <a:p>
              <a:r>
                <a:rPr dirty="0"/>
                <a:t>Europe</a:t>
              </a:r>
            </a:p>
            <a:p>
              <a:r>
                <a:rPr lang="en-GB" dirty="0"/>
                <a:t>a</a:t>
              </a:r>
              <a:r>
                <a:rPr dirty="0" err="1"/>
                <a:t>nd</a:t>
              </a:r>
              <a:endParaRPr lang="en-GB" dirty="0"/>
            </a:p>
            <a:p>
              <a:r>
                <a:rPr dirty="0"/>
                <a:t>North</a:t>
              </a:r>
              <a:endParaRPr lang="en-GB" dirty="0"/>
            </a:p>
            <a:p>
              <a:r>
                <a:rPr dirty="0" err="1"/>
                <a:t>Americ</a:t>
              </a:r>
              <a:r>
                <a:rPr lang="en-GB" dirty="0"/>
                <a:t>a</a:t>
              </a:r>
            </a:p>
            <a:p>
              <a:pPr>
                <a:spcBef>
                  <a:spcPts val="300"/>
                </a:spcBef>
              </a:pPr>
              <a:r>
                <a:rPr dirty="0"/>
                <a:t>(n = 7)</a:t>
              </a:r>
            </a:p>
          </p:txBody>
        </p:sp>
        <p:sp>
          <p:nvSpPr>
            <p:cNvPr id="16" name="object 12">
              <a:extLst>
                <a:ext uri="{FF2B5EF4-FFF2-40B4-BE49-F238E27FC236}">
                  <a16:creationId xmlns:a16="http://schemas.microsoft.com/office/drawing/2014/main" id="{C68D8303-D0BC-4182-99C5-7D5F5427471B}"/>
                </a:ext>
              </a:extLst>
            </p:cNvPr>
            <p:cNvSpPr/>
            <p:nvPr/>
          </p:nvSpPr>
          <p:spPr>
            <a:xfrm>
              <a:off x="1953317" y="2276874"/>
              <a:ext cx="6158230" cy="1329055"/>
            </a:xfrm>
            <a:custGeom>
              <a:avLst/>
              <a:gdLst/>
              <a:ahLst/>
              <a:cxnLst/>
              <a:rect l="l" t="t" r="r" b="b"/>
              <a:pathLst>
                <a:path w="6158230" h="1329054">
                  <a:moveTo>
                    <a:pt x="0" y="0"/>
                  </a:moveTo>
                  <a:lnTo>
                    <a:pt x="0" y="1328851"/>
                  </a:lnTo>
                  <a:lnTo>
                    <a:pt x="6157772" y="1328851"/>
                  </a:lnTo>
                </a:path>
              </a:pathLst>
            </a:custGeom>
            <a:ln w="3175">
              <a:solidFill>
                <a:srgbClr val="231F20"/>
              </a:solidFill>
            </a:ln>
          </p:spPr>
          <p:txBody>
            <a:bodyPr wrap="square" lIns="0" tIns="0" rIns="0" bIns="0" rtlCol="0"/>
            <a:lstStyle/>
            <a:p>
              <a:endParaRPr/>
            </a:p>
          </p:txBody>
        </p:sp>
        <p:sp>
          <p:nvSpPr>
            <p:cNvPr id="17" name="bk object 16">
              <a:extLst>
                <a:ext uri="{FF2B5EF4-FFF2-40B4-BE49-F238E27FC236}">
                  <a16:creationId xmlns:a16="http://schemas.microsoft.com/office/drawing/2014/main" id="{9013B72D-BC70-4A80-91B5-FBE80BBC1EF7}"/>
                </a:ext>
              </a:extLst>
            </p:cNvPr>
            <p:cNvSpPr/>
            <p:nvPr/>
          </p:nvSpPr>
          <p:spPr>
            <a:xfrm>
              <a:off x="3719698" y="3187920"/>
              <a:ext cx="300355" cy="417830"/>
            </a:xfrm>
            <a:custGeom>
              <a:avLst/>
              <a:gdLst/>
              <a:ahLst/>
              <a:cxnLst/>
              <a:rect l="l" t="t" r="r" b="b"/>
              <a:pathLst>
                <a:path w="300354" h="417829">
                  <a:moveTo>
                    <a:pt x="0" y="417804"/>
                  </a:moveTo>
                  <a:lnTo>
                    <a:pt x="300253" y="417804"/>
                  </a:lnTo>
                  <a:lnTo>
                    <a:pt x="300253" y="0"/>
                  </a:lnTo>
                  <a:lnTo>
                    <a:pt x="0" y="0"/>
                  </a:lnTo>
                  <a:lnTo>
                    <a:pt x="0" y="417804"/>
                  </a:lnTo>
                  <a:close/>
                </a:path>
              </a:pathLst>
            </a:custGeom>
            <a:solidFill>
              <a:srgbClr val="F15A40"/>
            </a:solidFill>
          </p:spPr>
          <p:txBody>
            <a:bodyPr wrap="square" lIns="0" tIns="0" rIns="0" bIns="0" rtlCol="0"/>
            <a:lstStyle/>
            <a:p>
              <a:endParaRPr/>
            </a:p>
          </p:txBody>
        </p:sp>
        <p:sp>
          <p:nvSpPr>
            <p:cNvPr id="18" name="bk object 17">
              <a:extLst>
                <a:ext uri="{FF2B5EF4-FFF2-40B4-BE49-F238E27FC236}">
                  <a16:creationId xmlns:a16="http://schemas.microsoft.com/office/drawing/2014/main" id="{099D30F4-7612-4043-AD5C-138AB52FCE4E}"/>
                </a:ext>
              </a:extLst>
            </p:cNvPr>
            <p:cNvSpPr/>
            <p:nvPr/>
          </p:nvSpPr>
          <p:spPr>
            <a:xfrm>
              <a:off x="3719698" y="2625055"/>
              <a:ext cx="300355" cy="563245"/>
            </a:xfrm>
            <a:custGeom>
              <a:avLst/>
              <a:gdLst/>
              <a:ahLst/>
              <a:cxnLst/>
              <a:rect l="l" t="t" r="r" b="b"/>
              <a:pathLst>
                <a:path w="300354" h="563245">
                  <a:moveTo>
                    <a:pt x="0" y="562876"/>
                  </a:moveTo>
                  <a:lnTo>
                    <a:pt x="300253" y="562876"/>
                  </a:lnTo>
                  <a:lnTo>
                    <a:pt x="300253" y="0"/>
                  </a:lnTo>
                  <a:lnTo>
                    <a:pt x="0" y="0"/>
                  </a:lnTo>
                  <a:lnTo>
                    <a:pt x="0" y="562876"/>
                  </a:lnTo>
                  <a:close/>
                </a:path>
              </a:pathLst>
            </a:custGeom>
            <a:solidFill>
              <a:srgbClr val="78A7B7"/>
            </a:solidFill>
          </p:spPr>
          <p:txBody>
            <a:bodyPr wrap="square" lIns="0" tIns="0" rIns="0" bIns="0" rtlCol="0"/>
            <a:lstStyle/>
            <a:p>
              <a:endParaRPr/>
            </a:p>
          </p:txBody>
        </p:sp>
        <p:sp>
          <p:nvSpPr>
            <p:cNvPr id="19" name="bk object 18">
              <a:extLst>
                <a:ext uri="{FF2B5EF4-FFF2-40B4-BE49-F238E27FC236}">
                  <a16:creationId xmlns:a16="http://schemas.microsoft.com/office/drawing/2014/main" id="{DB6770BF-69E0-48C0-8B48-410A1865A4C3}"/>
                </a:ext>
              </a:extLst>
            </p:cNvPr>
            <p:cNvSpPr/>
            <p:nvPr/>
          </p:nvSpPr>
          <p:spPr>
            <a:xfrm>
              <a:off x="3719698" y="2276872"/>
              <a:ext cx="300355" cy="348615"/>
            </a:xfrm>
            <a:custGeom>
              <a:avLst/>
              <a:gdLst/>
              <a:ahLst/>
              <a:cxnLst/>
              <a:rect l="l" t="t" r="r" b="b"/>
              <a:pathLst>
                <a:path w="300354" h="348615">
                  <a:moveTo>
                    <a:pt x="0" y="348170"/>
                  </a:moveTo>
                  <a:lnTo>
                    <a:pt x="300253" y="348170"/>
                  </a:lnTo>
                  <a:lnTo>
                    <a:pt x="300253" y="0"/>
                  </a:lnTo>
                  <a:lnTo>
                    <a:pt x="0" y="0"/>
                  </a:lnTo>
                  <a:lnTo>
                    <a:pt x="0" y="348170"/>
                  </a:lnTo>
                  <a:close/>
                </a:path>
              </a:pathLst>
            </a:custGeom>
            <a:solidFill>
              <a:srgbClr val="B6AEA7"/>
            </a:solidFill>
          </p:spPr>
          <p:txBody>
            <a:bodyPr wrap="square" lIns="0" tIns="0" rIns="0" bIns="0" rtlCol="0"/>
            <a:lstStyle/>
            <a:p>
              <a:endParaRPr/>
            </a:p>
          </p:txBody>
        </p:sp>
        <p:sp>
          <p:nvSpPr>
            <p:cNvPr id="20" name="bk object 19">
              <a:extLst>
                <a:ext uri="{FF2B5EF4-FFF2-40B4-BE49-F238E27FC236}">
                  <a16:creationId xmlns:a16="http://schemas.microsoft.com/office/drawing/2014/main" id="{5A736BFA-F503-4C95-B1A5-2C8C3FCBB4A2}"/>
                </a:ext>
              </a:extLst>
            </p:cNvPr>
            <p:cNvSpPr/>
            <p:nvPr/>
          </p:nvSpPr>
          <p:spPr>
            <a:xfrm>
              <a:off x="4494614" y="3489671"/>
              <a:ext cx="300355" cy="116205"/>
            </a:xfrm>
            <a:custGeom>
              <a:avLst/>
              <a:gdLst/>
              <a:ahLst/>
              <a:cxnLst/>
              <a:rect l="l" t="t" r="r" b="b"/>
              <a:pathLst>
                <a:path w="300354" h="116204">
                  <a:moveTo>
                    <a:pt x="0" y="116052"/>
                  </a:moveTo>
                  <a:lnTo>
                    <a:pt x="300253" y="116052"/>
                  </a:lnTo>
                  <a:lnTo>
                    <a:pt x="300253" y="0"/>
                  </a:lnTo>
                  <a:lnTo>
                    <a:pt x="0" y="0"/>
                  </a:lnTo>
                  <a:lnTo>
                    <a:pt x="0" y="116052"/>
                  </a:lnTo>
                  <a:close/>
                </a:path>
              </a:pathLst>
            </a:custGeom>
            <a:solidFill>
              <a:srgbClr val="F15A40"/>
            </a:solidFill>
          </p:spPr>
          <p:txBody>
            <a:bodyPr wrap="square" lIns="0" tIns="0" rIns="0" bIns="0" rtlCol="0"/>
            <a:lstStyle/>
            <a:p>
              <a:endParaRPr/>
            </a:p>
          </p:txBody>
        </p:sp>
        <p:sp>
          <p:nvSpPr>
            <p:cNvPr id="21" name="bk object 20">
              <a:extLst>
                <a:ext uri="{FF2B5EF4-FFF2-40B4-BE49-F238E27FC236}">
                  <a16:creationId xmlns:a16="http://schemas.microsoft.com/office/drawing/2014/main" id="{BF148BB8-4959-40A9-9959-02CD47054B96}"/>
                </a:ext>
              </a:extLst>
            </p:cNvPr>
            <p:cNvSpPr/>
            <p:nvPr/>
          </p:nvSpPr>
          <p:spPr>
            <a:xfrm>
              <a:off x="4494614" y="2880363"/>
              <a:ext cx="300355" cy="609600"/>
            </a:xfrm>
            <a:custGeom>
              <a:avLst/>
              <a:gdLst/>
              <a:ahLst/>
              <a:cxnLst/>
              <a:rect l="l" t="t" r="r" b="b"/>
              <a:pathLst>
                <a:path w="300354" h="609600">
                  <a:moveTo>
                    <a:pt x="0" y="609307"/>
                  </a:moveTo>
                  <a:lnTo>
                    <a:pt x="300253" y="609307"/>
                  </a:lnTo>
                  <a:lnTo>
                    <a:pt x="300253" y="0"/>
                  </a:lnTo>
                  <a:lnTo>
                    <a:pt x="0" y="0"/>
                  </a:lnTo>
                  <a:lnTo>
                    <a:pt x="0" y="609307"/>
                  </a:lnTo>
                  <a:close/>
                </a:path>
              </a:pathLst>
            </a:custGeom>
            <a:solidFill>
              <a:srgbClr val="78A7B7"/>
            </a:solidFill>
          </p:spPr>
          <p:txBody>
            <a:bodyPr wrap="square" lIns="0" tIns="0" rIns="0" bIns="0" rtlCol="0"/>
            <a:lstStyle/>
            <a:p>
              <a:endParaRPr/>
            </a:p>
          </p:txBody>
        </p:sp>
        <p:sp>
          <p:nvSpPr>
            <p:cNvPr id="22" name="bk object 21">
              <a:extLst>
                <a:ext uri="{FF2B5EF4-FFF2-40B4-BE49-F238E27FC236}">
                  <a16:creationId xmlns:a16="http://schemas.microsoft.com/office/drawing/2014/main" id="{757AFE29-81B8-4499-B872-6057DC61E362}"/>
                </a:ext>
              </a:extLst>
            </p:cNvPr>
            <p:cNvSpPr/>
            <p:nvPr/>
          </p:nvSpPr>
          <p:spPr>
            <a:xfrm>
              <a:off x="4494614" y="2276884"/>
              <a:ext cx="300355" cy="603885"/>
            </a:xfrm>
            <a:custGeom>
              <a:avLst/>
              <a:gdLst/>
              <a:ahLst/>
              <a:cxnLst/>
              <a:rect l="l" t="t" r="r" b="b"/>
              <a:pathLst>
                <a:path w="300354" h="603884">
                  <a:moveTo>
                    <a:pt x="0" y="603491"/>
                  </a:moveTo>
                  <a:lnTo>
                    <a:pt x="300253" y="603491"/>
                  </a:lnTo>
                  <a:lnTo>
                    <a:pt x="300253" y="0"/>
                  </a:lnTo>
                  <a:lnTo>
                    <a:pt x="0" y="0"/>
                  </a:lnTo>
                  <a:lnTo>
                    <a:pt x="0" y="603491"/>
                  </a:lnTo>
                  <a:close/>
                </a:path>
              </a:pathLst>
            </a:custGeom>
            <a:solidFill>
              <a:srgbClr val="B6AEA7"/>
            </a:solidFill>
          </p:spPr>
          <p:txBody>
            <a:bodyPr wrap="square" lIns="0" tIns="0" rIns="0" bIns="0" rtlCol="0"/>
            <a:lstStyle/>
            <a:p>
              <a:endParaRPr/>
            </a:p>
          </p:txBody>
        </p:sp>
        <p:sp>
          <p:nvSpPr>
            <p:cNvPr id="23" name="bk object 22">
              <a:extLst>
                <a:ext uri="{FF2B5EF4-FFF2-40B4-BE49-F238E27FC236}">
                  <a16:creationId xmlns:a16="http://schemas.microsoft.com/office/drawing/2014/main" id="{8FA0E60B-D39A-4271-8EAA-AE7F359E26A5}"/>
                </a:ext>
              </a:extLst>
            </p:cNvPr>
            <p:cNvSpPr/>
            <p:nvPr/>
          </p:nvSpPr>
          <p:spPr>
            <a:xfrm>
              <a:off x="2952288" y="3211134"/>
              <a:ext cx="285750" cy="394970"/>
            </a:xfrm>
            <a:custGeom>
              <a:avLst/>
              <a:gdLst/>
              <a:ahLst/>
              <a:cxnLst/>
              <a:rect l="l" t="t" r="r" b="b"/>
              <a:pathLst>
                <a:path w="285750" h="394970">
                  <a:moveTo>
                    <a:pt x="0" y="394589"/>
                  </a:moveTo>
                  <a:lnTo>
                    <a:pt x="285229" y="394589"/>
                  </a:lnTo>
                  <a:lnTo>
                    <a:pt x="285229" y="0"/>
                  </a:lnTo>
                  <a:lnTo>
                    <a:pt x="0" y="0"/>
                  </a:lnTo>
                  <a:lnTo>
                    <a:pt x="0" y="394589"/>
                  </a:lnTo>
                  <a:close/>
                </a:path>
              </a:pathLst>
            </a:custGeom>
            <a:solidFill>
              <a:srgbClr val="F15A40"/>
            </a:solidFill>
          </p:spPr>
          <p:txBody>
            <a:bodyPr wrap="square" lIns="0" tIns="0" rIns="0" bIns="0" rtlCol="0"/>
            <a:lstStyle/>
            <a:p>
              <a:endParaRPr/>
            </a:p>
          </p:txBody>
        </p:sp>
        <p:sp>
          <p:nvSpPr>
            <p:cNvPr id="24" name="bk object 23">
              <a:extLst>
                <a:ext uri="{FF2B5EF4-FFF2-40B4-BE49-F238E27FC236}">
                  <a16:creationId xmlns:a16="http://schemas.microsoft.com/office/drawing/2014/main" id="{41D8E4AC-F5CA-41BC-8530-9C1DC257D7A9}"/>
                </a:ext>
              </a:extLst>
            </p:cNvPr>
            <p:cNvSpPr/>
            <p:nvPr/>
          </p:nvSpPr>
          <p:spPr>
            <a:xfrm>
              <a:off x="2952288" y="2944207"/>
              <a:ext cx="285750" cy="267335"/>
            </a:xfrm>
            <a:custGeom>
              <a:avLst/>
              <a:gdLst/>
              <a:ahLst/>
              <a:cxnLst/>
              <a:rect l="l" t="t" r="r" b="b"/>
              <a:pathLst>
                <a:path w="285750" h="267334">
                  <a:moveTo>
                    <a:pt x="0" y="266928"/>
                  </a:moveTo>
                  <a:lnTo>
                    <a:pt x="285229" y="266928"/>
                  </a:lnTo>
                  <a:lnTo>
                    <a:pt x="285229" y="0"/>
                  </a:lnTo>
                  <a:lnTo>
                    <a:pt x="0" y="0"/>
                  </a:lnTo>
                  <a:lnTo>
                    <a:pt x="0" y="266928"/>
                  </a:lnTo>
                  <a:close/>
                </a:path>
              </a:pathLst>
            </a:custGeom>
            <a:solidFill>
              <a:srgbClr val="78A7B7"/>
            </a:solidFill>
          </p:spPr>
          <p:txBody>
            <a:bodyPr wrap="square" lIns="0" tIns="0" rIns="0" bIns="0" rtlCol="0"/>
            <a:lstStyle/>
            <a:p>
              <a:endParaRPr/>
            </a:p>
          </p:txBody>
        </p:sp>
        <p:sp>
          <p:nvSpPr>
            <p:cNvPr id="25" name="bk object 24">
              <a:extLst>
                <a:ext uri="{FF2B5EF4-FFF2-40B4-BE49-F238E27FC236}">
                  <a16:creationId xmlns:a16="http://schemas.microsoft.com/office/drawing/2014/main" id="{C15F9AF1-1953-47FD-91C8-96E277C41047}"/>
                </a:ext>
              </a:extLst>
            </p:cNvPr>
            <p:cNvSpPr/>
            <p:nvPr/>
          </p:nvSpPr>
          <p:spPr>
            <a:xfrm>
              <a:off x="2952288" y="2276872"/>
              <a:ext cx="285750" cy="667385"/>
            </a:xfrm>
            <a:custGeom>
              <a:avLst/>
              <a:gdLst/>
              <a:ahLst/>
              <a:cxnLst/>
              <a:rect l="l" t="t" r="r" b="b"/>
              <a:pathLst>
                <a:path w="285750" h="667384">
                  <a:moveTo>
                    <a:pt x="0" y="667334"/>
                  </a:moveTo>
                  <a:lnTo>
                    <a:pt x="285229" y="667334"/>
                  </a:lnTo>
                  <a:lnTo>
                    <a:pt x="285229" y="0"/>
                  </a:lnTo>
                  <a:lnTo>
                    <a:pt x="0" y="0"/>
                  </a:lnTo>
                  <a:lnTo>
                    <a:pt x="0" y="667334"/>
                  </a:lnTo>
                  <a:close/>
                </a:path>
              </a:pathLst>
            </a:custGeom>
            <a:solidFill>
              <a:srgbClr val="B6AEA7"/>
            </a:solidFill>
          </p:spPr>
          <p:txBody>
            <a:bodyPr wrap="square" lIns="0" tIns="0" rIns="0" bIns="0" rtlCol="0"/>
            <a:lstStyle/>
            <a:p>
              <a:endParaRPr/>
            </a:p>
          </p:txBody>
        </p:sp>
        <p:sp>
          <p:nvSpPr>
            <p:cNvPr id="26" name="bk object 25">
              <a:extLst>
                <a:ext uri="{FF2B5EF4-FFF2-40B4-BE49-F238E27FC236}">
                  <a16:creationId xmlns:a16="http://schemas.microsoft.com/office/drawing/2014/main" id="{9A33AE0C-1132-4840-877A-318514B14D74}"/>
                </a:ext>
              </a:extLst>
            </p:cNvPr>
            <p:cNvSpPr/>
            <p:nvPr/>
          </p:nvSpPr>
          <p:spPr>
            <a:xfrm>
              <a:off x="2169866" y="3425841"/>
              <a:ext cx="300355" cy="180340"/>
            </a:xfrm>
            <a:custGeom>
              <a:avLst/>
              <a:gdLst/>
              <a:ahLst/>
              <a:cxnLst/>
              <a:rect l="l" t="t" r="r" b="b"/>
              <a:pathLst>
                <a:path w="300355" h="180340">
                  <a:moveTo>
                    <a:pt x="0" y="179882"/>
                  </a:moveTo>
                  <a:lnTo>
                    <a:pt x="300240" y="179882"/>
                  </a:lnTo>
                  <a:lnTo>
                    <a:pt x="300240" y="0"/>
                  </a:lnTo>
                  <a:lnTo>
                    <a:pt x="0" y="0"/>
                  </a:lnTo>
                  <a:lnTo>
                    <a:pt x="0" y="179882"/>
                  </a:lnTo>
                  <a:close/>
                </a:path>
              </a:pathLst>
            </a:custGeom>
            <a:solidFill>
              <a:srgbClr val="F15A40"/>
            </a:solidFill>
          </p:spPr>
          <p:txBody>
            <a:bodyPr wrap="square" lIns="0" tIns="0" rIns="0" bIns="0" rtlCol="0"/>
            <a:lstStyle/>
            <a:p>
              <a:endParaRPr/>
            </a:p>
          </p:txBody>
        </p:sp>
        <p:sp>
          <p:nvSpPr>
            <p:cNvPr id="27" name="bk object 26">
              <a:extLst>
                <a:ext uri="{FF2B5EF4-FFF2-40B4-BE49-F238E27FC236}">
                  <a16:creationId xmlns:a16="http://schemas.microsoft.com/office/drawing/2014/main" id="{47FAF1F7-1481-428A-91BC-0BAA227F9147}"/>
                </a:ext>
              </a:extLst>
            </p:cNvPr>
            <p:cNvSpPr/>
            <p:nvPr/>
          </p:nvSpPr>
          <p:spPr>
            <a:xfrm>
              <a:off x="2169866" y="3182115"/>
              <a:ext cx="300355" cy="243840"/>
            </a:xfrm>
            <a:custGeom>
              <a:avLst/>
              <a:gdLst/>
              <a:ahLst/>
              <a:cxnLst/>
              <a:rect l="l" t="t" r="r" b="b"/>
              <a:pathLst>
                <a:path w="300355" h="243840">
                  <a:moveTo>
                    <a:pt x="0" y="243725"/>
                  </a:moveTo>
                  <a:lnTo>
                    <a:pt x="300240" y="243725"/>
                  </a:lnTo>
                  <a:lnTo>
                    <a:pt x="300240" y="0"/>
                  </a:lnTo>
                  <a:lnTo>
                    <a:pt x="0" y="0"/>
                  </a:lnTo>
                  <a:lnTo>
                    <a:pt x="0" y="243725"/>
                  </a:lnTo>
                  <a:close/>
                </a:path>
              </a:pathLst>
            </a:custGeom>
            <a:solidFill>
              <a:srgbClr val="78A7B7"/>
            </a:solidFill>
          </p:spPr>
          <p:txBody>
            <a:bodyPr wrap="square" lIns="0" tIns="0" rIns="0" bIns="0" rtlCol="0"/>
            <a:lstStyle/>
            <a:p>
              <a:endParaRPr/>
            </a:p>
          </p:txBody>
        </p:sp>
        <p:sp>
          <p:nvSpPr>
            <p:cNvPr id="28" name="bk object 27">
              <a:extLst>
                <a:ext uri="{FF2B5EF4-FFF2-40B4-BE49-F238E27FC236}">
                  <a16:creationId xmlns:a16="http://schemas.microsoft.com/office/drawing/2014/main" id="{B6134B91-ABC6-4B14-B8C7-0A421B89B958}"/>
                </a:ext>
              </a:extLst>
            </p:cNvPr>
            <p:cNvSpPr/>
            <p:nvPr/>
          </p:nvSpPr>
          <p:spPr>
            <a:xfrm>
              <a:off x="2169866" y="2276872"/>
              <a:ext cx="300355" cy="905510"/>
            </a:xfrm>
            <a:custGeom>
              <a:avLst/>
              <a:gdLst/>
              <a:ahLst/>
              <a:cxnLst/>
              <a:rect l="l" t="t" r="r" b="b"/>
              <a:pathLst>
                <a:path w="300355" h="905509">
                  <a:moveTo>
                    <a:pt x="0" y="905243"/>
                  </a:moveTo>
                  <a:lnTo>
                    <a:pt x="300240" y="905243"/>
                  </a:lnTo>
                  <a:lnTo>
                    <a:pt x="300240" y="0"/>
                  </a:lnTo>
                  <a:lnTo>
                    <a:pt x="0" y="0"/>
                  </a:lnTo>
                  <a:lnTo>
                    <a:pt x="0" y="905243"/>
                  </a:lnTo>
                  <a:close/>
                </a:path>
              </a:pathLst>
            </a:custGeom>
            <a:solidFill>
              <a:srgbClr val="B6AEA7"/>
            </a:solidFill>
          </p:spPr>
          <p:txBody>
            <a:bodyPr wrap="square" lIns="0" tIns="0" rIns="0" bIns="0" rtlCol="0"/>
            <a:lstStyle/>
            <a:p>
              <a:endParaRPr/>
            </a:p>
          </p:txBody>
        </p:sp>
        <p:sp>
          <p:nvSpPr>
            <p:cNvPr id="31" name="bk object 28">
              <a:extLst>
                <a:ext uri="{FF2B5EF4-FFF2-40B4-BE49-F238E27FC236}">
                  <a16:creationId xmlns:a16="http://schemas.microsoft.com/office/drawing/2014/main" id="{0429B3B0-95F1-4949-890E-934EA01E468B}"/>
                </a:ext>
              </a:extLst>
            </p:cNvPr>
            <p:cNvSpPr/>
            <p:nvPr/>
          </p:nvSpPr>
          <p:spPr>
            <a:xfrm>
              <a:off x="5277036" y="3518678"/>
              <a:ext cx="285750" cy="87630"/>
            </a:xfrm>
            <a:custGeom>
              <a:avLst/>
              <a:gdLst/>
              <a:ahLst/>
              <a:cxnLst/>
              <a:rect l="l" t="t" r="r" b="b"/>
              <a:pathLst>
                <a:path w="285750" h="87629">
                  <a:moveTo>
                    <a:pt x="0" y="87045"/>
                  </a:moveTo>
                  <a:lnTo>
                    <a:pt x="285229" y="87045"/>
                  </a:lnTo>
                  <a:lnTo>
                    <a:pt x="285229" y="0"/>
                  </a:lnTo>
                  <a:lnTo>
                    <a:pt x="0" y="0"/>
                  </a:lnTo>
                  <a:lnTo>
                    <a:pt x="0" y="87045"/>
                  </a:lnTo>
                  <a:close/>
                </a:path>
              </a:pathLst>
            </a:custGeom>
            <a:solidFill>
              <a:srgbClr val="F15A40"/>
            </a:solidFill>
          </p:spPr>
          <p:txBody>
            <a:bodyPr wrap="square" lIns="0" tIns="0" rIns="0" bIns="0" rtlCol="0"/>
            <a:lstStyle/>
            <a:p>
              <a:endParaRPr/>
            </a:p>
          </p:txBody>
        </p:sp>
        <p:sp>
          <p:nvSpPr>
            <p:cNvPr id="32" name="bk object 29">
              <a:extLst>
                <a:ext uri="{FF2B5EF4-FFF2-40B4-BE49-F238E27FC236}">
                  <a16:creationId xmlns:a16="http://schemas.microsoft.com/office/drawing/2014/main" id="{B21F14DA-5298-4194-89C3-F0DCDC5E4149}"/>
                </a:ext>
              </a:extLst>
            </p:cNvPr>
            <p:cNvSpPr/>
            <p:nvPr/>
          </p:nvSpPr>
          <p:spPr>
            <a:xfrm>
              <a:off x="5277036" y="3164716"/>
              <a:ext cx="285750" cy="354330"/>
            </a:xfrm>
            <a:custGeom>
              <a:avLst/>
              <a:gdLst/>
              <a:ahLst/>
              <a:cxnLst/>
              <a:rect l="l" t="t" r="r" b="b"/>
              <a:pathLst>
                <a:path w="285750" h="354329">
                  <a:moveTo>
                    <a:pt x="0" y="353974"/>
                  </a:moveTo>
                  <a:lnTo>
                    <a:pt x="285229" y="353974"/>
                  </a:lnTo>
                  <a:lnTo>
                    <a:pt x="285229" y="0"/>
                  </a:lnTo>
                  <a:lnTo>
                    <a:pt x="0" y="0"/>
                  </a:lnTo>
                  <a:lnTo>
                    <a:pt x="0" y="353974"/>
                  </a:lnTo>
                  <a:close/>
                </a:path>
              </a:pathLst>
            </a:custGeom>
            <a:solidFill>
              <a:srgbClr val="78A7B7"/>
            </a:solidFill>
          </p:spPr>
          <p:txBody>
            <a:bodyPr wrap="square" lIns="0" tIns="0" rIns="0" bIns="0" rtlCol="0"/>
            <a:lstStyle/>
            <a:p>
              <a:endParaRPr/>
            </a:p>
          </p:txBody>
        </p:sp>
        <p:sp>
          <p:nvSpPr>
            <p:cNvPr id="33" name="bk object 30">
              <a:extLst>
                <a:ext uri="{FF2B5EF4-FFF2-40B4-BE49-F238E27FC236}">
                  <a16:creationId xmlns:a16="http://schemas.microsoft.com/office/drawing/2014/main" id="{7B1B9F50-7899-48A8-8BC1-3B8EA3657116}"/>
                </a:ext>
              </a:extLst>
            </p:cNvPr>
            <p:cNvSpPr/>
            <p:nvPr/>
          </p:nvSpPr>
          <p:spPr>
            <a:xfrm>
              <a:off x="5277036" y="2276872"/>
              <a:ext cx="285750" cy="888365"/>
            </a:xfrm>
            <a:custGeom>
              <a:avLst/>
              <a:gdLst/>
              <a:ahLst/>
              <a:cxnLst/>
              <a:rect l="l" t="t" r="r" b="b"/>
              <a:pathLst>
                <a:path w="285750" h="888365">
                  <a:moveTo>
                    <a:pt x="0" y="887844"/>
                  </a:moveTo>
                  <a:lnTo>
                    <a:pt x="285229" y="887844"/>
                  </a:lnTo>
                  <a:lnTo>
                    <a:pt x="285229" y="0"/>
                  </a:lnTo>
                  <a:lnTo>
                    <a:pt x="0" y="0"/>
                  </a:lnTo>
                  <a:lnTo>
                    <a:pt x="0" y="887844"/>
                  </a:lnTo>
                  <a:close/>
                </a:path>
              </a:pathLst>
            </a:custGeom>
            <a:solidFill>
              <a:srgbClr val="B6AEA7"/>
            </a:solidFill>
          </p:spPr>
          <p:txBody>
            <a:bodyPr wrap="square" lIns="0" tIns="0" rIns="0" bIns="0" rtlCol="0"/>
            <a:lstStyle/>
            <a:p>
              <a:endParaRPr/>
            </a:p>
          </p:txBody>
        </p:sp>
        <p:sp>
          <p:nvSpPr>
            <p:cNvPr id="34" name="bk object 31">
              <a:extLst>
                <a:ext uri="{FF2B5EF4-FFF2-40B4-BE49-F238E27FC236}">
                  <a16:creationId xmlns:a16="http://schemas.microsoft.com/office/drawing/2014/main" id="{53FD664B-ED33-4F85-9D9E-7C96B637EDF9}"/>
                </a:ext>
              </a:extLst>
            </p:cNvPr>
            <p:cNvSpPr/>
            <p:nvPr/>
          </p:nvSpPr>
          <p:spPr>
            <a:xfrm>
              <a:off x="6044446" y="3211134"/>
              <a:ext cx="300355" cy="394970"/>
            </a:xfrm>
            <a:custGeom>
              <a:avLst/>
              <a:gdLst/>
              <a:ahLst/>
              <a:cxnLst/>
              <a:rect l="l" t="t" r="r" b="b"/>
              <a:pathLst>
                <a:path w="300354" h="394970">
                  <a:moveTo>
                    <a:pt x="0" y="394589"/>
                  </a:moveTo>
                  <a:lnTo>
                    <a:pt x="300253" y="394589"/>
                  </a:lnTo>
                  <a:lnTo>
                    <a:pt x="300253" y="0"/>
                  </a:lnTo>
                  <a:lnTo>
                    <a:pt x="0" y="0"/>
                  </a:lnTo>
                  <a:lnTo>
                    <a:pt x="0" y="394589"/>
                  </a:lnTo>
                  <a:close/>
                </a:path>
              </a:pathLst>
            </a:custGeom>
            <a:solidFill>
              <a:srgbClr val="F15A40"/>
            </a:solidFill>
          </p:spPr>
          <p:txBody>
            <a:bodyPr wrap="square" lIns="0" tIns="0" rIns="0" bIns="0" rtlCol="0"/>
            <a:lstStyle/>
            <a:p>
              <a:endParaRPr/>
            </a:p>
          </p:txBody>
        </p:sp>
        <p:sp>
          <p:nvSpPr>
            <p:cNvPr id="35" name="bk object 32">
              <a:extLst>
                <a:ext uri="{FF2B5EF4-FFF2-40B4-BE49-F238E27FC236}">
                  <a16:creationId xmlns:a16="http://schemas.microsoft.com/office/drawing/2014/main" id="{0E3B9280-4B37-4F0F-8378-F9145E756331}"/>
                </a:ext>
              </a:extLst>
            </p:cNvPr>
            <p:cNvSpPr/>
            <p:nvPr/>
          </p:nvSpPr>
          <p:spPr>
            <a:xfrm>
              <a:off x="6044446" y="2944207"/>
              <a:ext cx="300355" cy="267335"/>
            </a:xfrm>
            <a:custGeom>
              <a:avLst/>
              <a:gdLst/>
              <a:ahLst/>
              <a:cxnLst/>
              <a:rect l="l" t="t" r="r" b="b"/>
              <a:pathLst>
                <a:path w="300354" h="267334">
                  <a:moveTo>
                    <a:pt x="0" y="266928"/>
                  </a:moveTo>
                  <a:lnTo>
                    <a:pt x="300253" y="266928"/>
                  </a:lnTo>
                  <a:lnTo>
                    <a:pt x="300253" y="0"/>
                  </a:lnTo>
                  <a:lnTo>
                    <a:pt x="0" y="0"/>
                  </a:lnTo>
                  <a:lnTo>
                    <a:pt x="0" y="266928"/>
                  </a:lnTo>
                  <a:close/>
                </a:path>
              </a:pathLst>
            </a:custGeom>
            <a:solidFill>
              <a:srgbClr val="78A7B7"/>
            </a:solidFill>
          </p:spPr>
          <p:txBody>
            <a:bodyPr wrap="square" lIns="0" tIns="0" rIns="0" bIns="0" rtlCol="0"/>
            <a:lstStyle/>
            <a:p>
              <a:endParaRPr/>
            </a:p>
          </p:txBody>
        </p:sp>
        <p:sp>
          <p:nvSpPr>
            <p:cNvPr id="36" name="bk object 33">
              <a:extLst>
                <a:ext uri="{FF2B5EF4-FFF2-40B4-BE49-F238E27FC236}">
                  <a16:creationId xmlns:a16="http://schemas.microsoft.com/office/drawing/2014/main" id="{2704195D-D7CB-404F-8FEF-E55D2A7DBA1E}"/>
                </a:ext>
              </a:extLst>
            </p:cNvPr>
            <p:cNvSpPr/>
            <p:nvPr/>
          </p:nvSpPr>
          <p:spPr>
            <a:xfrm>
              <a:off x="6044446" y="2276872"/>
              <a:ext cx="300355" cy="667385"/>
            </a:xfrm>
            <a:custGeom>
              <a:avLst/>
              <a:gdLst/>
              <a:ahLst/>
              <a:cxnLst/>
              <a:rect l="l" t="t" r="r" b="b"/>
              <a:pathLst>
                <a:path w="300354" h="667384">
                  <a:moveTo>
                    <a:pt x="0" y="667334"/>
                  </a:moveTo>
                  <a:lnTo>
                    <a:pt x="300253" y="667334"/>
                  </a:lnTo>
                  <a:lnTo>
                    <a:pt x="300253" y="0"/>
                  </a:lnTo>
                  <a:lnTo>
                    <a:pt x="0" y="0"/>
                  </a:lnTo>
                  <a:lnTo>
                    <a:pt x="0" y="667334"/>
                  </a:lnTo>
                  <a:close/>
                </a:path>
              </a:pathLst>
            </a:custGeom>
            <a:solidFill>
              <a:srgbClr val="B6AEA7"/>
            </a:solidFill>
          </p:spPr>
          <p:txBody>
            <a:bodyPr wrap="square" lIns="0" tIns="0" rIns="0" bIns="0" rtlCol="0"/>
            <a:lstStyle/>
            <a:p>
              <a:endParaRPr/>
            </a:p>
          </p:txBody>
        </p:sp>
        <p:sp>
          <p:nvSpPr>
            <p:cNvPr id="37" name="bk object 34">
              <a:extLst>
                <a:ext uri="{FF2B5EF4-FFF2-40B4-BE49-F238E27FC236}">
                  <a16:creationId xmlns:a16="http://schemas.microsoft.com/office/drawing/2014/main" id="{62799F56-387A-42BC-8670-A29F74AD3A45}"/>
                </a:ext>
              </a:extLst>
            </p:cNvPr>
            <p:cNvSpPr/>
            <p:nvPr/>
          </p:nvSpPr>
          <p:spPr>
            <a:xfrm>
              <a:off x="7594290" y="3228534"/>
              <a:ext cx="300355" cy="377190"/>
            </a:xfrm>
            <a:custGeom>
              <a:avLst/>
              <a:gdLst/>
              <a:ahLst/>
              <a:cxnLst/>
              <a:rect l="l" t="t" r="r" b="b"/>
              <a:pathLst>
                <a:path w="300354" h="377190">
                  <a:moveTo>
                    <a:pt x="0" y="377189"/>
                  </a:moveTo>
                  <a:lnTo>
                    <a:pt x="300253" y="377189"/>
                  </a:lnTo>
                  <a:lnTo>
                    <a:pt x="300253" y="0"/>
                  </a:lnTo>
                  <a:lnTo>
                    <a:pt x="0" y="0"/>
                  </a:lnTo>
                  <a:lnTo>
                    <a:pt x="0" y="377189"/>
                  </a:lnTo>
                  <a:close/>
                </a:path>
              </a:pathLst>
            </a:custGeom>
            <a:solidFill>
              <a:srgbClr val="F15A40"/>
            </a:solidFill>
          </p:spPr>
          <p:txBody>
            <a:bodyPr wrap="square" lIns="0" tIns="0" rIns="0" bIns="0" rtlCol="0"/>
            <a:lstStyle/>
            <a:p>
              <a:endParaRPr/>
            </a:p>
          </p:txBody>
        </p:sp>
        <p:sp>
          <p:nvSpPr>
            <p:cNvPr id="38" name="bk object 35">
              <a:extLst>
                <a:ext uri="{FF2B5EF4-FFF2-40B4-BE49-F238E27FC236}">
                  <a16:creationId xmlns:a16="http://schemas.microsoft.com/office/drawing/2014/main" id="{A46CF2A3-27EC-4F27-B1D4-10028C38C63A}"/>
                </a:ext>
              </a:extLst>
            </p:cNvPr>
            <p:cNvSpPr/>
            <p:nvPr/>
          </p:nvSpPr>
          <p:spPr>
            <a:xfrm>
              <a:off x="7594290" y="2659866"/>
              <a:ext cx="300355" cy="568960"/>
            </a:xfrm>
            <a:custGeom>
              <a:avLst/>
              <a:gdLst/>
              <a:ahLst/>
              <a:cxnLst/>
              <a:rect l="l" t="t" r="r" b="b"/>
              <a:pathLst>
                <a:path w="300354" h="568959">
                  <a:moveTo>
                    <a:pt x="0" y="568680"/>
                  </a:moveTo>
                  <a:lnTo>
                    <a:pt x="300253" y="568680"/>
                  </a:lnTo>
                  <a:lnTo>
                    <a:pt x="300253" y="0"/>
                  </a:lnTo>
                  <a:lnTo>
                    <a:pt x="0" y="0"/>
                  </a:lnTo>
                  <a:lnTo>
                    <a:pt x="0" y="568680"/>
                  </a:lnTo>
                  <a:close/>
                </a:path>
              </a:pathLst>
            </a:custGeom>
            <a:solidFill>
              <a:srgbClr val="78A7B7"/>
            </a:solidFill>
          </p:spPr>
          <p:txBody>
            <a:bodyPr wrap="square" lIns="0" tIns="0" rIns="0" bIns="0" rtlCol="0"/>
            <a:lstStyle/>
            <a:p>
              <a:endParaRPr/>
            </a:p>
          </p:txBody>
        </p:sp>
        <p:sp>
          <p:nvSpPr>
            <p:cNvPr id="39" name="bk object 36">
              <a:extLst>
                <a:ext uri="{FF2B5EF4-FFF2-40B4-BE49-F238E27FC236}">
                  <a16:creationId xmlns:a16="http://schemas.microsoft.com/office/drawing/2014/main" id="{E86770CC-B4E7-4A45-BFD7-C62B0D1B6486}"/>
                </a:ext>
              </a:extLst>
            </p:cNvPr>
            <p:cNvSpPr/>
            <p:nvPr/>
          </p:nvSpPr>
          <p:spPr>
            <a:xfrm>
              <a:off x="7594290" y="2276872"/>
              <a:ext cx="300355" cy="383540"/>
            </a:xfrm>
            <a:custGeom>
              <a:avLst/>
              <a:gdLst/>
              <a:ahLst/>
              <a:cxnLst/>
              <a:rect l="l" t="t" r="r" b="b"/>
              <a:pathLst>
                <a:path w="300354" h="383540">
                  <a:moveTo>
                    <a:pt x="0" y="382993"/>
                  </a:moveTo>
                  <a:lnTo>
                    <a:pt x="300266" y="382993"/>
                  </a:lnTo>
                  <a:lnTo>
                    <a:pt x="300266" y="0"/>
                  </a:lnTo>
                  <a:lnTo>
                    <a:pt x="0" y="0"/>
                  </a:lnTo>
                  <a:lnTo>
                    <a:pt x="0" y="382993"/>
                  </a:lnTo>
                  <a:close/>
                </a:path>
              </a:pathLst>
            </a:custGeom>
            <a:solidFill>
              <a:srgbClr val="B6AEA7"/>
            </a:solidFill>
          </p:spPr>
          <p:txBody>
            <a:bodyPr wrap="square" lIns="0" tIns="0" rIns="0" bIns="0" rtlCol="0"/>
            <a:lstStyle/>
            <a:p>
              <a:endParaRPr/>
            </a:p>
          </p:txBody>
        </p:sp>
        <p:sp>
          <p:nvSpPr>
            <p:cNvPr id="40" name="bk object 37">
              <a:extLst>
                <a:ext uri="{FF2B5EF4-FFF2-40B4-BE49-F238E27FC236}">
                  <a16:creationId xmlns:a16="http://schemas.microsoft.com/office/drawing/2014/main" id="{27D12BDB-A123-4C25-9434-B7022982C3C6}"/>
                </a:ext>
              </a:extLst>
            </p:cNvPr>
            <p:cNvSpPr/>
            <p:nvPr/>
          </p:nvSpPr>
          <p:spPr>
            <a:xfrm>
              <a:off x="6819374" y="3095082"/>
              <a:ext cx="300355" cy="511175"/>
            </a:xfrm>
            <a:custGeom>
              <a:avLst/>
              <a:gdLst/>
              <a:ahLst/>
              <a:cxnLst/>
              <a:rect l="l" t="t" r="r" b="b"/>
              <a:pathLst>
                <a:path w="300354" h="511175">
                  <a:moveTo>
                    <a:pt x="0" y="510641"/>
                  </a:moveTo>
                  <a:lnTo>
                    <a:pt x="300253" y="510641"/>
                  </a:lnTo>
                  <a:lnTo>
                    <a:pt x="300253" y="0"/>
                  </a:lnTo>
                  <a:lnTo>
                    <a:pt x="0" y="0"/>
                  </a:lnTo>
                  <a:lnTo>
                    <a:pt x="0" y="510641"/>
                  </a:lnTo>
                  <a:close/>
                </a:path>
              </a:pathLst>
            </a:custGeom>
            <a:solidFill>
              <a:srgbClr val="78A7B7"/>
            </a:solidFill>
          </p:spPr>
          <p:txBody>
            <a:bodyPr wrap="square" lIns="0" tIns="0" rIns="0" bIns="0" rtlCol="0"/>
            <a:lstStyle/>
            <a:p>
              <a:endParaRPr/>
            </a:p>
          </p:txBody>
        </p:sp>
        <p:sp>
          <p:nvSpPr>
            <p:cNvPr id="41" name="bk object 38">
              <a:extLst>
                <a:ext uri="{FF2B5EF4-FFF2-40B4-BE49-F238E27FC236}">
                  <a16:creationId xmlns:a16="http://schemas.microsoft.com/office/drawing/2014/main" id="{80996D81-2228-48BA-BFE5-74BF661E66D7}"/>
                </a:ext>
              </a:extLst>
            </p:cNvPr>
            <p:cNvSpPr/>
            <p:nvPr/>
          </p:nvSpPr>
          <p:spPr>
            <a:xfrm>
              <a:off x="6819374" y="2276884"/>
              <a:ext cx="300355" cy="818515"/>
            </a:xfrm>
            <a:custGeom>
              <a:avLst/>
              <a:gdLst/>
              <a:ahLst/>
              <a:cxnLst/>
              <a:rect l="l" t="t" r="r" b="b"/>
              <a:pathLst>
                <a:path w="300354" h="818515">
                  <a:moveTo>
                    <a:pt x="0" y="818197"/>
                  </a:moveTo>
                  <a:lnTo>
                    <a:pt x="300253" y="818197"/>
                  </a:lnTo>
                  <a:lnTo>
                    <a:pt x="300253" y="0"/>
                  </a:lnTo>
                  <a:lnTo>
                    <a:pt x="0" y="0"/>
                  </a:lnTo>
                  <a:lnTo>
                    <a:pt x="0" y="818197"/>
                  </a:lnTo>
                  <a:close/>
                </a:path>
              </a:pathLst>
            </a:custGeom>
            <a:solidFill>
              <a:srgbClr val="B6AEA7"/>
            </a:solidFill>
          </p:spPr>
          <p:txBody>
            <a:bodyPr wrap="square" lIns="0" tIns="0" rIns="0" bIns="0" rtlCol="0"/>
            <a:lstStyle/>
            <a:p>
              <a:endParaRPr/>
            </a:p>
          </p:txBody>
        </p:sp>
        <p:grpSp>
          <p:nvGrpSpPr>
            <p:cNvPr id="2" name="Group 1">
              <a:extLst>
                <a:ext uri="{FF2B5EF4-FFF2-40B4-BE49-F238E27FC236}">
                  <a16:creationId xmlns:a16="http://schemas.microsoft.com/office/drawing/2014/main" id="{BC669E1E-F3CF-4BCF-9796-4E2B89A4019B}"/>
                </a:ext>
              </a:extLst>
            </p:cNvPr>
            <p:cNvGrpSpPr/>
            <p:nvPr/>
          </p:nvGrpSpPr>
          <p:grpSpPr>
            <a:xfrm>
              <a:off x="2160000" y="5220000"/>
              <a:ext cx="1946952" cy="131896"/>
              <a:chOff x="1980000" y="5601360"/>
              <a:chExt cx="1946952" cy="131896"/>
            </a:xfrm>
          </p:grpSpPr>
          <p:sp>
            <p:nvSpPr>
              <p:cNvPr id="62" name="object 9">
                <a:extLst>
                  <a:ext uri="{FF2B5EF4-FFF2-40B4-BE49-F238E27FC236}">
                    <a16:creationId xmlns:a16="http://schemas.microsoft.com/office/drawing/2014/main" id="{B3B1E9AE-5243-48B2-A24F-E3DD8B8F4FE1}"/>
                  </a:ext>
                </a:extLst>
              </p:cNvPr>
              <p:cNvSpPr/>
              <p:nvPr/>
            </p:nvSpPr>
            <p:spPr>
              <a:xfrm>
                <a:off x="1980000" y="561138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5A40"/>
              </a:solidFill>
            </p:spPr>
            <p:txBody>
              <a:bodyPr wrap="square" lIns="0" tIns="0" rIns="0" bIns="0" rtlCol="0"/>
              <a:lstStyle/>
              <a:p>
                <a:endParaRPr/>
              </a:p>
            </p:txBody>
          </p:sp>
          <p:sp>
            <p:nvSpPr>
              <p:cNvPr id="63" name="object 8">
                <a:extLst>
                  <a:ext uri="{FF2B5EF4-FFF2-40B4-BE49-F238E27FC236}">
                    <a16:creationId xmlns:a16="http://schemas.microsoft.com/office/drawing/2014/main" id="{26E06AA1-4CE4-4876-B750-4605EB74E46B}"/>
                  </a:ext>
                </a:extLst>
              </p:cNvPr>
              <p:cNvSpPr txBox="1"/>
              <p:nvPr/>
            </p:nvSpPr>
            <p:spPr>
              <a:xfrm>
                <a:off x="2106902" y="5601360"/>
                <a:ext cx="1820050"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pPr algn="l"/>
                <a:r>
                  <a:rPr lang="en-US" sz="900" dirty="0"/>
                  <a:t>Fully integrated in all health facilities</a:t>
                </a:r>
                <a:endParaRPr sz="900" dirty="0"/>
              </a:p>
            </p:txBody>
          </p:sp>
        </p:grpSp>
        <p:grpSp>
          <p:nvGrpSpPr>
            <p:cNvPr id="3" name="Group 2">
              <a:extLst>
                <a:ext uri="{FF2B5EF4-FFF2-40B4-BE49-F238E27FC236}">
                  <a16:creationId xmlns:a16="http://schemas.microsoft.com/office/drawing/2014/main" id="{FC523A14-9BC3-4A76-BE23-D36F7EA5FFAB}"/>
                </a:ext>
              </a:extLst>
            </p:cNvPr>
            <p:cNvGrpSpPr/>
            <p:nvPr/>
          </p:nvGrpSpPr>
          <p:grpSpPr>
            <a:xfrm>
              <a:off x="4467600" y="5220000"/>
              <a:ext cx="1849870" cy="131896"/>
              <a:chOff x="4230902" y="5601360"/>
              <a:chExt cx="1849870" cy="131896"/>
            </a:xfrm>
          </p:grpSpPr>
          <p:sp>
            <p:nvSpPr>
              <p:cNvPr id="58" name="object 13">
                <a:extLst>
                  <a:ext uri="{FF2B5EF4-FFF2-40B4-BE49-F238E27FC236}">
                    <a16:creationId xmlns:a16="http://schemas.microsoft.com/office/drawing/2014/main" id="{2D98DFA7-F08D-4925-842F-360EFBA384B4}"/>
                  </a:ext>
                </a:extLst>
              </p:cNvPr>
              <p:cNvSpPr/>
              <p:nvPr/>
            </p:nvSpPr>
            <p:spPr>
              <a:xfrm>
                <a:off x="4230902" y="561138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78A7B7"/>
              </a:solidFill>
            </p:spPr>
            <p:txBody>
              <a:bodyPr wrap="square" lIns="0" tIns="0" rIns="0" bIns="0" rtlCol="0"/>
              <a:lstStyle/>
              <a:p>
                <a:endParaRPr/>
              </a:p>
            </p:txBody>
          </p:sp>
          <p:sp>
            <p:nvSpPr>
              <p:cNvPr id="59" name="object 12">
                <a:extLst>
                  <a:ext uri="{FF2B5EF4-FFF2-40B4-BE49-F238E27FC236}">
                    <a16:creationId xmlns:a16="http://schemas.microsoft.com/office/drawing/2014/main" id="{BCFD1B45-C826-4836-8FBA-205541528751}"/>
                  </a:ext>
                </a:extLst>
              </p:cNvPr>
              <p:cNvSpPr txBox="1"/>
              <p:nvPr/>
            </p:nvSpPr>
            <p:spPr>
              <a:xfrm>
                <a:off x="4356902" y="5601360"/>
                <a:ext cx="1723870"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pPr algn="l"/>
                <a:r>
                  <a:rPr lang="en-US" sz="900" dirty="0"/>
                  <a:t>Integrated in some health facilities</a:t>
                </a:r>
                <a:endParaRPr sz="900" dirty="0"/>
              </a:p>
            </p:txBody>
          </p:sp>
        </p:grpSp>
        <p:grpSp>
          <p:nvGrpSpPr>
            <p:cNvPr id="76" name="Group 75">
              <a:extLst>
                <a:ext uri="{FF2B5EF4-FFF2-40B4-BE49-F238E27FC236}">
                  <a16:creationId xmlns:a16="http://schemas.microsoft.com/office/drawing/2014/main" id="{A0A06A96-0E2C-4F32-A66C-358C7C2C5494}"/>
                </a:ext>
              </a:extLst>
            </p:cNvPr>
            <p:cNvGrpSpPr/>
            <p:nvPr/>
          </p:nvGrpSpPr>
          <p:grpSpPr>
            <a:xfrm>
              <a:off x="6678000" y="5220000"/>
              <a:ext cx="1178477" cy="131896"/>
              <a:chOff x="7917302" y="5601360"/>
              <a:chExt cx="1178477" cy="131896"/>
            </a:xfrm>
          </p:grpSpPr>
          <p:sp>
            <p:nvSpPr>
              <p:cNvPr id="50" name="object 20">
                <a:extLst>
                  <a:ext uri="{FF2B5EF4-FFF2-40B4-BE49-F238E27FC236}">
                    <a16:creationId xmlns:a16="http://schemas.microsoft.com/office/drawing/2014/main" id="{6E4BE660-B2B1-4FDF-B91B-B98D7A3E3803}"/>
                  </a:ext>
                </a:extLst>
              </p:cNvPr>
              <p:cNvSpPr txBox="1"/>
              <p:nvPr/>
            </p:nvSpPr>
            <p:spPr>
              <a:xfrm>
                <a:off x="8043888" y="5601360"/>
                <a:ext cx="1051891" cy="131896"/>
              </a:xfrm>
              <a:prstGeom prst="rect">
                <a:avLst/>
              </a:prstGeom>
            </p:spPr>
            <p:txBody>
              <a:bodyPr vert="horz" wrap="none" lIns="0" tIns="0" rIns="0" bIns="0" rtlCol="0">
                <a:spAutoFit/>
              </a:bodyPr>
              <a:lstStyle>
                <a:defPPr>
                  <a:defRPr lang="en-US"/>
                </a:defPPr>
                <a:lvl1pPr marL="12700" marR="5080" indent="19050" algn="ctr">
                  <a:lnSpc>
                    <a:spcPts val="1100"/>
                  </a:lnSpc>
                  <a:defRPr sz="1000" b="0" spc="-10">
                    <a:solidFill>
                      <a:srgbClr val="231F20"/>
                    </a:solidFill>
                    <a:latin typeface="Arial Nova" panose="020B0504020202020204" pitchFamily="34" charset="0"/>
                    <a:cs typeface="Avenir LT 35 Light"/>
                  </a:defRPr>
                </a:lvl1pPr>
              </a:lstStyle>
              <a:p>
                <a:pPr algn="l"/>
                <a:r>
                  <a:rPr lang="en-GB" sz="900" dirty="0"/>
                  <a:t>Delivered separately</a:t>
                </a:r>
                <a:endParaRPr sz="900" dirty="0"/>
              </a:p>
            </p:txBody>
          </p:sp>
          <p:sp>
            <p:nvSpPr>
              <p:cNvPr id="51" name="object 21">
                <a:extLst>
                  <a:ext uri="{FF2B5EF4-FFF2-40B4-BE49-F238E27FC236}">
                    <a16:creationId xmlns:a16="http://schemas.microsoft.com/office/drawing/2014/main" id="{A4129131-F7BB-475A-A6D8-70304737B435}"/>
                  </a:ext>
                </a:extLst>
              </p:cNvPr>
              <p:cNvSpPr/>
              <p:nvPr/>
            </p:nvSpPr>
            <p:spPr>
              <a:xfrm>
                <a:off x="7917302" y="5611386"/>
                <a:ext cx="108000" cy="108000"/>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B6AEA7"/>
              </a:solidFill>
            </p:spPr>
            <p:txBody>
              <a:bodyPr wrap="square" lIns="0" tIns="0" rIns="0" bIns="0" rtlCol="0"/>
              <a:lstStyle/>
              <a:p>
                <a:r>
                  <a:rPr lang="en-GB" dirty="0"/>
                  <a:t>           </a:t>
                </a:r>
                <a:endParaRPr dirty="0"/>
              </a:p>
            </p:txBody>
          </p:sp>
        </p:grpSp>
        <p:sp>
          <p:nvSpPr>
            <p:cNvPr id="65" name="TextBox 64">
              <a:extLst>
                <a:ext uri="{FF2B5EF4-FFF2-40B4-BE49-F238E27FC236}">
                  <a16:creationId xmlns:a16="http://schemas.microsoft.com/office/drawing/2014/main" id="{7923272F-2404-4D44-920B-763532E78F0D}"/>
                </a:ext>
              </a:extLst>
            </p:cNvPr>
            <p:cNvSpPr txBox="1"/>
            <p:nvPr/>
          </p:nvSpPr>
          <p:spPr>
            <a:xfrm>
              <a:off x="1617250" y="27468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60</a:t>
              </a:r>
            </a:p>
          </p:txBody>
        </p:sp>
        <p:sp>
          <p:nvSpPr>
            <p:cNvPr id="66" name="TextBox 65">
              <a:extLst>
                <a:ext uri="{FF2B5EF4-FFF2-40B4-BE49-F238E27FC236}">
                  <a16:creationId xmlns:a16="http://schemas.microsoft.com/office/drawing/2014/main" id="{4326B28C-AC17-4D84-8DE0-DD52231235E1}"/>
                </a:ext>
              </a:extLst>
            </p:cNvPr>
            <p:cNvSpPr txBox="1"/>
            <p:nvPr/>
          </p:nvSpPr>
          <p:spPr>
            <a:xfrm>
              <a:off x="1617250" y="32796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20</a:t>
              </a:r>
            </a:p>
          </p:txBody>
        </p:sp>
        <p:sp>
          <p:nvSpPr>
            <p:cNvPr id="69" name="TextBox 68">
              <a:extLst>
                <a:ext uri="{FF2B5EF4-FFF2-40B4-BE49-F238E27FC236}">
                  <a16:creationId xmlns:a16="http://schemas.microsoft.com/office/drawing/2014/main" id="{9D50C369-A144-4D31-B36B-94A9611C7261}"/>
                </a:ext>
              </a:extLst>
            </p:cNvPr>
            <p:cNvSpPr txBox="1"/>
            <p:nvPr/>
          </p:nvSpPr>
          <p:spPr>
            <a:xfrm>
              <a:off x="1686499" y="3542706"/>
              <a:ext cx="25776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0</a:t>
              </a:r>
            </a:p>
          </p:txBody>
        </p:sp>
        <p:sp>
          <p:nvSpPr>
            <p:cNvPr id="70" name="TextBox 69">
              <a:extLst>
                <a:ext uri="{FF2B5EF4-FFF2-40B4-BE49-F238E27FC236}">
                  <a16:creationId xmlns:a16="http://schemas.microsoft.com/office/drawing/2014/main" id="{E784B8BF-881E-467D-9421-117D8770697F}"/>
                </a:ext>
              </a:extLst>
            </p:cNvPr>
            <p:cNvSpPr txBox="1"/>
            <p:nvPr/>
          </p:nvSpPr>
          <p:spPr>
            <a:xfrm>
              <a:off x="1548000" y="2221200"/>
              <a:ext cx="396262"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100</a:t>
              </a:r>
            </a:p>
          </p:txBody>
        </p:sp>
        <p:sp>
          <p:nvSpPr>
            <p:cNvPr id="71" name="TextBox 70">
              <a:extLst>
                <a:ext uri="{FF2B5EF4-FFF2-40B4-BE49-F238E27FC236}">
                  <a16:creationId xmlns:a16="http://schemas.microsoft.com/office/drawing/2014/main" id="{FB132C25-9F04-4413-BE23-249BE20C2655}"/>
                </a:ext>
              </a:extLst>
            </p:cNvPr>
            <p:cNvSpPr txBox="1"/>
            <p:nvPr/>
          </p:nvSpPr>
          <p:spPr>
            <a:xfrm>
              <a:off x="1617250" y="24840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80</a:t>
              </a:r>
            </a:p>
          </p:txBody>
        </p:sp>
        <p:sp>
          <p:nvSpPr>
            <p:cNvPr id="72" name="TextBox 71">
              <a:extLst>
                <a:ext uri="{FF2B5EF4-FFF2-40B4-BE49-F238E27FC236}">
                  <a16:creationId xmlns:a16="http://schemas.microsoft.com/office/drawing/2014/main" id="{9BF4D4D1-799E-4C91-8F61-5EBAD7B24182}"/>
                </a:ext>
              </a:extLst>
            </p:cNvPr>
            <p:cNvSpPr txBox="1"/>
            <p:nvPr/>
          </p:nvSpPr>
          <p:spPr>
            <a:xfrm>
              <a:off x="1617250" y="3013200"/>
              <a:ext cx="327013" cy="141064"/>
            </a:xfrm>
            <a:prstGeom prst="rect">
              <a:avLst/>
            </a:prstGeom>
          </p:spPr>
          <p:txBody>
            <a:bodyPr vert="horz" wrap="none" lIns="0" tIns="0" rIns="0" bIns="0" rtlCol="0">
              <a:spAutoFit/>
            </a:bodyPr>
            <a:lstStyle>
              <a:defPPr>
                <a:defRPr lang="en-US"/>
              </a:defPPr>
              <a:lvl1pPr marL="97790" marR="89535" indent="-635" algn="ctr">
                <a:lnSpc>
                  <a:spcPts val="1100"/>
                </a:lnSpc>
                <a:defRPr sz="1000" b="0" spc="-10">
                  <a:solidFill>
                    <a:srgbClr val="231F20"/>
                  </a:solidFill>
                  <a:latin typeface="Arial Nova" panose="020B0504020202020204" pitchFamily="34" charset="0"/>
                  <a:cs typeface="Avenir LT 35 Light"/>
                </a:defRPr>
              </a:lvl1pPr>
            </a:lstStyle>
            <a:p>
              <a:pPr algn="r"/>
              <a:r>
                <a:rPr lang="en-GB" dirty="0"/>
                <a:t>40</a:t>
              </a:r>
            </a:p>
          </p:txBody>
        </p:sp>
      </p:grpSp>
    </p:spTree>
    <p:extLst>
      <p:ext uri="{BB962C8B-B14F-4D97-AF65-F5344CB8AC3E}">
        <p14:creationId xmlns:p14="http://schemas.microsoft.com/office/powerpoint/2010/main" val="3476230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38442-0A91-4082-8CAA-722A0E7BE1B6}"/>
              </a:ext>
            </a:extLst>
          </p:cNvPr>
          <p:cNvSpPr/>
          <p:nvPr/>
        </p:nvSpPr>
        <p:spPr>
          <a:xfrm>
            <a:off x="0" y="1080000"/>
            <a:ext cx="9906000" cy="126000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r>
              <a:rPr lang="en-US" sz="4000" dirty="0">
                <a:solidFill>
                  <a:schemeClr val="bg1"/>
                </a:solidFill>
                <a:latin typeface="Avenir LT 65 Medium" panose="020B0603020000020003" pitchFamily="34" charset="0"/>
              </a:rPr>
              <a:t>7. </a:t>
            </a:r>
            <a:r>
              <a:rPr lang="en-US" sz="4000" dirty="0">
                <a:solidFill>
                  <a:schemeClr val="bg1"/>
                </a:solidFill>
                <a:latin typeface="Avenir LT Std 65 Medium" panose="020B0803020203020204" pitchFamily="34" charset="0"/>
              </a:rPr>
              <a:t>Investment</a:t>
            </a:r>
            <a:endParaRPr lang="en-GB" sz="40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3333419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890565E-542B-4C71-960D-31390B9E88D3}"/>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A modest increase in financial resources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HIV resource availability in low- and middle-income countries (in constant 2016 US dollars), by source of funding,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2000–2017 and 2020 target</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Rectangle 5">
              <a:extLst>
                <a:ext uri="{FF2B5EF4-FFF2-40B4-BE49-F238E27FC236}">
                  <a16:creationId xmlns:a16="http://schemas.microsoft.com/office/drawing/2014/main" id="{3AF2C34F-B2C6-4EC8-BA15-F74E098E6A3C}"/>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resource availability and needs estimates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8" name="object 2">
              <a:extLst>
                <a:ext uri="{FF2B5EF4-FFF2-40B4-BE49-F238E27FC236}">
                  <a16:creationId xmlns:a16="http://schemas.microsoft.com/office/drawing/2014/main" id="{1287BDC5-00E5-403F-AACA-5A4210847BA5}"/>
                </a:ext>
              </a:extLst>
            </p:cNvPr>
            <p:cNvSpPr txBox="1"/>
            <p:nvPr/>
          </p:nvSpPr>
          <p:spPr>
            <a:xfrm>
              <a:off x="1721335" y="1842367"/>
              <a:ext cx="24362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30</a:t>
              </a:r>
            </a:p>
          </p:txBody>
        </p:sp>
        <p:sp>
          <p:nvSpPr>
            <p:cNvPr id="9" name="object 3">
              <a:extLst>
                <a:ext uri="{FF2B5EF4-FFF2-40B4-BE49-F238E27FC236}">
                  <a16:creationId xmlns:a16="http://schemas.microsoft.com/office/drawing/2014/main" id="{9F4E7CE0-A8E8-4EDE-933E-7B8BA05B2CC6}"/>
                </a:ext>
              </a:extLst>
            </p:cNvPr>
            <p:cNvSpPr txBox="1"/>
            <p:nvPr/>
          </p:nvSpPr>
          <p:spPr>
            <a:xfrm>
              <a:off x="1721335" y="2972815"/>
              <a:ext cx="24362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rPr>
                <a:t>20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 name="object 4">
              <a:extLst>
                <a:ext uri="{FF2B5EF4-FFF2-40B4-BE49-F238E27FC236}">
                  <a16:creationId xmlns:a16="http://schemas.microsoft.com/office/drawing/2014/main" id="{754807E5-9FE4-4D8D-8288-0E5F4443A9EF}"/>
                </a:ext>
              </a:extLst>
            </p:cNvPr>
            <p:cNvSpPr txBox="1"/>
            <p:nvPr/>
          </p:nvSpPr>
          <p:spPr>
            <a:xfrm>
              <a:off x="1721335" y="4103268"/>
              <a:ext cx="24362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1" name="object 5">
              <a:extLst>
                <a:ext uri="{FF2B5EF4-FFF2-40B4-BE49-F238E27FC236}">
                  <a16:creationId xmlns:a16="http://schemas.microsoft.com/office/drawing/2014/main" id="{2E541499-19A1-4A83-8EEF-C82201A61830}"/>
                </a:ext>
              </a:extLst>
            </p:cNvPr>
            <p:cNvSpPr txBox="1"/>
            <p:nvPr/>
          </p:nvSpPr>
          <p:spPr>
            <a:xfrm>
              <a:off x="1779027" y="5233720"/>
              <a:ext cx="14801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 name="object 6">
              <a:extLst>
                <a:ext uri="{FF2B5EF4-FFF2-40B4-BE49-F238E27FC236}">
                  <a16:creationId xmlns:a16="http://schemas.microsoft.com/office/drawing/2014/main" id="{C221FE06-D472-4B01-9F0D-7C70195B4D35}"/>
                </a:ext>
              </a:extLst>
            </p:cNvPr>
            <p:cNvSpPr txBox="1"/>
            <p:nvPr/>
          </p:nvSpPr>
          <p:spPr>
            <a:xfrm>
              <a:off x="1721335" y="2407589"/>
              <a:ext cx="24362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25</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7">
              <a:extLst>
                <a:ext uri="{FF2B5EF4-FFF2-40B4-BE49-F238E27FC236}">
                  <a16:creationId xmlns:a16="http://schemas.microsoft.com/office/drawing/2014/main" id="{9D46FED7-7662-4048-BC6E-6734ED3B41A9}"/>
                </a:ext>
              </a:extLst>
            </p:cNvPr>
            <p:cNvSpPr txBox="1"/>
            <p:nvPr/>
          </p:nvSpPr>
          <p:spPr>
            <a:xfrm>
              <a:off x="1721335" y="3538042"/>
              <a:ext cx="243628"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15</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4" name="object 8">
              <a:extLst>
                <a:ext uri="{FF2B5EF4-FFF2-40B4-BE49-F238E27FC236}">
                  <a16:creationId xmlns:a16="http://schemas.microsoft.com/office/drawing/2014/main" id="{CA1C7490-7044-49DA-A5A1-FC3909D8625D}"/>
                </a:ext>
              </a:extLst>
            </p:cNvPr>
            <p:cNvSpPr txBox="1"/>
            <p:nvPr/>
          </p:nvSpPr>
          <p:spPr>
            <a:xfrm>
              <a:off x="1779027" y="4668494"/>
              <a:ext cx="14801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5</a:t>
              </a:r>
              <a:endParaRPr kumimoji="0" sz="10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5" name="object 9">
              <a:extLst>
                <a:ext uri="{FF2B5EF4-FFF2-40B4-BE49-F238E27FC236}">
                  <a16:creationId xmlns:a16="http://schemas.microsoft.com/office/drawing/2014/main" id="{04286881-BEBB-4021-B240-436666456FEB}"/>
                </a:ext>
              </a:extLst>
            </p:cNvPr>
            <p:cNvSpPr/>
            <p:nvPr/>
          </p:nvSpPr>
          <p:spPr>
            <a:xfrm>
              <a:off x="2072958" y="4722175"/>
              <a:ext cx="144145" cy="585470"/>
            </a:xfrm>
            <a:custGeom>
              <a:avLst/>
              <a:gdLst/>
              <a:ahLst/>
              <a:cxnLst/>
              <a:rect l="l" t="t" r="r" b="b"/>
              <a:pathLst>
                <a:path w="144144" h="585470">
                  <a:moveTo>
                    <a:pt x="0" y="585101"/>
                  </a:moveTo>
                  <a:lnTo>
                    <a:pt x="143992" y="585101"/>
                  </a:lnTo>
                  <a:lnTo>
                    <a:pt x="143992" y="0"/>
                  </a:lnTo>
                  <a:lnTo>
                    <a:pt x="0" y="0"/>
                  </a:lnTo>
                  <a:lnTo>
                    <a:pt x="0" y="58510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bject 10">
              <a:extLst>
                <a:ext uri="{FF2B5EF4-FFF2-40B4-BE49-F238E27FC236}">
                  <a16:creationId xmlns:a16="http://schemas.microsoft.com/office/drawing/2014/main" id="{9068A2E0-E1E4-494F-9B90-EF8E5911B4E9}"/>
                </a:ext>
              </a:extLst>
            </p:cNvPr>
            <p:cNvSpPr/>
            <p:nvPr/>
          </p:nvSpPr>
          <p:spPr>
            <a:xfrm>
              <a:off x="2072958" y="4459679"/>
              <a:ext cx="144145" cy="262890"/>
            </a:xfrm>
            <a:custGeom>
              <a:avLst/>
              <a:gdLst/>
              <a:ahLst/>
              <a:cxnLst/>
              <a:rect l="l" t="t" r="r" b="b"/>
              <a:pathLst>
                <a:path w="144144" h="262889">
                  <a:moveTo>
                    <a:pt x="0" y="262496"/>
                  </a:moveTo>
                  <a:lnTo>
                    <a:pt x="143992" y="262496"/>
                  </a:lnTo>
                  <a:lnTo>
                    <a:pt x="143992" y="0"/>
                  </a:lnTo>
                  <a:lnTo>
                    <a:pt x="0" y="0"/>
                  </a:lnTo>
                  <a:lnTo>
                    <a:pt x="0" y="262496"/>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bject 11">
              <a:extLst>
                <a:ext uri="{FF2B5EF4-FFF2-40B4-BE49-F238E27FC236}">
                  <a16:creationId xmlns:a16="http://schemas.microsoft.com/office/drawing/2014/main" id="{4584CCF6-68EE-4116-8BF3-1744C614E84D}"/>
                </a:ext>
              </a:extLst>
            </p:cNvPr>
            <p:cNvSpPr/>
            <p:nvPr/>
          </p:nvSpPr>
          <p:spPr>
            <a:xfrm>
              <a:off x="2072958" y="4391047"/>
              <a:ext cx="144145" cy="69215"/>
            </a:xfrm>
            <a:custGeom>
              <a:avLst/>
              <a:gdLst/>
              <a:ahLst/>
              <a:cxnLst/>
              <a:rect l="l" t="t" r="r" b="b"/>
              <a:pathLst>
                <a:path w="144144" h="69214">
                  <a:moveTo>
                    <a:pt x="0" y="68618"/>
                  </a:moveTo>
                  <a:lnTo>
                    <a:pt x="143992" y="68618"/>
                  </a:lnTo>
                  <a:lnTo>
                    <a:pt x="143992" y="0"/>
                  </a:lnTo>
                  <a:lnTo>
                    <a:pt x="0" y="0"/>
                  </a:lnTo>
                  <a:lnTo>
                    <a:pt x="0" y="68618"/>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object 12">
              <a:extLst>
                <a:ext uri="{FF2B5EF4-FFF2-40B4-BE49-F238E27FC236}">
                  <a16:creationId xmlns:a16="http://schemas.microsoft.com/office/drawing/2014/main" id="{8B318A9E-6BC9-4C5E-8A11-F706CB3B4DED}"/>
                </a:ext>
              </a:extLst>
            </p:cNvPr>
            <p:cNvSpPr/>
            <p:nvPr/>
          </p:nvSpPr>
          <p:spPr>
            <a:xfrm>
              <a:off x="2072958" y="4179669"/>
              <a:ext cx="144145" cy="211454"/>
            </a:xfrm>
            <a:custGeom>
              <a:avLst/>
              <a:gdLst/>
              <a:ahLst/>
              <a:cxnLst/>
              <a:rect l="l" t="t" r="r" b="b"/>
              <a:pathLst>
                <a:path w="144144" h="211454">
                  <a:moveTo>
                    <a:pt x="0" y="211391"/>
                  </a:moveTo>
                  <a:lnTo>
                    <a:pt x="143992" y="211391"/>
                  </a:lnTo>
                  <a:lnTo>
                    <a:pt x="143992" y="0"/>
                  </a:lnTo>
                  <a:lnTo>
                    <a:pt x="0" y="0"/>
                  </a:lnTo>
                  <a:lnTo>
                    <a:pt x="0" y="211391"/>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13">
              <a:extLst>
                <a:ext uri="{FF2B5EF4-FFF2-40B4-BE49-F238E27FC236}">
                  <a16:creationId xmlns:a16="http://schemas.microsoft.com/office/drawing/2014/main" id="{4095177E-1667-4812-B365-7C12B17015DE}"/>
                </a:ext>
              </a:extLst>
            </p:cNvPr>
            <p:cNvSpPr txBox="1"/>
            <p:nvPr/>
          </p:nvSpPr>
          <p:spPr>
            <a:xfrm>
              <a:off x="2070203"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2006</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0" name="object 14">
              <a:extLst>
                <a:ext uri="{FF2B5EF4-FFF2-40B4-BE49-F238E27FC236}">
                  <a16:creationId xmlns:a16="http://schemas.microsoft.com/office/drawing/2014/main" id="{5AB79BCA-C8AE-4847-8A59-69EB04FACD61}"/>
                </a:ext>
              </a:extLst>
            </p:cNvPr>
            <p:cNvSpPr/>
            <p:nvPr/>
          </p:nvSpPr>
          <p:spPr>
            <a:xfrm>
              <a:off x="2492045" y="4634850"/>
              <a:ext cx="144145" cy="672465"/>
            </a:xfrm>
            <a:custGeom>
              <a:avLst/>
              <a:gdLst/>
              <a:ahLst/>
              <a:cxnLst/>
              <a:rect l="l" t="t" r="r" b="b"/>
              <a:pathLst>
                <a:path w="144144" h="672464">
                  <a:moveTo>
                    <a:pt x="0" y="672426"/>
                  </a:moveTo>
                  <a:lnTo>
                    <a:pt x="143992" y="672426"/>
                  </a:lnTo>
                  <a:lnTo>
                    <a:pt x="143992" y="0"/>
                  </a:lnTo>
                  <a:lnTo>
                    <a:pt x="0" y="0"/>
                  </a:lnTo>
                  <a:lnTo>
                    <a:pt x="0" y="672426"/>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object 15">
              <a:extLst>
                <a:ext uri="{FF2B5EF4-FFF2-40B4-BE49-F238E27FC236}">
                  <a16:creationId xmlns:a16="http://schemas.microsoft.com/office/drawing/2014/main" id="{15439251-8253-4CD4-85F8-AC6476BB0907}"/>
                </a:ext>
              </a:extLst>
            </p:cNvPr>
            <p:cNvSpPr/>
            <p:nvPr/>
          </p:nvSpPr>
          <p:spPr>
            <a:xfrm>
              <a:off x="2491707" y="4319673"/>
              <a:ext cx="144780" cy="314960"/>
            </a:xfrm>
            <a:custGeom>
              <a:avLst/>
              <a:gdLst/>
              <a:ahLst/>
              <a:cxnLst/>
              <a:rect l="l" t="t" r="r" b="b"/>
              <a:pathLst>
                <a:path w="144780" h="314960">
                  <a:moveTo>
                    <a:pt x="143992" y="0"/>
                  </a:moveTo>
                  <a:lnTo>
                    <a:pt x="0" y="0"/>
                  </a:lnTo>
                  <a:lnTo>
                    <a:pt x="342" y="314832"/>
                  </a:lnTo>
                  <a:lnTo>
                    <a:pt x="144335" y="314832"/>
                  </a:lnTo>
                  <a:lnTo>
                    <a:pt x="143992"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6">
              <a:extLst>
                <a:ext uri="{FF2B5EF4-FFF2-40B4-BE49-F238E27FC236}">
                  <a16:creationId xmlns:a16="http://schemas.microsoft.com/office/drawing/2014/main" id="{0ECD7F48-345C-4B88-83B2-C375AB7A91B2}"/>
                </a:ext>
              </a:extLst>
            </p:cNvPr>
            <p:cNvSpPr/>
            <p:nvPr/>
          </p:nvSpPr>
          <p:spPr>
            <a:xfrm>
              <a:off x="2491702" y="4196229"/>
              <a:ext cx="144145" cy="123825"/>
            </a:xfrm>
            <a:custGeom>
              <a:avLst/>
              <a:gdLst/>
              <a:ahLst/>
              <a:cxnLst/>
              <a:rect l="l" t="t" r="r" b="b"/>
              <a:pathLst>
                <a:path w="144144" h="123825">
                  <a:moveTo>
                    <a:pt x="0" y="123444"/>
                  </a:moveTo>
                  <a:lnTo>
                    <a:pt x="143992" y="123444"/>
                  </a:lnTo>
                  <a:lnTo>
                    <a:pt x="143992" y="0"/>
                  </a:lnTo>
                  <a:lnTo>
                    <a:pt x="0" y="0"/>
                  </a:lnTo>
                  <a:lnTo>
                    <a:pt x="0" y="123444"/>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7">
              <a:extLst>
                <a:ext uri="{FF2B5EF4-FFF2-40B4-BE49-F238E27FC236}">
                  <a16:creationId xmlns:a16="http://schemas.microsoft.com/office/drawing/2014/main" id="{6246242A-5FC0-4803-A4DD-911A750D149A}"/>
                </a:ext>
              </a:extLst>
            </p:cNvPr>
            <p:cNvSpPr/>
            <p:nvPr/>
          </p:nvSpPr>
          <p:spPr>
            <a:xfrm>
              <a:off x="2491702" y="3987137"/>
              <a:ext cx="144145" cy="209550"/>
            </a:xfrm>
            <a:custGeom>
              <a:avLst/>
              <a:gdLst/>
              <a:ahLst/>
              <a:cxnLst/>
              <a:rect l="l" t="t" r="r" b="b"/>
              <a:pathLst>
                <a:path w="144144" h="209550">
                  <a:moveTo>
                    <a:pt x="0" y="209080"/>
                  </a:moveTo>
                  <a:lnTo>
                    <a:pt x="143992" y="209080"/>
                  </a:lnTo>
                  <a:lnTo>
                    <a:pt x="143992" y="0"/>
                  </a:lnTo>
                  <a:lnTo>
                    <a:pt x="0" y="0"/>
                  </a:lnTo>
                  <a:lnTo>
                    <a:pt x="0" y="20908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object 18">
              <a:extLst>
                <a:ext uri="{FF2B5EF4-FFF2-40B4-BE49-F238E27FC236}">
                  <a16:creationId xmlns:a16="http://schemas.microsoft.com/office/drawing/2014/main" id="{AB9E6E4E-87CE-4F53-A11D-AC8CCEF90405}"/>
                </a:ext>
              </a:extLst>
            </p:cNvPr>
            <p:cNvSpPr txBox="1"/>
            <p:nvPr/>
          </p:nvSpPr>
          <p:spPr>
            <a:xfrm>
              <a:off x="2491164"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2007</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5" name="object 19">
              <a:extLst>
                <a:ext uri="{FF2B5EF4-FFF2-40B4-BE49-F238E27FC236}">
                  <a16:creationId xmlns:a16="http://schemas.microsoft.com/office/drawing/2014/main" id="{83E645D3-9C64-433A-8273-148E16FDFBBB}"/>
                </a:ext>
              </a:extLst>
            </p:cNvPr>
            <p:cNvSpPr/>
            <p:nvPr/>
          </p:nvSpPr>
          <p:spPr>
            <a:xfrm>
              <a:off x="2910789" y="4564669"/>
              <a:ext cx="144145" cy="742950"/>
            </a:xfrm>
            <a:custGeom>
              <a:avLst/>
              <a:gdLst/>
              <a:ahLst/>
              <a:cxnLst/>
              <a:rect l="l" t="t" r="r" b="b"/>
              <a:pathLst>
                <a:path w="144144" h="742950">
                  <a:moveTo>
                    <a:pt x="0" y="742607"/>
                  </a:moveTo>
                  <a:lnTo>
                    <a:pt x="144005" y="742607"/>
                  </a:lnTo>
                  <a:lnTo>
                    <a:pt x="144005" y="0"/>
                  </a:lnTo>
                  <a:lnTo>
                    <a:pt x="0" y="0"/>
                  </a:lnTo>
                  <a:lnTo>
                    <a:pt x="0" y="742607"/>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20">
              <a:extLst>
                <a:ext uri="{FF2B5EF4-FFF2-40B4-BE49-F238E27FC236}">
                  <a16:creationId xmlns:a16="http://schemas.microsoft.com/office/drawing/2014/main" id="{F95E5053-B876-415F-AE69-4DD21B99B8B1}"/>
                </a:ext>
              </a:extLst>
            </p:cNvPr>
            <p:cNvSpPr/>
            <p:nvPr/>
          </p:nvSpPr>
          <p:spPr>
            <a:xfrm>
              <a:off x="2910789" y="4144604"/>
              <a:ext cx="144145" cy="420370"/>
            </a:xfrm>
            <a:custGeom>
              <a:avLst/>
              <a:gdLst/>
              <a:ahLst/>
              <a:cxnLst/>
              <a:rect l="l" t="t" r="r" b="b"/>
              <a:pathLst>
                <a:path w="144144" h="420370">
                  <a:moveTo>
                    <a:pt x="0" y="420065"/>
                  </a:moveTo>
                  <a:lnTo>
                    <a:pt x="144005" y="420065"/>
                  </a:lnTo>
                  <a:lnTo>
                    <a:pt x="144005" y="0"/>
                  </a:lnTo>
                  <a:lnTo>
                    <a:pt x="0" y="0"/>
                  </a:lnTo>
                  <a:lnTo>
                    <a:pt x="0" y="420065"/>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21">
              <a:extLst>
                <a:ext uri="{FF2B5EF4-FFF2-40B4-BE49-F238E27FC236}">
                  <a16:creationId xmlns:a16="http://schemas.microsoft.com/office/drawing/2014/main" id="{4FB790CC-3759-4D89-9F58-04E0D7D2B9A7}"/>
                </a:ext>
              </a:extLst>
            </p:cNvPr>
            <p:cNvSpPr/>
            <p:nvPr/>
          </p:nvSpPr>
          <p:spPr>
            <a:xfrm>
              <a:off x="2910789" y="3987150"/>
              <a:ext cx="144145" cy="158115"/>
            </a:xfrm>
            <a:custGeom>
              <a:avLst/>
              <a:gdLst/>
              <a:ahLst/>
              <a:cxnLst/>
              <a:rect l="l" t="t" r="r" b="b"/>
              <a:pathLst>
                <a:path w="144144" h="158114">
                  <a:moveTo>
                    <a:pt x="0" y="157568"/>
                  </a:moveTo>
                  <a:lnTo>
                    <a:pt x="144005" y="157568"/>
                  </a:lnTo>
                  <a:lnTo>
                    <a:pt x="144005" y="0"/>
                  </a:lnTo>
                  <a:lnTo>
                    <a:pt x="0" y="0"/>
                  </a:lnTo>
                  <a:lnTo>
                    <a:pt x="0" y="157568"/>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object 22">
              <a:extLst>
                <a:ext uri="{FF2B5EF4-FFF2-40B4-BE49-F238E27FC236}">
                  <a16:creationId xmlns:a16="http://schemas.microsoft.com/office/drawing/2014/main" id="{768FEB31-F62B-452A-960B-843C21CCDD17}"/>
                </a:ext>
              </a:extLst>
            </p:cNvPr>
            <p:cNvSpPr/>
            <p:nvPr/>
          </p:nvSpPr>
          <p:spPr>
            <a:xfrm>
              <a:off x="2910789" y="3584648"/>
              <a:ext cx="144145" cy="403225"/>
            </a:xfrm>
            <a:custGeom>
              <a:avLst/>
              <a:gdLst/>
              <a:ahLst/>
              <a:cxnLst/>
              <a:rect l="l" t="t" r="r" b="b"/>
              <a:pathLst>
                <a:path w="144144" h="403225">
                  <a:moveTo>
                    <a:pt x="0" y="402602"/>
                  </a:moveTo>
                  <a:lnTo>
                    <a:pt x="144005" y="402602"/>
                  </a:lnTo>
                  <a:lnTo>
                    <a:pt x="144005" y="0"/>
                  </a:lnTo>
                  <a:lnTo>
                    <a:pt x="0" y="0"/>
                  </a:lnTo>
                  <a:lnTo>
                    <a:pt x="0" y="402602"/>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3">
              <a:extLst>
                <a:ext uri="{FF2B5EF4-FFF2-40B4-BE49-F238E27FC236}">
                  <a16:creationId xmlns:a16="http://schemas.microsoft.com/office/drawing/2014/main" id="{E4F3DFF6-079C-459D-A2D6-B78421E3B960}"/>
                </a:ext>
              </a:extLst>
            </p:cNvPr>
            <p:cNvSpPr txBox="1"/>
            <p:nvPr/>
          </p:nvSpPr>
          <p:spPr>
            <a:xfrm>
              <a:off x="2912111"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2008</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2" name="object 24">
              <a:extLst>
                <a:ext uri="{FF2B5EF4-FFF2-40B4-BE49-F238E27FC236}">
                  <a16:creationId xmlns:a16="http://schemas.microsoft.com/office/drawing/2014/main" id="{79C4CB4B-930C-4E08-A4CA-C96D3A9B96BA}"/>
                </a:ext>
              </a:extLst>
            </p:cNvPr>
            <p:cNvSpPr/>
            <p:nvPr/>
          </p:nvSpPr>
          <p:spPr>
            <a:xfrm>
              <a:off x="3329699" y="4582170"/>
              <a:ext cx="144145" cy="725170"/>
            </a:xfrm>
            <a:custGeom>
              <a:avLst/>
              <a:gdLst/>
              <a:ahLst/>
              <a:cxnLst/>
              <a:rect l="l" t="t" r="r" b="b"/>
              <a:pathLst>
                <a:path w="144144" h="725170">
                  <a:moveTo>
                    <a:pt x="0" y="725106"/>
                  </a:moveTo>
                  <a:lnTo>
                    <a:pt x="144005" y="725106"/>
                  </a:lnTo>
                  <a:lnTo>
                    <a:pt x="144005" y="0"/>
                  </a:lnTo>
                  <a:lnTo>
                    <a:pt x="0" y="0"/>
                  </a:lnTo>
                  <a:lnTo>
                    <a:pt x="0" y="725106"/>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5">
              <a:extLst>
                <a:ext uri="{FF2B5EF4-FFF2-40B4-BE49-F238E27FC236}">
                  <a16:creationId xmlns:a16="http://schemas.microsoft.com/office/drawing/2014/main" id="{D43F6419-6BCC-442A-8189-2EABC02C594B}"/>
                </a:ext>
              </a:extLst>
            </p:cNvPr>
            <p:cNvSpPr/>
            <p:nvPr/>
          </p:nvSpPr>
          <p:spPr>
            <a:xfrm>
              <a:off x="3329699" y="4109641"/>
              <a:ext cx="144145" cy="473075"/>
            </a:xfrm>
            <a:custGeom>
              <a:avLst/>
              <a:gdLst/>
              <a:ahLst/>
              <a:cxnLst/>
              <a:rect l="l" t="t" r="r" b="b"/>
              <a:pathLst>
                <a:path w="144144" h="473075">
                  <a:moveTo>
                    <a:pt x="0" y="472528"/>
                  </a:moveTo>
                  <a:lnTo>
                    <a:pt x="144005" y="472528"/>
                  </a:lnTo>
                  <a:lnTo>
                    <a:pt x="144005" y="0"/>
                  </a:lnTo>
                  <a:lnTo>
                    <a:pt x="0" y="0"/>
                  </a:lnTo>
                  <a:lnTo>
                    <a:pt x="0" y="472528"/>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object 26">
              <a:extLst>
                <a:ext uri="{FF2B5EF4-FFF2-40B4-BE49-F238E27FC236}">
                  <a16:creationId xmlns:a16="http://schemas.microsoft.com/office/drawing/2014/main" id="{E88DBBDF-4123-45D4-B608-F42F2A6B6FF1}"/>
                </a:ext>
              </a:extLst>
            </p:cNvPr>
            <p:cNvSpPr/>
            <p:nvPr/>
          </p:nvSpPr>
          <p:spPr>
            <a:xfrm>
              <a:off x="3329699" y="3953164"/>
              <a:ext cx="144145" cy="156845"/>
            </a:xfrm>
            <a:custGeom>
              <a:avLst/>
              <a:gdLst/>
              <a:ahLst/>
              <a:cxnLst/>
              <a:rect l="l" t="t" r="r" b="b"/>
              <a:pathLst>
                <a:path w="144144" h="156845">
                  <a:moveTo>
                    <a:pt x="0" y="156527"/>
                  </a:moveTo>
                  <a:lnTo>
                    <a:pt x="144005" y="156527"/>
                  </a:lnTo>
                  <a:lnTo>
                    <a:pt x="144005" y="0"/>
                  </a:lnTo>
                  <a:lnTo>
                    <a:pt x="0" y="0"/>
                  </a:lnTo>
                  <a:lnTo>
                    <a:pt x="0" y="156527"/>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7">
              <a:extLst>
                <a:ext uri="{FF2B5EF4-FFF2-40B4-BE49-F238E27FC236}">
                  <a16:creationId xmlns:a16="http://schemas.microsoft.com/office/drawing/2014/main" id="{BC0F5E29-8588-41F1-A784-7D879FD2E2EE}"/>
                </a:ext>
              </a:extLst>
            </p:cNvPr>
            <p:cNvSpPr/>
            <p:nvPr/>
          </p:nvSpPr>
          <p:spPr>
            <a:xfrm>
              <a:off x="3329699" y="3567161"/>
              <a:ext cx="144145" cy="386080"/>
            </a:xfrm>
            <a:custGeom>
              <a:avLst/>
              <a:gdLst/>
              <a:ahLst/>
              <a:cxnLst/>
              <a:rect l="l" t="t" r="r" b="b"/>
              <a:pathLst>
                <a:path w="144144" h="386079">
                  <a:moveTo>
                    <a:pt x="0" y="386041"/>
                  </a:moveTo>
                  <a:lnTo>
                    <a:pt x="144005" y="386041"/>
                  </a:lnTo>
                  <a:lnTo>
                    <a:pt x="144005" y="0"/>
                  </a:lnTo>
                  <a:lnTo>
                    <a:pt x="0" y="0"/>
                  </a:lnTo>
                  <a:lnTo>
                    <a:pt x="0" y="386041"/>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object 28">
              <a:extLst>
                <a:ext uri="{FF2B5EF4-FFF2-40B4-BE49-F238E27FC236}">
                  <a16:creationId xmlns:a16="http://schemas.microsoft.com/office/drawing/2014/main" id="{256C8985-30BC-4D2B-87D4-2919CDBEB13F}"/>
                </a:ext>
              </a:extLst>
            </p:cNvPr>
            <p:cNvSpPr txBox="1"/>
            <p:nvPr/>
          </p:nvSpPr>
          <p:spPr>
            <a:xfrm>
              <a:off x="3333059"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2009</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7" name="object 29">
              <a:extLst>
                <a:ext uri="{FF2B5EF4-FFF2-40B4-BE49-F238E27FC236}">
                  <a16:creationId xmlns:a16="http://schemas.microsoft.com/office/drawing/2014/main" id="{D43F0234-0BFD-4FD0-A109-6A46425ACB29}"/>
                </a:ext>
              </a:extLst>
            </p:cNvPr>
            <p:cNvSpPr/>
            <p:nvPr/>
          </p:nvSpPr>
          <p:spPr>
            <a:xfrm>
              <a:off x="3748608" y="4459679"/>
              <a:ext cx="144145" cy="847725"/>
            </a:xfrm>
            <a:custGeom>
              <a:avLst/>
              <a:gdLst/>
              <a:ahLst/>
              <a:cxnLst/>
              <a:rect l="l" t="t" r="r" b="b"/>
              <a:pathLst>
                <a:path w="144144" h="847725">
                  <a:moveTo>
                    <a:pt x="0" y="847597"/>
                  </a:moveTo>
                  <a:lnTo>
                    <a:pt x="143992" y="847597"/>
                  </a:lnTo>
                  <a:lnTo>
                    <a:pt x="143992" y="0"/>
                  </a:lnTo>
                  <a:lnTo>
                    <a:pt x="0" y="0"/>
                  </a:lnTo>
                  <a:lnTo>
                    <a:pt x="0" y="847597"/>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object 30">
              <a:extLst>
                <a:ext uri="{FF2B5EF4-FFF2-40B4-BE49-F238E27FC236}">
                  <a16:creationId xmlns:a16="http://schemas.microsoft.com/office/drawing/2014/main" id="{85026D94-6137-47FB-8F37-D0206E88F9B0}"/>
                </a:ext>
              </a:extLst>
            </p:cNvPr>
            <p:cNvSpPr/>
            <p:nvPr/>
          </p:nvSpPr>
          <p:spPr>
            <a:xfrm>
              <a:off x="3748608" y="4074449"/>
              <a:ext cx="144145" cy="385445"/>
            </a:xfrm>
            <a:custGeom>
              <a:avLst/>
              <a:gdLst/>
              <a:ahLst/>
              <a:cxnLst/>
              <a:rect l="l" t="t" r="r" b="b"/>
              <a:pathLst>
                <a:path w="144144" h="385445">
                  <a:moveTo>
                    <a:pt x="0" y="385216"/>
                  </a:moveTo>
                  <a:lnTo>
                    <a:pt x="143992" y="385216"/>
                  </a:lnTo>
                  <a:lnTo>
                    <a:pt x="143992" y="0"/>
                  </a:lnTo>
                  <a:lnTo>
                    <a:pt x="0" y="0"/>
                  </a:lnTo>
                  <a:lnTo>
                    <a:pt x="0" y="385216"/>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1">
              <a:extLst>
                <a:ext uri="{FF2B5EF4-FFF2-40B4-BE49-F238E27FC236}">
                  <a16:creationId xmlns:a16="http://schemas.microsoft.com/office/drawing/2014/main" id="{BC155CD1-80E2-489C-A26C-51A5C3CB20BD}"/>
                </a:ext>
              </a:extLst>
            </p:cNvPr>
            <p:cNvSpPr/>
            <p:nvPr/>
          </p:nvSpPr>
          <p:spPr>
            <a:xfrm>
              <a:off x="3748608" y="3882451"/>
              <a:ext cx="144145" cy="191770"/>
            </a:xfrm>
            <a:custGeom>
              <a:avLst/>
              <a:gdLst/>
              <a:ahLst/>
              <a:cxnLst/>
              <a:rect l="l" t="t" r="r" b="b"/>
              <a:pathLst>
                <a:path w="144144" h="191770">
                  <a:moveTo>
                    <a:pt x="0" y="191693"/>
                  </a:moveTo>
                  <a:lnTo>
                    <a:pt x="143992" y="191693"/>
                  </a:lnTo>
                  <a:lnTo>
                    <a:pt x="143992" y="0"/>
                  </a:lnTo>
                  <a:lnTo>
                    <a:pt x="0" y="0"/>
                  </a:lnTo>
                  <a:lnTo>
                    <a:pt x="0" y="191693"/>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object 32">
              <a:extLst>
                <a:ext uri="{FF2B5EF4-FFF2-40B4-BE49-F238E27FC236}">
                  <a16:creationId xmlns:a16="http://schemas.microsoft.com/office/drawing/2014/main" id="{7C65E7DE-3070-428D-8706-A2CD76E6EE60}"/>
                </a:ext>
              </a:extLst>
            </p:cNvPr>
            <p:cNvSpPr/>
            <p:nvPr/>
          </p:nvSpPr>
          <p:spPr>
            <a:xfrm>
              <a:off x="3748608" y="3567148"/>
              <a:ext cx="144145" cy="315595"/>
            </a:xfrm>
            <a:custGeom>
              <a:avLst/>
              <a:gdLst/>
              <a:ahLst/>
              <a:cxnLst/>
              <a:rect l="l" t="t" r="r" b="b"/>
              <a:pathLst>
                <a:path w="144144" h="315595">
                  <a:moveTo>
                    <a:pt x="0" y="315010"/>
                  </a:moveTo>
                  <a:lnTo>
                    <a:pt x="143992" y="315010"/>
                  </a:lnTo>
                  <a:lnTo>
                    <a:pt x="143992" y="0"/>
                  </a:lnTo>
                  <a:lnTo>
                    <a:pt x="0" y="0"/>
                  </a:lnTo>
                  <a:lnTo>
                    <a:pt x="0" y="31501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3">
              <a:extLst>
                <a:ext uri="{FF2B5EF4-FFF2-40B4-BE49-F238E27FC236}">
                  <a16:creationId xmlns:a16="http://schemas.microsoft.com/office/drawing/2014/main" id="{90A668EC-7877-4130-B3A7-9A0FEE47927F}"/>
                </a:ext>
              </a:extLst>
            </p:cNvPr>
            <p:cNvSpPr txBox="1"/>
            <p:nvPr/>
          </p:nvSpPr>
          <p:spPr>
            <a:xfrm>
              <a:off x="3754007"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2" name="object 34">
              <a:extLst>
                <a:ext uri="{FF2B5EF4-FFF2-40B4-BE49-F238E27FC236}">
                  <a16:creationId xmlns:a16="http://schemas.microsoft.com/office/drawing/2014/main" id="{53E47CDC-B788-40E6-B8FA-4435CC132531}"/>
                </a:ext>
              </a:extLst>
            </p:cNvPr>
            <p:cNvSpPr/>
            <p:nvPr/>
          </p:nvSpPr>
          <p:spPr>
            <a:xfrm>
              <a:off x="4167531" y="4282374"/>
              <a:ext cx="144145" cy="1025525"/>
            </a:xfrm>
            <a:custGeom>
              <a:avLst/>
              <a:gdLst/>
              <a:ahLst/>
              <a:cxnLst/>
              <a:rect l="l" t="t" r="r" b="b"/>
              <a:pathLst>
                <a:path w="144145" h="1025525">
                  <a:moveTo>
                    <a:pt x="0" y="1024902"/>
                  </a:moveTo>
                  <a:lnTo>
                    <a:pt x="143992" y="1024902"/>
                  </a:lnTo>
                  <a:lnTo>
                    <a:pt x="143992" y="0"/>
                  </a:lnTo>
                  <a:lnTo>
                    <a:pt x="0" y="0"/>
                  </a:lnTo>
                  <a:lnTo>
                    <a:pt x="0" y="102490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35">
              <a:extLst>
                <a:ext uri="{FF2B5EF4-FFF2-40B4-BE49-F238E27FC236}">
                  <a16:creationId xmlns:a16="http://schemas.microsoft.com/office/drawing/2014/main" id="{9C53A850-B5D3-4FE7-B7B6-37F9E0FCECB1}"/>
                </a:ext>
              </a:extLst>
            </p:cNvPr>
            <p:cNvSpPr/>
            <p:nvPr/>
          </p:nvSpPr>
          <p:spPr>
            <a:xfrm>
              <a:off x="4167531" y="3812220"/>
              <a:ext cx="144145" cy="470534"/>
            </a:xfrm>
            <a:custGeom>
              <a:avLst/>
              <a:gdLst/>
              <a:ahLst/>
              <a:cxnLst/>
              <a:rect l="l" t="t" r="r" b="b"/>
              <a:pathLst>
                <a:path w="144145" h="470535">
                  <a:moveTo>
                    <a:pt x="0" y="470141"/>
                  </a:moveTo>
                  <a:lnTo>
                    <a:pt x="143992" y="470141"/>
                  </a:lnTo>
                  <a:lnTo>
                    <a:pt x="143992" y="0"/>
                  </a:lnTo>
                  <a:lnTo>
                    <a:pt x="0" y="0"/>
                  </a:lnTo>
                  <a:lnTo>
                    <a:pt x="0" y="470141"/>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object 36">
              <a:extLst>
                <a:ext uri="{FF2B5EF4-FFF2-40B4-BE49-F238E27FC236}">
                  <a16:creationId xmlns:a16="http://schemas.microsoft.com/office/drawing/2014/main" id="{A2B75BD9-BEA0-4611-927C-1B148A799AD3}"/>
                </a:ext>
              </a:extLst>
            </p:cNvPr>
            <p:cNvSpPr/>
            <p:nvPr/>
          </p:nvSpPr>
          <p:spPr>
            <a:xfrm>
              <a:off x="4167531" y="3637150"/>
              <a:ext cx="144145" cy="175260"/>
            </a:xfrm>
            <a:custGeom>
              <a:avLst/>
              <a:gdLst/>
              <a:ahLst/>
              <a:cxnLst/>
              <a:rect l="l" t="t" r="r" b="b"/>
              <a:pathLst>
                <a:path w="144145" h="175260">
                  <a:moveTo>
                    <a:pt x="0" y="174929"/>
                  </a:moveTo>
                  <a:lnTo>
                    <a:pt x="143992" y="174929"/>
                  </a:lnTo>
                  <a:lnTo>
                    <a:pt x="143992" y="0"/>
                  </a:lnTo>
                  <a:lnTo>
                    <a:pt x="0" y="0"/>
                  </a:lnTo>
                  <a:lnTo>
                    <a:pt x="0" y="174929"/>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37">
              <a:extLst>
                <a:ext uri="{FF2B5EF4-FFF2-40B4-BE49-F238E27FC236}">
                  <a16:creationId xmlns:a16="http://schemas.microsoft.com/office/drawing/2014/main" id="{DF065FB3-EF22-42A8-8D13-5A3B60DFCB22}"/>
                </a:ext>
              </a:extLst>
            </p:cNvPr>
            <p:cNvSpPr/>
            <p:nvPr/>
          </p:nvSpPr>
          <p:spPr>
            <a:xfrm>
              <a:off x="4167531" y="3322139"/>
              <a:ext cx="144145" cy="315595"/>
            </a:xfrm>
            <a:custGeom>
              <a:avLst/>
              <a:gdLst/>
              <a:ahLst/>
              <a:cxnLst/>
              <a:rect l="l" t="t" r="r" b="b"/>
              <a:pathLst>
                <a:path w="144145" h="315594">
                  <a:moveTo>
                    <a:pt x="0" y="315201"/>
                  </a:moveTo>
                  <a:lnTo>
                    <a:pt x="143992" y="315201"/>
                  </a:lnTo>
                  <a:lnTo>
                    <a:pt x="143992" y="0"/>
                  </a:lnTo>
                  <a:lnTo>
                    <a:pt x="0" y="0"/>
                  </a:lnTo>
                  <a:lnTo>
                    <a:pt x="0" y="315201"/>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38">
              <a:extLst>
                <a:ext uri="{FF2B5EF4-FFF2-40B4-BE49-F238E27FC236}">
                  <a16:creationId xmlns:a16="http://schemas.microsoft.com/office/drawing/2014/main" id="{1880E95E-5AE1-4E31-8829-7242CFCCF76F}"/>
                </a:ext>
              </a:extLst>
            </p:cNvPr>
            <p:cNvSpPr txBox="1"/>
            <p:nvPr/>
          </p:nvSpPr>
          <p:spPr>
            <a:xfrm>
              <a:off x="4174956"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2011</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7" name="object 39">
              <a:extLst>
                <a:ext uri="{FF2B5EF4-FFF2-40B4-BE49-F238E27FC236}">
                  <a16:creationId xmlns:a16="http://schemas.microsoft.com/office/drawing/2014/main" id="{BE637373-B106-4A26-A914-F6D49E5BB142}"/>
                </a:ext>
              </a:extLst>
            </p:cNvPr>
            <p:cNvSpPr/>
            <p:nvPr/>
          </p:nvSpPr>
          <p:spPr>
            <a:xfrm>
              <a:off x="4586440" y="4214683"/>
              <a:ext cx="144145" cy="1092835"/>
            </a:xfrm>
            <a:custGeom>
              <a:avLst/>
              <a:gdLst/>
              <a:ahLst/>
              <a:cxnLst/>
              <a:rect l="l" t="t" r="r" b="b"/>
              <a:pathLst>
                <a:path w="144145" h="1092835">
                  <a:moveTo>
                    <a:pt x="0" y="1092593"/>
                  </a:moveTo>
                  <a:lnTo>
                    <a:pt x="144005" y="1092593"/>
                  </a:lnTo>
                  <a:lnTo>
                    <a:pt x="144005" y="0"/>
                  </a:lnTo>
                  <a:lnTo>
                    <a:pt x="0" y="0"/>
                  </a:lnTo>
                  <a:lnTo>
                    <a:pt x="0" y="1092593"/>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40">
              <a:extLst>
                <a:ext uri="{FF2B5EF4-FFF2-40B4-BE49-F238E27FC236}">
                  <a16:creationId xmlns:a16="http://schemas.microsoft.com/office/drawing/2014/main" id="{E8E46CF1-E212-4CDC-98FF-4736D38173BE}"/>
                </a:ext>
              </a:extLst>
            </p:cNvPr>
            <p:cNvSpPr/>
            <p:nvPr/>
          </p:nvSpPr>
          <p:spPr>
            <a:xfrm>
              <a:off x="4586440" y="3707153"/>
              <a:ext cx="144145" cy="508000"/>
            </a:xfrm>
            <a:custGeom>
              <a:avLst/>
              <a:gdLst/>
              <a:ahLst/>
              <a:cxnLst/>
              <a:rect l="l" t="t" r="r" b="b"/>
              <a:pathLst>
                <a:path w="144145" h="508000">
                  <a:moveTo>
                    <a:pt x="0" y="507542"/>
                  </a:moveTo>
                  <a:lnTo>
                    <a:pt x="144005" y="507542"/>
                  </a:lnTo>
                  <a:lnTo>
                    <a:pt x="144005" y="0"/>
                  </a:lnTo>
                  <a:lnTo>
                    <a:pt x="0" y="0"/>
                  </a:lnTo>
                  <a:lnTo>
                    <a:pt x="0" y="507542"/>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1">
              <a:extLst>
                <a:ext uri="{FF2B5EF4-FFF2-40B4-BE49-F238E27FC236}">
                  <a16:creationId xmlns:a16="http://schemas.microsoft.com/office/drawing/2014/main" id="{5EE86E5C-E106-4CD1-A48D-C8F06256E5F1}"/>
                </a:ext>
              </a:extLst>
            </p:cNvPr>
            <p:cNvSpPr/>
            <p:nvPr/>
          </p:nvSpPr>
          <p:spPr>
            <a:xfrm>
              <a:off x="4586440" y="3497374"/>
              <a:ext cx="144145" cy="210185"/>
            </a:xfrm>
            <a:custGeom>
              <a:avLst/>
              <a:gdLst/>
              <a:ahLst/>
              <a:cxnLst/>
              <a:rect l="l" t="t" r="r" b="b"/>
              <a:pathLst>
                <a:path w="144145" h="210185">
                  <a:moveTo>
                    <a:pt x="0" y="209791"/>
                  </a:moveTo>
                  <a:lnTo>
                    <a:pt x="144005" y="209791"/>
                  </a:lnTo>
                  <a:lnTo>
                    <a:pt x="144005" y="0"/>
                  </a:lnTo>
                  <a:lnTo>
                    <a:pt x="0" y="0"/>
                  </a:lnTo>
                  <a:lnTo>
                    <a:pt x="0" y="209791"/>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object 42">
              <a:extLst>
                <a:ext uri="{FF2B5EF4-FFF2-40B4-BE49-F238E27FC236}">
                  <a16:creationId xmlns:a16="http://schemas.microsoft.com/office/drawing/2014/main" id="{78D361A9-9B4A-45FA-96B3-2B3321A009BA}"/>
                </a:ext>
              </a:extLst>
            </p:cNvPr>
            <p:cNvSpPr/>
            <p:nvPr/>
          </p:nvSpPr>
          <p:spPr>
            <a:xfrm>
              <a:off x="4586440" y="3164634"/>
              <a:ext cx="144145" cy="332740"/>
            </a:xfrm>
            <a:custGeom>
              <a:avLst/>
              <a:gdLst/>
              <a:ahLst/>
              <a:cxnLst/>
              <a:rect l="l" t="t" r="r" b="b"/>
              <a:pathLst>
                <a:path w="144145" h="332739">
                  <a:moveTo>
                    <a:pt x="0" y="332511"/>
                  </a:moveTo>
                  <a:lnTo>
                    <a:pt x="144005" y="332511"/>
                  </a:lnTo>
                  <a:lnTo>
                    <a:pt x="144005" y="0"/>
                  </a:lnTo>
                  <a:lnTo>
                    <a:pt x="0" y="0"/>
                  </a:lnTo>
                  <a:lnTo>
                    <a:pt x="0" y="332511"/>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43">
              <a:extLst>
                <a:ext uri="{FF2B5EF4-FFF2-40B4-BE49-F238E27FC236}">
                  <a16:creationId xmlns:a16="http://schemas.microsoft.com/office/drawing/2014/main" id="{3E53AECA-B24E-40BF-8748-EE5C1B9A383A}"/>
                </a:ext>
              </a:extLst>
            </p:cNvPr>
            <p:cNvSpPr txBox="1"/>
            <p:nvPr/>
          </p:nvSpPr>
          <p:spPr>
            <a:xfrm>
              <a:off x="4595916"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2012</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44">
              <a:extLst>
                <a:ext uri="{FF2B5EF4-FFF2-40B4-BE49-F238E27FC236}">
                  <a16:creationId xmlns:a16="http://schemas.microsoft.com/office/drawing/2014/main" id="{40BAD403-76CA-4D8B-A9B5-2A1BF6AB3255}"/>
                </a:ext>
              </a:extLst>
            </p:cNvPr>
            <p:cNvSpPr/>
            <p:nvPr/>
          </p:nvSpPr>
          <p:spPr>
            <a:xfrm>
              <a:off x="5005350" y="4181104"/>
              <a:ext cx="144145" cy="1126490"/>
            </a:xfrm>
            <a:custGeom>
              <a:avLst/>
              <a:gdLst/>
              <a:ahLst/>
              <a:cxnLst/>
              <a:rect l="l" t="t" r="r" b="b"/>
              <a:pathLst>
                <a:path w="144145" h="1126489">
                  <a:moveTo>
                    <a:pt x="0" y="1126172"/>
                  </a:moveTo>
                  <a:lnTo>
                    <a:pt x="144005" y="1126172"/>
                  </a:lnTo>
                  <a:lnTo>
                    <a:pt x="144005" y="0"/>
                  </a:lnTo>
                  <a:lnTo>
                    <a:pt x="0" y="0"/>
                  </a:lnTo>
                  <a:lnTo>
                    <a:pt x="0" y="112617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bject 45">
              <a:extLst>
                <a:ext uri="{FF2B5EF4-FFF2-40B4-BE49-F238E27FC236}">
                  <a16:creationId xmlns:a16="http://schemas.microsoft.com/office/drawing/2014/main" id="{F5D5B7E5-9F64-4871-BEBB-41E2A14747A3}"/>
                </a:ext>
              </a:extLst>
            </p:cNvPr>
            <p:cNvSpPr/>
            <p:nvPr/>
          </p:nvSpPr>
          <p:spPr>
            <a:xfrm>
              <a:off x="5005350" y="3619650"/>
              <a:ext cx="144145" cy="561975"/>
            </a:xfrm>
            <a:custGeom>
              <a:avLst/>
              <a:gdLst/>
              <a:ahLst/>
              <a:cxnLst/>
              <a:rect l="l" t="t" r="r" b="b"/>
              <a:pathLst>
                <a:path w="144145" h="561975">
                  <a:moveTo>
                    <a:pt x="0" y="561441"/>
                  </a:moveTo>
                  <a:lnTo>
                    <a:pt x="144005" y="561441"/>
                  </a:lnTo>
                  <a:lnTo>
                    <a:pt x="144005" y="0"/>
                  </a:lnTo>
                  <a:lnTo>
                    <a:pt x="0" y="0"/>
                  </a:lnTo>
                  <a:lnTo>
                    <a:pt x="0" y="561441"/>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object 46">
              <a:extLst>
                <a:ext uri="{FF2B5EF4-FFF2-40B4-BE49-F238E27FC236}">
                  <a16:creationId xmlns:a16="http://schemas.microsoft.com/office/drawing/2014/main" id="{CFA5B7B7-268C-47E1-912A-367585522D46}"/>
                </a:ext>
              </a:extLst>
            </p:cNvPr>
            <p:cNvSpPr/>
            <p:nvPr/>
          </p:nvSpPr>
          <p:spPr>
            <a:xfrm>
              <a:off x="5005350" y="3392142"/>
              <a:ext cx="144145" cy="227965"/>
            </a:xfrm>
            <a:custGeom>
              <a:avLst/>
              <a:gdLst/>
              <a:ahLst/>
              <a:cxnLst/>
              <a:rect l="l" t="t" r="r" b="b"/>
              <a:pathLst>
                <a:path w="144145" h="227964">
                  <a:moveTo>
                    <a:pt x="0" y="227507"/>
                  </a:moveTo>
                  <a:lnTo>
                    <a:pt x="144005" y="227507"/>
                  </a:lnTo>
                  <a:lnTo>
                    <a:pt x="144005" y="0"/>
                  </a:lnTo>
                  <a:lnTo>
                    <a:pt x="0" y="0"/>
                  </a:lnTo>
                  <a:lnTo>
                    <a:pt x="0" y="227507"/>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bject 47">
              <a:extLst>
                <a:ext uri="{FF2B5EF4-FFF2-40B4-BE49-F238E27FC236}">
                  <a16:creationId xmlns:a16="http://schemas.microsoft.com/office/drawing/2014/main" id="{C3493CA8-DFEE-4562-9A6E-FC51F396E6E9}"/>
                </a:ext>
              </a:extLst>
            </p:cNvPr>
            <p:cNvSpPr/>
            <p:nvPr/>
          </p:nvSpPr>
          <p:spPr>
            <a:xfrm>
              <a:off x="5005350" y="3077131"/>
              <a:ext cx="144145" cy="315595"/>
            </a:xfrm>
            <a:custGeom>
              <a:avLst/>
              <a:gdLst/>
              <a:ahLst/>
              <a:cxnLst/>
              <a:rect l="l" t="t" r="r" b="b"/>
              <a:pathLst>
                <a:path w="144145" h="315594">
                  <a:moveTo>
                    <a:pt x="0" y="315010"/>
                  </a:moveTo>
                  <a:lnTo>
                    <a:pt x="144005" y="315010"/>
                  </a:lnTo>
                  <a:lnTo>
                    <a:pt x="144005" y="0"/>
                  </a:lnTo>
                  <a:lnTo>
                    <a:pt x="0" y="0"/>
                  </a:lnTo>
                  <a:lnTo>
                    <a:pt x="0" y="31501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object 48">
              <a:extLst>
                <a:ext uri="{FF2B5EF4-FFF2-40B4-BE49-F238E27FC236}">
                  <a16:creationId xmlns:a16="http://schemas.microsoft.com/office/drawing/2014/main" id="{712711D2-8BFF-4571-916F-987C2AA74F58}"/>
                </a:ext>
              </a:extLst>
            </p:cNvPr>
            <p:cNvSpPr txBox="1"/>
            <p:nvPr/>
          </p:nvSpPr>
          <p:spPr>
            <a:xfrm>
              <a:off x="5016863"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2013</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49">
              <a:extLst>
                <a:ext uri="{FF2B5EF4-FFF2-40B4-BE49-F238E27FC236}">
                  <a16:creationId xmlns:a16="http://schemas.microsoft.com/office/drawing/2014/main" id="{604178D0-E5B4-41A7-B3B0-9A14DB15B290}"/>
                </a:ext>
              </a:extLst>
            </p:cNvPr>
            <p:cNvSpPr/>
            <p:nvPr/>
          </p:nvSpPr>
          <p:spPr>
            <a:xfrm>
              <a:off x="5424259" y="4108472"/>
              <a:ext cx="144145" cy="1198880"/>
            </a:xfrm>
            <a:custGeom>
              <a:avLst/>
              <a:gdLst/>
              <a:ahLst/>
              <a:cxnLst/>
              <a:rect l="l" t="t" r="r" b="b"/>
              <a:pathLst>
                <a:path w="144145" h="1198879">
                  <a:moveTo>
                    <a:pt x="0" y="1198803"/>
                  </a:moveTo>
                  <a:lnTo>
                    <a:pt x="144005" y="1198803"/>
                  </a:lnTo>
                  <a:lnTo>
                    <a:pt x="144005" y="0"/>
                  </a:lnTo>
                  <a:lnTo>
                    <a:pt x="0" y="0"/>
                  </a:lnTo>
                  <a:lnTo>
                    <a:pt x="0" y="1198803"/>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50">
              <a:extLst>
                <a:ext uri="{FF2B5EF4-FFF2-40B4-BE49-F238E27FC236}">
                  <a16:creationId xmlns:a16="http://schemas.microsoft.com/office/drawing/2014/main" id="{E48FBC01-8BFD-4B40-AF5F-9606F9DCD77C}"/>
                </a:ext>
              </a:extLst>
            </p:cNvPr>
            <p:cNvSpPr/>
            <p:nvPr/>
          </p:nvSpPr>
          <p:spPr>
            <a:xfrm>
              <a:off x="5424259" y="3567148"/>
              <a:ext cx="144145" cy="541655"/>
            </a:xfrm>
            <a:custGeom>
              <a:avLst/>
              <a:gdLst/>
              <a:ahLst/>
              <a:cxnLst/>
              <a:rect l="l" t="t" r="r" b="b"/>
              <a:pathLst>
                <a:path w="144145" h="541654">
                  <a:moveTo>
                    <a:pt x="0" y="541324"/>
                  </a:moveTo>
                  <a:lnTo>
                    <a:pt x="144005" y="541324"/>
                  </a:lnTo>
                  <a:lnTo>
                    <a:pt x="144005" y="0"/>
                  </a:lnTo>
                  <a:lnTo>
                    <a:pt x="0" y="0"/>
                  </a:lnTo>
                  <a:lnTo>
                    <a:pt x="0" y="541324"/>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51">
              <a:extLst>
                <a:ext uri="{FF2B5EF4-FFF2-40B4-BE49-F238E27FC236}">
                  <a16:creationId xmlns:a16="http://schemas.microsoft.com/office/drawing/2014/main" id="{7C96752E-9A6D-4DD6-9592-CBCC22ACDFEA}"/>
                </a:ext>
              </a:extLst>
            </p:cNvPr>
            <p:cNvSpPr/>
            <p:nvPr/>
          </p:nvSpPr>
          <p:spPr>
            <a:xfrm>
              <a:off x="5424259" y="3409871"/>
              <a:ext cx="144145" cy="157480"/>
            </a:xfrm>
            <a:custGeom>
              <a:avLst/>
              <a:gdLst/>
              <a:ahLst/>
              <a:cxnLst/>
              <a:rect l="l" t="t" r="r" b="b"/>
              <a:pathLst>
                <a:path w="144145" h="157480">
                  <a:moveTo>
                    <a:pt x="0" y="157276"/>
                  </a:moveTo>
                  <a:lnTo>
                    <a:pt x="144005" y="157276"/>
                  </a:lnTo>
                  <a:lnTo>
                    <a:pt x="144005" y="0"/>
                  </a:lnTo>
                  <a:lnTo>
                    <a:pt x="0" y="0"/>
                  </a:lnTo>
                  <a:lnTo>
                    <a:pt x="0" y="157276"/>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52">
              <a:extLst>
                <a:ext uri="{FF2B5EF4-FFF2-40B4-BE49-F238E27FC236}">
                  <a16:creationId xmlns:a16="http://schemas.microsoft.com/office/drawing/2014/main" id="{0F2EE774-BD94-4507-B1D7-206496E23F0F}"/>
                </a:ext>
              </a:extLst>
            </p:cNvPr>
            <p:cNvSpPr/>
            <p:nvPr/>
          </p:nvSpPr>
          <p:spPr>
            <a:xfrm>
              <a:off x="5424259" y="3112145"/>
              <a:ext cx="144145" cy="297815"/>
            </a:xfrm>
            <a:custGeom>
              <a:avLst/>
              <a:gdLst/>
              <a:ahLst/>
              <a:cxnLst/>
              <a:rect l="l" t="t" r="r" b="b"/>
              <a:pathLst>
                <a:path w="144145" h="297814">
                  <a:moveTo>
                    <a:pt x="0" y="297497"/>
                  </a:moveTo>
                  <a:lnTo>
                    <a:pt x="144005" y="297497"/>
                  </a:lnTo>
                  <a:lnTo>
                    <a:pt x="144005" y="0"/>
                  </a:lnTo>
                  <a:lnTo>
                    <a:pt x="0" y="0"/>
                  </a:lnTo>
                  <a:lnTo>
                    <a:pt x="0" y="297497"/>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53">
              <a:extLst>
                <a:ext uri="{FF2B5EF4-FFF2-40B4-BE49-F238E27FC236}">
                  <a16:creationId xmlns:a16="http://schemas.microsoft.com/office/drawing/2014/main" id="{5986B2DC-8EE3-49F4-8450-07CF8B0E024D}"/>
                </a:ext>
              </a:extLst>
            </p:cNvPr>
            <p:cNvSpPr txBox="1"/>
            <p:nvPr/>
          </p:nvSpPr>
          <p:spPr>
            <a:xfrm>
              <a:off x="5437812"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2014</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 name="object 54">
              <a:extLst>
                <a:ext uri="{FF2B5EF4-FFF2-40B4-BE49-F238E27FC236}">
                  <a16:creationId xmlns:a16="http://schemas.microsoft.com/office/drawing/2014/main" id="{0DE7266C-F449-4006-A8DB-C4698F374E93}"/>
                </a:ext>
              </a:extLst>
            </p:cNvPr>
            <p:cNvSpPr/>
            <p:nvPr/>
          </p:nvSpPr>
          <p:spPr>
            <a:xfrm>
              <a:off x="5843181" y="4081548"/>
              <a:ext cx="144145" cy="1226185"/>
            </a:xfrm>
            <a:custGeom>
              <a:avLst/>
              <a:gdLst/>
              <a:ahLst/>
              <a:cxnLst/>
              <a:rect l="l" t="t" r="r" b="b"/>
              <a:pathLst>
                <a:path w="144145" h="1226185">
                  <a:moveTo>
                    <a:pt x="0" y="1225727"/>
                  </a:moveTo>
                  <a:lnTo>
                    <a:pt x="144005" y="1225727"/>
                  </a:lnTo>
                  <a:lnTo>
                    <a:pt x="144005" y="0"/>
                  </a:lnTo>
                  <a:lnTo>
                    <a:pt x="0" y="0"/>
                  </a:lnTo>
                  <a:lnTo>
                    <a:pt x="0" y="1225727"/>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55">
              <a:extLst>
                <a:ext uri="{FF2B5EF4-FFF2-40B4-BE49-F238E27FC236}">
                  <a16:creationId xmlns:a16="http://schemas.microsoft.com/office/drawing/2014/main" id="{B38EA4CB-AE4B-41E3-9E58-A0BD7171ED47}"/>
                </a:ext>
              </a:extLst>
            </p:cNvPr>
            <p:cNvSpPr/>
            <p:nvPr/>
          </p:nvSpPr>
          <p:spPr>
            <a:xfrm>
              <a:off x="5843181" y="3584712"/>
              <a:ext cx="144145" cy="497205"/>
            </a:xfrm>
            <a:custGeom>
              <a:avLst/>
              <a:gdLst/>
              <a:ahLst/>
              <a:cxnLst/>
              <a:rect l="l" t="t" r="r" b="b"/>
              <a:pathLst>
                <a:path w="144145" h="497204">
                  <a:moveTo>
                    <a:pt x="0" y="496836"/>
                  </a:moveTo>
                  <a:lnTo>
                    <a:pt x="144005" y="496836"/>
                  </a:lnTo>
                  <a:lnTo>
                    <a:pt x="144005" y="0"/>
                  </a:lnTo>
                  <a:lnTo>
                    <a:pt x="0" y="0"/>
                  </a:lnTo>
                  <a:lnTo>
                    <a:pt x="0" y="496836"/>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56">
              <a:extLst>
                <a:ext uri="{FF2B5EF4-FFF2-40B4-BE49-F238E27FC236}">
                  <a16:creationId xmlns:a16="http://schemas.microsoft.com/office/drawing/2014/main" id="{4E262CFE-B4DF-4DE1-B744-8555E627C450}"/>
                </a:ext>
              </a:extLst>
            </p:cNvPr>
            <p:cNvSpPr/>
            <p:nvPr/>
          </p:nvSpPr>
          <p:spPr>
            <a:xfrm>
              <a:off x="5843181" y="3374768"/>
              <a:ext cx="144145" cy="210185"/>
            </a:xfrm>
            <a:custGeom>
              <a:avLst/>
              <a:gdLst/>
              <a:ahLst/>
              <a:cxnLst/>
              <a:rect l="l" t="t" r="r" b="b"/>
              <a:pathLst>
                <a:path w="144145" h="210185">
                  <a:moveTo>
                    <a:pt x="0" y="209829"/>
                  </a:moveTo>
                  <a:lnTo>
                    <a:pt x="144005" y="209829"/>
                  </a:lnTo>
                  <a:lnTo>
                    <a:pt x="144005" y="0"/>
                  </a:lnTo>
                  <a:lnTo>
                    <a:pt x="0" y="0"/>
                  </a:lnTo>
                  <a:lnTo>
                    <a:pt x="0" y="209829"/>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bject 57">
              <a:extLst>
                <a:ext uri="{FF2B5EF4-FFF2-40B4-BE49-F238E27FC236}">
                  <a16:creationId xmlns:a16="http://schemas.microsoft.com/office/drawing/2014/main" id="{F046DCA7-0462-4CA3-B758-2AFB30C27260}"/>
                </a:ext>
              </a:extLst>
            </p:cNvPr>
            <p:cNvSpPr/>
            <p:nvPr/>
          </p:nvSpPr>
          <p:spPr>
            <a:xfrm>
              <a:off x="5843181" y="3150093"/>
              <a:ext cx="144145" cy="224790"/>
            </a:xfrm>
            <a:custGeom>
              <a:avLst/>
              <a:gdLst/>
              <a:ahLst/>
              <a:cxnLst/>
              <a:rect l="l" t="t" r="r" b="b"/>
              <a:pathLst>
                <a:path w="144145" h="224789">
                  <a:moveTo>
                    <a:pt x="0" y="224548"/>
                  </a:moveTo>
                  <a:lnTo>
                    <a:pt x="144005" y="224548"/>
                  </a:lnTo>
                  <a:lnTo>
                    <a:pt x="144005" y="0"/>
                  </a:lnTo>
                  <a:lnTo>
                    <a:pt x="0" y="0"/>
                  </a:lnTo>
                  <a:lnTo>
                    <a:pt x="0" y="224548"/>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58">
              <a:extLst>
                <a:ext uri="{FF2B5EF4-FFF2-40B4-BE49-F238E27FC236}">
                  <a16:creationId xmlns:a16="http://schemas.microsoft.com/office/drawing/2014/main" id="{E94BEE91-78B7-41C9-8066-0EBD81E123F0}"/>
                </a:ext>
              </a:extLst>
            </p:cNvPr>
            <p:cNvSpPr txBox="1"/>
            <p:nvPr/>
          </p:nvSpPr>
          <p:spPr>
            <a:xfrm>
              <a:off x="5858760"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2015</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7" name="object 59">
              <a:extLst>
                <a:ext uri="{FF2B5EF4-FFF2-40B4-BE49-F238E27FC236}">
                  <a16:creationId xmlns:a16="http://schemas.microsoft.com/office/drawing/2014/main" id="{7B34E5D2-F6E2-48CE-880F-6E367328FDF0}"/>
                </a:ext>
              </a:extLst>
            </p:cNvPr>
            <p:cNvSpPr/>
            <p:nvPr/>
          </p:nvSpPr>
          <p:spPr>
            <a:xfrm>
              <a:off x="6262091" y="4057165"/>
              <a:ext cx="144145" cy="1250315"/>
            </a:xfrm>
            <a:custGeom>
              <a:avLst/>
              <a:gdLst/>
              <a:ahLst/>
              <a:cxnLst/>
              <a:rect l="l" t="t" r="r" b="b"/>
              <a:pathLst>
                <a:path w="144145" h="1250314">
                  <a:moveTo>
                    <a:pt x="0" y="1250111"/>
                  </a:moveTo>
                  <a:lnTo>
                    <a:pt x="144005" y="1250111"/>
                  </a:lnTo>
                  <a:lnTo>
                    <a:pt x="144005" y="0"/>
                  </a:lnTo>
                  <a:lnTo>
                    <a:pt x="0" y="0"/>
                  </a:lnTo>
                  <a:lnTo>
                    <a:pt x="0" y="125011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60">
              <a:extLst>
                <a:ext uri="{FF2B5EF4-FFF2-40B4-BE49-F238E27FC236}">
                  <a16:creationId xmlns:a16="http://schemas.microsoft.com/office/drawing/2014/main" id="{6DAC1F81-A2E4-4C4C-A5FC-99A1260128BC}"/>
                </a:ext>
              </a:extLst>
            </p:cNvPr>
            <p:cNvSpPr/>
            <p:nvPr/>
          </p:nvSpPr>
          <p:spPr>
            <a:xfrm>
              <a:off x="6262091" y="3567161"/>
              <a:ext cx="144145" cy="490220"/>
            </a:xfrm>
            <a:custGeom>
              <a:avLst/>
              <a:gdLst/>
              <a:ahLst/>
              <a:cxnLst/>
              <a:rect l="l" t="t" r="r" b="b"/>
              <a:pathLst>
                <a:path w="144145" h="490220">
                  <a:moveTo>
                    <a:pt x="0" y="490004"/>
                  </a:moveTo>
                  <a:lnTo>
                    <a:pt x="144005" y="490004"/>
                  </a:lnTo>
                  <a:lnTo>
                    <a:pt x="144005" y="0"/>
                  </a:lnTo>
                  <a:lnTo>
                    <a:pt x="0" y="0"/>
                  </a:lnTo>
                  <a:lnTo>
                    <a:pt x="0" y="490004"/>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1">
              <a:extLst>
                <a:ext uri="{FF2B5EF4-FFF2-40B4-BE49-F238E27FC236}">
                  <a16:creationId xmlns:a16="http://schemas.microsoft.com/office/drawing/2014/main" id="{940A8A96-85BC-4377-BE16-6E525A81B2D3}"/>
                </a:ext>
              </a:extLst>
            </p:cNvPr>
            <p:cNvSpPr/>
            <p:nvPr/>
          </p:nvSpPr>
          <p:spPr>
            <a:xfrm>
              <a:off x="6262091" y="3357141"/>
              <a:ext cx="144145" cy="210185"/>
            </a:xfrm>
            <a:custGeom>
              <a:avLst/>
              <a:gdLst/>
              <a:ahLst/>
              <a:cxnLst/>
              <a:rect l="l" t="t" r="r" b="b"/>
              <a:pathLst>
                <a:path w="144145" h="210185">
                  <a:moveTo>
                    <a:pt x="0" y="210007"/>
                  </a:moveTo>
                  <a:lnTo>
                    <a:pt x="144005" y="210007"/>
                  </a:lnTo>
                  <a:lnTo>
                    <a:pt x="144005" y="0"/>
                  </a:lnTo>
                  <a:lnTo>
                    <a:pt x="0" y="0"/>
                  </a:lnTo>
                  <a:lnTo>
                    <a:pt x="0" y="210007"/>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62">
              <a:extLst>
                <a:ext uri="{FF2B5EF4-FFF2-40B4-BE49-F238E27FC236}">
                  <a16:creationId xmlns:a16="http://schemas.microsoft.com/office/drawing/2014/main" id="{BEEE0702-E228-4B81-88D5-FA839B48F085}"/>
                </a:ext>
              </a:extLst>
            </p:cNvPr>
            <p:cNvSpPr/>
            <p:nvPr/>
          </p:nvSpPr>
          <p:spPr>
            <a:xfrm>
              <a:off x="6262091" y="3147146"/>
              <a:ext cx="144145" cy="210185"/>
            </a:xfrm>
            <a:custGeom>
              <a:avLst/>
              <a:gdLst/>
              <a:ahLst/>
              <a:cxnLst/>
              <a:rect l="l" t="t" r="r" b="b"/>
              <a:pathLst>
                <a:path w="144145" h="210185">
                  <a:moveTo>
                    <a:pt x="0" y="210007"/>
                  </a:moveTo>
                  <a:lnTo>
                    <a:pt x="144005" y="210007"/>
                  </a:lnTo>
                  <a:lnTo>
                    <a:pt x="144005" y="0"/>
                  </a:lnTo>
                  <a:lnTo>
                    <a:pt x="0" y="0"/>
                  </a:lnTo>
                  <a:lnTo>
                    <a:pt x="0" y="210007"/>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63">
              <a:extLst>
                <a:ext uri="{FF2B5EF4-FFF2-40B4-BE49-F238E27FC236}">
                  <a16:creationId xmlns:a16="http://schemas.microsoft.com/office/drawing/2014/main" id="{969BF739-0A8E-450C-A546-6D4B4B9B457C}"/>
                </a:ext>
              </a:extLst>
            </p:cNvPr>
            <p:cNvSpPr txBox="1"/>
            <p:nvPr/>
          </p:nvSpPr>
          <p:spPr>
            <a:xfrm>
              <a:off x="6279708"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2016</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64">
              <a:extLst>
                <a:ext uri="{FF2B5EF4-FFF2-40B4-BE49-F238E27FC236}">
                  <a16:creationId xmlns:a16="http://schemas.microsoft.com/office/drawing/2014/main" id="{B149AC89-2A49-4330-8E1D-CCC61A0079BC}"/>
                </a:ext>
              </a:extLst>
            </p:cNvPr>
            <p:cNvSpPr/>
            <p:nvPr/>
          </p:nvSpPr>
          <p:spPr>
            <a:xfrm>
              <a:off x="6681000" y="3987162"/>
              <a:ext cx="144145" cy="1320165"/>
            </a:xfrm>
            <a:custGeom>
              <a:avLst/>
              <a:gdLst/>
              <a:ahLst/>
              <a:cxnLst/>
              <a:rect l="l" t="t" r="r" b="b"/>
              <a:pathLst>
                <a:path w="144145" h="1320164">
                  <a:moveTo>
                    <a:pt x="0" y="1320114"/>
                  </a:moveTo>
                  <a:lnTo>
                    <a:pt x="143992" y="1320114"/>
                  </a:lnTo>
                  <a:lnTo>
                    <a:pt x="143992" y="0"/>
                  </a:lnTo>
                  <a:lnTo>
                    <a:pt x="0" y="0"/>
                  </a:lnTo>
                  <a:lnTo>
                    <a:pt x="0" y="132011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65">
              <a:extLst>
                <a:ext uri="{FF2B5EF4-FFF2-40B4-BE49-F238E27FC236}">
                  <a16:creationId xmlns:a16="http://schemas.microsoft.com/office/drawing/2014/main" id="{1A1F5032-F6D8-465D-B083-B590D08E0B54}"/>
                </a:ext>
              </a:extLst>
            </p:cNvPr>
            <p:cNvSpPr/>
            <p:nvPr/>
          </p:nvSpPr>
          <p:spPr>
            <a:xfrm>
              <a:off x="6681000" y="3394301"/>
              <a:ext cx="144145" cy="593090"/>
            </a:xfrm>
            <a:custGeom>
              <a:avLst/>
              <a:gdLst/>
              <a:ahLst/>
              <a:cxnLst/>
              <a:rect l="l" t="t" r="r" b="b"/>
              <a:pathLst>
                <a:path w="144145" h="593089">
                  <a:moveTo>
                    <a:pt x="0" y="592861"/>
                  </a:moveTo>
                  <a:lnTo>
                    <a:pt x="143992" y="592861"/>
                  </a:lnTo>
                  <a:lnTo>
                    <a:pt x="143992" y="0"/>
                  </a:lnTo>
                  <a:lnTo>
                    <a:pt x="0" y="0"/>
                  </a:lnTo>
                  <a:lnTo>
                    <a:pt x="0" y="592861"/>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6">
              <a:extLst>
                <a:ext uri="{FF2B5EF4-FFF2-40B4-BE49-F238E27FC236}">
                  <a16:creationId xmlns:a16="http://schemas.microsoft.com/office/drawing/2014/main" id="{DFAE9282-7CC2-45FA-AF42-AE17201F61E4}"/>
                </a:ext>
              </a:extLst>
            </p:cNvPr>
            <p:cNvSpPr/>
            <p:nvPr/>
          </p:nvSpPr>
          <p:spPr>
            <a:xfrm>
              <a:off x="6681000" y="3178185"/>
              <a:ext cx="144145" cy="216535"/>
            </a:xfrm>
            <a:custGeom>
              <a:avLst/>
              <a:gdLst/>
              <a:ahLst/>
              <a:cxnLst/>
              <a:rect l="l" t="t" r="r" b="b"/>
              <a:pathLst>
                <a:path w="144145" h="216535">
                  <a:moveTo>
                    <a:pt x="0" y="216115"/>
                  </a:moveTo>
                  <a:lnTo>
                    <a:pt x="143992" y="216115"/>
                  </a:lnTo>
                  <a:lnTo>
                    <a:pt x="143992" y="0"/>
                  </a:lnTo>
                  <a:lnTo>
                    <a:pt x="0" y="0"/>
                  </a:lnTo>
                  <a:lnTo>
                    <a:pt x="0" y="216115"/>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67">
              <a:extLst>
                <a:ext uri="{FF2B5EF4-FFF2-40B4-BE49-F238E27FC236}">
                  <a16:creationId xmlns:a16="http://schemas.microsoft.com/office/drawing/2014/main" id="{7971FEF5-0AB1-4457-A234-9CBB0381ED07}"/>
                </a:ext>
              </a:extLst>
            </p:cNvPr>
            <p:cNvSpPr/>
            <p:nvPr/>
          </p:nvSpPr>
          <p:spPr>
            <a:xfrm>
              <a:off x="6681000" y="2972140"/>
              <a:ext cx="144145" cy="206375"/>
            </a:xfrm>
            <a:custGeom>
              <a:avLst/>
              <a:gdLst/>
              <a:ahLst/>
              <a:cxnLst/>
              <a:rect l="l" t="t" r="r" b="b"/>
              <a:pathLst>
                <a:path w="144145" h="206375">
                  <a:moveTo>
                    <a:pt x="0" y="206044"/>
                  </a:moveTo>
                  <a:lnTo>
                    <a:pt x="143992" y="206044"/>
                  </a:lnTo>
                  <a:lnTo>
                    <a:pt x="143992" y="0"/>
                  </a:lnTo>
                  <a:lnTo>
                    <a:pt x="0" y="0"/>
                  </a:lnTo>
                  <a:lnTo>
                    <a:pt x="0" y="206044"/>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68">
              <a:extLst>
                <a:ext uri="{FF2B5EF4-FFF2-40B4-BE49-F238E27FC236}">
                  <a16:creationId xmlns:a16="http://schemas.microsoft.com/office/drawing/2014/main" id="{A736526C-D51B-43D4-85B9-DB4524A9E964}"/>
                </a:ext>
              </a:extLst>
            </p:cNvPr>
            <p:cNvSpPr txBox="1"/>
            <p:nvPr/>
          </p:nvSpPr>
          <p:spPr>
            <a:xfrm>
              <a:off x="6700656"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2017</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7" name="object 69">
              <a:extLst>
                <a:ext uri="{FF2B5EF4-FFF2-40B4-BE49-F238E27FC236}">
                  <a16:creationId xmlns:a16="http://schemas.microsoft.com/office/drawing/2014/main" id="{D660A6EA-ECD4-403C-B155-2FD9A439A14E}"/>
                </a:ext>
              </a:extLst>
            </p:cNvPr>
            <p:cNvSpPr txBox="1"/>
            <p:nvPr/>
          </p:nvSpPr>
          <p:spPr>
            <a:xfrm>
              <a:off x="7121598"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2018</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8" name="object 70">
              <a:extLst>
                <a:ext uri="{FF2B5EF4-FFF2-40B4-BE49-F238E27FC236}">
                  <a16:creationId xmlns:a16="http://schemas.microsoft.com/office/drawing/2014/main" id="{3A5BCF0B-A2D2-4351-8490-E6558A445A40}"/>
                </a:ext>
              </a:extLst>
            </p:cNvPr>
            <p:cNvSpPr txBox="1"/>
            <p:nvPr/>
          </p:nvSpPr>
          <p:spPr>
            <a:xfrm>
              <a:off x="7542539"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2019</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9" name="object 71">
              <a:extLst>
                <a:ext uri="{FF2B5EF4-FFF2-40B4-BE49-F238E27FC236}">
                  <a16:creationId xmlns:a16="http://schemas.microsoft.com/office/drawing/2014/main" id="{5665AA4A-F52A-45E0-9413-B15B138CB7C1}"/>
                </a:ext>
              </a:extLst>
            </p:cNvPr>
            <p:cNvSpPr txBox="1"/>
            <p:nvPr/>
          </p:nvSpPr>
          <p:spPr>
            <a:xfrm>
              <a:off x="7963480" y="5347681"/>
              <a:ext cx="307777" cy="385319"/>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2020</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0" name="object 72">
              <a:extLst>
                <a:ext uri="{FF2B5EF4-FFF2-40B4-BE49-F238E27FC236}">
                  <a16:creationId xmlns:a16="http://schemas.microsoft.com/office/drawing/2014/main" id="{13DA98C5-D9C7-4E55-BB11-8F8881AF993E}"/>
                </a:ext>
              </a:extLst>
            </p:cNvPr>
            <p:cNvSpPr txBox="1"/>
            <p:nvPr/>
          </p:nvSpPr>
          <p:spPr>
            <a:xfrm>
              <a:off x="1487380" y="3077131"/>
              <a:ext cx="153888" cy="77561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US$</a:t>
              </a:r>
              <a:r>
                <a:rPr kumimoji="0" sz="1000" b="0" i="0" u="none" strike="noStrike" kern="1200" cap="none" spc="-6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(billion)</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1" name="object 73">
              <a:extLst>
                <a:ext uri="{FF2B5EF4-FFF2-40B4-BE49-F238E27FC236}">
                  <a16:creationId xmlns:a16="http://schemas.microsoft.com/office/drawing/2014/main" id="{278693BA-58E7-4D21-B291-3D142DB9F569}"/>
                </a:ext>
              </a:extLst>
            </p:cNvPr>
            <p:cNvSpPr txBox="1"/>
            <p:nvPr/>
          </p:nvSpPr>
          <p:spPr>
            <a:xfrm>
              <a:off x="1555246" y="5757832"/>
              <a:ext cx="1741754"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Domestic (public and</a:t>
              </a:r>
              <a:r>
                <a:rPr kumimoji="0" sz="1000" b="0" i="0" u="none" strike="noStrike" kern="1200" cap="none" spc="-7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private)</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2" name="object 74">
              <a:extLst>
                <a:ext uri="{FF2B5EF4-FFF2-40B4-BE49-F238E27FC236}">
                  <a16:creationId xmlns:a16="http://schemas.microsoft.com/office/drawing/2014/main" id="{553C76C5-F2DB-408E-8900-AC25C6A7B6BD}"/>
                </a:ext>
              </a:extLst>
            </p:cNvPr>
            <p:cNvSpPr/>
            <p:nvPr/>
          </p:nvSpPr>
          <p:spPr>
            <a:xfrm>
              <a:off x="1441066" y="5810979"/>
              <a:ext cx="73152"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75">
              <a:extLst>
                <a:ext uri="{FF2B5EF4-FFF2-40B4-BE49-F238E27FC236}">
                  <a16:creationId xmlns:a16="http://schemas.microsoft.com/office/drawing/2014/main" id="{635AC6D5-D1A1-459A-AA4E-6A70C759DE16}"/>
                </a:ext>
              </a:extLst>
            </p:cNvPr>
            <p:cNvSpPr txBox="1"/>
            <p:nvPr/>
          </p:nvSpPr>
          <p:spPr>
            <a:xfrm>
              <a:off x="3609693" y="5772399"/>
              <a:ext cx="1343307"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United States</a:t>
              </a:r>
              <a:r>
                <a:rPr kumimoji="0" sz="10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(bilateral)</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4" name="object 76">
              <a:extLst>
                <a:ext uri="{FF2B5EF4-FFF2-40B4-BE49-F238E27FC236}">
                  <a16:creationId xmlns:a16="http://schemas.microsoft.com/office/drawing/2014/main" id="{6CBA1389-26D5-4E0F-86DA-D084F0E24F39}"/>
                </a:ext>
              </a:extLst>
            </p:cNvPr>
            <p:cNvSpPr/>
            <p:nvPr/>
          </p:nvSpPr>
          <p:spPr>
            <a:xfrm>
              <a:off x="3467667" y="5824000"/>
              <a:ext cx="73153" cy="73025"/>
            </a:xfrm>
            <a:custGeom>
              <a:avLst/>
              <a:gdLst/>
              <a:ahLst/>
              <a:cxnLst/>
              <a:rect l="l" t="t" r="r" b="b"/>
              <a:pathLst>
                <a:path w="73025" h="73025">
                  <a:moveTo>
                    <a:pt x="72745" y="0"/>
                  </a:moveTo>
                  <a:lnTo>
                    <a:pt x="0" y="0"/>
                  </a:lnTo>
                  <a:lnTo>
                    <a:pt x="0" y="72732"/>
                  </a:lnTo>
                  <a:lnTo>
                    <a:pt x="72745" y="72732"/>
                  </a:lnTo>
                  <a:lnTo>
                    <a:pt x="72745"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77">
              <a:extLst>
                <a:ext uri="{FF2B5EF4-FFF2-40B4-BE49-F238E27FC236}">
                  <a16:creationId xmlns:a16="http://schemas.microsoft.com/office/drawing/2014/main" id="{C2B961AE-F43A-4832-B37D-1D2BD6F2BBAE}"/>
                </a:ext>
              </a:extLst>
            </p:cNvPr>
            <p:cNvSpPr txBox="1"/>
            <p:nvPr/>
          </p:nvSpPr>
          <p:spPr>
            <a:xfrm>
              <a:off x="5347411" y="5766199"/>
              <a:ext cx="2989589"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Global Fund </a:t>
              </a:r>
              <a:r>
                <a:rPr kumimoji="0" sz="10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to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Fight AIDS, Tubercolosis and</a:t>
              </a:r>
              <a:r>
                <a:rPr kumimoji="0" sz="100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Malaria</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6" name="object 78">
              <a:extLst>
                <a:ext uri="{FF2B5EF4-FFF2-40B4-BE49-F238E27FC236}">
                  <a16:creationId xmlns:a16="http://schemas.microsoft.com/office/drawing/2014/main" id="{4B38B08B-DACC-4597-80F4-AC83A50BE7E8}"/>
                </a:ext>
              </a:extLst>
            </p:cNvPr>
            <p:cNvSpPr/>
            <p:nvPr/>
          </p:nvSpPr>
          <p:spPr>
            <a:xfrm>
              <a:off x="5201219" y="5819466"/>
              <a:ext cx="73153" cy="73025"/>
            </a:xfrm>
            <a:custGeom>
              <a:avLst/>
              <a:gdLst/>
              <a:ahLst/>
              <a:cxnLst/>
              <a:rect l="l" t="t" r="r" b="b"/>
              <a:pathLst>
                <a:path w="73025" h="73025">
                  <a:moveTo>
                    <a:pt x="72745" y="0"/>
                  </a:moveTo>
                  <a:lnTo>
                    <a:pt x="0" y="0"/>
                  </a:lnTo>
                  <a:lnTo>
                    <a:pt x="0" y="72732"/>
                  </a:lnTo>
                  <a:lnTo>
                    <a:pt x="72745" y="72732"/>
                  </a:lnTo>
                  <a:lnTo>
                    <a:pt x="72745"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79">
              <a:extLst>
                <a:ext uri="{FF2B5EF4-FFF2-40B4-BE49-F238E27FC236}">
                  <a16:creationId xmlns:a16="http://schemas.microsoft.com/office/drawing/2014/main" id="{5A0EA27D-3056-4F06-8E52-BCB41A9582AA}"/>
                </a:ext>
              </a:extLst>
            </p:cNvPr>
            <p:cNvSpPr txBox="1"/>
            <p:nvPr/>
          </p:nvSpPr>
          <p:spPr>
            <a:xfrm>
              <a:off x="1579158" y="5962573"/>
              <a:ext cx="1272316" cy="46771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Other</a:t>
              </a:r>
              <a:r>
                <a:rPr kumimoji="0" sz="1000" b="0" i="0" u="none" strike="noStrike" kern="1200" cap="none" spc="-6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international</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8" name="object 80">
              <a:extLst>
                <a:ext uri="{FF2B5EF4-FFF2-40B4-BE49-F238E27FC236}">
                  <a16:creationId xmlns:a16="http://schemas.microsoft.com/office/drawing/2014/main" id="{7BD6F4B1-F3D7-43AD-882B-7664A67E06E7}"/>
                </a:ext>
              </a:extLst>
            </p:cNvPr>
            <p:cNvSpPr/>
            <p:nvPr/>
          </p:nvSpPr>
          <p:spPr>
            <a:xfrm>
              <a:off x="1438586" y="6004369"/>
              <a:ext cx="73152" cy="71983"/>
            </a:xfrm>
            <a:custGeom>
              <a:avLst/>
              <a:gdLst/>
              <a:ahLst/>
              <a:cxnLst/>
              <a:rect l="l" t="t" r="r" b="b"/>
              <a:pathLst>
                <a:path w="73025" h="73025">
                  <a:moveTo>
                    <a:pt x="72745" y="0"/>
                  </a:moveTo>
                  <a:lnTo>
                    <a:pt x="0" y="0"/>
                  </a:lnTo>
                  <a:lnTo>
                    <a:pt x="0" y="72732"/>
                  </a:lnTo>
                  <a:lnTo>
                    <a:pt x="72745" y="72732"/>
                  </a:lnTo>
                  <a:lnTo>
                    <a:pt x="72745"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82">
              <a:extLst>
                <a:ext uri="{FF2B5EF4-FFF2-40B4-BE49-F238E27FC236}">
                  <a16:creationId xmlns:a16="http://schemas.microsoft.com/office/drawing/2014/main" id="{D7128D15-6C44-4E52-A804-83C8BC1EE31E}"/>
                </a:ext>
              </a:extLst>
            </p:cNvPr>
            <p:cNvSpPr/>
            <p:nvPr/>
          </p:nvSpPr>
          <p:spPr>
            <a:xfrm>
              <a:off x="1964963" y="1913377"/>
              <a:ext cx="6190615" cy="3395345"/>
            </a:xfrm>
            <a:custGeom>
              <a:avLst/>
              <a:gdLst/>
              <a:ahLst/>
              <a:cxnLst/>
              <a:rect l="l" t="t" r="r" b="b"/>
              <a:pathLst>
                <a:path w="6190615" h="3395345">
                  <a:moveTo>
                    <a:pt x="0" y="0"/>
                  </a:moveTo>
                  <a:lnTo>
                    <a:pt x="0" y="3394976"/>
                  </a:lnTo>
                  <a:lnTo>
                    <a:pt x="6190094" y="3394976"/>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83">
              <a:extLst>
                <a:ext uri="{FF2B5EF4-FFF2-40B4-BE49-F238E27FC236}">
                  <a16:creationId xmlns:a16="http://schemas.microsoft.com/office/drawing/2014/main" id="{9F7A8F33-5B34-477A-BBBC-2A04B0C97D43}"/>
                </a:ext>
              </a:extLst>
            </p:cNvPr>
            <p:cNvSpPr/>
            <p:nvPr/>
          </p:nvSpPr>
          <p:spPr>
            <a:xfrm>
              <a:off x="8002251" y="2280623"/>
              <a:ext cx="72008" cy="7199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81">
              <a:extLst>
                <a:ext uri="{FF2B5EF4-FFF2-40B4-BE49-F238E27FC236}">
                  <a16:creationId xmlns:a16="http://schemas.microsoft.com/office/drawing/2014/main" id="{05633206-8601-46CC-A6E5-699D9CB1A0B4}"/>
                </a:ext>
              </a:extLst>
            </p:cNvPr>
            <p:cNvSpPr txBox="1"/>
            <p:nvPr/>
          </p:nvSpPr>
          <p:spPr>
            <a:xfrm>
              <a:off x="3016025" y="5951332"/>
              <a:ext cx="1714560"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Resource needs</a:t>
              </a:r>
              <a:r>
                <a:rPr kumimoji="0" sz="10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0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(Fast-Track)</a:t>
              </a:r>
              <a:endParaRPr kumimoji="0" sz="10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2" name="object 84">
              <a:extLst>
                <a:ext uri="{FF2B5EF4-FFF2-40B4-BE49-F238E27FC236}">
                  <a16:creationId xmlns:a16="http://schemas.microsoft.com/office/drawing/2014/main" id="{626A14C0-6A70-48FF-B354-9805F3F5D14D}"/>
                </a:ext>
              </a:extLst>
            </p:cNvPr>
            <p:cNvSpPr/>
            <p:nvPr/>
          </p:nvSpPr>
          <p:spPr>
            <a:xfrm>
              <a:off x="2907877" y="5994111"/>
              <a:ext cx="73152" cy="719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6182B58B-B3CB-4B70-B99B-3BEDB7C306EB}"/>
                </a:ext>
              </a:extLst>
            </p:cNvPr>
            <p:cNvSpPr/>
            <p:nvPr/>
          </p:nvSpPr>
          <p:spPr>
            <a:xfrm>
              <a:off x="8280000" y="4320000"/>
              <a:ext cx="1225777" cy="846386"/>
            </a:xfrm>
            <a:prstGeom prst="rect">
              <a:avLst/>
            </a:prstGeom>
          </p:spPr>
          <p:txBody>
            <a:bodyPr wrap="square" lIns="90000" rIns="72000">
              <a:spAutoFit/>
            </a:bodyPr>
            <a:lstStyle/>
            <a:p>
              <a:pPr lvl="0" defTabSz="914400">
                <a:defRPr/>
              </a:pPr>
              <a:r>
                <a:rPr lang="en-US" sz="700" dirty="0">
                  <a:solidFill>
                    <a:prstClr val="black"/>
                  </a:solidFill>
                  <a:latin typeface="Arial Nova" panose="020B0504020202020204" pitchFamily="34" charset="0"/>
                </a:rPr>
                <a:t>* Estimates for low- and middle-income countries per 2015 World Bank income level classification. All figures are expressed in constant 2016 US dollars.</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3385793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340EA2-C7E7-43A2-AEC2-93E1C0DD8683}"/>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More consistent growth in domestic investment (1)</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Annual percentage change in HIV resource availability from international sources, constant 2016 US dollars, low- and middle-income countries, 2000–2017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4" name="Group 3">
              <a:extLst>
                <a:ext uri="{FF2B5EF4-FFF2-40B4-BE49-F238E27FC236}">
                  <a16:creationId xmlns:a16="http://schemas.microsoft.com/office/drawing/2014/main" id="{1658BEAA-D4B1-4435-A77E-5E43FC805E5D}"/>
                </a:ext>
              </a:extLst>
            </p:cNvPr>
            <p:cNvGrpSpPr/>
            <p:nvPr/>
          </p:nvGrpSpPr>
          <p:grpSpPr>
            <a:xfrm>
              <a:off x="1353000" y="2188800"/>
              <a:ext cx="6642100" cy="3757136"/>
              <a:chOff x="1353000" y="2439881"/>
              <a:chExt cx="6642100" cy="3757136"/>
            </a:xfrm>
          </p:grpSpPr>
          <p:sp>
            <p:nvSpPr>
              <p:cNvPr id="74" name="object 3">
                <a:extLst>
                  <a:ext uri="{FF2B5EF4-FFF2-40B4-BE49-F238E27FC236}">
                    <a16:creationId xmlns:a16="http://schemas.microsoft.com/office/drawing/2014/main" id="{08995AF4-C483-4812-8368-C526050DAACC}"/>
                  </a:ext>
                </a:extLst>
              </p:cNvPr>
              <p:cNvSpPr/>
              <p:nvPr/>
            </p:nvSpPr>
            <p:spPr>
              <a:xfrm>
                <a:off x="1949900" y="5133807"/>
                <a:ext cx="144145" cy="194945"/>
              </a:xfrm>
              <a:custGeom>
                <a:avLst/>
                <a:gdLst/>
                <a:ahLst/>
                <a:cxnLst/>
                <a:rect l="l" t="t" r="r" b="b"/>
                <a:pathLst>
                  <a:path w="144144" h="194945">
                    <a:moveTo>
                      <a:pt x="0" y="194830"/>
                    </a:moveTo>
                    <a:lnTo>
                      <a:pt x="143992" y="194830"/>
                    </a:lnTo>
                    <a:lnTo>
                      <a:pt x="143992" y="0"/>
                    </a:lnTo>
                    <a:lnTo>
                      <a:pt x="0" y="0"/>
                    </a:lnTo>
                    <a:lnTo>
                      <a:pt x="0" y="19483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4">
                <a:extLst>
                  <a:ext uri="{FF2B5EF4-FFF2-40B4-BE49-F238E27FC236}">
                    <a16:creationId xmlns:a16="http://schemas.microsoft.com/office/drawing/2014/main" id="{DFE3C702-C10A-45B6-8457-4194A983B79D}"/>
                  </a:ext>
                </a:extLst>
              </p:cNvPr>
              <p:cNvSpPr/>
              <p:nvPr/>
            </p:nvSpPr>
            <p:spPr>
              <a:xfrm>
                <a:off x="2296635" y="4939942"/>
                <a:ext cx="144145" cy="194310"/>
              </a:xfrm>
              <a:custGeom>
                <a:avLst/>
                <a:gdLst/>
                <a:ahLst/>
                <a:cxnLst/>
                <a:rect l="l" t="t" r="r" b="b"/>
                <a:pathLst>
                  <a:path w="144144" h="194310">
                    <a:moveTo>
                      <a:pt x="0" y="193865"/>
                    </a:moveTo>
                    <a:lnTo>
                      <a:pt x="143992" y="193865"/>
                    </a:lnTo>
                    <a:lnTo>
                      <a:pt x="143992" y="0"/>
                    </a:lnTo>
                    <a:lnTo>
                      <a:pt x="0" y="0"/>
                    </a:lnTo>
                    <a:lnTo>
                      <a:pt x="0" y="193865"/>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5">
                <a:extLst>
                  <a:ext uri="{FF2B5EF4-FFF2-40B4-BE49-F238E27FC236}">
                    <a16:creationId xmlns:a16="http://schemas.microsoft.com/office/drawing/2014/main" id="{4FEC73D7-8FCE-48E6-8A38-08D48ACB0D25}"/>
                  </a:ext>
                </a:extLst>
              </p:cNvPr>
              <p:cNvSpPr/>
              <p:nvPr/>
            </p:nvSpPr>
            <p:spPr>
              <a:xfrm>
                <a:off x="2643383" y="4393321"/>
                <a:ext cx="144145" cy="546735"/>
              </a:xfrm>
              <a:custGeom>
                <a:avLst/>
                <a:gdLst/>
                <a:ahLst/>
                <a:cxnLst/>
                <a:rect l="l" t="t" r="r" b="b"/>
                <a:pathLst>
                  <a:path w="144144" h="546735">
                    <a:moveTo>
                      <a:pt x="0" y="546607"/>
                    </a:moveTo>
                    <a:lnTo>
                      <a:pt x="144005" y="546607"/>
                    </a:lnTo>
                    <a:lnTo>
                      <a:pt x="144005" y="0"/>
                    </a:lnTo>
                    <a:lnTo>
                      <a:pt x="0" y="0"/>
                    </a:lnTo>
                    <a:lnTo>
                      <a:pt x="0" y="546607"/>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6">
                <a:extLst>
                  <a:ext uri="{FF2B5EF4-FFF2-40B4-BE49-F238E27FC236}">
                    <a16:creationId xmlns:a16="http://schemas.microsoft.com/office/drawing/2014/main" id="{B21983C3-1BC2-40B9-B112-6A32499D46A4}"/>
                  </a:ext>
                </a:extLst>
              </p:cNvPr>
              <p:cNvSpPr/>
              <p:nvPr/>
            </p:nvSpPr>
            <p:spPr>
              <a:xfrm>
                <a:off x="2990131" y="4161012"/>
                <a:ext cx="144145" cy="232410"/>
              </a:xfrm>
              <a:custGeom>
                <a:avLst/>
                <a:gdLst/>
                <a:ahLst/>
                <a:cxnLst/>
                <a:rect l="l" t="t" r="r" b="b"/>
                <a:pathLst>
                  <a:path w="144144" h="232410">
                    <a:moveTo>
                      <a:pt x="0" y="232308"/>
                    </a:moveTo>
                    <a:lnTo>
                      <a:pt x="143992" y="232308"/>
                    </a:lnTo>
                    <a:lnTo>
                      <a:pt x="143992" y="0"/>
                    </a:lnTo>
                    <a:lnTo>
                      <a:pt x="0" y="0"/>
                    </a:lnTo>
                    <a:lnTo>
                      <a:pt x="0" y="23230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7">
                <a:extLst>
                  <a:ext uri="{FF2B5EF4-FFF2-40B4-BE49-F238E27FC236}">
                    <a16:creationId xmlns:a16="http://schemas.microsoft.com/office/drawing/2014/main" id="{F23C6294-C3B9-4615-95D4-017EEAF762C2}"/>
                  </a:ext>
                </a:extLst>
              </p:cNvPr>
              <p:cNvSpPr/>
              <p:nvPr/>
            </p:nvSpPr>
            <p:spPr>
              <a:xfrm>
                <a:off x="3336879" y="3645634"/>
                <a:ext cx="144145" cy="515620"/>
              </a:xfrm>
              <a:custGeom>
                <a:avLst/>
                <a:gdLst/>
                <a:ahLst/>
                <a:cxnLst/>
                <a:rect l="l" t="t" r="r" b="b"/>
                <a:pathLst>
                  <a:path w="144144" h="515620">
                    <a:moveTo>
                      <a:pt x="0" y="515378"/>
                    </a:moveTo>
                    <a:lnTo>
                      <a:pt x="143992" y="515378"/>
                    </a:lnTo>
                    <a:lnTo>
                      <a:pt x="143992" y="0"/>
                    </a:lnTo>
                    <a:lnTo>
                      <a:pt x="0" y="0"/>
                    </a:lnTo>
                    <a:lnTo>
                      <a:pt x="0" y="51537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8">
                <a:extLst>
                  <a:ext uri="{FF2B5EF4-FFF2-40B4-BE49-F238E27FC236}">
                    <a16:creationId xmlns:a16="http://schemas.microsoft.com/office/drawing/2014/main" id="{A79B27EF-DB61-4A5B-B1F8-2140C23C4B89}"/>
                  </a:ext>
                </a:extLst>
              </p:cNvPr>
              <p:cNvSpPr/>
              <p:nvPr/>
            </p:nvSpPr>
            <p:spPr>
              <a:xfrm>
                <a:off x="3683627" y="3451400"/>
                <a:ext cx="144145" cy="194310"/>
              </a:xfrm>
              <a:custGeom>
                <a:avLst/>
                <a:gdLst/>
                <a:ahLst/>
                <a:cxnLst/>
                <a:rect l="l" t="t" r="r" b="b"/>
                <a:pathLst>
                  <a:path w="144144" h="194310">
                    <a:moveTo>
                      <a:pt x="0" y="194246"/>
                    </a:moveTo>
                    <a:lnTo>
                      <a:pt x="143992" y="194246"/>
                    </a:lnTo>
                    <a:lnTo>
                      <a:pt x="143992" y="0"/>
                    </a:lnTo>
                    <a:lnTo>
                      <a:pt x="0" y="0"/>
                    </a:lnTo>
                    <a:lnTo>
                      <a:pt x="0" y="194246"/>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9">
                <a:extLst>
                  <a:ext uri="{FF2B5EF4-FFF2-40B4-BE49-F238E27FC236}">
                    <a16:creationId xmlns:a16="http://schemas.microsoft.com/office/drawing/2014/main" id="{5564D563-6691-4426-9CF6-8786959E66E4}"/>
                  </a:ext>
                </a:extLst>
              </p:cNvPr>
              <p:cNvSpPr/>
              <p:nvPr/>
            </p:nvSpPr>
            <p:spPr>
              <a:xfrm>
                <a:off x="4030363" y="3268876"/>
                <a:ext cx="144145" cy="182880"/>
              </a:xfrm>
              <a:custGeom>
                <a:avLst/>
                <a:gdLst/>
                <a:ahLst/>
                <a:cxnLst/>
                <a:rect l="l" t="t" r="r" b="b"/>
                <a:pathLst>
                  <a:path w="144145" h="182880">
                    <a:moveTo>
                      <a:pt x="0" y="182524"/>
                    </a:moveTo>
                    <a:lnTo>
                      <a:pt x="143992" y="182524"/>
                    </a:lnTo>
                    <a:lnTo>
                      <a:pt x="143992" y="0"/>
                    </a:lnTo>
                    <a:lnTo>
                      <a:pt x="0" y="0"/>
                    </a:lnTo>
                    <a:lnTo>
                      <a:pt x="0" y="18252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10">
                <a:extLst>
                  <a:ext uri="{FF2B5EF4-FFF2-40B4-BE49-F238E27FC236}">
                    <a16:creationId xmlns:a16="http://schemas.microsoft.com/office/drawing/2014/main" id="{73FF367F-6919-4184-9354-E2EE373F1B4E}"/>
                  </a:ext>
                </a:extLst>
              </p:cNvPr>
              <p:cNvSpPr/>
              <p:nvPr/>
            </p:nvSpPr>
            <p:spPr>
              <a:xfrm>
                <a:off x="4377123" y="2783761"/>
                <a:ext cx="144145" cy="485140"/>
              </a:xfrm>
              <a:custGeom>
                <a:avLst/>
                <a:gdLst/>
                <a:ahLst/>
                <a:cxnLst/>
                <a:rect l="l" t="t" r="r" b="b"/>
                <a:pathLst>
                  <a:path w="144145" h="485139">
                    <a:moveTo>
                      <a:pt x="0" y="485114"/>
                    </a:moveTo>
                    <a:lnTo>
                      <a:pt x="144005" y="485114"/>
                    </a:lnTo>
                    <a:lnTo>
                      <a:pt x="144005" y="0"/>
                    </a:lnTo>
                    <a:lnTo>
                      <a:pt x="0" y="0"/>
                    </a:lnTo>
                    <a:lnTo>
                      <a:pt x="0" y="485114"/>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11">
                <a:extLst>
                  <a:ext uri="{FF2B5EF4-FFF2-40B4-BE49-F238E27FC236}">
                    <a16:creationId xmlns:a16="http://schemas.microsoft.com/office/drawing/2014/main" id="{3289B76B-A09F-4591-9D96-289035F63176}"/>
                  </a:ext>
                </a:extLst>
              </p:cNvPr>
              <p:cNvSpPr/>
              <p:nvPr/>
            </p:nvSpPr>
            <p:spPr>
              <a:xfrm>
                <a:off x="4723859" y="2767658"/>
                <a:ext cx="144145" cy="0"/>
              </a:xfrm>
              <a:custGeom>
                <a:avLst/>
                <a:gdLst/>
                <a:ahLst/>
                <a:cxnLst/>
                <a:rect l="l" t="t" r="r" b="b"/>
                <a:pathLst>
                  <a:path w="144145">
                    <a:moveTo>
                      <a:pt x="0" y="0"/>
                    </a:moveTo>
                    <a:lnTo>
                      <a:pt x="144005" y="0"/>
                    </a:lnTo>
                  </a:path>
                </a:pathLst>
              </a:custGeom>
              <a:ln w="3220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12">
                <a:extLst>
                  <a:ext uri="{FF2B5EF4-FFF2-40B4-BE49-F238E27FC236}">
                    <a16:creationId xmlns:a16="http://schemas.microsoft.com/office/drawing/2014/main" id="{82938857-9F03-4CE8-9D22-28C4AF3B669F}"/>
                  </a:ext>
                </a:extLst>
              </p:cNvPr>
              <p:cNvSpPr/>
              <p:nvPr/>
            </p:nvSpPr>
            <p:spPr>
              <a:xfrm>
                <a:off x="5417355" y="2811942"/>
                <a:ext cx="144145" cy="0"/>
              </a:xfrm>
              <a:custGeom>
                <a:avLst/>
                <a:gdLst/>
                <a:ahLst/>
                <a:cxnLst/>
                <a:rect l="l" t="t" r="r" b="b"/>
                <a:pathLst>
                  <a:path w="144145">
                    <a:moveTo>
                      <a:pt x="0" y="0"/>
                    </a:moveTo>
                    <a:lnTo>
                      <a:pt x="144005" y="0"/>
                    </a:lnTo>
                  </a:path>
                </a:pathLst>
              </a:custGeom>
              <a:ln w="66624">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13">
                <a:extLst>
                  <a:ext uri="{FF2B5EF4-FFF2-40B4-BE49-F238E27FC236}">
                    <a16:creationId xmlns:a16="http://schemas.microsoft.com/office/drawing/2014/main" id="{4D8C3FC0-154B-4B88-B9EB-7BBE0B425562}"/>
                  </a:ext>
                </a:extLst>
              </p:cNvPr>
              <p:cNvSpPr/>
              <p:nvPr/>
            </p:nvSpPr>
            <p:spPr>
              <a:xfrm>
                <a:off x="5764103" y="2742391"/>
                <a:ext cx="144145" cy="0"/>
              </a:xfrm>
              <a:custGeom>
                <a:avLst/>
                <a:gdLst/>
                <a:ahLst/>
                <a:cxnLst/>
                <a:rect l="l" t="t" r="r" b="b"/>
                <a:pathLst>
                  <a:path w="144145">
                    <a:moveTo>
                      <a:pt x="0" y="0"/>
                    </a:moveTo>
                    <a:lnTo>
                      <a:pt x="144005" y="0"/>
                    </a:lnTo>
                  </a:path>
                </a:pathLst>
              </a:custGeom>
              <a:ln w="7247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14">
                <a:extLst>
                  <a:ext uri="{FF2B5EF4-FFF2-40B4-BE49-F238E27FC236}">
                    <a16:creationId xmlns:a16="http://schemas.microsoft.com/office/drawing/2014/main" id="{351186CE-8B3E-453A-A362-6C6CF1A45D64}"/>
                  </a:ext>
                </a:extLst>
              </p:cNvPr>
              <p:cNvSpPr/>
              <p:nvPr/>
            </p:nvSpPr>
            <p:spPr>
              <a:xfrm>
                <a:off x="6110851" y="2679075"/>
                <a:ext cx="144145" cy="0"/>
              </a:xfrm>
              <a:custGeom>
                <a:avLst/>
                <a:gdLst/>
                <a:ahLst/>
                <a:cxnLst/>
                <a:rect l="l" t="t" r="r" b="b"/>
                <a:pathLst>
                  <a:path w="144145">
                    <a:moveTo>
                      <a:pt x="0" y="0"/>
                    </a:moveTo>
                    <a:lnTo>
                      <a:pt x="143992" y="0"/>
                    </a:lnTo>
                  </a:path>
                </a:pathLst>
              </a:custGeom>
              <a:ln w="54178">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object 15">
                <a:extLst>
                  <a:ext uri="{FF2B5EF4-FFF2-40B4-BE49-F238E27FC236}">
                    <a16:creationId xmlns:a16="http://schemas.microsoft.com/office/drawing/2014/main" id="{5DF20E58-DC8E-416A-BDF2-B073DBB036EC}"/>
                  </a:ext>
                </a:extLst>
              </p:cNvPr>
              <p:cNvSpPr/>
              <p:nvPr/>
            </p:nvSpPr>
            <p:spPr>
              <a:xfrm>
                <a:off x="6457600" y="2692004"/>
                <a:ext cx="144145" cy="0"/>
              </a:xfrm>
              <a:custGeom>
                <a:avLst/>
                <a:gdLst/>
                <a:ahLst/>
                <a:cxnLst/>
                <a:rect l="l" t="t" r="r" b="b"/>
                <a:pathLst>
                  <a:path w="144145">
                    <a:moveTo>
                      <a:pt x="0" y="0"/>
                    </a:moveTo>
                    <a:lnTo>
                      <a:pt x="143992" y="0"/>
                    </a:lnTo>
                  </a:path>
                </a:pathLst>
              </a:custGeom>
              <a:ln w="80035">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16">
                <a:extLst>
                  <a:ext uri="{FF2B5EF4-FFF2-40B4-BE49-F238E27FC236}">
                    <a16:creationId xmlns:a16="http://schemas.microsoft.com/office/drawing/2014/main" id="{60D6F8B6-D454-4CA0-85B3-67326ECE5F85}"/>
                  </a:ext>
                </a:extLst>
              </p:cNvPr>
              <p:cNvSpPr/>
              <p:nvPr/>
            </p:nvSpPr>
            <p:spPr>
              <a:xfrm>
                <a:off x="6804347" y="2766718"/>
                <a:ext cx="144145" cy="0"/>
              </a:xfrm>
              <a:custGeom>
                <a:avLst/>
                <a:gdLst/>
                <a:ahLst/>
                <a:cxnLst/>
                <a:rect l="l" t="t" r="r" b="b"/>
                <a:pathLst>
                  <a:path w="144145">
                    <a:moveTo>
                      <a:pt x="0" y="0"/>
                    </a:moveTo>
                    <a:lnTo>
                      <a:pt x="144005" y="0"/>
                    </a:lnTo>
                  </a:path>
                </a:pathLst>
              </a:custGeom>
              <a:ln w="6936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17">
                <a:extLst>
                  <a:ext uri="{FF2B5EF4-FFF2-40B4-BE49-F238E27FC236}">
                    <a16:creationId xmlns:a16="http://schemas.microsoft.com/office/drawing/2014/main" id="{6D65F545-5D12-4641-AF76-888923557C34}"/>
                  </a:ext>
                </a:extLst>
              </p:cNvPr>
              <p:cNvSpPr/>
              <p:nvPr/>
            </p:nvSpPr>
            <p:spPr>
              <a:xfrm>
                <a:off x="7497831" y="2714457"/>
                <a:ext cx="144145" cy="109855"/>
              </a:xfrm>
              <a:custGeom>
                <a:avLst/>
                <a:gdLst/>
                <a:ahLst/>
                <a:cxnLst/>
                <a:rect l="l" t="t" r="r" b="b"/>
                <a:pathLst>
                  <a:path w="144145" h="109855">
                    <a:moveTo>
                      <a:pt x="0" y="109791"/>
                    </a:moveTo>
                    <a:lnTo>
                      <a:pt x="144005" y="109791"/>
                    </a:lnTo>
                    <a:lnTo>
                      <a:pt x="144005" y="0"/>
                    </a:lnTo>
                    <a:lnTo>
                      <a:pt x="0" y="0"/>
                    </a:lnTo>
                    <a:lnTo>
                      <a:pt x="0" y="109791"/>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18">
                <a:extLst>
                  <a:ext uri="{FF2B5EF4-FFF2-40B4-BE49-F238E27FC236}">
                    <a16:creationId xmlns:a16="http://schemas.microsoft.com/office/drawing/2014/main" id="{8B7219AE-A6DE-4470-B182-E1008D625ECE}"/>
                  </a:ext>
                </a:extLst>
              </p:cNvPr>
              <p:cNvSpPr/>
              <p:nvPr/>
            </p:nvSpPr>
            <p:spPr>
              <a:xfrm>
                <a:off x="7151083" y="2813320"/>
                <a:ext cx="144145" cy="0"/>
              </a:xfrm>
              <a:custGeom>
                <a:avLst/>
                <a:gdLst/>
                <a:ahLst/>
                <a:cxnLst/>
                <a:rect l="l" t="t" r="r" b="b"/>
                <a:pathLst>
                  <a:path w="144145">
                    <a:moveTo>
                      <a:pt x="0" y="0"/>
                    </a:moveTo>
                    <a:lnTo>
                      <a:pt x="144005" y="0"/>
                    </a:lnTo>
                  </a:path>
                </a:pathLst>
              </a:custGeom>
              <a:ln w="21856">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19">
                <a:extLst>
                  <a:ext uri="{FF2B5EF4-FFF2-40B4-BE49-F238E27FC236}">
                    <a16:creationId xmlns:a16="http://schemas.microsoft.com/office/drawing/2014/main" id="{9C1B30AF-BE99-4101-9388-8057724F8812}"/>
                  </a:ext>
                </a:extLst>
              </p:cNvPr>
              <p:cNvSpPr/>
              <p:nvPr/>
            </p:nvSpPr>
            <p:spPr>
              <a:xfrm>
                <a:off x="5070607" y="2751554"/>
                <a:ext cx="144145" cy="93980"/>
              </a:xfrm>
              <a:custGeom>
                <a:avLst/>
                <a:gdLst/>
                <a:ahLst/>
                <a:cxnLst/>
                <a:rect l="l" t="t" r="r" b="b"/>
                <a:pathLst>
                  <a:path w="144145" h="93980">
                    <a:moveTo>
                      <a:pt x="0" y="93700"/>
                    </a:moveTo>
                    <a:lnTo>
                      <a:pt x="144005" y="93700"/>
                    </a:lnTo>
                    <a:lnTo>
                      <a:pt x="144005" y="0"/>
                    </a:lnTo>
                    <a:lnTo>
                      <a:pt x="0" y="0"/>
                    </a:lnTo>
                    <a:lnTo>
                      <a:pt x="0" y="9370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oup 2"/>
              <p:cNvGrpSpPr/>
              <p:nvPr/>
            </p:nvGrpSpPr>
            <p:grpSpPr>
              <a:xfrm>
                <a:off x="1604556" y="5424817"/>
                <a:ext cx="6171069" cy="281542"/>
                <a:chOff x="1604556" y="5424817"/>
                <a:chExt cx="6171069" cy="207010"/>
              </a:xfrm>
            </p:grpSpPr>
            <p:sp>
              <p:nvSpPr>
                <p:cNvPr id="91" name="object 20">
                  <a:extLst>
                    <a:ext uri="{FF2B5EF4-FFF2-40B4-BE49-F238E27FC236}">
                      <a16:creationId xmlns:a16="http://schemas.microsoft.com/office/drawing/2014/main" id="{EE42F8E3-85EE-422A-B623-01525001A1F7}"/>
                    </a:ext>
                  </a:extLst>
                </p:cNvPr>
                <p:cNvSpPr txBox="1"/>
                <p:nvPr/>
              </p:nvSpPr>
              <p:spPr>
                <a:xfrm>
                  <a:off x="160455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2000</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2" name="object 21">
                  <a:extLst>
                    <a:ext uri="{FF2B5EF4-FFF2-40B4-BE49-F238E27FC236}">
                      <a16:creationId xmlns:a16="http://schemas.microsoft.com/office/drawing/2014/main" id="{814A8E03-E3DB-4E3B-84E7-AF1D15500AD1}"/>
                    </a:ext>
                  </a:extLst>
                </p:cNvPr>
                <p:cNvSpPr txBox="1"/>
                <p:nvPr/>
              </p:nvSpPr>
              <p:spPr>
                <a:xfrm>
                  <a:off x="195126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3" name="object 22">
                  <a:extLst>
                    <a:ext uri="{FF2B5EF4-FFF2-40B4-BE49-F238E27FC236}">
                      <a16:creationId xmlns:a16="http://schemas.microsoft.com/office/drawing/2014/main" id="{58B9B108-D800-4455-960F-59FECC5FA49C}"/>
                    </a:ext>
                  </a:extLst>
                </p:cNvPr>
                <p:cNvSpPr txBox="1"/>
                <p:nvPr/>
              </p:nvSpPr>
              <p:spPr>
                <a:xfrm>
                  <a:off x="229797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2002</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4" name="object 23">
                  <a:extLst>
                    <a:ext uri="{FF2B5EF4-FFF2-40B4-BE49-F238E27FC236}">
                      <a16:creationId xmlns:a16="http://schemas.microsoft.com/office/drawing/2014/main" id="{352E1EAD-D796-4A46-9F9F-89B554EFDF98}"/>
                    </a:ext>
                  </a:extLst>
                </p:cNvPr>
                <p:cNvSpPr txBox="1"/>
                <p:nvPr/>
              </p:nvSpPr>
              <p:spPr>
                <a:xfrm>
                  <a:off x="264468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2003</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5" name="object 24">
                  <a:extLst>
                    <a:ext uri="{FF2B5EF4-FFF2-40B4-BE49-F238E27FC236}">
                      <a16:creationId xmlns:a16="http://schemas.microsoft.com/office/drawing/2014/main" id="{192496AF-5270-4A30-B219-469E58616F4A}"/>
                    </a:ext>
                  </a:extLst>
                </p:cNvPr>
                <p:cNvSpPr txBox="1"/>
                <p:nvPr/>
              </p:nvSpPr>
              <p:spPr>
                <a:xfrm>
                  <a:off x="299139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2004</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6" name="object 25">
                  <a:extLst>
                    <a:ext uri="{FF2B5EF4-FFF2-40B4-BE49-F238E27FC236}">
                      <a16:creationId xmlns:a16="http://schemas.microsoft.com/office/drawing/2014/main" id="{D29D7095-EE18-4DB5-BF90-8AEEA7F9BD10}"/>
                    </a:ext>
                  </a:extLst>
                </p:cNvPr>
                <p:cNvSpPr txBox="1"/>
                <p:nvPr/>
              </p:nvSpPr>
              <p:spPr>
                <a:xfrm>
                  <a:off x="333810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2005</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7" name="object 26">
                  <a:extLst>
                    <a:ext uri="{FF2B5EF4-FFF2-40B4-BE49-F238E27FC236}">
                      <a16:creationId xmlns:a16="http://schemas.microsoft.com/office/drawing/2014/main" id="{559495B0-DC62-488C-B05B-02B943A13601}"/>
                    </a:ext>
                  </a:extLst>
                </p:cNvPr>
                <p:cNvSpPr txBox="1"/>
                <p:nvPr/>
              </p:nvSpPr>
              <p:spPr>
                <a:xfrm>
                  <a:off x="368481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2006</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8" name="object 27">
                  <a:extLst>
                    <a:ext uri="{FF2B5EF4-FFF2-40B4-BE49-F238E27FC236}">
                      <a16:creationId xmlns:a16="http://schemas.microsoft.com/office/drawing/2014/main" id="{3ADEE6A6-4591-4D03-B6AB-20C1BFC47A79}"/>
                    </a:ext>
                  </a:extLst>
                </p:cNvPr>
                <p:cNvSpPr txBox="1"/>
                <p:nvPr/>
              </p:nvSpPr>
              <p:spPr>
                <a:xfrm>
                  <a:off x="403152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2007</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99" name="object 28">
                  <a:extLst>
                    <a:ext uri="{FF2B5EF4-FFF2-40B4-BE49-F238E27FC236}">
                      <a16:creationId xmlns:a16="http://schemas.microsoft.com/office/drawing/2014/main" id="{B37FE752-FBEA-4D48-ACC5-F1E23D49784C}"/>
                    </a:ext>
                  </a:extLst>
                </p:cNvPr>
                <p:cNvSpPr txBox="1"/>
                <p:nvPr/>
              </p:nvSpPr>
              <p:spPr>
                <a:xfrm>
                  <a:off x="437823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2008</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0" name="object 29">
                  <a:extLst>
                    <a:ext uri="{FF2B5EF4-FFF2-40B4-BE49-F238E27FC236}">
                      <a16:creationId xmlns:a16="http://schemas.microsoft.com/office/drawing/2014/main" id="{8D6CC3B3-1DC7-4BF2-90B0-DB30FA54ACEE}"/>
                    </a:ext>
                  </a:extLst>
                </p:cNvPr>
                <p:cNvSpPr txBox="1"/>
                <p:nvPr/>
              </p:nvSpPr>
              <p:spPr>
                <a:xfrm>
                  <a:off x="472494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2009</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1" name="object 30">
                  <a:extLst>
                    <a:ext uri="{FF2B5EF4-FFF2-40B4-BE49-F238E27FC236}">
                      <a16:creationId xmlns:a16="http://schemas.microsoft.com/office/drawing/2014/main" id="{71493E8C-E3C7-4127-8DE6-0C87CCF532D6}"/>
                    </a:ext>
                  </a:extLst>
                </p:cNvPr>
                <p:cNvSpPr txBox="1"/>
                <p:nvPr/>
              </p:nvSpPr>
              <p:spPr>
                <a:xfrm>
                  <a:off x="507165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2010</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2" name="object 31">
                  <a:extLst>
                    <a:ext uri="{FF2B5EF4-FFF2-40B4-BE49-F238E27FC236}">
                      <a16:creationId xmlns:a16="http://schemas.microsoft.com/office/drawing/2014/main" id="{D6F7A869-AAE0-4101-BE42-97F82A834F4E}"/>
                    </a:ext>
                  </a:extLst>
                </p:cNvPr>
                <p:cNvSpPr txBox="1"/>
                <p:nvPr/>
              </p:nvSpPr>
              <p:spPr>
                <a:xfrm>
                  <a:off x="541836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3" name="object 32">
                  <a:extLst>
                    <a:ext uri="{FF2B5EF4-FFF2-40B4-BE49-F238E27FC236}">
                      <a16:creationId xmlns:a16="http://schemas.microsoft.com/office/drawing/2014/main" id="{205D18D8-7354-4735-969B-FB79A2D42C4A}"/>
                    </a:ext>
                  </a:extLst>
                </p:cNvPr>
                <p:cNvSpPr txBox="1"/>
                <p:nvPr/>
              </p:nvSpPr>
              <p:spPr>
                <a:xfrm>
                  <a:off x="576507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2012</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4" name="object 33">
                  <a:extLst>
                    <a:ext uri="{FF2B5EF4-FFF2-40B4-BE49-F238E27FC236}">
                      <a16:creationId xmlns:a16="http://schemas.microsoft.com/office/drawing/2014/main" id="{0AE42578-86CE-43AE-BE5D-FE2B476875B5}"/>
                    </a:ext>
                  </a:extLst>
                </p:cNvPr>
                <p:cNvSpPr txBox="1"/>
                <p:nvPr/>
              </p:nvSpPr>
              <p:spPr>
                <a:xfrm>
                  <a:off x="611178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2013</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5" name="object 34">
                  <a:extLst>
                    <a:ext uri="{FF2B5EF4-FFF2-40B4-BE49-F238E27FC236}">
                      <a16:creationId xmlns:a16="http://schemas.microsoft.com/office/drawing/2014/main" id="{19234097-C435-4D94-AE01-019549A61870}"/>
                    </a:ext>
                  </a:extLst>
                </p:cNvPr>
                <p:cNvSpPr txBox="1"/>
                <p:nvPr/>
              </p:nvSpPr>
              <p:spPr>
                <a:xfrm>
                  <a:off x="645849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2014</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6" name="object 35">
                  <a:extLst>
                    <a:ext uri="{FF2B5EF4-FFF2-40B4-BE49-F238E27FC236}">
                      <a16:creationId xmlns:a16="http://schemas.microsoft.com/office/drawing/2014/main" id="{DB9EA63A-FB8C-4262-A109-F17552123EFE}"/>
                    </a:ext>
                  </a:extLst>
                </p:cNvPr>
                <p:cNvSpPr txBox="1"/>
                <p:nvPr/>
              </p:nvSpPr>
              <p:spPr>
                <a:xfrm>
                  <a:off x="680520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2015</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7" name="object 36">
                  <a:extLst>
                    <a:ext uri="{FF2B5EF4-FFF2-40B4-BE49-F238E27FC236}">
                      <a16:creationId xmlns:a16="http://schemas.microsoft.com/office/drawing/2014/main" id="{8375D0AA-4727-433F-AA1B-2D2C050C09A8}"/>
                    </a:ext>
                  </a:extLst>
                </p:cNvPr>
                <p:cNvSpPr txBox="1"/>
                <p:nvPr/>
              </p:nvSpPr>
              <p:spPr>
                <a:xfrm>
                  <a:off x="749862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2017</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sp>
              <p:nvSpPr>
                <p:cNvPr id="108" name="object 37">
                  <a:extLst>
                    <a:ext uri="{FF2B5EF4-FFF2-40B4-BE49-F238E27FC236}">
                      <a16:creationId xmlns:a16="http://schemas.microsoft.com/office/drawing/2014/main" id="{2778B33A-0FE5-47BF-ADDC-DFCBA660E72A}"/>
                    </a:ext>
                  </a:extLst>
                </p:cNvPr>
                <p:cNvSpPr txBox="1"/>
                <p:nvPr/>
              </p:nvSpPr>
              <p:spPr>
                <a:xfrm>
                  <a:off x="7151916" y="5424817"/>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a:ea typeface="+mn-ea"/>
                      <a:cs typeface="Plantagenet Cherokee"/>
                    </a:rPr>
                    <a:t>2016</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Plantagenet Cherokee"/>
                  </a:endParaRPr>
                </a:p>
              </p:txBody>
            </p:sp>
          </p:grpSp>
          <p:sp>
            <p:nvSpPr>
              <p:cNvPr id="109" name="object 38">
                <a:extLst>
                  <a:ext uri="{FF2B5EF4-FFF2-40B4-BE49-F238E27FC236}">
                    <a16:creationId xmlns:a16="http://schemas.microsoft.com/office/drawing/2014/main" id="{00B5F4F5-1D76-40BD-AB15-E9E120B90721}"/>
                  </a:ext>
                </a:extLst>
              </p:cNvPr>
              <p:cNvSpPr/>
              <p:nvPr/>
            </p:nvSpPr>
            <p:spPr>
              <a:xfrm>
                <a:off x="1353000" y="5329890"/>
                <a:ext cx="6642100" cy="0"/>
              </a:xfrm>
              <a:custGeom>
                <a:avLst/>
                <a:gdLst/>
                <a:ahLst/>
                <a:cxnLst/>
                <a:rect l="l" t="t" r="r" b="b"/>
                <a:pathLst>
                  <a:path w="6642100">
                    <a:moveTo>
                      <a:pt x="0" y="0"/>
                    </a:moveTo>
                    <a:lnTo>
                      <a:pt x="664199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object 39">
                <a:extLst>
                  <a:ext uri="{FF2B5EF4-FFF2-40B4-BE49-F238E27FC236}">
                    <a16:creationId xmlns:a16="http://schemas.microsoft.com/office/drawing/2014/main" id="{A3237BFE-F1C2-48EE-B8DF-A6E0895DC286}"/>
                  </a:ext>
                </a:extLst>
              </p:cNvPr>
              <p:cNvSpPr/>
              <p:nvPr/>
            </p:nvSpPr>
            <p:spPr>
              <a:xfrm>
                <a:off x="1949893" y="5133797"/>
                <a:ext cx="490855" cy="0"/>
              </a:xfrm>
              <a:custGeom>
                <a:avLst/>
                <a:gdLst/>
                <a:ahLst/>
                <a:cxnLst/>
                <a:rect l="l" t="t" r="r" b="b"/>
                <a:pathLst>
                  <a:path w="490855">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object 40">
                <a:extLst>
                  <a:ext uri="{FF2B5EF4-FFF2-40B4-BE49-F238E27FC236}">
                    <a16:creationId xmlns:a16="http://schemas.microsoft.com/office/drawing/2014/main" id="{4842F170-E6BD-40AD-868C-4CA2FE77C329}"/>
                  </a:ext>
                </a:extLst>
              </p:cNvPr>
              <p:cNvSpPr/>
              <p:nvPr/>
            </p:nvSpPr>
            <p:spPr>
              <a:xfrm>
                <a:off x="2296637" y="4939930"/>
                <a:ext cx="490855" cy="0"/>
              </a:xfrm>
              <a:custGeom>
                <a:avLst/>
                <a:gdLst/>
                <a:ahLst/>
                <a:cxnLst/>
                <a:rect l="l" t="t" r="r" b="b"/>
                <a:pathLst>
                  <a:path w="490855">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bject 41">
                <a:extLst>
                  <a:ext uri="{FF2B5EF4-FFF2-40B4-BE49-F238E27FC236}">
                    <a16:creationId xmlns:a16="http://schemas.microsoft.com/office/drawing/2014/main" id="{002AD7EF-1BAC-44BC-A8FC-62744F0C07FB}"/>
                  </a:ext>
                </a:extLst>
              </p:cNvPr>
              <p:cNvSpPr/>
              <p:nvPr/>
            </p:nvSpPr>
            <p:spPr>
              <a:xfrm>
                <a:off x="2643383" y="4393321"/>
                <a:ext cx="490855" cy="0"/>
              </a:xfrm>
              <a:custGeom>
                <a:avLst/>
                <a:gdLst/>
                <a:ahLst/>
                <a:cxnLst/>
                <a:rect l="l" t="t" r="r" b="b"/>
                <a:pathLst>
                  <a:path w="490855">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bject 42">
                <a:extLst>
                  <a:ext uri="{FF2B5EF4-FFF2-40B4-BE49-F238E27FC236}">
                    <a16:creationId xmlns:a16="http://schemas.microsoft.com/office/drawing/2014/main" id="{BD04147A-399E-4178-AA4B-C89745FF0D3C}"/>
                  </a:ext>
                </a:extLst>
              </p:cNvPr>
              <p:cNvSpPr/>
              <p:nvPr/>
            </p:nvSpPr>
            <p:spPr>
              <a:xfrm>
                <a:off x="2990134" y="4161012"/>
                <a:ext cx="490855" cy="0"/>
              </a:xfrm>
              <a:custGeom>
                <a:avLst/>
                <a:gdLst/>
                <a:ahLst/>
                <a:cxnLst/>
                <a:rect l="l" t="t" r="r" b="b"/>
                <a:pathLst>
                  <a:path w="490855">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bject 43">
                <a:extLst>
                  <a:ext uri="{FF2B5EF4-FFF2-40B4-BE49-F238E27FC236}">
                    <a16:creationId xmlns:a16="http://schemas.microsoft.com/office/drawing/2014/main" id="{F2FE5614-7F54-4FC0-92E0-724928E34717}"/>
                  </a:ext>
                </a:extLst>
              </p:cNvPr>
              <p:cNvSpPr/>
              <p:nvPr/>
            </p:nvSpPr>
            <p:spPr>
              <a:xfrm>
                <a:off x="3336878" y="3645640"/>
                <a:ext cx="490855" cy="0"/>
              </a:xfrm>
              <a:custGeom>
                <a:avLst/>
                <a:gdLst/>
                <a:ahLst/>
                <a:cxnLst/>
                <a:rect l="l" t="t" r="r" b="b"/>
                <a:pathLst>
                  <a:path w="490855">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44">
                <a:extLst>
                  <a:ext uri="{FF2B5EF4-FFF2-40B4-BE49-F238E27FC236}">
                    <a16:creationId xmlns:a16="http://schemas.microsoft.com/office/drawing/2014/main" id="{87EB2369-95DD-4303-A7F4-F1BD10385E5D}"/>
                  </a:ext>
                </a:extLst>
              </p:cNvPr>
              <p:cNvSpPr/>
              <p:nvPr/>
            </p:nvSpPr>
            <p:spPr>
              <a:xfrm>
                <a:off x="3683624" y="3451394"/>
                <a:ext cx="490855" cy="0"/>
              </a:xfrm>
              <a:custGeom>
                <a:avLst/>
                <a:gdLst/>
                <a:ahLst/>
                <a:cxnLst/>
                <a:rect l="l" t="t" r="r" b="b"/>
                <a:pathLst>
                  <a:path w="490854">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45">
                <a:extLst>
                  <a:ext uri="{FF2B5EF4-FFF2-40B4-BE49-F238E27FC236}">
                    <a16:creationId xmlns:a16="http://schemas.microsoft.com/office/drawing/2014/main" id="{80442F84-D7CF-4CA8-8D16-014310453F24}"/>
                  </a:ext>
                </a:extLst>
              </p:cNvPr>
              <p:cNvSpPr/>
              <p:nvPr/>
            </p:nvSpPr>
            <p:spPr>
              <a:xfrm>
                <a:off x="4030368" y="3269111"/>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object 46">
                <a:extLst>
                  <a:ext uri="{FF2B5EF4-FFF2-40B4-BE49-F238E27FC236}">
                    <a16:creationId xmlns:a16="http://schemas.microsoft.com/office/drawing/2014/main" id="{80E2A494-3F33-4BCF-A332-48C0A09EC4EF}"/>
                  </a:ext>
                </a:extLst>
              </p:cNvPr>
              <p:cNvSpPr/>
              <p:nvPr/>
            </p:nvSpPr>
            <p:spPr>
              <a:xfrm>
                <a:off x="4377503" y="2783751"/>
                <a:ext cx="490855" cy="0"/>
              </a:xfrm>
              <a:custGeom>
                <a:avLst/>
                <a:gdLst/>
                <a:ahLst/>
                <a:cxnLst/>
                <a:rect l="l" t="t" r="r" b="b"/>
                <a:pathLst>
                  <a:path w="490854">
                    <a:moveTo>
                      <a:pt x="0" y="0"/>
                    </a:moveTo>
                    <a:lnTo>
                      <a:pt x="490359"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object 47">
                <a:extLst>
                  <a:ext uri="{FF2B5EF4-FFF2-40B4-BE49-F238E27FC236}">
                    <a16:creationId xmlns:a16="http://schemas.microsoft.com/office/drawing/2014/main" id="{26BB6241-517B-4680-AFD3-CDEC45A52B66}"/>
                  </a:ext>
                </a:extLst>
              </p:cNvPr>
              <p:cNvSpPr/>
              <p:nvPr/>
            </p:nvSpPr>
            <p:spPr>
              <a:xfrm>
                <a:off x="4723864" y="2751542"/>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object 48">
                <a:extLst>
                  <a:ext uri="{FF2B5EF4-FFF2-40B4-BE49-F238E27FC236}">
                    <a16:creationId xmlns:a16="http://schemas.microsoft.com/office/drawing/2014/main" id="{4F93DC19-F574-469E-8BFD-1DD8F11E4948}"/>
                  </a:ext>
                </a:extLst>
              </p:cNvPr>
              <p:cNvSpPr/>
              <p:nvPr/>
            </p:nvSpPr>
            <p:spPr>
              <a:xfrm>
                <a:off x="5070608" y="2845248"/>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object 49">
                <a:extLst>
                  <a:ext uri="{FF2B5EF4-FFF2-40B4-BE49-F238E27FC236}">
                    <a16:creationId xmlns:a16="http://schemas.microsoft.com/office/drawing/2014/main" id="{44D5669D-2F12-46A7-B8F9-40C7867AB044}"/>
                  </a:ext>
                </a:extLst>
              </p:cNvPr>
              <p:cNvSpPr/>
              <p:nvPr/>
            </p:nvSpPr>
            <p:spPr>
              <a:xfrm>
                <a:off x="5417155" y="2778629"/>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object 50">
                <a:extLst>
                  <a:ext uri="{FF2B5EF4-FFF2-40B4-BE49-F238E27FC236}">
                    <a16:creationId xmlns:a16="http://schemas.microsoft.com/office/drawing/2014/main" id="{B458D8B8-D8C7-4843-9B2A-6002334F58F5}"/>
                  </a:ext>
                </a:extLst>
              </p:cNvPr>
              <p:cNvSpPr/>
              <p:nvPr/>
            </p:nvSpPr>
            <p:spPr>
              <a:xfrm>
                <a:off x="5764098" y="2706156"/>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object 51">
                <a:extLst>
                  <a:ext uri="{FF2B5EF4-FFF2-40B4-BE49-F238E27FC236}">
                    <a16:creationId xmlns:a16="http://schemas.microsoft.com/office/drawing/2014/main" id="{4DAAA230-E9F3-4A5C-BFDB-4DCD0F30F146}"/>
                  </a:ext>
                </a:extLst>
              </p:cNvPr>
              <p:cNvSpPr/>
              <p:nvPr/>
            </p:nvSpPr>
            <p:spPr>
              <a:xfrm>
                <a:off x="6110855" y="2651982"/>
                <a:ext cx="490855" cy="0"/>
              </a:xfrm>
              <a:custGeom>
                <a:avLst/>
                <a:gdLst/>
                <a:ahLst/>
                <a:cxnLst/>
                <a:rect l="l" t="t" r="r" b="b"/>
                <a:pathLst>
                  <a:path w="490854">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object 52">
                <a:extLst>
                  <a:ext uri="{FF2B5EF4-FFF2-40B4-BE49-F238E27FC236}">
                    <a16:creationId xmlns:a16="http://schemas.microsoft.com/office/drawing/2014/main" id="{680321C8-93B2-43EF-830C-B46BAFAC8DA3}"/>
                  </a:ext>
                </a:extLst>
              </p:cNvPr>
              <p:cNvSpPr/>
              <p:nvPr/>
            </p:nvSpPr>
            <p:spPr>
              <a:xfrm>
                <a:off x="6457600" y="2732021"/>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object 53">
                <a:extLst>
                  <a:ext uri="{FF2B5EF4-FFF2-40B4-BE49-F238E27FC236}">
                    <a16:creationId xmlns:a16="http://schemas.microsoft.com/office/drawing/2014/main" id="{B2FF32B4-01FF-465A-BCF1-E3EA60FAA73D}"/>
                  </a:ext>
                </a:extLst>
              </p:cNvPr>
              <p:cNvSpPr/>
              <p:nvPr/>
            </p:nvSpPr>
            <p:spPr>
              <a:xfrm>
                <a:off x="6804344" y="2801394"/>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object 54">
                <a:extLst>
                  <a:ext uri="{FF2B5EF4-FFF2-40B4-BE49-F238E27FC236}">
                    <a16:creationId xmlns:a16="http://schemas.microsoft.com/office/drawing/2014/main" id="{AC1F138D-0C42-4C2F-AD4F-2C49B669400C}"/>
                  </a:ext>
                </a:extLst>
              </p:cNvPr>
              <p:cNvSpPr/>
              <p:nvPr/>
            </p:nvSpPr>
            <p:spPr>
              <a:xfrm>
                <a:off x="7151089" y="2824245"/>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object 55">
                <a:extLst>
                  <a:ext uri="{FF2B5EF4-FFF2-40B4-BE49-F238E27FC236}">
                    <a16:creationId xmlns:a16="http://schemas.microsoft.com/office/drawing/2014/main" id="{372194F5-4E8C-4CB7-8986-CDFC29D35325}"/>
                  </a:ext>
                </a:extLst>
              </p:cNvPr>
              <p:cNvSpPr txBox="1"/>
              <p:nvPr/>
            </p:nvSpPr>
            <p:spPr>
              <a:xfrm>
                <a:off x="1936258" y="4716680"/>
                <a:ext cx="638717" cy="379591"/>
              </a:xfrm>
              <a:prstGeom prst="rect">
                <a:avLst/>
              </a:prstGeom>
            </p:spPr>
            <p:txBody>
              <a:bodyPr vert="horz" wrap="square" lIns="0" tIns="12700" rIns="0" bIns="0" rtlCol="0">
                <a:spAutoFit/>
              </a:bodyPr>
              <a:lstStyle/>
              <a:p>
                <a:pPr marL="35941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19%</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12700" marR="0" lvl="0" indent="0" algn="l" defTabSz="914400" rtl="0" eaLnBrk="1" fontAlgn="auto" latinLnBrk="0" hangingPunct="1">
                  <a:lnSpc>
                    <a:spcPct val="100000"/>
                  </a:lnSpc>
                  <a:spcBef>
                    <a:spcPts val="710"/>
                  </a:spcBef>
                  <a:spcAft>
                    <a:spcPts val="0"/>
                  </a:spcAft>
                  <a:buClrTx/>
                  <a:buSzTx/>
                  <a:buFontTx/>
                  <a:buNone/>
                  <a:tabLst/>
                  <a:defRPr/>
                </a:pPr>
                <a:r>
                  <a:rPr kumimoji="0" sz="900" b="1" i="0" u="none" strike="noStrike" kern="1200" cap="none" spc="5" normalizeH="0" baseline="0" noProof="0">
                    <a:ln>
                      <a:noFill/>
                    </a:ln>
                    <a:solidFill>
                      <a:srgbClr val="231F20"/>
                    </a:solidFill>
                    <a:effectLst/>
                    <a:uLnTx/>
                    <a:uFillTx/>
                    <a:latin typeface="Arial Nova" panose="020B0504020202020204"/>
                    <a:ea typeface="+mn-ea"/>
                    <a:cs typeface="Arial"/>
                  </a:rPr>
                  <a:t>20%</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27" name="object 56">
                <a:extLst>
                  <a:ext uri="{FF2B5EF4-FFF2-40B4-BE49-F238E27FC236}">
                    <a16:creationId xmlns:a16="http://schemas.microsoft.com/office/drawing/2014/main" id="{D98A5339-49A7-4460-AA8B-B6C39C8E0A60}"/>
                  </a:ext>
                </a:extLst>
              </p:cNvPr>
              <p:cNvSpPr txBox="1"/>
              <p:nvPr/>
            </p:nvSpPr>
            <p:spPr>
              <a:xfrm>
                <a:off x="2667625" y="3950364"/>
                <a:ext cx="657836" cy="428322"/>
              </a:xfrm>
              <a:prstGeom prst="rect">
                <a:avLst/>
              </a:prstGeom>
            </p:spPr>
            <p:txBody>
              <a:bodyPr vert="horz" wrap="square" lIns="0" tIns="12700" rIns="0" bIns="0" rtlCol="0">
                <a:spAutoFit/>
              </a:bodyPr>
              <a:lstStyle/>
              <a:p>
                <a:pPr marL="35941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23%</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54%</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28" name="object 57">
                <a:extLst>
                  <a:ext uri="{FF2B5EF4-FFF2-40B4-BE49-F238E27FC236}">
                    <a16:creationId xmlns:a16="http://schemas.microsoft.com/office/drawing/2014/main" id="{C6CA4668-7A39-40EA-96D0-1C422D48EE13}"/>
                  </a:ext>
                </a:extLst>
              </p:cNvPr>
              <p:cNvSpPr txBox="1"/>
              <p:nvPr/>
            </p:nvSpPr>
            <p:spPr>
              <a:xfrm>
                <a:off x="3303979" y="3059338"/>
                <a:ext cx="902335" cy="59503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18%</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0" marR="0" lvl="0" indent="0" algn="ctr" defTabSz="914400" rtl="0" eaLnBrk="1" fontAlgn="auto" latinLnBrk="0" hangingPunct="1">
                  <a:lnSpc>
                    <a:spcPct val="100000"/>
                  </a:lnSpc>
                  <a:spcBef>
                    <a:spcPts val="595"/>
                  </a:spcBef>
                  <a:spcAft>
                    <a:spcPts val="0"/>
                  </a:spcAft>
                  <a:buClrTx/>
                  <a:buSzTx/>
                  <a:buFontTx/>
                  <a:buNone/>
                  <a:tabLst/>
                  <a:defRPr/>
                </a:pPr>
                <a:r>
                  <a:rPr kumimoji="0" sz="900" b="1" i="0" u="none" strike="noStrike" kern="1200" cap="none" spc="5" normalizeH="0" baseline="0" noProof="0">
                    <a:ln>
                      <a:noFill/>
                    </a:ln>
                    <a:solidFill>
                      <a:srgbClr val="231F20"/>
                    </a:solidFill>
                    <a:effectLst/>
                    <a:uLnTx/>
                    <a:uFillTx/>
                    <a:latin typeface="Arial Nova" panose="020B0504020202020204"/>
                    <a:ea typeface="+mn-ea"/>
                    <a:cs typeface="Arial"/>
                  </a:rPr>
                  <a:t>20%</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12700" marR="0" lvl="0" indent="0" algn="l" defTabSz="914400" rtl="0" eaLnBrk="1" fontAlgn="auto" latinLnBrk="0" hangingPunct="1">
                  <a:lnSpc>
                    <a:spcPct val="100000"/>
                  </a:lnSpc>
                  <a:spcBef>
                    <a:spcPts val="69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52%</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29" name="object 58">
                <a:extLst>
                  <a:ext uri="{FF2B5EF4-FFF2-40B4-BE49-F238E27FC236}">
                    <a16:creationId xmlns:a16="http://schemas.microsoft.com/office/drawing/2014/main" id="{9E5638E2-A2A9-4030-8A49-86E05470C8B2}"/>
                  </a:ext>
                </a:extLst>
              </p:cNvPr>
              <p:cNvSpPr txBox="1"/>
              <p:nvPr/>
            </p:nvSpPr>
            <p:spPr>
              <a:xfrm>
                <a:off x="4344108" y="2576523"/>
                <a:ext cx="31112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48%</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30" name="object 59">
                <a:extLst>
                  <a:ext uri="{FF2B5EF4-FFF2-40B4-BE49-F238E27FC236}">
                    <a16:creationId xmlns:a16="http://schemas.microsoft.com/office/drawing/2014/main" id="{15D450D4-BAA7-4C65-AE75-85CE2069DE3D}"/>
                  </a:ext>
                </a:extLst>
              </p:cNvPr>
              <p:cNvSpPr txBox="1"/>
              <p:nvPr/>
            </p:nvSpPr>
            <p:spPr>
              <a:xfrm>
                <a:off x="4716687" y="2542029"/>
                <a:ext cx="28525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3%</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31" name="object 60">
                <a:extLst>
                  <a:ext uri="{FF2B5EF4-FFF2-40B4-BE49-F238E27FC236}">
                    <a16:creationId xmlns:a16="http://schemas.microsoft.com/office/drawing/2014/main" id="{DC68ADD8-BFA0-4781-88E2-B9AC958C6BCB}"/>
                  </a:ext>
                </a:extLst>
              </p:cNvPr>
              <p:cNvSpPr txBox="1"/>
              <p:nvPr/>
            </p:nvSpPr>
            <p:spPr>
              <a:xfrm>
                <a:off x="5410196" y="2569144"/>
                <a:ext cx="21621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8%</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2" name="object 61">
                <a:extLst>
                  <a:ext uri="{FF2B5EF4-FFF2-40B4-BE49-F238E27FC236}">
                    <a16:creationId xmlns:a16="http://schemas.microsoft.com/office/drawing/2014/main" id="{BC9D836A-0A15-4092-B171-FB12C8442EB3}"/>
                  </a:ext>
                </a:extLst>
              </p:cNvPr>
              <p:cNvSpPr txBox="1"/>
              <p:nvPr/>
            </p:nvSpPr>
            <p:spPr>
              <a:xfrm>
                <a:off x="5756906" y="2496513"/>
                <a:ext cx="21621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8%</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3" name="object 62">
                <a:extLst>
                  <a:ext uri="{FF2B5EF4-FFF2-40B4-BE49-F238E27FC236}">
                    <a16:creationId xmlns:a16="http://schemas.microsoft.com/office/drawing/2014/main" id="{B6239EB6-3B64-485B-AA26-46A01FC0C044}"/>
                  </a:ext>
                </a:extLst>
              </p:cNvPr>
              <p:cNvSpPr txBox="1"/>
              <p:nvPr/>
            </p:nvSpPr>
            <p:spPr>
              <a:xfrm>
                <a:off x="6103964" y="2439881"/>
                <a:ext cx="21621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6%</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4" name="object 63">
                <a:extLst>
                  <a:ext uri="{FF2B5EF4-FFF2-40B4-BE49-F238E27FC236}">
                    <a16:creationId xmlns:a16="http://schemas.microsoft.com/office/drawing/2014/main" id="{0DEA2A5A-998D-42BC-8436-FFC0A8C21240}"/>
                  </a:ext>
                </a:extLst>
              </p:cNvPr>
              <p:cNvSpPr txBox="1"/>
              <p:nvPr/>
            </p:nvSpPr>
            <p:spPr>
              <a:xfrm>
                <a:off x="7465079" y="2504857"/>
                <a:ext cx="28683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11%</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5" name="object 64">
                <a:extLst>
                  <a:ext uri="{FF2B5EF4-FFF2-40B4-BE49-F238E27FC236}">
                    <a16:creationId xmlns:a16="http://schemas.microsoft.com/office/drawing/2014/main" id="{7B0CAAA8-CCF2-448A-9119-D684CCFBFE99}"/>
                  </a:ext>
                </a:extLst>
              </p:cNvPr>
              <p:cNvSpPr txBox="1"/>
              <p:nvPr/>
            </p:nvSpPr>
            <p:spPr>
              <a:xfrm>
                <a:off x="5024329" y="2913885"/>
                <a:ext cx="324326"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-11%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36" name="object 65">
                <a:extLst>
                  <a:ext uri="{FF2B5EF4-FFF2-40B4-BE49-F238E27FC236}">
                    <a16:creationId xmlns:a16="http://schemas.microsoft.com/office/drawing/2014/main" id="{0918C9E8-D681-4B17-885A-7D547DA42708}"/>
                  </a:ext>
                </a:extLst>
              </p:cNvPr>
              <p:cNvSpPr txBox="1"/>
              <p:nvPr/>
            </p:nvSpPr>
            <p:spPr>
              <a:xfrm>
                <a:off x="6437216" y="2804805"/>
                <a:ext cx="25283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-9%</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7" name="object 66">
                <a:extLst>
                  <a:ext uri="{FF2B5EF4-FFF2-40B4-BE49-F238E27FC236}">
                    <a16:creationId xmlns:a16="http://schemas.microsoft.com/office/drawing/2014/main" id="{398A81E6-AE2E-4DFB-B30C-BF8390E52018}"/>
                  </a:ext>
                </a:extLst>
              </p:cNvPr>
              <p:cNvSpPr txBox="1"/>
              <p:nvPr/>
            </p:nvSpPr>
            <p:spPr>
              <a:xfrm>
                <a:off x="6783926" y="2871480"/>
                <a:ext cx="25283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-7%</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138" name="object 67">
                <a:extLst>
                  <a:ext uri="{FF2B5EF4-FFF2-40B4-BE49-F238E27FC236}">
                    <a16:creationId xmlns:a16="http://schemas.microsoft.com/office/drawing/2014/main" id="{02D2A47C-2D15-4C1E-BF66-EEAB46F6DB17}"/>
                  </a:ext>
                </a:extLst>
              </p:cNvPr>
              <p:cNvSpPr txBox="1"/>
              <p:nvPr/>
            </p:nvSpPr>
            <p:spPr>
              <a:xfrm>
                <a:off x="7130636" y="2896372"/>
                <a:ext cx="252835"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grpSp>
            <p:nvGrpSpPr>
              <p:cNvPr id="2" name="Group 1">
                <a:extLst>
                  <a:ext uri="{FF2B5EF4-FFF2-40B4-BE49-F238E27FC236}">
                    <a16:creationId xmlns:a16="http://schemas.microsoft.com/office/drawing/2014/main" id="{1D0598FC-1963-4184-AFB1-36E221897E7B}"/>
                  </a:ext>
                </a:extLst>
              </p:cNvPr>
              <p:cNvGrpSpPr/>
              <p:nvPr/>
            </p:nvGrpSpPr>
            <p:grpSpPr>
              <a:xfrm>
                <a:off x="1395692" y="6020997"/>
                <a:ext cx="2061852" cy="176020"/>
                <a:chOff x="1395692" y="6020997"/>
                <a:chExt cx="2061852" cy="176020"/>
              </a:xfrm>
            </p:grpSpPr>
            <p:sp>
              <p:nvSpPr>
                <p:cNvPr id="139" name="object 45">
                  <a:extLst>
                    <a:ext uri="{FF2B5EF4-FFF2-40B4-BE49-F238E27FC236}">
                      <a16:creationId xmlns:a16="http://schemas.microsoft.com/office/drawing/2014/main" id="{9D9A71B9-70B4-4DF1-9998-71F4EBE320B4}"/>
                    </a:ext>
                  </a:extLst>
                </p:cNvPr>
                <p:cNvSpPr txBox="1"/>
                <p:nvPr/>
              </p:nvSpPr>
              <p:spPr>
                <a:xfrm>
                  <a:off x="1524259" y="6022051"/>
                  <a:ext cx="44852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231F20"/>
                      </a:solidFill>
                      <a:effectLst/>
                      <a:uLnTx/>
                      <a:uFillTx/>
                      <a:latin typeface="Arial Nova" panose="020B0504020202020204"/>
                      <a:ea typeface="+mn-ea"/>
                      <a:cs typeface="Arial"/>
                    </a:rPr>
                    <a:t>Increase</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40" name="object 46">
                  <a:extLst>
                    <a:ext uri="{FF2B5EF4-FFF2-40B4-BE49-F238E27FC236}">
                      <a16:creationId xmlns:a16="http://schemas.microsoft.com/office/drawing/2014/main" id="{01EF3E76-9E3D-4FC5-9CF4-4891EDA73ABC}"/>
                    </a:ext>
                  </a:extLst>
                </p:cNvPr>
                <p:cNvSpPr/>
                <p:nvPr/>
              </p:nvSpPr>
              <p:spPr>
                <a:xfrm>
                  <a:off x="1395692" y="6059606"/>
                  <a:ext cx="73025" cy="73025"/>
                </a:xfrm>
                <a:custGeom>
                  <a:avLst/>
                  <a:gdLst/>
                  <a:ahLst/>
                  <a:cxnLst/>
                  <a:rect l="l" t="t" r="r" b="b"/>
                  <a:pathLst>
                    <a:path w="73025" h="73025">
                      <a:moveTo>
                        <a:pt x="0" y="72758"/>
                      </a:moveTo>
                      <a:lnTo>
                        <a:pt x="72758" y="72758"/>
                      </a:lnTo>
                      <a:lnTo>
                        <a:pt x="72758" y="0"/>
                      </a:lnTo>
                      <a:lnTo>
                        <a:pt x="0" y="0"/>
                      </a:lnTo>
                      <a:lnTo>
                        <a:pt x="0" y="7275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object 47">
                  <a:extLst>
                    <a:ext uri="{FF2B5EF4-FFF2-40B4-BE49-F238E27FC236}">
                      <a16:creationId xmlns:a16="http://schemas.microsoft.com/office/drawing/2014/main" id="{D85AB0CD-5FF2-42E4-B407-96CE8662B9A7}"/>
                    </a:ext>
                  </a:extLst>
                </p:cNvPr>
                <p:cNvSpPr txBox="1"/>
                <p:nvPr/>
              </p:nvSpPr>
              <p:spPr>
                <a:xfrm>
                  <a:off x="2243884" y="6022051"/>
                  <a:ext cx="49849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a:ea typeface="+mn-ea"/>
                      <a:cs typeface="Arial"/>
                    </a:rPr>
                    <a:t>Decrease</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42" name="object 48">
                  <a:extLst>
                    <a:ext uri="{FF2B5EF4-FFF2-40B4-BE49-F238E27FC236}">
                      <a16:creationId xmlns:a16="http://schemas.microsoft.com/office/drawing/2014/main" id="{5160D29E-BD37-463A-9D27-90714208566B}"/>
                    </a:ext>
                  </a:extLst>
                </p:cNvPr>
                <p:cNvSpPr/>
                <p:nvPr/>
              </p:nvSpPr>
              <p:spPr>
                <a:xfrm>
                  <a:off x="2143975" y="6059618"/>
                  <a:ext cx="73025"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object 49">
                  <a:extLst>
                    <a:ext uri="{FF2B5EF4-FFF2-40B4-BE49-F238E27FC236}">
                      <a16:creationId xmlns:a16="http://schemas.microsoft.com/office/drawing/2014/main" id="{46295B53-034A-43A3-8F79-083DA03C55C1}"/>
                    </a:ext>
                  </a:extLst>
                </p:cNvPr>
                <p:cNvSpPr txBox="1"/>
                <p:nvPr/>
              </p:nvSpPr>
              <p:spPr>
                <a:xfrm>
                  <a:off x="3079245" y="6020997"/>
                  <a:ext cx="378299"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a:ea typeface="+mn-ea"/>
                      <a:cs typeface="Arial"/>
                    </a:rPr>
                    <a:t>Total</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44" name="object 50">
                  <a:extLst>
                    <a:ext uri="{FF2B5EF4-FFF2-40B4-BE49-F238E27FC236}">
                      <a16:creationId xmlns:a16="http://schemas.microsoft.com/office/drawing/2014/main" id="{3FB5710F-2673-47C4-8F9C-A1A10A28B7CD}"/>
                    </a:ext>
                  </a:extLst>
                </p:cNvPr>
                <p:cNvSpPr/>
                <p:nvPr/>
              </p:nvSpPr>
              <p:spPr>
                <a:xfrm>
                  <a:off x="2935975" y="6105577"/>
                  <a:ext cx="73025" cy="91440"/>
                </a:xfrm>
                <a:custGeom>
                  <a:avLst/>
                  <a:gdLst/>
                  <a:ahLst/>
                  <a:cxnLst/>
                  <a:rect l="l" t="t" r="r" b="b"/>
                  <a:pathLst>
                    <a:path w="73025">
                      <a:moveTo>
                        <a:pt x="72745" y="0"/>
                      </a:moveTo>
                      <a:lnTo>
                        <a:pt x="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45" name="Rectangle 144">
              <a:extLst>
                <a:ext uri="{FF2B5EF4-FFF2-40B4-BE49-F238E27FC236}">
                  <a16:creationId xmlns:a16="http://schemas.microsoft.com/office/drawing/2014/main" id="{4DFCAFBB-8727-44DB-BE1B-688D25AA1561}"/>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UNAIDS resource availability and needs estimates</a:t>
              </a:r>
              <a:r>
                <a:rPr lang="en-US" sz="700">
                  <a:solidFill>
                    <a:prstClr val="black"/>
                  </a:solidFill>
                  <a:latin typeface="Arial Nova" panose="020B0504020202020204" pitchFamily="34" charset="0"/>
                </a:rPr>
                <a:t>,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113687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CD31E2-E441-43CC-959F-49FE46F34F23}"/>
              </a:ext>
            </a:extLst>
          </p:cNvPr>
          <p:cNvGrpSpPr/>
          <p:nvPr/>
        </p:nvGrpSpPr>
        <p:grpSpPr>
          <a:xfrm>
            <a:off x="0" y="180000"/>
            <a:ext cx="10391400" cy="6320055"/>
            <a:chOff x="0" y="180000"/>
            <a:chExt cx="103914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More consistent growth in domestic investment (2)</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Annual percentage change in HIV resource availability from domestic sources (public and private), constant 2016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dollars, low- and middle-income countries, 2000–2017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46" name="Rectangle 72">
              <a:extLst>
                <a:ext uri="{FF2B5EF4-FFF2-40B4-BE49-F238E27FC236}">
                  <a16:creationId xmlns:a16="http://schemas.microsoft.com/office/drawing/2014/main" id="{BE5BFBBB-C1F9-439D-8911-374E0DD956EA}"/>
                </a:ext>
              </a:extLst>
            </p:cNvPr>
            <p:cNvSpPr>
              <a:spLocks noChangeArrowheads="1"/>
            </p:cNvSpPr>
            <p:nvPr/>
          </p:nvSpPr>
          <p:spPr bwMode="auto">
            <a:xfrm>
              <a:off x="485400" y="256422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0192" tIns="710976" rIns="647496" bIns="177744"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24" name="Group 223">
              <a:extLst>
                <a:ext uri="{FF2B5EF4-FFF2-40B4-BE49-F238E27FC236}">
                  <a16:creationId xmlns:a16="http://schemas.microsoft.com/office/drawing/2014/main" id="{93794049-BE30-457A-89DA-A23C5C91D5EC}"/>
                </a:ext>
              </a:extLst>
            </p:cNvPr>
            <p:cNvGrpSpPr/>
            <p:nvPr/>
          </p:nvGrpSpPr>
          <p:grpSpPr>
            <a:xfrm>
              <a:off x="1354993" y="2239200"/>
              <a:ext cx="6642100" cy="3706605"/>
              <a:chOff x="1354993" y="2490412"/>
              <a:chExt cx="6642100" cy="3706605"/>
            </a:xfrm>
          </p:grpSpPr>
          <p:grpSp>
            <p:nvGrpSpPr>
              <p:cNvPr id="52" name="Group 51">
                <a:extLst>
                  <a:ext uri="{FF2B5EF4-FFF2-40B4-BE49-F238E27FC236}">
                    <a16:creationId xmlns:a16="http://schemas.microsoft.com/office/drawing/2014/main" id="{0EFE7C91-C441-45CF-BF7A-5D584B1D16BA}"/>
                  </a:ext>
                </a:extLst>
              </p:cNvPr>
              <p:cNvGrpSpPr/>
              <p:nvPr/>
            </p:nvGrpSpPr>
            <p:grpSpPr>
              <a:xfrm>
                <a:off x="1656419" y="5424317"/>
                <a:ext cx="6171070" cy="302945"/>
                <a:chOff x="1511669" y="5880032"/>
                <a:chExt cx="6171070" cy="207010"/>
              </a:xfrm>
            </p:grpSpPr>
            <p:sp>
              <p:nvSpPr>
                <p:cNvPr id="256" name="object 2">
                  <a:extLst>
                    <a:ext uri="{FF2B5EF4-FFF2-40B4-BE49-F238E27FC236}">
                      <a16:creationId xmlns:a16="http://schemas.microsoft.com/office/drawing/2014/main" id="{F4925FE7-123F-4332-8422-23D893F4F533}"/>
                    </a:ext>
                  </a:extLst>
                </p:cNvPr>
                <p:cNvSpPr txBox="1"/>
                <p:nvPr/>
              </p:nvSpPr>
              <p:spPr>
                <a:xfrm>
                  <a:off x="151166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57" name="object 3">
                  <a:extLst>
                    <a:ext uri="{FF2B5EF4-FFF2-40B4-BE49-F238E27FC236}">
                      <a16:creationId xmlns:a16="http://schemas.microsoft.com/office/drawing/2014/main" id="{9E4E2E19-2F42-4B41-BDCA-C879A3F0C117}"/>
                    </a:ext>
                  </a:extLst>
                </p:cNvPr>
                <p:cNvSpPr txBox="1"/>
                <p:nvPr/>
              </p:nvSpPr>
              <p:spPr>
                <a:xfrm>
                  <a:off x="185837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58" name="object 4">
                  <a:extLst>
                    <a:ext uri="{FF2B5EF4-FFF2-40B4-BE49-F238E27FC236}">
                      <a16:creationId xmlns:a16="http://schemas.microsoft.com/office/drawing/2014/main" id="{AC851687-6CC1-4C25-9536-9821C9BBD14A}"/>
                    </a:ext>
                  </a:extLst>
                </p:cNvPr>
                <p:cNvSpPr txBox="1"/>
                <p:nvPr/>
              </p:nvSpPr>
              <p:spPr>
                <a:xfrm>
                  <a:off x="220508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59" name="object 5">
                  <a:extLst>
                    <a:ext uri="{FF2B5EF4-FFF2-40B4-BE49-F238E27FC236}">
                      <a16:creationId xmlns:a16="http://schemas.microsoft.com/office/drawing/2014/main" id="{7A4FA97C-A8BC-4496-A85C-9A6DAEF44633}"/>
                    </a:ext>
                  </a:extLst>
                </p:cNvPr>
                <p:cNvSpPr txBox="1"/>
                <p:nvPr/>
              </p:nvSpPr>
              <p:spPr>
                <a:xfrm>
                  <a:off x="255179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0" name="object 6">
                  <a:extLst>
                    <a:ext uri="{FF2B5EF4-FFF2-40B4-BE49-F238E27FC236}">
                      <a16:creationId xmlns:a16="http://schemas.microsoft.com/office/drawing/2014/main" id="{28DCD2A9-B0B4-4C79-A421-64258A9EFC6F}"/>
                    </a:ext>
                  </a:extLst>
                </p:cNvPr>
                <p:cNvSpPr txBox="1"/>
                <p:nvPr/>
              </p:nvSpPr>
              <p:spPr>
                <a:xfrm>
                  <a:off x="289850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1" name="object 7">
                  <a:extLst>
                    <a:ext uri="{FF2B5EF4-FFF2-40B4-BE49-F238E27FC236}">
                      <a16:creationId xmlns:a16="http://schemas.microsoft.com/office/drawing/2014/main" id="{97ADB9FD-28E7-4153-8BC7-ED4EA2E3D0FC}"/>
                    </a:ext>
                  </a:extLst>
                </p:cNvPr>
                <p:cNvSpPr txBox="1"/>
                <p:nvPr/>
              </p:nvSpPr>
              <p:spPr>
                <a:xfrm>
                  <a:off x="324521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2" name="object 8">
                  <a:extLst>
                    <a:ext uri="{FF2B5EF4-FFF2-40B4-BE49-F238E27FC236}">
                      <a16:creationId xmlns:a16="http://schemas.microsoft.com/office/drawing/2014/main" id="{3E264B05-ED60-4C7D-B8CB-36A8E27DA1BE}"/>
                    </a:ext>
                  </a:extLst>
                </p:cNvPr>
                <p:cNvSpPr txBox="1"/>
                <p:nvPr/>
              </p:nvSpPr>
              <p:spPr>
                <a:xfrm>
                  <a:off x="359192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3" name="object 9">
                  <a:extLst>
                    <a:ext uri="{FF2B5EF4-FFF2-40B4-BE49-F238E27FC236}">
                      <a16:creationId xmlns:a16="http://schemas.microsoft.com/office/drawing/2014/main" id="{B7E709FF-B2FD-4701-AAB2-D9DA068CCA31}"/>
                    </a:ext>
                  </a:extLst>
                </p:cNvPr>
                <p:cNvSpPr txBox="1"/>
                <p:nvPr/>
              </p:nvSpPr>
              <p:spPr>
                <a:xfrm>
                  <a:off x="3938640"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4" name="object 10">
                  <a:extLst>
                    <a:ext uri="{FF2B5EF4-FFF2-40B4-BE49-F238E27FC236}">
                      <a16:creationId xmlns:a16="http://schemas.microsoft.com/office/drawing/2014/main" id="{E6D7E1B5-AC80-4B42-B3C8-8FB745456A46}"/>
                    </a:ext>
                  </a:extLst>
                </p:cNvPr>
                <p:cNvSpPr txBox="1"/>
                <p:nvPr/>
              </p:nvSpPr>
              <p:spPr>
                <a:xfrm>
                  <a:off x="428534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5" name="object 11">
                  <a:extLst>
                    <a:ext uri="{FF2B5EF4-FFF2-40B4-BE49-F238E27FC236}">
                      <a16:creationId xmlns:a16="http://schemas.microsoft.com/office/drawing/2014/main" id="{46F891DD-3928-4B07-A80A-F02F55CFB270}"/>
                    </a:ext>
                  </a:extLst>
                </p:cNvPr>
                <p:cNvSpPr txBox="1"/>
                <p:nvPr/>
              </p:nvSpPr>
              <p:spPr>
                <a:xfrm>
                  <a:off x="463205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6" name="object 12">
                  <a:extLst>
                    <a:ext uri="{FF2B5EF4-FFF2-40B4-BE49-F238E27FC236}">
                      <a16:creationId xmlns:a16="http://schemas.microsoft.com/office/drawing/2014/main" id="{38F2D38B-C38D-4705-8C0F-0CA99EBA08EF}"/>
                    </a:ext>
                  </a:extLst>
                </p:cNvPr>
                <p:cNvSpPr txBox="1"/>
                <p:nvPr/>
              </p:nvSpPr>
              <p:spPr>
                <a:xfrm>
                  <a:off x="497876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7" name="object 13">
                  <a:extLst>
                    <a:ext uri="{FF2B5EF4-FFF2-40B4-BE49-F238E27FC236}">
                      <a16:creationId xmlns:a16="http://schemas.microsoft.com/office/drawing/2014/main" id="{7F278DD0-8C98-4144-820B-56B096584611}"/>
                    </a:ext>
                  </a:extLst>
                </p:cNvPr>
                <p:cNvSpPr txBox="1"/>
                <p:nvPr/>
              </p:nvSpPr>
              <p:spPr>
                <a:xfrm>
                  <a:off x="532547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8" name="object 14">
                  <a:extLst>
                    <a:ext uri="{FF2B5EF4-FFF2-40B4-BE49-F238E27FC236}">
                      <a16:creationId xmlns:a16="http://schemas.microsoft.com/office/drawing/2014/main" id="{BB11ABF8-844C-4366-9EC4-FACD116E1B14}"/>
                    </a:ext>
                  </a:extLst>
                </p:cNvPr>
                <p:cNvSpPr txBox="1"/>
                <p:nvPr/>
              </p:nvSpPr>
              <p:spPr>
                <a:xfrm>
                  <a:off x="5672190"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69" name="object 15">
                  <a:extLst>
                    <a:ext uri="{FF2B5EF4-FFF2-40B4-BE49-F238E27FC236}">
                      <a16:creationId xmlns:a16="http://schemas.microsoft.com/office/drawing/2014/main" id="{124CBEC7-AB19-4C6B-9F34-4D8010049F7C}"/>
                    </a:ext>
                  </a:extLst>
                </p:cNvPr>
                <p:cNvSpPr txBox="1"/>
                <p:nvPr/>
              </p:nvSpPr>
              <p:spPr>
                <a:xfrm>
                  <a:off x="601889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70" name="object 16">
                  <a:extLst>
                    <a:ext uri="{FF2B5EF4-FFF2-40B4-BE49-F238E27FC236}">
                      <a16:creationId xmlns:a16="http://schemas.microsoft.com/office/drawing/2014/main" id="{B891DA83-160C-4F3F-872B-1F41ACF3691E}"/>
                    </a:ext>
                  </a:extLst>
                </p:cNvPr>
                <p:cNvSpPr txBox="1"/>
                <p:nvPr/>
              </p:nvSpPr>
              <p:spPr>
                <a:xfrm>
                  <a:off x="636560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71" name="object 17">
                  <a:extLst>
                    <a:ext uri="{FF2B5EF4-FFF2-40B4-BE49-F238E27FC236}">
                      <a16:creationId xmlns:a16="http://schemas.microsoft.com/office/drawing/2014/main" id="{9C5A67E4-A0FA-497E-BC3D-43F74308EFED}"/>
                    </a:ext>
                  </a:extLst>
                </p:cNvPr>
                <p:cNvSpPr txBox="1"/>
                <p:nvPr/>
              </p:nvSpPr>
              <p:spPr>
                <a:xfrm>
                  <a:off x="6712319"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72" name="object 18">
                  <a:extLst>
                    <a:ext uri="{FF2B5EF4-FFF2-40B4-BE49-F238E27FC236}">
                      <a16:creationId xmlns:a16="http://schemas.microsoft.com/office/drawing/2014/main" id="{86CAE7FE-7A90-4C76-A53D-E2B793E95A83}"/>
                    </a:ext>
                  </a:extLst>
                </p:cNvPr>
                <p:cNvSpPr txBox="1"/>
                <p:nvPr/>
              </p:nvSpPr>
              <p:spPr>
                <a:xfrm>
                  <a:off x="7405740"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sp>
              <p:nvSpPr>
                <p:cNvPr id="273" name="object 19">
                  <a:extLst>
                    <a:ext uri="{FF2B5EF4-FFF2-40B4-BE49-F238E27FC236}">
                      <a16:creationId xmlns:a16="http://schemas.microsoft.com/office/drawing/2014/main" id="{06B16BE8-AA51-4E8B-A78D-B4DF32C749C3}"/>
                    </a:ext>
                  </a:extLst>
                </p:cNvPr>
                <p:cNvSpPr txBox="1"/>
                <p:nvPr/>
              </p:nvSpPr>
              <p:spPr>
                <a:xfrm>
                  <a:off x="7059030" y="5880032"/>
                  <a:ext cx="276999" cy="207010"/>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srgbClr val="231F20"/>
                      </a:solidFill>
                      <a:effectLst/>
                      <a:uLnTx/>
                      <a:uFillTx/>
                      <a:latin typeface="Arial Nova" panose="020B0504020202020204" pitchFamily="34" charset="0"/>
                      <a:ea typeface="+mn-ea"/>
                      <a:cs typeface="Arial"/>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a:endParaRPr>
                </a:p>
              </p:txBody>
            </p:sp>
          </p:grpSp>
          <p:grpSp>
            <p:nvGrpSpPr>
              <p:cNvPr id="51" name="Group 50">
                <a:extLst>
                  <a:ext uri="{FF2B5EF4-FFF2-40B4-BE49-F238E27FC236}">
                    <a16:creationId xmlns:a16="http://schemas.microsoft.com/office/drawing/2014/main" id="{5CC28FA7-494C-48E9-80C5-0A2FDC93DF92}"/>
                  </a:ext>
                </a:extLst>
              </p:cNvPr>
              <p:cNvGrpSpPr/>
              <p:nvPr/>
            </p:nvGrpSpPr>
            <p:grpSpPr>
              <a:xfrm>
                <a:off x="1354993" y="2552501"/>
                <a:ext cx="6642100" cy="2773588"/>
                <a:chOff x="1210243" y="3008215"/>
                <a:chExt cx="6642100" cy="2773588"/>
              </a:xfrm>
            </p:grpSpPr>
            <p:grpSp>
              <p:nvGrpSpPr>
                <p:cNvPr id="2" name="Group 20">
                  <a:extLst>
                    <a:ext uri="{FF2B5EF4-FFF2-40B4-BE49-F238E27FC236}">
                      <a16:creationId xmlns:a16="http://schemas.microsoft.com/office/drawing/2014/main" id="{5E352FB9-B5FB-4CB9-B831-C90587679C0F}"/>
                    </a:ext>
                  </a:extLst>
                </p:cNvPr>
                <p:cNvGrpSpPr>
                  <a:grpSpLocks/>
                </p:cNvGrpSpPr>
                <p:nvPr/>
              </p:nvGrpSpPr>
              <p:grpSpPr bwMode="auto">
                <a:xfrm>
                  <a:off x="1857000" y="3110320"/>
                  <a:ext cx="5692775" cy="2403475"/>
                  <a:chOff x="2159" y="141"/>
                  <a:chExt cx="8964" cy="3784"/>
                </a:xfrm>
              </p:grpSpPr>
              <p:sp>
                <p:nvSpPr>
                  <p:cNvPr id="3" name="Line 53">
                    <a:extLst>
                      <a:ext uri="{FF2B5EF4-FFF2-40B4-BE49-F238E27FC236}">
                        <a16:creationId xmlns:a16="http://schemas.microsoft.com/office/drawing/2014/main" id="{5B5749E0-F03B-422A-BEDA-85569AC3580C}"/>
                      </a:ext>
                    </a:extLst>
                  </p:cNvPr>
                  <p:cNvSpPr>
                    <a:spLocks noChangeShapeType="1"/>
                  </p:cNvSpPr>
                  <p:nvPr/>
                </p:nvSpPr>
                <p:spPr bwMode="auto">
                  <a:xfrm>
                    <a:off x="2159" y="3914"/>
                    <a:ext cx="226" cy="0"/>
                  </a:xfrm>
                  <a:prstGeom prst="line">
                    <a:avLst/>
                  </a:prstGeom>
                  <a:noFill/>
                  <a:ln w="12764">
                    <a:solidFill>
                      <a:srgbClr val="78A7B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Line 52">
                    <a:extLst>
                      <a:ext uri="{FF2B5EF4-FFF2-40B4-BE49-F238E27FC236}">
                        <a16:creationId xmlns:a16="http://schemas.microsoft.com/office/drawing/2014/main" id="{508BAA93-F62A-476B-97E5-0ED49ACB8D41}"/>
                      </a:ext>
                    </a:extLst>
                  </p:cNvPr>
                  <p:cNvSpPr>
                    <a:spLocks noChangeShapeType="1"/>
                  </p:cNvSpPr>
                  <p:nvPr/>
                </p:nvSpPr>
                <p:spPr bwMode="auto">
                  <a:xfrm>
                    <a:off x="2705" y="3889"/>
                    <a:ext cx="226" cy="0"/>
                  </a:xfrm>
                  <a:prstGeom prst="line">
                    <a:avLst/>
                  </a:prstGeom>
                  <a:noFill/>
                  <a:ln w="18402">
                    <a:solidFill>
                      <a:srgbClr val="F15A4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Line 51">
                    <a:extLst>
                      <a:ext uri="{FF2B5EF4-FFF2-40B4-BE49-F238E27FC236}">
                        <a16:creationId xmlns:a16="http://schemas.microsoft.com/office/drawing/2014/main" id="{3212ED12-0158-42B4-B106-31E92B410134}"/>
                      </a:ext>
                    </a:extLst>
                  </p:cNvPr>
                  <p:cNvSpPr>
                    <a:spLocks noChangeShapeType="1"/>
                  </p:cNvSpPr>
                  <p:nvPr/>
                </p:nvSpPr>
                <p:spPr bwMode="auto">
                  <a:xfrm>
                    <a:off x="2159" y="3904"/>
                    <a:ext cx="772"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50">
                    <a:extLst>
                      <a:ext uri="{FF2B5EF4-FFF2-40B4-BE49-F238E27FC236}">
                        <a16:creationId xmlns:a16="http://schemas.microsoft.com/office/drawing/2014/main" id="{CE10BA0E-E432-4333-87CD-EC66CE1CFB92}"/>
                      </a:ext>
                    </a:extLst>
                  </p:cNvPr>
                  <p:cNvSpPr>
                    <a:spLocks noChangeArrowheads="1"/>
                  </p:cNvSpPr>
                  <p:nvPr/>
                </p:nvSpPr>
                <p:spPr bwMode="auto">
                  <a:xfrm>
                    <a:off x="3250" y="3558"/>
                    <a:ext cx="227" cy="317"/>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Line 49">
                    <a:extLst>
                      <a:ext uri="{FF2B5EF4-FFF2-40B4-BE49-F238E27FC236}">
                        <a16:creationId xmlns:a16="http://schemas.microsoft.com/office/drawing/2014/main" id="{E2D2B58C-179D-40A9-8F1A-2912C892ADA2}"/>
                      </a:ext>
                    </a:extLst>
                  </p:cNvPr>
                  <p:cNvSpPr>
                    <a:spLocks noChangeShapeType="1"/>
                  </p:cNvSpPr>
                  <p:nvPr/>
                </p:nvSpPr>
                <p:spPr bwMode="auto">
                  <a:xfrm>
                    <a:off x="2705" y="3875"/>
                    <a:ext cx="772"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48">
                    <a:extLst>
                      <a:ext uri="{FF2B5EF4-FFF2-40B4-BE49-F238E27FC236}">
                        <a16:creationId xmlns:a16="http://schemas.microsoft.com/office/drawing/2014/main" id="{E88F8FA4-132E-41BA-808F-BECCEB2ED67C}"/>
                      </a:ext>
                    </a:extLst>
                  </p:cNvPr>
                  <p:cNvSpPr>
                    <a:spLocks noChangeArrowheads="1"/>
                  </p:cNvSpPr>
                  <p:nvPr/>
                </p:nvSpPr>
                <p:spPr bwMode="auto">
                  <a:xfrm>
                    <a:off x="3796" y="3221"/>
                    <a:ext cx="227" cy="338"/>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Line 47">
                    <a:extLst>
                      <a:ext uri="{FF2B5EF4-FFF2-40B4-BE49-F238E27FC236}">
                        <a16:creationId xmlns:a16="http://schemas.microsoft.com/office/drawing/2014/main" id="{3F6A74E5-6A46-401A-9140-02167130B039}"/>
                      </a:ext>
                    </a:extLst>
                  </p:cNvPr>
                  <p:cNvSpPr>
                    <a:spLocks noChangeShapeType="1"/>
                  </p:cNvSpPr>
                  <p:nvPr/>
                </p:nvSpPr>
                <p:spPr bwMode="auto">
                  <a:xfrm>
                    <a:off x="3251" y="3559"/>
                    <a:ext cx="772"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Rectangle 46">
                    <a:extLst>
                      <a:ext uri="{FF2B5EF4-FFF2-40B4-BE49-F238E27FC236}">
                        <a16:creationId xmlns:a16="http://schemas.microsoft.com/office/drawing/2014/main" id="{605E1128-7A70-4EAD-B58B-F1705FB3CDBA}"/>
                      </a:ext>
                    </a:extLst>
                  </p:cNvPr>
                  <p:cNvSpPr>
                    <a:spLocks noChangeArrowheads="1"/>
                  </p:cNvSpPr>
                  <p:nvPr/>
                </p:nvSpPr>
                <p:spPr bwMode="auto">
                  <a:xfrm>
                    <a:off x="4342" y="3069"/>
                    <a:ext cx="227" cy="152"/>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Line 45">
                    <a:extLst>
                      <a:ext uri="{FF2B5EF4-FFF2-40B4-BE49-F238E27FC236}">
                        <a16:creationId xmlns:a16="http://schemas.microsoft.com/office/drawing/2014/main" id="{A79814EA-9210-4D06-B35F-A0A1BA5580BC}"/>
                      </a:ext>
                    </a:extLst>
                  </p:cNvPr>
                  <p:cNvSpPr>
                    <a:spLocks noChangeShapeType="1"/>
                  </p:cNvSpPr>
                  <p:nvPr/>
                </p:nvSpPr>
                <p:spPr bwMode="auto">
                  <a:xfrm>
                    <a:off x="3797" y="3221"/>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Rectangle 44">
                    <a:extLst>
                      <a:ext uri="{FF2B5EF4-FFF2-40B4-BE49-F238E27FC236}">
                        <a16:creationId xmlns:a16="http://schemas.microsoft.com/office/drawing/2014/main" id="{4D40E492-C45D-4BFA-993D-79A3E873583C}"/>
                      </a:ext>
                    </a:extLst>
                  </p:cNvPr>
                  <p:cNvSpPr>
                    <a:spLocks noChangeArrowheads="1"/>
                  </p:cNvSpPr>
                  <p:nvPr/>
                </p:nvSpPr>
                <p:spPr bwMode="auto">
                  <a:xfrm>
                    <a:off x="4888" y="2770"/>
                    <a:ext cx="227" cy="300"/>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Line 43">
                    <a:extLst>
                      <a:ext uri="{FF2B5EF4-FFF2-40B4-BE49-F238E27FC236}">
                        <a16:creationId xmlns:a16="http://schemas.microsoft.com/office/drawing/2014/main" id="{2CAB3267-0A74-4614-8543-D448379C472A}"/>
                      </a:ext>
                    </a:extLst>
                  </p:cNvPr>
                  <p:cNvSpPr>
                    <a:spLocks noChangeShapeType="1"/>
                  </p:cNvSpPr>
                  <p:nvPr/>
                </p:nvSpPr>
                <p:spPr bwMode="auto">
                  <a:xfrm>
                    <a:off x="4343" y="3070"/>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Rectangle 42">
                    <a:extLst>
                      <a:ext uri="{FF2B5EF4-FFF2-40B4-BE49-F238E27FC236}">
                        <a16:creationId xmlns:a16="http://schemas.microsoft.com/office/drawing/2014/main" id="{F44F85E8-30E4-4563-9737-66E1392202B2}"/>
                      </a:ext>
                    </a:extLst>
                  </p:cNvPr>
                  <p:cNvSpPr>
                    <a:spLocks noChangeArrowheads="1"/>
                  </p:cNvSpPr>
                  <p:nvPr/>
                </p:nvSpPr>
                <p:spPr bwMode="auto">
                  <a:xfrm>
                    <a:off x="5434" y="2284"/>
                    <a:ext cx="227" cy="486"/>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Line 41">
                    <a:extLst>
                      <a:ext uri="{FF2B5EF4-FFF2-40B4-BE49-F238E27FC236}">
                        <a16:creationId xmlns:a16="http://schemas.microsoft.com/office/drawing/2014/main" id="{5C1D2ED5-8730-4412-8B2A-61C34F9E9BC8}"/>
                      </a:ext>
                    </a:extLst>
                  </p:cNvPr>
                  <p:cNvSpPr>
                    <a:spLocks noChangeShapeType="1"/>
                  </p:cNvSpPr>
                  <p:nvPr/>
                </p:nvSpPr>
                <p:spPr bwMode="auto">
                  <a:xfrm>
                    <a:off x="4889" y="2770"/>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Rectangle 40">
                    <a:extLst>
                      <a:ext uri="{FF2B5EF4-FFF2-40B4-BE49-F238E27FC236}">
                        <a16:creationId xmlns:a16="http://schemas.microsoft.com/office/drawing/2014/main" id="{B96196E3-1DEC-474C-AFBF-75432B92616B}"/>
                      </a:ext>
                    </a:extLst>
                  </p:cNvPr>
                  <p:cNvSpPr>
                    <a:spLocks noChangeArrowheads="1"/>
                  </p:cNvSpPr>
                  <p:nvPr/>
                </p:nvSpPr>
                <p:spPr bwMode="auto">
                  <a:xfrm>
                    <a:off x="5980" y="1948"/>
                    <a:ext cx="227" cy="337"/>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Line 39">
                    <a:extLst>
                      <a:ext uri="{FF2B5EF4-FFF2-40B4-BE49-F238E27FC236}">
                        <a16:creationId xmlns:a16="http://schemas.microsoft.com/office/drawing/2014/main" id="{B390BA1D-607D-47AF-9ED0-32D1E6B9978A}"/>
                      </a:ext>
                    </a:extLst>
                  </p:cNvPr>
                  <p:cNvSpPr>
                    <a:spLocks noChangeShapeType="1"/>
                  </p:cNvSpPr>
                  <p:nvPr/>
                </p:nvSpPr>
                <p:spPr bwMode="auto">
                  <a:xfrm>
                    <a:off x="5435" y="2285"/>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Line 38">
                    <a:extLst>
                      <a:ext uri="{FF2B5EF4-FFF2-40B4-BE49-F238E27FC236}">
                        <a16:creationId xmlns:a16="http://schemas.microsoft.com/office/drawing/2014/main" id="{DB45FF1D-6790-4428-870D-9FEB280F4D4A}"/>
                      </a:ext>
                    </a:extLst>
                  </p:cNvPr>
                  <p:cNvSpPr>
                    <a:spLocks noChangeShapeType="1"/>
                  </p:cNvSpPr>
                  <p:nvPr/>
                </p:nvSpPr>
                <p:spPr bwMode="auto">
                  <a:xfrm>
                    <a:off x="6527" y="1990"/>
                    <a:ext cx="227" cy="0"/>
                  </a:xfrm>
                  <a:prstGeom prst="line">
                    <a:avLst/>
                  </a:prstGeom>
                  <a:noFill/>
                  <a:ln w="53912">
                    <a:solidFill>
                      <a:srgbClr val="78A7B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Line 37">
                    <a:extLst>
                      <a:ext uri="{FF2B5EF4-FFF2-40B4-BE49-F238E27FC236}">
                        <a16:creationId xmlns:a16="http://schemas.microsoft.com/office/drawing/2014/main" id="{E473AACD-9BDC-41B3-8D61-7818BFE92A63}"/>
                      </a:ext>
                    </a:extLst>
                  </p:cNvPr>
                  <p:cNvSpPr>
                    <a:spLocks noChangeShapeType="1"/>
                  </p:cNvSpPr>
                  <p:nvPr/>
                </p:nvSpPr>
                <p:spPr bwMode="auto">
                  <a:xfrm>
                    <a:off x="5981" y="1948"/>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Rectangle 36">
                    <a:extLst>
                      <a:ext uri="{FF2B5EF4-FFF2-40B4-BE49-F238E27FC236}">
                        <a16:creationId xmlns:a16="http://schemas.microsoft.com/office/drawing/2014/main" id="{88BCCB73-8416-4F30-A4AB-6FB95E2C7EA0}"/>
                      </a:ext>
                    </a:extLst>
                  </p:cNvPr>
                  <p:cNvSpPr>
                    <a:spLocks noChangeArrowheads="1"/>
                  </p:cNvSpPr>
                  <p:nvPr/>
                </p:nvSpPr>
                <p:spPr bwMode="auto">
                  <a:xfrm>
                    <a:off x="7073" y="1529"/>
                    <a:ext cx="227" cy="504"/>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Line 35">
                    <a:extLst>
                      <a:ext uri="{FF2B5EF4-FFF2-40B4-BE49-F238E27FC236}">
                        <a16:creationId xmlns:a16="http://schemas.microsoft.com/office/drawing/2014/main" id="{BD8EE2D0-8F22-4104-A6F3-C5A4A64B904F}"/>
                      </a:ext>
                    </a:extLst>
                  </p:cNvPr>
                  <p:cNvSpPr>
                    <a:spLocks noChangeShapeType="1"/>
                  </p:cNvSpPr>
                  <p:nvPr/>
                </p:nvSpPr>
                <p:spPr bwMode="auto">
                  <a:xfrm>
                    <a:off x="6527" y="2033"/>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Rectangle 34">
                    <a:extLst>
                      <a:ext uri="{FF2B5EF4-FFF2-40B4-BE49-F238E27FC236}">
                        <a16:creationId xmlns:a16="http://schemas.microsoft.com/office/drawing/2014/main" id="{126252C3-A1DC-48DF-A658-7F8011F383DA}"/>
                      </a:ext>
                    </a:extLst>
                  </p:cNvPr>
                  <p:cNvSpPr>
                    <a:spLocks noChangeArrowheads="1"/>
                  </p:cNvSpPr>
                  <p:nvPr/>
                </p:nvSpPr>
                <p:spPr bwMode="auto">
                  <a:xfrm>
                    <a:off x="7619" y="910"/>
                    <a:ext cx="227" cy="619"/>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3">
                    <a:extLst>
                      <a:ext uri="{FF2B5EF4-FFF2-40B4-BE49-F238E27FC236}">
                        <a16:creationId xmlns:a16="http://schemas.microsoft.com/office/drawing/2014/main" id="{E58BB0FC-F346-4694-A104-D0FE312497CC}"/>
                      </a:ext>
                    </a:extLst>
                  </p:cNvPr>
                  <p:cNvSpPr>
                    <a:spLocks noChangeShapeType="1"/>
                  </p:cNvSpPr>
                  <p:nvPr/>
                </p:nvSpPr>
                <p:spPr bwMode="auto">
                  <a:xfrm>
                    <a:off x="7073" y="1530"/>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32">
                    <a:extLst>
                      <a:ext uri="{FF2B5EF4-FFF2-40B4-BE49-F238E27FC236}">
                        <a16:creationId xmlns:a16="http://schemas.microsoft.com/office/drawing/2014/main" id="{555C2EF8-7600-4791-AA49-EAAFB2353176}"/>
                      </a:ext>
                    </a:extLst>
                  </p:cNvPr>
                  <p:cNvSpPr>
                    <a:spLocks noChangeArrowheads="1"/>
                  </p:cNvSpPr>
                  <p:nvPr/>
                </p:nvSpPr>
                <p:spPr bwMode="auto">
                  <a:xfrm>
                    <a:off x="8165" y="707"/>
                    <a:ext cx="227" cy="204"/>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Line 31">
                    <a:extLst>
                      <a:ext uri="{FF2B5EF4-FFF2-40B4-BE49-F238E27FC236}">
                        <a16:creationId xmlns:a16="http://schemas.microsoft.com/office/drawing/2014/main" id="{DC0AA908-B01D-420D-9D3B-28CD0E6FC755}"/>
                      </a:ext>
                    </a:extLst>
                  </p:cNvPr>
                  <p:cNvSpPr>
                    <a:spLocks noChangeShapeType="1"/>
                  </p:cNvSpPr>
                  <p:nvPr/>
                </p:nvSpPr>
                <p:spPr bwMode="auto">
                  <a:xfrm>
                    <a:off x="7619" y="911"/>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Line 30">
                    <a:extLst>
                      <a:ext uri="{FF2B5EF4-FFF2-40B4-BE49-F238E27FC236}">
                        <a16:creationId xmlns:a16="http://schemas.microsoft.com/office/drawing/2014/main" id="{3AC2207C-6C69-4DEF-BB36-2819AD8803BF}"/>
                      </a:ext>
                    </a:extLst>
                  </p:cNvPr>
                  <p:cNvSpPr>
                    <a:spLocks noChangeShapeType="1"/>
                  </p:cNvSpPr>
                  <p:nvPr/>
                </p:nvSpPr>
                <p:spPr bwMode="auto">
                  <a:xfrm>
                    <a:off x="8711" y="666"/>
                    <a:ext cx="227" cy="0"/>
                  </a:xfrm>
                  <a:prstGeom prst="line">
                    <a:avLst/>
                  </a:prstGeom>
                  <a:noFill/>
                  <a:ln w="52946">
                    <a:solidFill>
                      <a:srgbClr val="F15A4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Line 29">
                    <a:extLst>
                      <a:ext uri="{FF2B5EF4-FFF2-40B4-BE49-F238E27FC236}">
                        <a16:creationId xmlns:a16="http://schemas.microsoft.com/office/drawing/2014/main" id="{D264D7A3-CDF5-4FF5-875A-D7AFA1686E44}"/>
                      </a:ext>
                    </a:extLst>
                  </p:cNvPr>
                  <p:cNvSpPr>
                    <a:spLocks noChangeShapeType="1"/>
                  </p:cNvSpPr>
                  <p:nvPr/>
                </p:nvSpPr>
                <p:spPr bwMode="auto">
                  <a:xfrm>
                    <a:off x="8165" y="707"/>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Rectangle 28">
                    <a:extLst>
                      <a:ext uri="{FF2B5EF4-FFF2-40B4-BE49-F238E27FC236}">
                        <a16:creationId xmlns:a16="http://schemas.microsoft.com/office/drawing/2014/main" id="{93E3CEA8-8BCB-49C3-835B-706F1D10E49F}"/>
                      </a:ext>
                    </a:extLst>
                  </p:cNvPr>
                  <p:cNvSpPr>
                    <a:spLocks noChangeArrowheads="1"/>
                  </p:cNvSpPr>
                  <p:nvPr/>
                </p:nvSpPr>
                <p:spPr bwMode="auto">
                  <a:xfrm>
                    <a:off x="9257" y="440"/>
                    <a:ext cx="227" cy="184"/>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Line 27">
                    <a:extLst>
                      <a:ext uri="{FF2B5EF4-FFF2-40B4-BE49-F238E27FC236}">
                        <a16:creationId xmlns:a16="http://schemas.microsoft.com/office/drawing/2014/main" id="{851FE104-5489-43EF-AE8C-4F50451FA285}"/>
                      </a:ext>
                    </a:extLst>
                  </p:cNvPr>
                  <p:cNvSpPr>
                    <a:spLocks noChangeShapeType="1"/>
                  </p:cNvSpPr>
                  <p:nvPr/>
                </p:nvSpPr>
                <p:spPr bwMode="auto">
                  <a:xfrm>
                    <a:off x="8711" y="624"/>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Line 26">
                    <a:extLst>
                      <a:ext uri="{FF2B5EF4-FFF2-40B4-BE49-F238E27FC236}">
                        <a16:creationId xmlns:a16="http://schemas.microsoft.com/office/drawing/2014/main" id="{65AAABC7-16EC-4B66-B5B5-A73C54102817}"/>
                      </a:ext>
                    </a:extLst>
                  </p:cNvPr>
                  <p:cNvSpPr>
                    <a:spLocks noChangeShapeType="1"/>
                  </p:cNvSpPr>
                  <p:nvPr/>
                </p:nvSpPr>
                <p:spPr bwMode="auto">
                  <a:xfrm>
                    <a:off x="9803" y="390"/>
                    <a:ext cx="227" cy="0"/>
                  </a:xfrm>
                  <a:prstGeom prst="line">
                    <a:avLst/>
                  </a:prstGeom>
                  <a:noFill/>
                  <a:ln w="63868">
                    <a:solidFill>
                      <a:srgbClr val="F15A4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Line 25">
                    <a:extLst>
                      <a:ext uri="{FF2B5EF4-FFF2-40B4-BE49-F238E27FC236}">
                        <a16:creationId xmlns:a16="http://schemas.microsoft.com/office/drawing/2014/main" id="{90C36BC7-58A1-432B-8AD6-76CEF2EE040F}"/>
                      </a:ext>
                    </a:extLst>
                  </p:cNvPr>
                  <p:cNvSpPr>
                    <a:spLocks noChangeShapeType="1"/>
                  </p:cNvSpPr>
                  <p:nvPr/>
                </p:nvSpPr>
                <p:spPr bwMode="auto">
                  <a:xfrm>
                    <a:off x="9257" y="440"/>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Line 24">
                    <a:extLst>
                      <a:ext uri="{FF2B5EF4-FFF2-40B4-BE49-F238E27FC236}">
                        <a16:creationId xmlns:a16="http://schemas.microsoft.com/office/drawing/2014/main" id="{0A31577E-DBBB-49A4-8EDD-19DB469475E1}"/>
                      </a:ext>
                    </a:extLst>
                  </p:cNvPr>
                  <p:cNvSpPr>
                    <a:spLocks noChangeShapeType="1"/>
                  </p:cNvSpPr>
                  <p:nvPr/>
                </p:nvSpPr>
                <p:spPr bwMode="auto">
                  <a:xfrm>
                    <a:off x="10349" y="323"/>
                    <a:ext cx="227" cy="0"/>
                  </a:xfrm>
                  <a:prstGeom prst="line">
                    <a:avLst/>
                  </a:prstGeom>
                  <a:noFill/>
                  <a:ln w="19126">
                    <a:solidFill>
                      <a:srgbClr val="F15A4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Line 23">
                    <a:extLst>
                      <a:ext uri="{FF2B5EF4-FFF2-40B4-BE49-F238E27FC236}">
                        <a16:creationId xmlns:a16="http://schemas.microsoft.com/office/drawing/2014/main" id="{2C277F43-CFC8-46FF-AFAF-4DC60389B5DA}"/>
                      </a:ext>
                    </a:extLst>
                  </p:cNvPr>
                  <p:cNvSpPr>
                    <a:spLocks noChangeShapeType="1"/>
                  </p:cNvSpPr>
                  <p:nvPr/>
                </p:nvSpPr>
                <p:spPr bwMode="auto">
                  <a:xfrm>
                    <a:off x="9803" y="340"/>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Rectangle 22">
                    <a:extLst>
                      <a:ext uri="{FF2B5EF4-FFF2-40B4-BE49-F238E27FC236}">
                        <a16:creationId xmlns:a16="http://schemas.microsoft.com/office/drawing/2014/main" id="{5561C35C-32FA-439F-8233-5EC784317590}"/>
                      </a:ext>
                    </a:extLst>
                  </p:cNvPr>
                  <p:cNvSpPr>
                    <a:spLocks noChangeArrowheads="1"/>
                  </p:cNvSpPr>
                  <p:nvPr/>
                </p:nvSpPr>
                <p:spPr bwMode="auto">
                  <a:xfrm>
                    <a:off x="10895" y="140"/>
                    <a:ext cx="227" cy="167"/>
                  </a:xfrm>
                  <a:prstGeom prst="rect">
                    <a:avLst/>
                  </a:prstGeom>
                  <a:solidFill>
                    <a:srgbClr val="F15A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Line 21">
                    <a:extLst>
                      <a:ext uri="{FF2B5EF4-FFF2-40B4-BE49-F238E27FC236}">
                        <a16:creationId xmlns:a16="http://schemas.microsoft.com/office/drawing/2014/main" id="{988D2CB6-4173-48CF-87BF-690810E1D7A7}"/>
                      </a:ext>
                    </a:extLst>
                  </p:cNvPr>
                  <p:cNvSpPr>
                    <a:spLocks noChangeShapeType="1"/>
                  </p:cNvSpPr>
                  <p:nvPr/>
                </p:nvSpPr>
                <p:spPr bwMode="auto">
                  <a:xfrm>
                    <a:off x="10349" y="308"/>
                    <a:ext cx="773" cy="0"/>
                  </a:xfrm>
                  <a:prstGeom prst="line">
                    <a:avLst/>
                  </a:prstGeom>
                  <a:noFill/>
                  <a:ln w="2540">
                    <a:solidFill>
                      <a:srgbClr val="221E1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74" name="object 20">
                  <a:extLst>
                    <a:ext uri="{FF2B5EF4-FFF2-40B4-BE49-F238E27FC236}">
                      <a16:creationId xmlns:a16="http://schemas.microsoft.com/office/drawing/2014/main" id="{C2D0FA2B-0420-4B1D-B8A4-ED539C11CA1B}"/>
                    </a:ext>
                  </a:extLst>
                </p:cNvPr>
                <p:cNvSpPr/>
                <p:nvPr/>
              </p:nvSpPr>
              <p:spPr>
                <a:xfrm>
                  <a:off x="1210243" y="5781803"/>
                  <a:ext cx="6642100" cy="0"/>
                </a:xfrm>
                <a:custGeom>
                  <a:avLst/>
                  <a:gdLst/>
                  <a:ahLst/>
                  <a:cxnLst/>
                  <a:rect l="l" t="t" r="r" b="b"/>
                  <a:pathLst>
                    <a:path w="6642100">
                      <a:moveTo>
                        <a:pt x="0" y="0"/>
                      </a:moveTo>
                      <a:lnTo>
                        <a:pt x="664199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object 21">
                  <a:extLst>
                    <a:ext uri="{FF2B5EF4-FFF2-40B4-BE49-F238E27FC236}">
                      <a16:creationId xmlns:a16="http://schemas.microsoft.com/office/drawing/2014/main" id="{A558F3F8-CDB0-4E32-9FE8-8BFBFF2C6FFD}"/>
                    </a:ext>
                  </a:extLst>
                </p:cNvPr>
                <p:cNvSpPr txBox="1"/>
                <p:nvPr/>
              </p:nvSpPr>
              <p:spPr>
                <a:xfrm>
                  <a:off x="5240250" y="3390129"/>
                  <a:ext cx="279508"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21%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76" name="object 22">
                  <a:extLst>
                    <a:ext uri="{FF2B5EF4-FFF2-40B4-BE49-F238E27FC236}">
                      <a16:creationId xmlns:a16="http://schemas.microsoft.com/office/drawing/2014/main" id="{47E996E1-B9FA-4977-9E9C-5685B204EC03}"/>
                    </a:ext>
                  </a:extLst>
                </p:cNvPr>
                <p:cNvSpPr txBox="1"/>
                <p:nvPr/>
              </p:nvSpPr>
              <p:spPr>
                <a:xfrm>
                  <a:off x="5677557" y="3262024"/>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7%</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77" name="object 23">
                  <a:extLst>
                    <a:ext uri="{FF2B5EF4-FFF2-40B4-BE49-F238E27FC236}">
                      <a16:creationId xmlns:a16="http://schemas.microsoft.com/office/drawing/2014/main" id="{1E80F934-D8AB-4801-AAEA-B3A20CAF2EE7}"/>
                    </a:ext>
                  </a:extLst>
                </p:cNvPr>
                <p:cNvSpPr txBox="1"/>
                <p:nvPr/>
              </p:nvSpPr>
              <p:spPr>
                <a:xfrm>
                  <a:off x="6037557" y="3208062"/>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2%</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78" name="object 24">
                  <a:extLst>
                    <a:ext uri="{FF2B5EF4-FFF2-40B4-BE49-F238E27FC236}">
                      <a16:creationId xmlns:a16="http://schemas.microsoft.com/office/drawing/2014/main" id="{13304A02-9AC2-4290-88FA-37876E3C4D67}"/>
                    </a:ext>
                  </a:extLst>
                </p:cNvPr>
                <p:cNvSpPr txBox="1"/>
                <p:nvPr/>
              </p:nvSpPr>
              <p:spPr>
                <a:xfrm>
                  <a:off x="6325557" y="3091514"/>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6%</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79" name="object 25">
                  <a:extLst>
                    <a:ext uri="{FF2B5EF4-FFF2-40B4-BE49-F238E27FC236}">
                      <a16:creationId xmlns:a16="http://schemas.microsoft.com/office/drawing/2014/main" id="{9FDCD60D-0B60-44F5-926D-7C4DFDFE8264}"/>
                    </a:ext>
                  </a:extLst>
                </p:cNvPr>
                <p:cNvSpPr txBox="1"/>
                <p:nvPr/>
              </p:nvSpPr>
              <p:spPr>
                <a:xfrm>
                  <a:off x="6651239" y="3027684"/>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4%</a:t>
                  </a:r>
                  <a:endParaRPr kumimoji="0" sz="9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280" name="object 26">
                  <a:extLst>
                    <a:ext uri="{FF2B5EF4-FFF2-40B4-BE49-F238E27FC236}">
                      <a16:creationId xmlns:a16="http://schemas.microsoft.com/office/drawing/2014/main" id="{C069C36A-83ED-4D1B-ABF0-0AAF96F53E46}"/>
                    </a:ext>
                  </a:extLst>
                </p:cNvPr>
                <p:cNvSpPr txBox="1"/>
                <p:nvPr/>
              </p:nvSpPr>
              <p:spPr>
                <a:xfrm>
                  <a:off x="6996882" y="3008215"/>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81" name="object 28">
                  <a:extLst>
                    <a:ext uri="{FF2B5EF4-FFF2-40B4-BE49-F238E27FC236}">
                      <a16:creationId xmlns:a16="http://schemas.microsoft.com/office/drawing/2014/main" id="{AB8C3BAC-B613-46EA-9202-9A54BA09BBAA}"/>
                    </a:ext>
                  </a:extLst>
                </p:cNvPr>
                <p:cNvSpPr txBox="1"/>
                <p:nvPr/>
              </p:nvSpPr>
              <p:spPr>
                <a:xfrm>
                  <a:off x="1903731" y="3723152"/>
                  <a:ext cx="3317240" cy="1949252"/>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17%</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Nova" panose="020B0504020202020204"/>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Nova" panose="020B0504020202020204"/>
                    <a:ea typeface="+mn-ea"/>
                    <a:cs typeface="Times New Roman"/>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Times New Roman"/>
                  </a:endParaRPr>
                </a:p>
                <a:p>
                  <a:pPr marL="2080260" marR="0" lvl="0" indent="0" algn="l" defTabSz="914400" rtl="0" eaLnBrk="1" fontAlgn="auto" latinLnBrk="0" hangingPunct="1">
                    <a:lnSpc>
                      <a:spcPct val="100000"/>
                    </a:lnSpc>
                    <a:spcBef>
                      <a:spcPts val="5"/>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16%</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0" marR="363855" lvl="0" indent="0" algn="r" defTabSz="914400" rtl="0" eaLnBrk="1" fontAlgn="auto" latinLnBrk="0" hangingPunct="1">
                    <a:lnSpc>
                      <a:spcPct val="100000"/>
                    </a:lnSpc>
                    <a:spcBef>
                      <a:spcPts val="120"/>
                    </a:spcBef>
                    <a:spcAft>
                      <a:spcPts val="0"/>
                    </a:spcAft>
                    <a:buClrTx/>
                    <a:buSzTx/>
                    <a:buFontTx/>
                    <a:buNone/>
                    <a:tabLst/>
                    <a:defRPr/>
                  </a:pP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334010" marR="0" lvl="0" indent="0" algn="ctr" defTabSz="914400" rtl="0" eaLnBrk="1" fontAlgn="auto" latinLnBrk="0" hangingPunct="1">
                    <a:lnSpc>
                      <a:spcPct val="100000"/>
                    </a:lnSpc>
                    <a:spcBef>
                      <a:spcPts val="63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10%</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0" marR="351155" lvl="0" indent="0" algn="ctr" defTabSz="914400" rtl="0" eaLnBrk="1" fontAlgn="auto" latinLnBrk="0" hangingPunct="1">
                    <a:lnSpc>
                      <a:spcPts val="800"/>
                    </a:lnSpc>
                    <a:spcBef>
                      <a:spcPts val="66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5%</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1040130" marR="0" lvl="0" indent="0" algn="l" defTabSz="914400" rtl="0" eaLnBrk="1" fontAlgn="auto" latinLnBrk="0" hangingPunct="1">
                    <a:lnSpc>
                      <a:spcPts val="800"/>
                    </a:lnSpc>
                    <a:spcBef>
                      <a:spcPts val="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Times New Roman"/>
                  </a:endParaRPr>
                </a:p>
                <a:p>
                  <a:pPr marL="69342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372745" marR="0" lvl="0" indent="0" algn="l" defTabSz="914400" rtl="0" eaLnBrk="1" fontAlgn="auto" latinLnBrk="0" hangingPunct="1">
                    <a:lnSpc>
                      <a:spcPct val="100000"/>
                    </a:lnSpc>
                    <a:spcBef>
                      <a:spcPts val="745"/>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a:p>
                  <a:pPr marL="12700" marR="0" lvl="0" indent="0" algn="l" defTabSz="914400" rtl="0" eaLnBrk="1" fontAlgn="auto" latinLnBrk="0" hangingPunct="1">
                    <a:lnSpc>
                      <a:spcPct val="100000"/>
                    </a:lnSpc>
                    <a:spcBef>
                      <a:spcPts val="570"/>
                    </a:spcBef>
                    <a:spcAft>
                      <a:spcPts val="0"/>
                    </a:spcAft>
                    <a:buClrTx/>
                    <a:buSzTx/>
                    <a:buFontTx/>
                    <a:buNone/>
                    <a:tabLst/>
                    <a:defRPr/>
                  </a:pPr>
                  <a:r>
                    <a:rPr kumimoji="0" sz="900" b="1" i="0" u="none" strike="noStrike" kern="1200" cap="none" spc="-5" normalizeH="0" baseline="0" noProof="0" dirty="0">
                      <a:ln>
                        <a:noFill/>
                      </a:ln>
                      <a:solidFill>
                        <a:srgbClr val="231F20"/>
                      </a:solidFill>
                      <a:effectLst/>
                      <a:uLnTx/>
                      <a:uFillTx/>
                      <a:latin typeface="Arial Nova" panose="020B0504020202020204"/>
                      <a:ea typeface="+mn-ea"/>
                      <a:cs typeface="Arial"/>
                    </a:rPr>
                    <a:t>-1%</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82" name="object 29">
                  <a:extLst>
                    <a:ext uri="{FF2B5EF4-FFF2-40B4-BE49-F238E27FC236}">
                      <a16:creationId xmlns:a16="http://schemas.microsoft.com/office/drawing/2014/main" id="{DD05AB0A-9245-4976-88C5-0BCB23946050}"/>
                    </a:ext>
                  </a:extLst>
                </p:cNvPr>
                <p:cNvSpPr/>
                <p:nvPr/>
              </p:nvSpPr>
              <p:spPr>
                <a:xfrm>
                  <a:off x="1857000" y="5500456"/>
                  <a:ext cx="490855" cy="0"/>
                </a:xfrm>
                <a:custGeom>
                  <a:avLst/>
                  <a:gdLst/>
                  <a:ahLst/>
                  <a:cxnLst/>
                  <a:rect l="l" t="t" r="r" b="b"/>
                  <a:pathLst>
                    <a:path w="490855">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object 30">
                  <a:extLst>
                    <a:ext uri="{FF2B5EF4-FFF2-40B4-BE49-F238E27FC236}">
                      <a16:creationId xmlns:a16="http://schemas.microsoft.com/office/drawing/2014/main" id="{72815644-1B9F-419D-958E-E5F6AFF6C227}"/>
                    </a:ext>
                  </a:extLst>
                </p:cNvPr>
                <p:cNvSpPr/>
                <p:nvPr/>
              </p:nvSpPr>
              <p:spPr>
                <a:xfrm>
                  <a:off x="2203744" y="5481902"/>
                  <a:ext cx="490855" cy="0"/>
                </a:xfrm>
                <a:custGeom>
                  <a:avLst/>
                  <a:gdLst/>
                  <a:ahLst/>
                  <a:cxnLst/>
                  <a:rect l="l" t="t" r="r" b="b"/>
                  <a:pathLst>
                    <a:path w="490855">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object 31">
                  <a:extLst>
                    <a:ext uri="{FF2B5EF4-FFF2-40B4-BE49-F238E27FC236}">
                      <a16:creationId xmlns:a16="http://schemas.microsoft.com/office/drawing/2014/main" id="{97424617-1541-42F1-B070-7F2A9FD1420B}"/>
                    </a:ext>
                  </a:extLst>
                </p:cNvPr>
                <p:cNvSpPr/>
                <p:nvPr/>
              </p:nvSpPr>
              <p:spPr>
                <a:xfrm>
                  <a:off x="2550490" y="5281009"/>
                  <a:ext cx="490855" cy="0"/>
                </a:xfrm>
                <a:custGeom>
                  <a:avLst/>
                  <a:gdLst/>
                  <a:ahLst/>
                  <a:cxnLst/>
                  <a:rect l="l" t="t" r="r" b="b"/>
                  <a:pathLst>
                    <a:path w="490855">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object 32">
                  <a:extLst>
                    <a:ext uri="{FF2B5EF4-FFF2-40B4-BE49-F238E27FC236}">
                      <a16:creationId xmlns:a16="http://schemas.microsoft.com/office/drawing/2014/main" id="{2DC5A85E-9058-4689-B416-0A5497386025}"/>
                    </a:ext>
                  </a:extLst>
                </p:cNvPr>
                <p:cNvSpPr/>
                <p:nvPr/>
              </p:nvSpPr>
              <p:spPr>
                <a:xfrm>
                  <a:off x="2897241" y="5066814"/>
                  <a:ext cx="490855" cy="0"/>
                </a:xfrm>
                <a:custGeom>
                  <a:avLst/>
                  <a:gdLst/>
                  <a:ahLst/>
                  <a:cxnLst/>
                  <a:rect l="l" t="t" r="r" b="b"/>
                  <a:pathLst>
                    <a:path w="490855">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object 33">
                  <a:extLst>
                    <a:ext uri="{FF2B5EF4-FFF2-40B4-BE49-F238E27FC236}">
                      <a16:creationId xmlns:a16="http://schemas.microsoft.com/office/drawing/2014/main" id="{1FD4C914-3221-43A9-A375-754B2B844876}"/>
                    </a:ext>
                  </a:extLst>
                </p:cNvPr>
                <p:cNvSpPr/>
                <p:nvPr/>
              </p:nvSpPr>
              <p:spPr>
                <a:xfrm>
                  <a:off x="3243985" y="4970640"/>
                  <a:ext cx="490855" cy="0"/>
                </a:xfrm>
                <a:custGeom>
                  <a:avLst/>
                  <a:gdLst/>
                  <a:ahLst/>
                  <a:cxnLst/>
                  <a:rect l="l" t="t" r="r" b="b"/>
                  <a:pathLst>
                    <a:path w="490855">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object 34">
                  <a:extLst>
                    <a:ext uri="{FF2B5EF4-FFF2-40B4-BE49-F238E27FC236}">
                      <a16:creationId xmlns:a16="http://schemas.microsoft.com/office/drawing/2014/main" id="{2217E266-96CC-45E3-B960-C960EA8653D6}"/>
                    </a:ext>
                  </a:extLst>
                </p:cNvPr>
                <p:cNvSpPr/>
                <p:nvPr/>
              </p:nvSpPr>
              <p:spPr>
                <a:xfrm>
                  <a:off x="3590729" y="4780487"/>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object 35">
                  <a:extLst>
                    <a:ext uri="{FF2B5EF4-FFF2-40B4-BE49-F238E27FC236}">
                      <a16:creationId xmlns:a16="http://schemas.microsoft.com/office/drawing/2014/main" id="{F1BE7898-2375-43D1-8DF3-BC5BAAF6C203}"/>
                    </a:ext>
                  </a:extLst>
                </p:cNvPr>
                <p:cNvSpPr/>
                <p:nvPr/>
              </p:nvSpPr>
              <p:spPr>
                <a:xfrm>
                  <a:off x="3937475" y="4472307"/>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object 36">
                  <a:extLst>
                    <a:ext uri="{FF2B5EF4-FFF2-40B4-BE49-F238E27FC236}">
                      <a16:creationId xmlns:a16="http://schemas.microsoft.com/office/drawing/2014/main" id="{5A7A79E2-A697-42AD-AB65-11189EC3FCA8}"/>
                    </a:ext>
                  </a:extLst>
                </p:cNvPr>
                <p:cNvSpPr/>
                <p:nvPr/>
              </p:nvSpPr>
              <p:spPr>
                <a:xfrm>
                  <a:off x="4284218" y="4258355"/>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object 37">
                  <a:extLst>
                    <a:ext uri="{FF2B5EF4-FFF2-40B4-BE49-F238E27FC236}">
                      <a16:creationId xmlns:a16="http://schemas.microsoft.com/office/drawing/2014/main" id="{026AEF78-0CD7-4CAC-ACF8-634311B4D6E6}"/>
                    </a:ext>
                  </a:extLst>
                </p:cNvPr>
                <p:cNvSpPr/>
                <p:nvPr/>
              </p:nvSpPr>
              <p:spPr>
                <a:xfrm>
                  <a:off x="4630976" y="4312267"/>
                  <a:ext cx="490855" cy="0"/>
                </a:xfrm>
                <a:custGeom>
                  <a:avLst/>
                  <a:gdLst/>
                  <a:ahLst/>
                  <a:cxnLst/>
                  <a:rect l="l" t="t" r="r" b="b"/>
                  <a:pathLst>
                    <a:path w="490854">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object 38">
                  <a:extLst>
                    <a:ext uri="{FF2B5EF4-FFF2-40B4-BE49-F238E27FC236}">
                      <a16:creationId xmlns:a16="http://schemas.microsoft.com/office/drawing/2014/main" id="{E375AED3-0C3D-4E99-8CE6-D26B100D58DB}"/>
                    </a:ext>
                  </a:extLst>
                </p:cNvPr>
                <p:cNvSpPr/>
                <p:nvPr/>
              </p:nvSpPr>
              <p:spPr>
                <a:xfrm>
                  <a:off x="4977721" y="3992678"/>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object 39">
                  <a:extLst>
                    <a:ext uri="{FF2B5EF4-FFF2-40B4-BE49-F238E27FC236}">
                      <a16:creationId xmlns:a16="http://schemas.microsoft.com/office/drawing/2014/main" id="{8272082D-D508-4958-90D0-BA72AD9DE49F}"/>
                    </a:ext>
                  </a:extLst>
                </p:cNvPr>
                <p:cNvSpPr/>
                <p:nvPr/>
              </p:nvSpPr>
              <p:spPr>
                <a:xfrm>
                  <a:off x="5324466" y="3599741"/>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object 40">
                  <a:extLst>
                    <a:ext uri="{FF2B5EF4-FFF2-40B4-BE49-F238E27FC236}">
                      <a16:creationId xmlns:a16="http://schemas.microsoft.com/office/drawing/2014/main" id="{672E5099-1899-43F0-B686-2DA1A0D6CC9D}"/>
                    </a:ext>
                  </a:extLst>
                </p:cNvPr>
                <p:cNvSpPr/>
                <p:nvPr/>
              </p:nvSpPr>
              <p:spPr>
                <a:xfrm>
                  <a:off x="5671210" y="3470545"/>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object 41">
                  <a:extLst>
                    <a:ext uri="{FF2B5EF4-FFF2-40B4-BE49-F238E27FC236}">
                      <a16:creationId xmlns:a16="http://schemas.microsoft.com/office/drawing/2014/main" id="{E0843CC5-7E72-415C-A0F3-FC919D574244}"/>
                    </a:ext>
                  </a:extLst>
                </p:cNvPr>
                <p:cNvSpPr/>
                <p:nvPr/>
              </p:nvSpPr>
              <p:spPr>
                <a:xfrm>
                  <a:off x="6017956" y="3417601"/>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object 42">
                  <a:extLst>
                    <a:ext uri="{FF2B5EF4-FFF2-40B4-BE49-F238E27FC236}">
                      <a16:creationId xmlns:a16="http://schemas.microsoft.com/office/drawing/2014/main" id="{C1F95F59-A4B6-4A48-9966-E4AD2E4C092B}"/>
                    </a:ext>
                  </a:extLst>
                </p:cNvPr>
                <p:cNvSpPr/>
                <p:nvPr/>
              </p:nvSpPr>
              <p:spPr>
                <a:xfrm>
                  <a:off x="6364700" y="3301036"/>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object 43">
                  <a:extLst>
                    <a:ext uri="{FF2B5EF4-FFF2-40B4-BE49-F238E27FC236}">
                      <a16:creationId xmlns:a16="http://schemas.microsoft.com/office/drawing/2014/main" id="{62AE8C29-849A-4B7B-BCF9-801E2A688EA4}"/>
                    </a:ext>
                  </a:extLst>
                </p:cNvPr>
                <p:cNvSpPr/>
                <p:nvPr/>
              </p:nvSpPr>
              <p:spPr>
                <a:xfrm>
                  <a:off x="6711444" y="3237163"/>
                  <a:ext cx="490855" cy="0"/>
                </a:xfrm>
                <a:custGeom>
                  <a:avLst/>
                  <a:gdLst/>
                  <a:ahLst/>
                  <a:cxnLst/>
                  <a:rect l="l" t="t" r="r" b="b"/>
                  <a:pathLst>
                    <a:path w="490854">
                      <a:moveTo>
                        <a:pt x="0" y="0"/>
                      </a:moveTo>
                      <a:lnTo>
                        <a:pt x="490753"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object 44">
                  <a:extLst>
                    <a:ext uri="{FF2B5EF4-FFF2-40B4-BE49-F238E27FC236}">
                      <a16:creationId xmlns:a16="http://schemas.microsoft.com/office/drawing/2014/main" id="{D12B5B9E-C636-42BB-8CFB-FBBD6893CE64}"/>
                    </a:ext>
                  </a:extLst>
                </p:cNvPr>
                <p:cNvSpPr/>
                <p:nvPr/>
              </p:nvSpPr>
              <p:spPr>
                <a:xfrm>
                  <a:off x="7058201" y="3216675"/>
                  <a:ext cx="490855" cy="0"/>
                </a:xfrm>
                <a:custGeom>
                  <a:avLst/>
                  <a:gdLst/>
                  <a:ahLst/>
                  <a:cxnLst/>
                  <a:rect l="l" t="t" r="r" b="b"/>
                  <a:pathLst>
                    <a:path w="490854">
                      <a:moveTo>
                        <a:pt x="0" y="0"/>
                      </a:moveTo>
                      <a:lnTo>
                        <a:pt x="49074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4" name="Group 93">
                <a:extLst>
                  <a:ext uri="{FF2B5EF4-FFF2-40B4-BE49-F238E27FC236}">
                    <a16:creationId xmlns:a16="http://schemas.microsoft.com/office/drawing/2014/main" id="{1D0598FC-1963-4184-AFB1-36E221897E7B}"/>
                  </a:ext>
                </a:extLst>
              </p:cNvPr>
              <p:cNvGrpSpPr/>
              <p:nvPr/>
            </p:nvGrpSpPr>
            <p:grpSpPr>
              <a:xfrm>
                <a:off x="1395692" y="6020997"/>
                <a:ext cx="2061852" cy="176020"/>
                <a:chOff x="1395692" y="6020997"/>
                <a:chExt cx="2061852" cy="176020"/>
              </a:xfrm>
            </p:grpSpPr>
            <p:sp>
              <p:nvSpPr>
                <p:cNvPr id="95" name="object 45">
                  <a:extLst>
                    <a:ext uri="{FF2B5EF4-FFF2-40B4-BE49-F238E27FC236}">
                      <a16:creationId xmlns:a16="http://schemas.microsoft.com/office/drawing/2014/main" id="{9D9A71B9-70B4-4DF1-9998-71F4EBE320B4}"/>
                    </a:ext>
                  </a:extLst>
                </p:cNvPr>
                <p:cNvSpPr txBox="1"/>
                <p:nvPr/>
              </p:nvSpPr>
              <p:spPr>
                <a:xfrm>
                  <a:off x="1524259" y="6022051"/>
                  <a:ext cx="44852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5" normalizeH="0" baseline="0" noProof="0" dirty="0">
                      <a:ln>
                        <a:noFill/>
                      </a:ln>
                      <a:solidFill>
                        <a:srgbClr val="231F20"/>
                      </a:solidFill>
                      <a:effectLst/>
                      <a:uLnTx/>
                      <a:uFillTx/>
                      <a:latin typeface="Arial Nova" panose="020B0504020202020204"/>
                      <a:ea typeface="+mn-ea"/>
                      <a:cs typeface="Arial"/>
                    </a:rPr>
                    <a:t>Increase</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96" name="object 46">
                  <a:extLst>
                    <a:ext uri="{FF2B5EF4-FFF2-40B4-BE49-F238E27FC236}">
                      <a16:creationId xmlns:a16="http://schemas.microsoft.com/office/drawing/2014/main" id="{01EF3E76-9E3D-4FC5-9CF4-4891EDA73ABC}"/>
                    </a:ext>
                  </a:extLst>
                </p:cNvPr>
                <p:cNvSpPr/>
                <p:nvPr/>
              </p:nvSpPr>
              <p:spPr>
                <a:xfrm>
                  <a:off x="1395692" y="6059606"/>
                  <a:ext cx="73025" cy="73025"/>
                </a:xfrm>
                <a:custGeom>
                  <a:avLst/>
                  <a:gdLst/>
                  <a:ahLst/>
                  <a:cxnLst/>
                  <a:rect l="l" t="t" r="r" b="b"/>
                  <a:pathLst>
                    <a:path w="73025" h="73025">
                      <a:moveTo>
                        <a:pt x="0" y="72758"/>
                      </a:moveTo>
                      <a:lnTo>
                        <a:pt x="72758" y="72758"/>
                      </a:lnTo>
                      <a:lnTo>
                        <a:pt x="72758" y="0"/>
                      </a:lnTo>
                      <a:lnTo>
                        <a:pt x="0" y="0"/>
                      </a:lnTo>
                      <a:lnTo>
                        <a:pt x="0" y="72758"/>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bject 47">
                  <a:extLst>
                    <a:ext uri="{FF2B5EF4-FFF2-40B4-BE49-F238E27FC236}">
                      <a16:creationId xmlns:a16="http://schemas.microsoft.com/office/drawing/2014/main" id="{D85AB0CD-5FF2-42E4-B407-96CE8662B9A7}"/>
                    </a:ext>
                  </a:extLst>
                </p:cNvPr>
                <p:cNvSpPr txBox="1"/>
                <p:nvPr/>
              </p:nvSpPr>
              <p:spPr>
                <a:xfrm>
                  <a:off x="2243884" y="6022051"/>
                  <a:ext cx="49849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dirty="0">
                      <a:ln>
                        <a:noFill/>
                      </a:ln>
                      <a:solidFill>
                        <a:srgbClr val="231F20"/>
                      </a:solidFill>
                      <a:effectLst/>
                      <a:uLnTx/>
                      <a:uFillTx/>
                      <a:latin typeface="Arial Nova" panose="020B0504020202020204"/>
                      <a:ea typeface="+mn-ea"/>
                      <a:cs typeface="Arial"/>
                    </a:rPr>
                    <a:t>Decrease</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98" name="object 48">
                  <a:extLst>
                    <a:ext uri="{FF2B5EF4-FFF2-40B4-BE49-F238E27FC236}">
                      <a16:creationId xmlns:a16="http://schemas.microsoft.com/office/drawing/2014/main" id="{5160D29E-BD37-463A-9D27-90714208566B}"/>
                    </a:ext>
                  </a:extLst>
                </p:cNvPr>
                <p:cNvSpPr/>
                <p:nvPr/>
              </p:nvSpPr>
              <p:spPr>
                <a:xfrm>
                  <a:off x="2143975" y="6059618"/>
                  <a:ext cx="73025" cy="73025"/>
                </a:xfrm>
                <a:custGeom>
                  <a:avLst/>
                  <a:gdLst/>
                  <a:ahLst/>
                  <a:cxnLst/>
                  <a:rect l="l" t="t" r="r" b="b"/>
                  <a:pathLst>
                    <a:path w="73025" h="73025">
                      <a:moveTo>
                        <a:pt x="0" y="72745"/>
                      </a:moveTo>
                      <a:lnTo>
                        <a:pt x="72745" y="72745"/>
                      </a:lnTo>
                      <a:lnTo>
                        <a:pt x="72745" y="0"/>
                      </a:lnTo>
                      <a:lnTo>
                        <a:pt x="0" y="0"/>
                      </a:lnTo>
                      <a:lnTo>
                        <a:pt x="0" y="72745"/>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object 49">
                  <a:extLst>
                    <a:ext uri="{FF2B5EF4-FFF2-40B4-BE49-F238E27FC236}">
                      <a16:creationId xmlns:a16="http://schemas.microsoft.com/office/drawing/2014/main" id="{46295B53-034A-43A3-8F79-083DA03C55C1}"/>
                    </a:ext>
                  </a:extLst>
                </p:cNvPr>
                <p:cNvSpPr txBox="1"/>
                <p:nvPr/>
              </p:nvSpPr>
              <p:spPr>
                <a:xfrm>
                  <a:off x="3079245" y="6020997"/>
                  <a:ext cx="378299"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srgbClr val="231F20"/>
                      </a:solidFill>
                      <a:effectLst/>
                      <a:uLnTx/>
                      <a:uFillTx/>
                      <a:latin typeface="Arial Nova" panose="020B0504020202020204"/>
                      <a:ea typeface="+mn-ea"/>
                      <a:cs typeface="Arial"/>
                    </a:rPr>
                    <a:t>Total</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00" name="object 50">
                  <a:extLst>
                    <a:ext uri="{FF2B5EF4-FFF2-40B4-BE49-F238E27FC236}">
                      <a16:creationId xmlns:a16="http://schemas.microsoft.com/office/drawing/2014/main" id="{3FB5710F-2673-47C4-8F9C-A1A10A28B7CD}"/>
                    </a:ext>
                  </a:extLst>
                </p:cNvPr>
                <p:cNvSpPr/>
                <p:nvPr/>
              </p:nvSpPr>
              <p:spPr>
                <a:xfrm>
                  <a:off x="2935975" y="6105577"/>
                  <a:ext cx="73025" cy="91440"/>
                </a:xfrm>
                <a:custGeom>
                  <a:avLst/>
                  <a:gdLst/>
                  <a:ahLst/>
                  <a:cxnLst/>
                  <a:rect l="l" t="t" r="r" b="b"/>
                  <a:pathLst>
                    <a:path w="73025">
                      <a:moveTo>
                        <a:pt x="72745" y="0"/>
                      </a:moveTo>
                      <a:lnTo>
                        <a:pt x="0" y="0"/>
                      </a:lnTo>
                    </a:path>
                  </a:pathLst>
                </a:custGeom>
                <a:ln w="3175">
                  <a:solidFill>
                    <a:srgbClr val="221E1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extBox 31"/>
              <p:cNvSpPr txBox="1"/>
              <p:nvPr/>
            </p:nvSpPr>
            <p:spPr>
              <a:xfrm>
                <a:off x="4687509" y="3894864"/>
                <a:ext cx="44292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Nova" panose="020B0504020202020204"/>
                    <a:ea typeface="+mn-ea"/>
                    <a:cs typeface="+mn-cs"/>
                  </a:rPr>
                  <a:t>-3%</a:t>
                </a:r>
              </a:p>
            </p:txBody>
          </p:sp>
          <p:sp>
            <p:nvSpPr>
              <p:cNvPr id="102" name="object 24">
                <a:extLst>
                  <a:ext uri="{FF2B5EF4-FFF2-40B4-BE49-F238E27FC236}">
                    <a16:creationId xmlns:a16="http://schemas.microsoft.com/office/drawing/2014/main" id="{13304A02-9AC2-4290-88FA-37876E3C4D67}"/>
                  </a:ext>
                </a:extLst>
              </p:cNvPr>
              <p:cNvSpPr txBox="1"/>
              <p:nvPr/>
            </p:nvSpPr>
            <p:spPr>
              <a:xfrm>
                <a:off x="7558172" y="2490412"/>
                <a:ext cx="210693"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0" normalizeH="0" baseline="0" noProof="0" dirty="0">
                    <a:ln>
                      <a:noFill/>
                    </a:ln>
                    <a:solidFill>
                      <a:srgbClr val="231F20"/>
                    </a:solidFill>
                    <a:effectLst/>
                    <a:uLnTx/>
                    <a:uFillTx/>
                    <a:latin typeface="Arial Nova" panose="020B0504020202020204"/>
                    <a:ea typeface="+mn-ea"/>
                    <a:cs typeface="Arial"/>
                  </a:rPr>
                  <a:t>6%</a:t>
                </a:r>
                <a:endParaRPr kumimoji="0" sz="9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grpSp>
        <p:sp>
          <p:nvSpPr>
            <p:cNvPr id="101" name="Rectangle 100">
              <a:extLst>
                <a:ext uri="{FF2B5EF4-FFF2-40B4-BE49-F238E27FC236}">
                  <a16:creationId xmlns:a16="http://schemas.microsoft.com/office/drawing/2014/main" id="{57536C44-E519-4196-9577-60790AB6EE05}"/>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UNAIDS resource availability and needs estimates</a:t>
              </a:r>
              <a:r>
                <a:rPr lang="en-US" sz="700">
                  <a:solidFill>
                    <a:prstClr val="black"/>
                  </a:solidFill>
                  <a:latin typeface="Arial Nova" panose="020B0504020202020204" pitchFamily="34" charset="0"/>
                </a:rPr>
                <a:t>, 2018</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54156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C48911-72A4-4DE8-8246-585B5F08C6D4}"/>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resource availability and needs estimates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One-year rise in donor funding unlikely to continue</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Annual percentage change in HIV resource availability from all sources (public and private), low- and middle-income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countries, 2000–2017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17" name="Group 116">
              <a:extLst>
                <a:ext uri="{FF2B5EF4-FFF2-40B4-BE49-F238E27FC236}">
                  <a16:creationId xmlns:a16="http://schemas.microsoft.com/office/drawing/2014/main" id="{99A4B5F2-63F6-4B0A-AE40-D22FB865A447}"/>
                </a:ext>
              </a:extLst>
            </p:cNvPr>
            <p:cNvGrpSpPr/>
            <p:nvPr/>
          </p:nvGrpSpPr>
          <p:grpSpPr>
            <a:xfrm>
              <a:off x="1440000" y="2340000"/>
              <a:ext cx="6642100" cy="2773338"/>
              <a:chOff x="1406900" y="2376000"/>
              <a:chExt cx="6642100" cy="2773338"/>
            </a:xfrm>
          </p:grpSpPr>
          <p:sp>
            <p:nvSpPr>
              <p:cNvPr id="44" name="object 38">
                <a:extLst>
                  <a:ext uri="{FF2B5EF4-FFF2-40B4-BE49-F238E27FC236}">
                    <a16:creationId xmlns:a16="http://schemas.microsoft.com/office/drawing/2014/main" id="{685A90F5-2912-400D-A1D1-D961F76EECF1}"/>
                  </a:ext>
                </a:extLst>
              </p:cNvPr>
              <p:cNvSpPr txBox="1"/>
              <p:nvPr/>
            </p:nvSpPr>
            <p:spPr>
              <a:xfrm>
                <a:off x="1662900"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2000–2001</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object 39">
                <a:extLst>
                  <a:ext uri="{FF2B5EF4-FFF2-40B4-BE49-F238E27FC236}">
                    <a16:creationId xmlns:a16="http://schemas.microsoft.com/office/drawing/2014/main" id="{FC2B5E1A-44A1-44DE-99ED-63B9778AFC8A}"/>
                  </a:ext>
                </a:extLst>
              </p:cNvPr>
              <p:cNvSpPr txBox="1"/>
              <p:nvPr/>
            </p:nvSpPr>
            <p:spPr>
              <a:xfrm>
                <a:off x="2040280"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2001–2002</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object 40">
                <a:extLst>
                  <a:ext uri="{FF2B5EF4-FFF2-40B4-BE49-F238E27FC236}">
                    <a16:creationId xmlns:a16="http://schemas.microsoft.com/office/drawing/2014/main" id="{363999AC-0A9E-4420-9CB9-A60EE5537520}"/>
                  </a:ext>
                </a:extLst>
              </p:cNvPr>
              <p:cNvSpPr txBox="1"/>
              <p:nvPr/>
            </p:nvSpPr>
            <p:spPr>
              <a:xfrm>
                <a:off x="2417661"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2002–2003</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object 41">
                <a:extLst>
                  <a:ext uri="{FF2B5EF4-FFF2-40B4-BE49-F238E27FC236}">
                    <a16:creationId xmlns:a16="http://schemas.microsoft.com/office/drawing/2014/main" id="{32D20788-029F-423A-A73D-AAB9E1B6276E}"/>
                  </a:ext>
                </a:extLst>
              </p:cNvPr>
              <p:cNvSpPr txBox="1"/>
              <p:nvPr/>
            </p:nvSpPr>
            <p:spPr>
              <a:xfrm>
                <a:off x="2795041"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2003–2004</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object 42">
                <a:extLst>
                  <a:ext uri="{FF2B5EF4-FFF2-40B4-BE49-F238E27FC236}">
                    <a16:creationId xmlns:a16="http://schemas.microsoft.com/office/drawing/2014/main" id="{351F0EF3-13DE-4117-87A7-48E30CC49BE9}"/>
                  </a:ext>
                </a:extLst>
              </p:cNvPr>
              <p:cNvSpPr txBox="1"/>
              <p:nvPr/>
            </p:nvSpPr>
            <p:spPr>
              <a:xfrm>
                <a:off x="3172422"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2004–2005</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object 43">
                <a:extLst>
                  <a:ext uri="{FF2B5EF4-FFF2-40B4-BE49-F238E27FC236}">
                    <a16:creationId xmlns:a16="http://schemas.microsoft.com/office/drawing/2014/main" id="{304AC9FE-0B0A-434B-945C-080A222CC076}"/>
                  </a:ext>
                </a:extLst>
              </p:cNvPr>
              <p:cNvSpPr txBox="1"/>
              <p:nvPr/>
            </p:nvSpPr>
            <p:spPr>
              <a:xfrm>
                <a:off x="3549802"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2005–2006</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object 44">
                <a:extLst>
                  <a:ext uri="{FF2B5EF4-FFF2-40B4-BE49-F238E27FC236}">
                    <a16:creationId xmlns:a16="http://schemas.microsoft.com/office/drawing/2014/main" id="{ED81FB2C-64BB-41A8-873C-DFAC32BFA7A2}"/>
                  </a:ext>
                </a:extLst>
              </p:cNvPr>
              <p:cNvSpPr txBox="1"/>
              <p:nvPr/>
            </p:nvSpPr>
            <p:spPr>
              <a:xfrm>
                <a:off x="3927183"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2006–2007</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object 45">
                <a:extLst>
                  <a:ext uri="{FF2B5EF4-FFF2-40B4-BE49-F238E27FC236}">
                    <a16:creationId xmlns:a16="http://schemas.microsoft.com/office/drawing/2014/main" id="{BFA852B0-8B02-46C0-AFC6-DB2AAC22BFD4}"/>
                  </a:ext>
                </a:extLst>
              </p:cNvPr>
              <p:cNvSpPr txBox="1"/>
              <p:nvPr/>
            </p:nvSpPr>
            <p:spPr>
              <a:xfrm>
                <a:off x="4304563"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2007–2008</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object 46">
                <a:extLst>
                  <a:ext uri="{FF2B5EF4-FFF2-40B4-BE49-F238E27FC236}">
                    <a16:creationId xmlns:a16="http://schemas.microsoft.com/office/drawing/2014/main" id="{5D167711-376A-4477-971F-16CF43859DB3}"/>
                  </a:ext>
                </a:extLst>
              </p:cNvPr>
              <p:cNvSpPr txBox="1"/>
              <p:nvPr/>
            </p:nvSpPr>
            <p:spPr>
              <a:xfrm>
                <a:off x="4681944"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2008–2009</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object 47">
                <a:extLst>
                  <a:ext uri="{FF2B5EF4-FFF2-40B4-BE49-F238E27FC236}">
                    <a16:creationId xmlns:a16="http://schemas.microsoft.com/office/drawing/2014/main" id="{3753AB1B-4413-41C8-BBE5-8F284F9678A5}"/>
                  </a:ext>
                </a:extLst>
              </p:cNvPr>
              <p:cNvSpPr txBox="1"/>
              <p:nvPr/>
            </p:nvSpPr>
            <p:spPr>
              <a:xfrm>
                <a:off x="5059324"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2009–2010</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object 48">
                <a:extLst>
                  <a:ext uri="{FF2B5EF4-FFF2-40B4-BE49-F238E27FC236}">
                    <a16:creationId xmlns:a16="http://schemas.microsoft.com/office/drawing/2014/main" id="{F4CF55D2-6A80-4D25-8BFE-0BADF4B9CF27}"/>
                  </a:ext>
                </a:extLst>
              </p:cNvPr>
              <p:cNvSpPr txBox="1"/>
              <p:nvPr/>
            </p:nvSpPr>
            <p:spPr>
              <a:xfrm>
                <a:off x="5436705"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2010–2011</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object 49">
                <a:extLst>
                  <a:ext uri="{FF2B5EF4-FFF2-40B4-BE49-F238E27FC236}">
                    <a16:creationId xmlns:a16="http://schemas.microsoft.com/office/drawing/2014/main" id="{C8D266A6-BAD6-4B92-A497-01D239ED43D0}"/>
                  </a:ext>
                </a:extLst>
              </p:cNvPr>
              <p:cNvSpPr txBox="1"/>
              <p:nvPr/>
            </p:nvSpPr>
            <p:spPr>
              <a:xfrm>
                <a:off x="5814085"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2011–2012</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object 50">
                <a:extLst>
                  <a:ext uri="{FF2B5EF4-FFF2-40B4-BE49-F238E27FC236}">
                    <a16:creationId xmlns:a16="http://schemas.microsoft.com/office/drawing/2014/main" id="{0012D571-3078-4C7C-BF1E-71E56C4ED1D5}"/>
                  </a:ext>
                </a:extLst>
              </p:cNvPr>
              <p:cNvSpPr txBox="1"/>
              <p:nvPr/>
            </p:nvSpPr>
            <p:spPr>
              <a:xfrm>
                <a:off x="6191466"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2012–2013</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object 51">
                <a:extLst>
                  <a:ext uri="{FF2B5EF4-FFF2-40B4-BE49-F238E27FC236}">
                    <a16:creationId xmlns:a16="http://schemas.microsoft.com/office/drawing/2014/main" id="{8417630F-FF74-4957-8A52-3909D37E6B6A}"/>
                  </a:ext>
                </a:extLst>
              </p:cNvPr>
              <p:cNvSpPr txBox="1"/>
              <p:nvPr/>
            </p:nvSpPr>
            <p:spPr>
              <a:xfrm>
                <a:off x="6568846"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2013–2014</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object 52">
                <a:extLst>
                  <a:ext uri="{FF2B5EF4-FFF2-40B4-BE49-F238E27FC236}">
                    <a16:creationId xmlns:a16="http://schemas.microsoft.com/office/drawing/2014/main" id="{7FCF931D-D388-4594-A2FA-0ACEF4B56B43}"/>
                  </a:ext>
                </a:extLst>
              </p:cNvPr>
              <p:cNvSpPr txBox="1"/>
              <p:nvPr/>
            </p:nvSpPr>
            <p:spPr>
              <a:xfrm>
                <a:off x="6946227"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2014–2015</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object 53">
                <a:extLst>
                  <a:ext uri="{FF2B5EF4-FFF2-40B4-BE49-F238E27FC236}">
                    <a16:creationId xmlns:a16="http://schemas.microsoft.com/office/drawing/2014/main" id="{C5E8BE4E-5FBD-4932-AF12-E299AF998466}"/>
                  </a:ext>
                </a:extLst>
              </p:cNvPr>
              <p:cNvSpPr txBox="1"/>
              <p:nvPr/>
            </p:nvSpPr>
            <p:spPr>
              <a:xfrm>
                <a:off x="7323608"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2015–2016</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object 54">
                <a:extLst>
                  <a:ext uri="{FF2B5EF4-FFF2-40B4-BE49-F238E27FC236}">
                    <a16:creationId xmlns:a16="http://schemas.microsoft.com/office/drawing/2014/main" id="{F4A9039F-EEF2-4EB6-96D3-E7041587C78E}"/>
                  </a:ext>
                </a:extLst>
              </p:cNvPr>
              <p:cNvSpPr txBox="1"/>
              <p:nvPr/>
            </p:nvSpPr>
            <p:spPr>
              <a:xfrm>
                <a:off x="7700988" y="4287208"/>
                <a:ext cx="107722" cy="540784"/>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2016–2017</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object 56">
                <a:extLst>
                  <a:ext uri="{FF2B5EF4-FFF2-40B4-BE49-F238E27FC236}">
                    <a16:creationId xmlns:a16="http://schemas.microsoft.com/office/drawing/2014/main" id="{84BF7C21-B870-441D-90D3-1BABBE6DAEE6}"/>
                  </a:ext>
                </a:extLst>
              </p:cNvPr>
              <p:cNvSpPr txBox="1"/>
              <p:nvPr/>
            </p:nvSpPr>
            <p:spPr>
              <a:xfrm>
                <a:off x="1583291" y="4998015"/>
                <a:ext cx="558344"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Increase</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 name="object 57">
                <a:extLst>
                  <a:ext uri="{FF2B5EF4-FFF2-40B4-BE49-F238E27FC236}">
                    <a16:creationId xmlns:a16="http://schemas.microsoft.com/office/drawing/2014/main" id="{0493EC02-20E2-4957-A826-CEE2A4FA9DA5}"/>
                  </a:ext>
                </a:extLst>
              </p:cNvPr>
              <p:cNvSpPr/>
              <p:nvPr/>
            </p:nvSpPr>
            <p:spPr>
              <a:xfrm>
                <a:off x="1445289" y="5025123"/>
                <a:ext cx="108000" cy="108000"/>
              </a:xfrm>
              <a:custGeom>
                <a:avLst/>
                <a:gdLst/>
                <a:ahLst/>
                <a:cxnLst/>
                <a:rect l="l" t="t" r="r" b="b"/>
                <a:pathLst>
                  <a:path w="73025" h="73025">
                    <a:moveTo>
                      <a:pt x="0" y="72758"/>
                    </a:moveTo>
                    <a:lnTo>
                      <a:pt x="72758" y="72758"/>
                    </a:lnTo>
                    <a:lnTo>
                      <a:pt x="72758" y="0"/>
                    </a:lnTo>
                    <a:lnTo>
                      <a:pt x="0" y="0"/>
                    </a:lnTo>
                    <a:lnTo>
                      <a:pt x="0" y="72758"/>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object 58">
                <a:extLst>
                  <a:ext uri="{FF2B5EF4-FFF2-40B4-BE49-F238E27FC236}">
                    <a16:creationId xmlns:a16="http://schemas.microsoft.com/office/drawing/2014/main" id="{5D4156C6-EE9B-4DED-A617-BCB00888ED80}"/>
                  </a:ext>
                </a:extLst>
              </p:cNvPr>
              <p:cNvSpPr txBox="1"/>
              <p:nvPr/>
            </p:nvSpPr>
            <p:spPr>
              <a:xfrm>
                <a:off x="2874754" y="4998015"/>
                <a:ext cx="626809"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Decrease</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65" name="object 59">
                <a:extLst>
                  <a:ext uri="{FF2B5EF4-FFF2-40B4-BE49-F238E27FC236}">
                    <a16:creationId xmlns:a16="http://schemas.microsoft.com/office/drawing/2014/main" id="{8792A2DF-2C56-4402-AE1D-E7CD4CA8F2F4}"/>
                  </a:ext>
                </a:extLst>
              </p:cNvPr>
              <p:cNvSpPr/>
              <p:nvPr/>
            </p:nvSpPr>
            <p:spPr>
              <a:xfrm>
                <a:off x="2736763" y="5025123"/>
                <a:ext cx="108000" cy="108000"/>
              </a:xfrm>
              <a:custGeom>
                <a:avLst/>
                <a:gdLst/>
                <a:ahLst/>
                <a:cxnLst/>
                <a:rect l="l" t="t" r="r" b="b"/>
                <a:pathLst>
                  <a:path w="73025" h="73025">
                    <a:moveTo>
                      <a:pt x="0" y="72758"/>
                    </a:moveTo>
                    <a:lnTo>
                      <a:pt x="72732" y="72758"/>
                    </a:lnTo>
                    <a:lnTo>
                      <a:pt x="72732" y="0"/>
                    </a:lnTo>
                    <a:lnTo>
                      <a:pt x="0" y="0"/>
                    </a:lnTo>
                    <a:lnTo>
                      <a:pt x="0" y="72758"/>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60">
                <a:extLst>
                  <a:ext uri="{FF2B5EF4-FFF2-40B4-BE49-F238E27FC236}">
                    <a16:creationId xmlns:a16="http://schemas.microsoft.com/office/drawing/2014/main" id="{F4C8E951-B2A8-4B5B-948E-6C7C99A8AE18}"/>
                  </a:ext>
                </a:extLst>
              </p:cNvPr>
              <p:cNvSpPr txBox="1"/>
              <p:nvPr/>
            </p:nvSpPr>
            <p:spPr>
              <a:xfrm>
                <a:off x="4336888" y="4998015"/>
                <a:ext cx="36121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Total</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67" name="object 61">
                <a:extLst>
                  <a:ext uri="{FF2B5EF4-FFF2-40B4-BE49-F238E27FC236}">
                    <a16:creationId xmlns:a16="http://schemas.microsoft.com/office/drawing/2014/main" id="{81B46B53-9F49-4117-B489-AA57548A955D}"/>
                  </a:ext>
                </a:extLst>
              </p:cNvPr>
              <p:cNvSpPr/>
              <p:nvPr/>
            </p:nvSpPr>
            <p:spPr>
              <a:xfrm>
                <a:off x="4198881" y="5071105"/>
                <a:ext cx="73025" cy="0"/>
              </a:xfrm>
              <a:custGeom>
                <a:avLst/>
                <a:gdLst/>
                <a:ahLst/>
                <a:cxnLst/>
                <a:rect l="l" t="t" r="r" b="b"/>
                <a:pathLst>
                  <a:path w="73025">
                    <a:moveTo>
                      <a:pt x="72745" y="0"/>
                    </a:moveTo>
                    <a:lnTo>
                      <a:pt x="0"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D08234B-EA0B-4582-9C5A-77AE67AD13E5}"/>
                  </a:ext>
                </a:extLst>
              </p:cNvPr>
              <p:cNvGrpSpPr/>
              <p:nvPr/>
            </p:nvGrpSpPr>
            <p:grpSpPr>
              <a:xfrm>
                <a:off x="1406900" y="2376000"/>
                <a:ext cx="6642100" cy="1848991"/>
                <a:chOff x="1406900" y="2300009"/>
                <a:chExt cx="6642100" cy="1848991"/>
              </a:xfrm>
            </p:grpSpPr>
            <p:sp>
              <p:nvSpPr>
                <p:cNvPr id="70" name="object 2">
                  <a:extLst>
                    <a:ext uri="{FF2B5EF4-FFF2-40B4-BE49-F238E27FC236}">
                      <a16:creationId xmlns:a16="http://schemas.microsoft.com/office/drawing/2014/main" id="{944BEFF7-F6DA-48C0-9A68-847B699A1B7D}"/>
                    </a:ext>
                  </a:extLst>
                </p:cNvPr>
                <p:cNvSpPr txBox="1"/>
                <p:nvPr/>
              </p:nvSpPr>
              <p:spPr>
                <a:xfrm>
                  <a:off x="1630056" y="3937527"/>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4%</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71" name="object 3">
                  <a:extLst>
                    <a:ext uri="{FF2B5EF4-FFF2-40B4-BE49-F238E27FC236}">
                      <a16:creationId xmlns:a16="http://schemas.microsoft.com/office/drawing/2014/main" id="{2E7F5313-9DA6-4C85-8225-1267B1923234}"/>
                    </a:ext>
                  </a:extLst>
                </p:cNvPr>
                <p:cNvSpPr/>
                <p:nvPr/>
              </p:nvSpPr>
              <p:spPr>
                <a:xfrm>
                  <a:off x="4660113" y="2799580"/>
                  <a:ext cx="144145" cy="0"/>
                </a:xfrm>
                <a:custGeom>
                  <a:avLst/>
                  <a:gdLst/>
                  <a:ahLst/>
                  <a:cxnLst/>
                  <a:rect l="l" t="t" r="r" b="b"/>
                  <a:pathLst>
                    <a:path w="144145">
                      <a:moveTo>
                        <a:pt x="0" y="0"/>
                      </a:moveTo>
                      <a:lnTo>
                        <a:pt x="143992" y="0"/>
                      </a:lnTo>
                    </a:path>
                  </a:pathLst>
                </a:custGeom>
                <a:ln w="7797">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4">
                  <a:extLst>
                    <a:ext uri="{FF2B5EF4-FFF2-40B4-BE49-F238E27FC236}">
                      <a16:creationId xmlns:a16="http://schemas.microsoft.com/office/drawing/2014/main" id="{70E82E47-F6F6-42BC-8014-0ABD69F03E58}"/>
                    </a:ext>
                  </a:extLst>
                </p:cNvPr>
                <p:cNvSpPr/>
                <p:nvPr/>
              </p:nvSpPr>
              <p:spPr>
                <a:xfrm>
                  <a:off x="5035894" y="2791802"/>
                  <a:ext cx="144145" cy="0"/>
                </a:xfrm>
                <a:custGeom>
                  <a:avLst/>
                  <a:gdLst/>
                  <a:ahLst/>
                  <a:cxnLst/>
                  <a:rect l="l" t="t" r="r" b="b"/>
                  <a:pathLst>
                    <a:path w="144145">
                      <a:moveTo>
                        <a:pt x="0" y="0"/>
                      </a:moveTo>
                      <a:lnTo>
                        <a:pt x="144005" y="0"/>
                      </a:lnTo>
                    </a:path>
                  </a:pathLst>
                </a:custGeom>
                <a:ln w="7785">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5">
                  <a:extLst>
                    <a:ext uri="{FF2B5EF4-FFF2-40B4-BE49-F238E27FC236}">
                      <a16:creationId xmlns:a16="http://schemas.microsoft.com/office/drawing/2014/main" id="{DA04326B-1310-4E08-B5D6-C5C9C467A282}"/>
                    </a:ext>
                  </a:extLst>
                </p:cNvPr>
                <p:cNvSpPr/>
                <p:nvPr/>
              </p:nvSpPr>
              <p:spPr>
                <a:xfrm>
                  <a:off x="5411687" y="2643815"/>
                  <a:ext cx="144145" cy="144145"/>
                </a:xfrm>
                <a:custGeom>
                  <a:avLst/>
                  <a:gdLst/>
                  <a:ahLst/>
                  <a:cxnLst/>
                  <a:rect l="l" t="t" r="r" b="b"/>
                  <a:pathLst>
                    <a:path w="144145" h="144145">
                      <a:moveTo>
                        <a:pt x="0" y="144094"/>
                      </a:moveTo>
                      <a:lnTo>
                        <a:pt x="144005" y="144094"/>
                      </a:lnTo>
                      <a:lnTo>
                        <a:pt x="144005" y="0"/>
                      </a:lnTo>
                      <a:lnTo>
                        <a:pt x="0" y="0"/>
                      </a:lnTo>
                      <a:lnTo>
                        <a:pt x="0" y="14409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
                  <a:extLst>
                    <a:ext uri="{FF2B5EF4-FFF2-40B4-BE49-F238E27FC236}">
                      <a16:creationId xmlns:a16="http://schemas.microsoft.com/office/drawing/2014/main" id="{EA690B63-CBA8-4707-8CD1-044234E10C95}"/>
                    </a:ext>
                  </a:extLst>
                </p:cNvPr>
                <p:cNvSpPr/>
                <p:nvPr/>
              </p:nvSpPr>
              <p:spPr>
                <a:xfrm>
                  <a:off x="5787492" y="2606807"/>
                  <a:ext cx="144145" cy="0"/>
                </a:xfrm>
                <a:custGeom>
                  <a:avLst/>
                  <a:gdLst/>
                  <a:ahLst/>
                  <a:cxnLst/>
                  <a:rect l="l" t="t" r="r" b="b"/>
                  <a:pathLst>
                    <a:path w="144145">
                      <a:moveTo>
                        <a:pt x="0" y="0"/>
                      </a:moveTo>
                      <a:lnTo>
                        <a:pt x="143992" y="0"/>
                      </a:lnTo>
                    </a:path>
                  </a:pathLst>
                </a:custGeom>
                <a:ln w="7399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7">
                  <a:extLst>
                    <a:ext uri="{FF2B5EF4-FFF2-40B4-BE49-F238E27FC236}">
                      <a16:creationId xmlns:a16="http://schemas.microsoft.com/office/drawing/2014/main" id="{996AD69C-09C2-4E00-AD7F-9F1D563AF4BC}"/>
                    </a:ext>
                  </a:extLst>
                </p:cNvPr>
                <p:cNvSpPr/>
                <p:nvPr/>
              </p:nvSpPr>
              <p:spPr>
                <a:xfrm>
                  <a:off x="6163285" y="2550343"/>
                  <a:ext cx="144145" cy="0"/>
                </a:xfrm>
                <a:custGeom>
                  <a:avLst/>
                  <a:gdLst/>
                  <a:ahLst/>
                  <a:cxnLst/>
                  <a:rect l="l" t="t" r="r" b="b"/>
                  <a:pathLst>
                    <a:path w="144145">
                      <a:moveTo>
                        <a:pt x="0" y="0"/>
                      </a:moveTo>
                      <a:lnTo>
                        <a:pt x="144005" y="0"/>
                      </a:lnTo>
                    </a:path>
                  </a:pathLst>
                </a:custGeom>
                <a:ln w="38938">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8">
                  <a:extLst>
                    <a:ext uri="{FF2B5EF4-FFF2-40B4-BE49-F238E27FC236}">
                      <a16:creationId xmlns:a16="http://schemas.microsoft.com/office/drawing/2014/main" id="{2E12EFBE-F5D8-4D54-97BF-DAB808D65AF4}"/>
                    </a:ext>
                  </a:extLst>
                </p:cNvPr>
                <p:cNvSpPr/>
                <p:nvPr/>
              </p:nvSpPr>
              <p:spPr>
                <a:xfrm>
                  <a:off x="6539078" y="2539636"/>
                  <a:ext cx="144145" cy="0"/>
                </a:xfrm>
                <a:custGeom>
                  <a:avLst/>
                  <a:gdLst/>
                  <a:ahLst/>
                  <a:cxnLst/>
                  <a:rect l="l" t="t" r="r" b="b"/>
                  <a:pathLst>
                    <a:path w="144145">
                      <a:moveTo>
                        <a:pt x="0" y="0"/>
                      </a:moveTo>
                      <a:lnTo>
                        <a:pt x="144005" y="0"/>
                      </a:lnTo>
                    </a:path>
                  </a:pathLst>
                </a:custGeom>
                <a:ln w="17525">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9">
                  <a:extLst>
                    <a:ext uri="{FF2B5EF4-FFF2-40B4-BE49-F238E27FC236}">
                      <a16:creationId xmlns:a16="http://schemas.microsoft.com/office/drawing/2014/main" id="{3206DC6D-AADC-4904-B593-0260529D8B74}"/>
                    </a:ext>
                  </a:extLst>
                </p:cNvPr>
                <p:cNvSpPr txBox="1"/>
                <p:nvPr/>
              </p:nvSpPr>
              <p:spPr>
                <a:xfrm>
                  <a:off x="6518631" y="2569313"/>
                  <a:ext cx="18415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-2%</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78" name="object 10">
                  <a:extLst>
                    <a:ext uri="{FF2B5EF4-FFF2-40B4-BE49-F238E27FC236}">
                      <a16:creationId xmlns:a16="http://schemas.microsoft.com/office/drawing/2014/main" id="{EBF2DEC6-5764-4F9E-8878-88CE8D2618FB}"/>
                    </a:ext>
                  </a:extLst>
                </p:cNvPr>
                <p:cNvSpPr/>
                <p:nvPr/>
              </p:nvSpPr>
              <p:spPr>
                <a:xfrm>
                  <a:off x="6914871" y="2552286"/>
                  <a:ext cx="144145" cy="0"/>
                </a:xfrm>
                <a:custGeom>
                  <a:avLst/>
                  <a:gdLst/>
                  <a:ahLst/>
                  <a:cxnLst/>
                  <a:rect l="l" t="t" r="r" b="b"/>
                  <a:pathLst>
                    <a:path w="144145">
                      <a:moveTo>
                        <a:pt x="0" y="0"/>
                      </a:moveTo>
                      <a:lnTo>
                        <a:pt x="143979" y="0"/>
                      </a:lnTo>
                    </a:path>
                  </a:pathLst>
                </a:custGeom>
                <a:ln w="7797">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11">
                  <a:extLst>
                    <a:ext uri="{FF2B5EF4-FFF2-40B4-BE49-F238E27FC236}">
                      <a16:creationId xmlns:a16="http://schemas.microsoft.com/office/drawing/2014/main" id="{B0CBA41F-2AC3-4D73-AF81-BB8B06C9961D}"/>
                    </a:ext>
                  </a:extLst>
                </p:cNvPr>
                <p:cNvSpPr txBox="1"/>
                <p:nvPr/>
              </p:nvSpPr>
              <p:spPr>
                <a:xfrm>
                  <a:off x="6894423" y="2575800"/>
                  <a:ext cx="18415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-1%</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80" name="object 12">
                  <a:extLst>
                    <a:ext uri="{FF2B5EF4-FFF2-40B4-BE49-F238E27FC236}">
                      <a16:creationId xmlns:a16="http://schemas.microsoft.com/office/drawing/2014/main" id="{48FDB548-5ACB-443D-9C4E-B3FEC3706EB5}"/>
                    </a:ext>
                  </a:extLst>
                </p:cNvPr>
                <p:cNvSpPr/>
                <p:nvPr/>
              </p:nvSpPr>
              <p:spPr>
                <a:xfrm>
                  <a:off x="1636939" y="4115898"/>
                  <a:ext cx="520065" cy="0"/>
                </a:xfrm>
                <a:custGeom>
                  <a:avLst/>
                  <a:gdLst/>
                  <a:ahLst/>
                  <a:cxnLst/>
                  <a:rect l="l" t="t" r="r" b="b"/>
                  <a:pathLst>
                    <a:path w="520065">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13">
                  <a:extLst>
                    <a:ext uri="{FF2B5EF4-FFF2-40B4-BE49-F238E27FC236}">
                      <a16:creationId xmlns:a16="http://schemas.microsoft.com/office/drawing/2014/main" id="{10515001-CA38-4735-B67D-0AC44BE7881B}"/>
                    </a:ext>
                  </a:extLst>
                </p:cNvPr>
                <p:cNvSpPr/>
                <p:nvPr/>
              </p:nvSpPr>
              <p:spPr>
                <a:xfrm>
                  <a:off x="2012730" y="4053582"/>
                  <a:ext cx="520065" cy="0"/>
                </a:xfrm>
                <a:custGeom>
                  <a:avLst/>
                  <a:gdLst/>
                  <a:ahLst/>
                  <a:cxnLst/>
                  <a:rect l="l" t="t" r="r" b="b"/>
                  <a:pathLst>
                    <a:path w="520065">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14">
                  <a:extLst>
                    <a:ext uri="{FF2B5EF4-FFF2-40B4-BE49-F238E27FC236}">
                      <a16:creationId xmlns:a16="http://schemas.microsoft.com/office/drawing/2014/main" id="{D7E64D88-B1E0-4B0F-BB69-B3D0781F7F81}"/>
                    </a:ext>
                  </a:extLst>
                </p:cNvPr>
                <p:cNvSpPr/>
                <p:nvPr/>
              </p:nvSpPr>
              <p:spPr>
                <a:xfrm>
                  <a:off x="2388528" y="3816028"/>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15">
                  <a:extLst>
                    <a:ext uri="{FF2B5EF4-FFF2-40B4-BE49-F238E27FC236}">
                      <a16:creationId xmlns:a16="http://schemas.microsoft.com/office/drawing/2014/main" id="{95F21DFF-BC44-46F2-883E-D591C12EBD93}"/>
                    </a:ext>
                  </a:extLst>
                </p:cNvPr>
                <p:cNvSpPr/>
                <p:nvPr/>
              </p:nvSpPr>
              <p:spPr>
                <a:xfrm>
                  <a:off x="2764325" y="3660248"/>
                  <a:ext cx="524510" cy="0"/>
                </a:xfrm>
                <a:custGeom>
                  <a:avLst/>
                  <a:gdLst/>
                  <a:ahLst/>
                  <a:cxnLst/>
                  <a:rect l="l" t="t" r="r" b="b"/>
                  <a:pathLst>
                    <a:path w="524510">
                      <a:moveTo>
                        <a:pt x="0" y="0"/>
                      </a:moveTo>
                      <a:lnTo>
                        <a:pt x="523989"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16">
                  <a:extLst>
                    <a:ext uri="{FF2B5EF4-FFF2-40B4-BE49-F238E27FC236}">
                      <a16:creationId xmlns:a16="http://schemas.microsoft.com/office/drawing/2014/main" id="{6C80428E-6192-47B5-8038-5E828FCAE073}"/>
                    </a:ext>
                  </a:extLst>
                </p:cNvPr>
                <p:cNvSpPr/>
                <p:nvPr/>
              </p:nvSpPr>
              <p:spPr>
                <a:xfrm>
                  <a:off x="3144320" y="3422687"/>
                  <a:ext cx="524510" cy="0"/>
                </a:xfrm>
                <a:custGeom>
                  <a:avLst/>
                  <a:gdLst/>
                  <a:ahLst/>
                  <a:cxnLst/>
                  <a:rect l="l" t="t" r="r" b="b"/>
                  <a:pathLst>
                    <a:path w="524510">
                      <a:moveTo>
                        <a:pt x="0" y="0"/>
                      </a:moveTo>
                      <a:lnTo>
                        <a:pt x="523989"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17">
                  <a:extLst>
                    <a:ext uri="{FF2B5EF4-FFF2-40B4-BE49-F238E27FC236}">
                      <a16:creationId xmlns:a16="http://schemas.microsoft.com/office/drawing/2014/main" id="{6EE3BD79-0769-46BC-85D9-5DA057E4FFAF}"/>
                    </a:ext>
                  </a:extLst>
                </p:cNvPr>
                <p:cNvSpPr/>
                <p:nvPr/>
              </p:nvSpPr>
              <p:spPr>
                <a:xfrm>
                  <a:off x="3524316" y="3274702"/>
                  <a:ext cx="524510" cy="0"/>
                </a:xfrm>
                <a:custGeom>
                  <a:avLst/>
                  <a:gdLst/>
                  <a:ahLst/>
                  <a:cxnLst/>
                  <a:rect l="l" t="t" r="r" b="b"/>
                  <a:pathLst>
                    <a:path w="524510">
                      <a:moveTo>
                        <a:pt x="0" y="0"/>
                      </a:moveTo>
                      <a:lnTo>
                        <a:pt x="524002"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object 18">
                  <a:extLst>
                    <a:ext uri="{FF2B5EF4-FFF2-40B4-BE49-F238E27FC236}">
                      <a16:creationId xmlns:a16="http://schemas.microsoft.com/office/drawing/2014/main" id="{6ABBB3CD-C252-462F-AA3E-37EED720B9A6}"/>
                    </a:ext>
                  </a:extLst>
                </p:cNvPr>
                <p:cNvSpPr/>
                <p:nvPr/>
              </p:nvSpPr>
              <p:spPr>
                <a:xfrm>
                  <a:off x="3904311" y="3103345"/>
                  <a:ext cx="524510" cy="0"/>
                </a:xfrm>
                <a:custGeom>
                  <a:avLst/>
                  <a:gdLst/>
                  <a:ahLst/>
                  <a:cxnLst/>
                  <a:rect l="l" t="t" r="r" b="b"/>
                  <a:pathLst>
                    <a:path w="524510">
                      <a:moveTo>
                        <a:pt x="0" y="0"/>
                      </a:moveTo>
                      <a:lnTo>
                        <a:pt x="523989"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19">
                  <a:extLst>
                    <a:ext uri="{FF2B5EF4-FFF2-40B4-BE49-F238E27FC236}">
                      <a16:creationId xmlns:a16="http://schemas.microsoft.com/office/drawing/2014/main" id="{A9BE26A5-04A6-49FA-9174-AE430BD3BF55}"/>
                    </a:ext>
                  </a:extLst>
                </p:cNvPr>
                <p:cNvSpPr/>
                <p:nvPr/>
              </p:nvSpPr>
              <p:spPr>
                <a:xfrm>
                  <a:off x="4284313" y="2803475"/>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20">
                  <a:extLst>
                    <a:ext uri="{FF2B5EF4-FFF2-40B4-BE49-F238E27FC236}">
                      <a16:creationId xmlns:a16="http://schemas.microsoft.com/office/drawing/2014/main" id="{1801AE69-6380-434F-8299-66EA71B87DD0}"/>
                    </a:ext>
                  </a:extLst>
                </p:cNvPr>
                <p:cNvSpPr/>
                <p:nvPr/>
              </p:nvSpPr>
              <p:spPr>
                <a:xfrm>
                  <a:off x="4660103" y="2795687"/>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21">
                  <a:extLst>
                    <a:ext uri="{FF2B5EF4-FFF2-40B4-BE49-F238E27FC236}">
                      <a16:creationId xmlns:a16="http://schemas.microsoft.com/office/drawing/2014/main" id="{C1E75E3F-D711-4252-A07F-26DBD40AB1D4}"/>
                    </a:ext>
                  </a:extLst>
                </p:cNvPr>
                <p:cNvSpPr/>
                <p:nvPr/>
              </p:nvSpPr>
              <p:spPr>
                <a:xfrm>
                  <a:off x="5035895" y="2787899"/>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22">
                  <a:extLst>
                    <a:ext uri="{FF2B5EF4-FFF2-40B4-BE49-F238E27FC236}">
                      <a16:creationId xmlns:a16="http://schemas.microsoft.com/office/drawing/2014/main" id="{DB97CAF5-38F1-44A7-8ED9-FCFE0E9B6120}"/>
                    </a:ext>
                  </a:extLst>
                </p:cNvPr>
                <p:cNvSpPr/>
                <p:nvPr/>
              </p:nvSpPr>
              <p:spPr>
                <a:xfrm>
                  <a:off x="5411685" y="2643802"/>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23">
                  <a:extLst>
                    <a:ext uri="{FF2B5EF4-FFF2-40B4-BE49-F238E27FC236}">
                      <a16:creationId xmlns:a16="http://schemas.microsoft.com/office/drawing/2014/main" id="{AC7A350A-1D7F-4B42-A681-DE8ACCA936AC}"/>
                    </a:ext>
                  </a:extLst>
                </p:cNvPr>
                <p:cNvSpPr/>
                <p:nvPr/>
              </p:nvSpPr>
              <p:spPr>
                <a:xfrm>
                  <a:off x="5787489" y="2569810"/>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object 24">
                  <a:extLst>
                    <a:ext uri="{FF2B5EF4-FFF2-40B4-BE49-F238E27FC236}">
                      <a16:creationId xmlns:a16="http://schemas.microsoft.com/office/drawing/2014/main" id="{FF7F256C-C529-4207-84F4-802CA757C9BD}"/>
                    </a:ext>
                  </a:extLst>
                </p:cNvPr>
                <p:cNvSpPr/>
                <p:nvPr/>
              </p:nvSpPr>
              <p:spPr>
                <a:xfrm>
                  <a:off x="6163280" y="2530866"/>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object 25">
                  <a:extLst>
                    <a:ext uri="{FF2B5EF4-FFF2-40B4-BE49-F238E27FC236}">
                      <a16:creationId xmlns:a16="http://schemas.microsoft.com/office/drawing/2014/main" id="{41049E7D-857C-4C5C-97C0-1154ECDED333}"/>
                    </a:ext>
                  </a:extLst>
                </p:cNvPr>
                <p:cNvSpPr/>
                <p:nvPr/>
              </p:nvSpPr>
              <p:spPr>
                <a:xfrm>
                  <a:off x="6539071" y="2548391"/>
                  <a:ext cx="520065" cy="0"/>
                </a:xfrm>
                <a:custGeom>
                  <a:avLst/>
                  <a:gdLst/>
                  <a:ahLst/>
                  <a:cxnLst/>
                  <a:rect l="l" t="t" r="r" b="b"/>
                  <a:pathLst>
                    <a:path w="520064">
                      <a:moveTo>
                        <a:pt x="0" y="0"/>
                      </a:moveTo>
                      <a:lnTo>
                        <a:pt x="519798"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bject 26">
                  <a:extLst>
                    <a:ext uri="{FF2B5EF4-FFF2-40B4-BE49-F238E27FC236}">
                      <a16:creationId xmlns:a16="http://schemas.microsoft.com/office/drawing/2014/main" id="{223A4AC8-6CAF-4AE7-8C9D-5E8F97535849}"/>
                    </a:ext>
                  </a:extLst>
                </p:cNvPr>
                <p:cNvSpPr txBox="1"/>
                <p:nvPr/>
              </p:nvSpPr>
              <p:spPr>
                <a:xfrm>
                  <a:off x="2005846" y="3875298"/>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6%</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95" name="object 27">
                  <a:extLst>
                    <a:ext uri="{FF2B5EF4-FFF2-40B4-BE49-F238E27FC236}">
                      <a16:creationId xmlns:a16="http://schemas.microsoft.com/office/drawing/2014/main" id="{B9F46AA4-8EB3-4CB9-BC3B-56DF8C84CB8D}"/>
                    </a:ext>
                  </a:extLst>
                </p:cNvPr>
                <p:cNvSpPr txBox="1"/>
                <p:nvPr/>
              </p:nvSpPr>
              <p:spPr>
                <a:xfrm>
                  <a:off x="2355773" y="2925135"/>
                  <a:ext cx="1724660" cy="845185"/>
                </a:xfrm>
                <a:prstGeom prst="rect">
                  <a:avLst/>
                </a:prstGeom>
              </p:spPr>
              <p:txBody>
                <a:bodyPr vert="horz" wrap="square" lIns="0" tIns="12700" rIns="0" bIns="0" rtlCol="0">
                  <a:spAutoFit/>
                </a:bodyPr>
                <a:lstStyle/>
                <a:p>
                  <a:pPr marL="0" marR="5080" lvl="0" indent="0" algn="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17%</a:t>
                  </a:r>
                  <a:endParaRPr kumimoji="0" sz="700" b="0" i="0" u="none" strike="noStrike" kern="1200" cap="none" spc="0" normalizeH="0" baseline="0" noProof="0">
                    <a:ln>
                      <a:noFill/>
                    </a:ln>
                    <a:solidFill>
                      <a:prstClr val="black"/>
                    </a:solidFill>
                    <a:effectLst/>
                    <a:uLnTx/>
                    <a:uFillTx/>
                    <a:latin typeface="Arial"/>
                    <a:ea typeface="+mn-ea"/>
                    <a:cs typeface="Arial"/>
                  </a:endParaRPr>
                </a:p>
                <a:p>
                  <a:pPr marL="1148080" marR="0" lvl="0" indent="0" algn="l" defTabSz="914400" rtl="0" eaLnBrk="1" fontAlgn="auto" latinLnBrk="0" hangingPunct="1">
                    <a:lnSpc>
                      <a:spcPct val="100000"/>
                    </a:lnSpc>
                    <a:spcBef>
                      <a:spcPts val="505"/>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15%</a:t>
                  </a:r>
                  <a:endParaRPr kumimoji="0" sz="7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33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23%</a:t>
                  </a:r>
                  <a:endParaRPr kumimoji="0" sz="7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850" b="0" i="0" u="none" strike="noStrike" kern="1200" cap="none" spc="0" normalizeH="0" baseline="0" noProof="0">
                    <a:ln>
                      <a:noFill/>
                    </a:ln>
                    <a:solidFill>
                      <a:prstClr val="black"/>
                    </a:solidFill>
                    <a:effectLst/>
                    <a:uLnTx/>
                    <a:uFillTx/>
                    <a:latin typeface="Times New Roman"/>
                    <a:ea typeface="+mn-ea"/>
                    <a:cs typeface="Times New Roman"/>
                  </a:endParaRPr>
                </a:p>
                <a:p>
                  <a:pPr marL="387985" marR="0" lvl="0" indent="0" algn="l" defTabSz="914400" rtl="0" eaLnBrk="1" fontAlgn="auto" latinLnBrk="0" hangingPunct="1">
                    <a:lnSpc>
                      <a:spcPct val="100000"/>
                    </a:lnSpc>
                    <a:spcBef>
                      <a:spcPts val="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16%</a:t>
                  </a:r>
                  <a:endParaRPr kumimoji="0" sz="7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24%</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96" name="object 28">
                  <a:extLst>
                    <a:ext uri="{FF2B5EF4-FFF2-40B4-BE49-F238E27FC236}">
                      <a16:creationId xmlns:a16="http://schemas.microsoft.com/office/drawing/2014/main" id="{A242012B-566A-4062-ABA3-31A7CE79199E}"/>
                    </a:ext>
                  </a:extLst>
                </p:cNvPr>
                <p:cNvSpPr txBox="1"/>
                <p:nvPr/>
              </p:nvSpPr>
              <p:spPr>
                <a:xfrm>
                  <a:off x="4251372" y="2625275"/>
                  <a:ext cx="20891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30%</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97" name="object 29">
                  <a:extLst>
                    <a:ext uri="{FF2B5EF4-FFF2-40B4-BE49-F238E27FC236}">
                      <a16:creationId xmlns:a16="http://schemas.microsoft.com/office/drawing/2014/main" id="{DC000094-4CB2-46A9-B98D-4FA5BE3E3473}"/>
                    </a:ext>
                  </a:extLst>
                </p:cNvPr>
                <p:cNvSpPr txBox="1"/>
                <p:nvPr/>
              </p:nvSpPr>
              <p:spPr>
                <a:xfrm>
                  <a:off x="4648843" y="2617453"/>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1%</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98" name="object 30">
                  <a:extLst>
                    <a:ext uri="{FF2B5EF4-FFF2-40B4-BE49-F238E27FC236}">
                      <a16:creationId xmlns:a16="http://schemas.microsoft.com/office/drawing/2014/main" id="{A98DD5DB-B707-4E90-91A7-782E92665164}"/>
                    </a:ext>
                  </a:extLst>
                </p:cNvPr>
                <p:cNvSpPr txBox="1"/>
                <p:nvPr/>
              </p:nvSpPr>
              <p:spPr>
                <a:xfrm>
                  <a:off x="5028891" y="2609629"/>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1%</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99" name="object 31">
                  <a:extLst>
                    <a:ext uri="{FF2B5EF4-FFF2-40B4-BE49-F238E27FC236}">
                      <a16:creationId xmlns:a16="http://schemas.microsoft.com/office/drawing/2014/main" id="{9F1AD87C-F7E8-4DB5-9BA6-323C62F7BC43}"/>
                    </a:ext>
                  </a:extLst>
                </p:cNvPr>
                <p:cNvSpPr txBox="1"/>
                <p:nvPr/>
              </p:nvSpPr>
              <p:spPr>
                <a:xfrm>
                  <a:off x="5378801" y="2465522"/>
                  <a:ext cx="208915"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a:ea typeface="+mn-ea"/>
                      <a:cs typeface="Arial"/>
                    </a:rPr>
                    <a:t>14%</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100" name="object 32">
                  <a:extLst>
                    <a:ext uri="{FF2B5EF4-FFF2-40B4-BE49-F238E27FC236}">
                      <a16:creationId xmlns:a16="http://schemas.microsoft.com/office/drawing/2014/main" id="{AE687747-913D-49F6-8AB6-D8CAC25EADAB}"/>
                    </a:ext>
                  </a:extLst>
                </p:cNvPr>
                <p:cNvSpPr txBox="1"/>
                <p:nvPr/>
              </p:nvSpPr>
              <p:spPr>
                <a:xfrm>
                  <a:off x="5780451" y="2390935"/>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7%</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101" name="object 33">
                  <a:extLst>
                    <a:ext uri="{FF2B5EF4-FFF2-40B4-BE49-F238E27FC236}">
                      <a16:creationId xmlns:a16="http://schemas.microsoft.com/office/drawing/2014/main" id="{41E4CD1E-4EF3-422E-9E83-5401B10CC592}"/>
                    </a:ext>
                  </a:extLst>
                </p:cNvPr>
                <p:cNvSpPr txBox="1"/>
                <p:nvPr/>
              </p:nvSpPr>
              <p:spPr>
                <a:xfrm>
                  <a:off x="6156232" y="2352619"/>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4%</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102" name="object 34">
                  <a:extLst>
                    <a:ext uri="{FF2B5EF4-FFF2-40B4-BE49-F238E27FC236}">
                      <a16:creationId xmlns:a16="http://schemas.microsoft.com/office/drawing/2014/main" id="{B7EDBFB6-5A5F-47D3-94EC-47E22F68F8E6}"/>
                    </a:ext>
                  </a:extLst>
                </p:cNvPr>
                <p:cNvSpPr/>
                <p:nvPr/>
              </p:nvSpPr>
              <p:spPr>
                <a:xfrm>
                  <a:off x="7294868" y="2554229"/>
                  <a:ext cx="144145" cy="0"/>
                </a:xfrm>
                <a:custGeom>
                  <a:avLst/>
                  <a:gdLst/>
                  <a:ahLst/>
                  <a:cxnLst/>
                  <a:rect l="l" t="t" r="r" b="b"/>
                  <a:pathLst>
                    <a:path w="144145">
                      <a:moveTo>
                        <a:pt x="0" y="0"/>
                      </a:moveTo>
                      <a:lnTo>
                        <a:pt x="143992" y="0"/>
                      </a:lnTo>
                    </a:path>
                  </a:pathLst>
                </a:custGeom>
                <a:ln w="3911">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object 35">
                  <a:extLst>
                    <a:ext uri="{FF2B5EF4-FFF2-40B4-BE49-F238E27FC236}">
                      <a16:creationId xmlns:a16="http://schemas.microsoft.com/office/drawing/2014/main" id="{6C53685D-0C83-49BC-8AB9-9EBDC8664F1E}"/>
                    </a:ext>
                  </a:extLst>
                </p:cNvPr>
                <p:cNvSpPr txBox="1"/>
                <p:nvPr/>
              </p:nvSpPr>
              <p:spPr>
                <a:xfrm>
                  <a:off x="7287975" y="2375340"/>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0%</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104" name="object 36">
                  <a:extLst>
                    <a:ext uri="{FF2B5EF4-FFF2-40B4-BE49-F238E27FC236}">
                      <a16:creationId xmlns:a16="http://schemas.microsoft.com/office/drawing/2014/main" id="{1647BB0D-BB4F-423B-9799-1636F56461CF}"/>
                    </a:ext>
                  </a:extLst>
                </p:cNvPr>
                <p:cNvSpPr/>
                <p:nvPr/>
              </p:nvSpPr>
              <p:spPr>
                <a:xfrm>
                  <a:off x="7674878" y="2515291"/>
                  <a:ext cx="144145" cy="0"/>
                </a:xfrm>
                <a:custGeom>
                  <a:avLst/>
                  <a:gdLst/>
                  <a:ahLst/>
                  <a:cxnLst/>
                  <a:rect l="l" t="t" r="r" b="b"/>
                  <a:pathLst>
                    <a:path w="144145">
                      <a:moveTo>
                        <a:pt x="0" y="0"/>
                      </a:moveTo>
                      <a:lnTo>
                        <a:pt x="143992" y="0"/>
                      </a:lnTo>
                    </a:path>
                  </a:pathLst>
                </a:custGeom>
                <a:ln w="73990">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bject 37">
                  <a:extLst>
                    <a:ext uri="{FF2B5EF4-FFF2-40B4-BE49-F238E27FC236}">
                      <a16:creationId xmlns:a16="http://schemas.microsoft.com/office/drawing/2014/main" id="{8BC19DC2-5A3D-4A1B-A7EF-953A23A16EBB}"/>
                    </a:ext>
                  </a:extLst>
                </p:cNvPr>
                <p:cNvSpPr txBox="1"/>
                <p:nvPr/>
              </p:nvSpPr>
              <p:spPr>
                <a:xfrm>
                  <a:off x="7667983" y="2300009"/>
                  <a:ext cx="157480" cy="13208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a:ea typeface="+mn-ea"/>
                      <a:cs typeface="Arial"/>
                    </a:rPr>
                    <a:t>8%</a:t>
                  </a:r>
                  <a:endParaRPr kumimoji="0" sz="700" b="0" i="0" u="none" strike="noStrike" kern="1200" cap="none" spc="0" normalizeH="0" baseline="0" noProof="0">
                    <a:ln>
                      <a:noFill/>
                    </a:ln>
                    <a:solidFill>
                      <a:prstClr val="black"/>
                    </a:solidFill>
                    <a:effectLst/>
                    <a:uLnTx/>
                    <a:uFillTx/>
                    <a:latin typeface="Arial"/>
                    <a:ea typeface="+mn-ea"/>
                    <a:cs typeface="Arial"/>
                  </a:endParaRPr>
                </a:p>
              </p:txBody>
            </p:sp>
            <p:sp>
              <p:nvSpPr>
                <p:cNvPr id="106" name="object 55">
                  <a:extLst>
                    <a:ext uri="{FF2B5EF4-FFF2-40B4-BE49-F238E27FC236}">
                      <a16:creationId xmlns:a16="http://schemas.microsoft.com/office/drawing/2014/main" id="{0863D21F-9578-4B8E-9AFC-F1D72330BCAB}"/>
                    </a:ext>
                  </a:extLst>
                </p:cNvPr>
                <p:cNvSpPr/>
                <p:nvPr/>
              </p:nvSpPr>
              <p:spPr>
                <a:xfrm>
                  <a:off x="1406900" y="4149000"/>
                  <a:ext cx="6642100" cy="0"/>
                </a:xfrm>
                <a:custGeom>
                  <a:avLst/>
                  <a:gdLst/>
                  <a:ahLst/>
                  <a:cxnLst/>
                  <a:rect l="l" t="t" r="r" b="b"/>
                  <a:pathLst>
                    <a:path w="6642100">
                      <a:moveTo>
                        <a:pt x="0" y="0"/>
                      </a:moveTo>
                      <a:lnTo>
                        <a:pt x="6641998"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object 62">
                  <a:extLst>
                    <a:ext uri="{FF2B5EF4-FFF2-40B4-BE49-F238E27FC236}">
                      <a16:creationId xmlns:a16="http://schemas.microsoft.com/office/drawing/2014/main" id="{322CB7D0-99CE-45DD-9424-D71FCF98DC85}"/>
                    </a:ext>
                  </a:extLst>
                </p:cNvPr>
                <p:cNvSpPr/>
                <p:nvPr/>
              </p:nvSpPr>
              <p:spPr>
                <a:xfrm>
                  <a:off x="7294869" y="2552284"/>
                  <a:ext cx="524510" cy="0"/>
                </a:xfrm>
                <a:custGeom>
                  <a:avLst/>
                  <a:gdLst/>
                  <a:ahLst/>
                  <a:cxnLst/>
                  <a:rect l="l" t="t" r="r" b="b"/>
                  <a:pathLst>
                    <a:path w="524509">
                      <a:moveTo>
                        <a:pt x="0" y="0"/>
                      </a:moveTo>
                      <a:lnTo>
                        <a:pt x="523989"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object 63">
                  <a:extLst>
                    <a:ext uri="{FF2B5EF4-FFF2-40B4-BE49-F238E27FC236}">
                      <a16:creationId xmlns:a16="http://schemas.microsoft.com/office/drawing/2014/main" id="{1FC3AA31-AB32-4AB4-8359-7FDD2F45CB99}"/>
                    </a:ext>
                  </a:extLst>
                </p:cNvPr>
                <p:cNvSpPr/>
                <p:nvPr/>
              </p:nvSpPr>
              <p:spPr>
                <a:xfrm>
                  <a:off x="6914874" y="2556179"/>
                  <a:ext cx="524510" cy="0"/>
                </a:xfrm>
                <a:custGeom>
                  <a:avLst/>
                  <a:gdLst/>
                  <a:ahLst/>
                  <a:cxnLst/>
                  <a:rect l="l" t="t" r="r" b="b"/>
                  <a:pathLst>
                    <a:path w="524510">
                      <a:moveTo>
                        <a:pt x="0" y="0"/>
                      </a:moveTo>
                      <a:lnTo>
                        <a:pt x="523989" y="0"/>
                      </a:lnTo>
                    </a:path>
                  </a:pathLst>
                </a:custGeom>
                <a:ln w="3175">
                  <a:solidFill>
                    <a:srgbClr val="2B252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bk object 16">
                  <a:extLst>
                    <a:ext uri="{FF2B5EF4-FFF2-40B4-BE49-F238E27FC236}">
                      <a16:creationId xmlns:a16="http://schemas.microsoft.com/office/drawing/2014/main" id="{19513C58-1A44-47CA-B882-C594983CF214}"/>
                    </a:ext>
                  </a:extLst>
                </p:cNvPr>
                <p:cNvSpPr/>
                <p:nvPr/>
              </p:nvSpPr>
              <p:spPr>
                <a:xfrm>
                  <a:off x="4284320" y="2803479"/>
                  <a:ext cx="144145" cy="300355"/>
                </a:xfrm>
                <a:custGeom>
                  <a:avLst/>
                  <a:gdLst/>
                  <a:ahLst/>
                  <a:cxnLst/>
                  <a:rect l="l" t="t" r="r" b="b"/>
                  <a:pathLst>
                    <a:path w="144145" h="300354">
                      <a:moveTo>
                        <a:pt x="0" y="299872"/>
                      </a:moveTo>
                      <a:lnTo>
                        <a:pt x="143992" y="299872"/>
                      </a:lnTo>
                      <a:lnTo>
                        <a:pt x="143992" y="0"/>
                      </a:lnTo>
                      <a:lnTo>
                        <a:pt x="0" y="0"/>
                      </a:lnTo>
                      <a:lnTo>
                        <a:pt x="0" y="29987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bk object 17">
                  <a:extLst>
                    <a:ext uri="{FF2B5EF4-FFF2-40B4-BE49-F238E27FC236}">
                      <a16:creationId xmlns:a16="http://schemas.microsoft.com/office/drawing/2014/main" id="{7C094ED3-4980-4EF0-82BD-827D9C7CF674}"/>
                    </a:ext>
                  </a:extLst>
                </p:cNvPr>
                <p:cNvSpPr/>
                <p:nvPr/>
              </p:nvSpPr>
              <p:spPr>
                <a:xfrm>
                  <a:off x="3904311" y="3103352"/>
                  <a:ext cx="144145" cy="171450"/>
                </a:xfrm>
                <a:custGeom>
                  <a:avLst/>
                  <a:gdLst/>
                  <a:ahLst/>
                  <a:cxnLst/>
                  <a:rect l="l" t="t" r="r" b="b"/>
                  <a:pathLst>
                    <a:path w="144144" h="171450">
                      <a:moveTo>
                        <a:pt x="0" y="171361"/>
                      </a:moveTo>
                      <a:lnTo>
                        <a:pt x="144005" y="171361"/>
                      </a:lnTo>
                      <a:lnTo>
                        <a:pt x="144005" y="0"/>
                      </a:lnTo>
                      <a:lnTo>
                        <a:pt x="0" y="0"/>
                      </a:lnTo>
                      <a:lnTo>
                        <a:pt x="0" y="17136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bk object 18">
                  <a:extLst>
                    <a:ext uri="{FF2B5EF4-FFF2-40B4-BE49-F238E27FC236}">
                      <a16:creationId xmlns:a16="http://schemas.microsoft.com/office/drawing/2014/main" id="{8F2FF140-3DB6-45D6-BBE7-D06C7AACAD1C}"/>
                    </a:ext>
                  </a:extLst>
                </p:cNvPr>
                <p:cNvSpPr/>
                <p:nvPr/>
              </p:nvSpPr>
              <p:spPr>
                <a:xfrm>
                  <a:off x="3524327" y="3274712"/>
                  <a:ext cx="144145" cy="148590"/>
                </a:xfrm>
                <a:custGeom>
                  <a:avLst/>
                  <a:gdLst/>
                  <a:ahLst/>
                  <a:cxnLst/>
                  <a:rect l="l" t="t" r="r" b="b"/>
                  <a:pathLst>
                    <a:path w="144144" h="148590">
                      <a:moveTo>
                        <a:pt x="0" y="147980"/>
                      </a:moveTo>
                      <a:lnTo>
                        <a:pt x="143992" y="147980"/>
                      </a:lnTo>
                      <a:lnTo>
                        <a:pt x="143992" y="0"/>
                      </a:lnTo>
                      <a:lnTo>
                        <a:pt x="0" y="0"/>
                      </a:lnTo>
                      <a:lnTo>
                        <a:pt x="0" y="14798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bk object 19">
                  <a:extLst>
                    <a:ext uri="{FF2B5EF4-FFF2-40B4-BE49-F238E27FC236}">
                      <a16:creationId xmlns:a16="http://schemas.microsoft.com/office/drawing/2014/main" id="{2E26452C-7F5B-4AAF-A840-5A0F1BF7DDED}"/>
                    </a:ext>
                  </a:extLst>
                </p:cNvPr>
                <p:cNvSpPr/>
                <p:nvPr/>
              </p:nvSpPr>
              <p:spPr>
                <a:xfrm>
                  <a:off x="3144330" y="3422693"/>
                  <a:ext cx="144145" cy="238125"/>
                </a:xfrm>
                <a:custGeom>
                  <a:avLst/>
                  <a:gdLst/>
                  <a:ahLst/>
                  <a:cxnLst/>
                  <a:rect l="l" t="t" r="r" b="b"/>
                  <a:pathLst>
                    <a:path w="144144" h="238125">
                      <a:moveTo>
                        <a:pt x="0" y="237566"/>
                      </a:moveTo>
                      <a:lnTo>
                        <a:pt x="143992" y="237566"/>
                      </a:lnTo>
                      <a:lnTo>
                        <a:pt x="143992" y="0"/>
                      </a:lnTo>
                      <a:lnTo>
                        <a:pt x="0" y="0"/>
                      </a:lnTo>
                      <a:lnTo>
                        <a:pt x="0" y="237566"/>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bk object 20">
                  <a:extLst>
                    <a:ext uri="{FF2B5EF4-FFF2-40B4-BE49-F238E27FC236}">
                      <a16:creationId xmlns:a16="http://schemas.microsoft.com/office/drawing/2014/main" id="{6C8BB693-B79F-46EA-B329-E598C821C79F}"/>
                    </a:ext>
                  </a:extLst>
                </p:cNvPr>
                <p:cNvSpPr/>
                <p:nvPr/>
              </p:nvSpPr>
              <p:spPr>
                <a:xfrm>
                  <a:off x="2764333" y="3660361"/>
                  <a:ext cx="144145" cy="155575"/>
                </a:xfrm>
                <a:custGeom>
                  <a:avLst/>
                  <a:gdLst/>
                  <a:ahLst/>
                  <a:cxnLst/>
                  <a:rect l="l" t="t" r="r" b="b"/>
                  <a:pathLst>
                    <a:path w="144144" h="155575">
                      <a:moveTo>
                        <a:pt x="0" y="155549"/>
                      </a:moveTo>
                      <a:lnTo>
                        <a:pt x="143992" y="155549"/>
                      </a:lnTo>
                      <a:lnTo>
                        <a:pt x="143992" y="0"/>
                      </a:lnTo>
                      <a:lnTo>
                        <a:pt x="0" y="0"/>
                      </a:lnTo>
                      <a:lnTo>
                        <a:pt x="0" y="155549"/>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bk object 21">
                  <a:extLst>
                    <a:ext uri="{FF2B5EF4-FFF2-40B4-BE49-F238E27FC236}">
                      <a16:creationId xmlns:a16="http://schemas.microsoft.com/office/drawing/2014/main" id="{F9A3E038-A06F-4DC6-94FF-46912CDF2DCD}"/>
                    </a:ext>
                  </a:extLst>
                </p:cNvPr>
                <p:cNvSpPr/>
                <p:nvPr/>
              </p:nvSpPr>
              <p:spPr>
                <a:xfrm>
                  <a:off x="2388528" y="3816038"/>
                  <a:ext cx="144145" cy="238125"/>
                </a:xfrm>
                <a:custGeom>
                  <a:avLst/>
                  <a:gdLst/>
                  <a:ahLst/>
                  <a:cxnLst/>
                  <a:rect l="l" t="t" r="r" b="b"/>
                  <a:pathLst>
                    <a:path w="144144" h="238125">
                      <a:moveTo>
                        <a:pt x="0" y="237553"/>
                      </a:moveTo>
                      <a:lnTo>
                        <a:pt x="143992" y="237553"/>
                      </a:lnTo>
                      <a:lnTo>
                        <a:pt x="143992" y="0"/>
                      </a:lnTo>
                      <a:lnTo>
                        <a:pt x="0" y="0"/>
                      </a:lnTo>
                      <a:lnTo>
                        <a:pt x="0" y="237553"/>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bk object 22">
                  <a:extLst>
                    <a:ext uri="{FF2B5EF4-FFF2-40B4-BE49-F238E27FC236}">
                      <a16:creationId xmlns:a16="http://schemas.microsoft.com/office/drawing/2014/main" id="{241FE885-91EF-43A6-B54A-5D4B96EBAE30}"/>
                    </a:ext>
                  </a:extLst>
                </p:cNvPr>
                <p:cNvSpPr/>
                <p:nvPr/>
              </p:nvSpPr>
              <p:spPr>
                <a:xfrm>
                  <a:off x="2012735" y="4084737"/>
                  <a:ext cx="144145" cy="0"/>
                </a:xfrm>
                <a:custGeom>
                  <a:avLst/>
                  <a:gdLst/>
                  <a:ahLst/>
                  <a:cxnLst/>
                  <a:rect l="l" t="t" r="r" b="b"/>
                  <a:pathLst>
                    <a:path w="144144">
                      <a:moveTo>
                        <a:pt x="0" y="0"/>
                      </a:moveTo>
                      <a:lnTo>
                        <a:pt x="144005" y="0"/>
                      </a:lnTo>
                    </a:path>
                  </a:pathLst>
                </a:custGeom>
                <a:ln w="62318">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bk object 23">
                  <a:extLst>
                    <a:ext uri="{FF2B5EF4-FFF2-40B4-BE49-F238E27FC236}">
                      <a16:creationId xmlns:a16="http://schemas.microsoft.com/office/drawing/2014/main" id="{4C06BD43-0C6E-4B27-942B-B4B6E34ABBD3}"/>
                    </a:ext>
                  </a:extLst>
                </p:cNvPr>
                <p:cNvSpPr/>
                <p:nvPr/>
              </p:nvSpPr>
              <p:spPr>
                <a:xfrm>
                  <a:off x="1636942" y="4132490"/>
                  <a:ext cx="144145" cy="0"/>
                </a:xfrm>
                <a:custGeom>
                  <a:avLst/>
                  <a:gdLst/>
                  <a:ahLst/>
                  <a:cxnLst/>
                  <a:rect l="l" t="t" r="r" b="b"/>
                  <a:pathLst>
                    <a:path w="144144">
                      <a:moveTo>
                        <a:pt x="0" y="0"/>
                      </a:moveTo>
                      <a:lnTo>
                        <a:pt x="143992" y="0"/>
                      </a:lnTo>
                    </a:path>
                  </a:pathLst>
                </a:custGeom>
                <a:ln w="33032">
                  <a:solidFill>
                    <a:srgbClr val="E94F3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spTree>
    <p:extLst>
      <p:ext uri="{BB962C8B-B14F-4D97-AF65-F5344CB8AC3E}">
        <p14:creationId xmlns:p14="http://schemas.microsoft.com/office/powerpoint/2010/main" val="1919631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A154A586-B450-4977-978F-6722D82D6173}"/>
              </a:ext>
            </a:extLst>
          </p:cNvPr>
          <p:cNvGrpSpPr/>
          <p:nvPr/>
        </p:nvGrpSpPr>
        <p:grpSpPr>
          <a:xfrm>
            <a:off x="0" y="180000"/>
            <a:ext cx="9907200" cy="6427777"/>
            <a:chOff x="0" y="180000"/>
            <a:chExt cx="9907200" cy="6427777"/>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GAM/GARPR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reports 2005–2018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UNAIDS–Kaiser Family Foundation collaborative project on international assistance disbursements from donor governments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in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Fast-Track update on investments needed in the AIDS response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2016–2030</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Geneva: UNAIDS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Investment and impact trends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440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Per capita resource availability for HIV responses and HIV incidence and AIDS-related mortality rates,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low- and middle-income countries, 2006–2017 and 2020 targets</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6" name="object 2">
              <a:extLst>
                <a:ext uri="{FF2B5EF4-FFF2-40B4-BE49-F238E27FC236}">
                  <a16:creationId xmlns:a16="http://schemas.microsoft.com/office/drawing/2014/main" id="{449AEE73-A5E8-46F5-928D-8CD398C0D272}"/>
                </a:ext>
              </a:extLst>
            </p:cNvPr>
            <p:cNvSpPr txBox="1"/>
            <p:nvPr/>
          </p:nvSpPr>
          <p:spPr>
            <a:xfrm>
              <a:off x="1733271" y="2046981"/>
              <a:ext cx="2606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800</a:t>
              </a:r>
            </a:p>
          </p:txBody>
        </p:sp>
        <p:sp>
          <p:nvSpPr>
            <p:cNvPr id="7" name="object 3">
              <a:extLst>
                <a:ext uri="{FF2B5EF4-FFF2-40B4-BE49-F238E27FC236}">
                  <a16:creationId xmlns:a16="http://schemas.microsoft.com/office/drawing/2014/main" id="{D5F6A358-42F4-4A29-8321-0DEF774D23D3}"/>
                </a:ext>
              </a:extLst>
            </p:cNvPr>
            <p:cNvSpPr txBox="1"/>
            <p:nvPr/>
          </p:nvSpPr>
          <p:spPr>
            <a:xfrm>
              <a:off x="1733271" y="2410177"/>
              <a:ext cx="23355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700</a:t>
              </a:r>
            </a:p>
          </p:txBody>
        </p:sp>
        <p:sp>
          <p:nvSpPr>
            <p:cNvPr id="8" name="object 4">
              <a:extLst>
                <a:ext uri="{FF2B5EF4-FFF2-40B4-BE49-F238E27FC236}">
                  <a16:creationId xmlns:a16="http://schemas.microsoft.com/office/drawing/2014/main" id="{9FA325EF-A7D0-44F0-AB66-96CBAD5F8999}"/>
                </a:ext>
              </a:extLst>
            </p:cNvPr>
            <p:cNvSpPr txBox="1"/>
            <p:nvPr/>
          </p:nvSpPr>
          <p:spPr>
            <a:xfrm>
              <a:off x="1733271" y="2773333"/>
              <a:ext cx="2606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600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9" name="object 5">
              <a:extLst>
                <a:ext uri="{FF2B5EF4-FFF2-40B4-BE49-F238E27FC236}">
                  <a16:creationId xmlns:a16="http://schemas.microsoft.com/office/drawing/2014/main" id="{A342C052-9CB3-4AD8-86C8-E563FBB4A9D8}"/>
                </a:ext>
              </a:extLst>
            </p:cNvPr>
            <p:cNvSpPr txBox="1"/>
            <p:nvPr/>
          </p:nvSpPr>
          <p:spPr>
            <a:xfrm>
              <a:off x="1733271" y="3499736"/>
              <a:ext cx="2606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400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 name="object 6">
              <a:extLst>
                <a:ext uri="{FF2B5EF4-FFF2-40B4-BE49-F238E27FC236}">
                  <a16:creationId xmlns:a16="http://schemas.microsoft.com/office/drawing/2014/main" id="{7B8C914C-79EB-440E-9C37-D54E2AEE9959}"/>
                </a:ext>
              </a:extLst>
            </p:cNvPr>
            <p:cNvSpPr txBox="1"/>
            <p:nvPr/>
          </p:nvSpPr>
          <p:spPr>
            <a:xfrm>
              <a:off x="1733271" y="4226137"/>
              <a:ext cx="260647"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rPr>
                <a:t>200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 name="object 7">
              <a:extLst>
                <a:ext uri="{FF2B5EF4-FFF2-40B4-BE49-F238E27FC236}">
                  <a16:creationId xmlns:a16="http://schemas.microsoft.com/office/drawing/2014/main" id="{E0B35DE8-C8CF-4C1F-927C-2221181B07D4}"/>
                </a:ext>
              </a:extLst>
            </p:cNvPr>
            <p:cNvSpPr txBox="1"/>
            <p:nvPr/>
          </p:nvSpPr>
          <p:spPr>
            <a:xfrm>
              <a:off x="1825727" y="4952539"/>
              <a:ext cx="113719"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2" name="object 8">
              <a:extLst>
                <a:ext uri="{FF2B5EF4-FFF2-40B4-BE49-F238E27FC236}">
                  <a16:creationId xmlns:a16="http://schemas.microsoft.com/office/drawing/2014/main" id="{B5E83152-7584-4772-A9FB-E8C48101A7A3}"/>
                </a:ext>
              </a:extLst>
            </p:cNvPr>
            <p:cNvSpPr txBox="1"/>
            <p:nvPr/>
          </p:nvSpPr>
          <p:spPr>
            <a:xfrm>
              <a:off x="1733271" y="3136579"/>
              <a:ext cx="23355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500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3" name="object 9">
              <a:extLst>
                <a:ext uri="{FF2B5EF4-FFF2-40B4-BE49-F238E27FC236}">
                  <a16:creationId xmlns:a16="http://schemas.microsoft.com/office/drawing/2014/main" id="{0E15B42C-755D-49EA-9FF7-031D813FFDDE}"/>
                </a:ext>
              </a:extLst>
            </p:cNvPr>
            <p:cNvSpPr txBox="1"/>
            <p:nvPr/>
          </p:nvSpPr>
          <p:spPr>
            <a:xfrm>
              <a:off x="1733271" y="3862981"/>
              <a:ext cx="23355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300</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4" name="object 10">
              <a:extLst>
                <a:ext uri="{FF2B5EF4-FFF2-40B4-BE49-F238E27FC236}">
                  <a16:creationId xmlns:a16="http://schemas.microsoft.com/office/drawing/2014/main" id="{EC497915-E60C-4D05-808E-B43906975029}"/>
                </a:ext>
              </a:extLst>
            </p:cNvPr>
            <p:cNvSpPr txBox="1"/>
            <p:nvPr/>
          </p:nvSpPr>
          <p:spPr>
            <a:xfrm>
              <a:off x="1733271" y="4589383"/>
              <a:ext cx="233552"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100</a:t>
              </a:r>
            </a:p>
          </p:txBody>
        </p:sp>
        <p:sp>
          <p:nvSpPr>
            <p:cNvPr id="15" name="object 11">
              <a:extLst>
                <a:ext uri="{FF2B5EF4-FFF2-40B4-BE49-F238E27FC236}">
                  <a16:creationId xmlns:a16="http://schemas.microsoft.com/office/drawing/2014/main" id="{CF26937C-C0D0-465B-8538-4CD0C478B947}"/>
                </a:ext>
              </a:extLst>
            </p:cNvPr>
            <p:cNvSpPr txBox="1"/>
            <p:nvPr/>
          </p:nvSpPr>
          <p:spPr>
            <a:xfrm>
              <a:off x="7689341" y="2046981"/>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0.50</a:t>
              </a:r>
            </a:p>
          </p:txBody>
        </p:sp>
        <p:sp>
          <p:nvSpPr>
            <p:cNvPr id="16" name="object 12">
              <a:extLst>
                <a:ext uri="{FF2B5EF4-FFF2-40B4-BE49-F238E27FC236}">
                  <a16:creationId xmlns:a16="http://schemas.microsoft.com/office/drawing/2014/main" id="{EB6AEAD9-A89A-4F32-B054-7EDCA701AE17}"/>
                </a:ext>
              </a:extLst>
            </p:cNvPr>
            <p:cNvSpPr txBox="1"/>
            <p:nvPr/>
          </p:nvSpPr>
          <p:spPr>
            <a:xfrm>
              <a:off x="7689341" y="2918648"/>
              <a:ext cx="222741"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0.35</a:t>
              </a:r>
            </a:p>
          </p:txBody>
        </p:sp>
        <p:sp>
          <p:nvSpPr>
            <p:cNvPr id="17" name="object 13">
              <a:extLst>
                <a:ext uri="{FF2B5EF4-FFF2-40B4-BE49-F238E27FC236}">
                  <a16:creationId xmlns:a16="http://schemas.microsoft.com/office/drawing/2014/main" id="{76C2B041-3FF9-4873-8A36-B662D8E5781E}"/>
                </a:ext>
              </a:extLst>
            </p:cNvPr>
            <p:cNvSpPr txBox="1"/>
            <p:nvPr/>
          </p:nvSpPr>
          <p:spPr>
            <a:xfrm>
              <a:off x="7689341" y="2628123"/>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0.40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8" name="object 14">
              <a:extLst>
                <a:ext uri="{FF2B5EF4-FFF2-40B4-BE49-F238E27FC236}">
                  <a16:creationId xmlns:a16="http://schemas.microsoft.com/office/drawing/2014/main" id="{38D5E301-D933-491E-B76B-DADD07E1297C}"/>
                </a:ext>
              </a:extLst>
            </p:cNvPr>
            <p:cNvSpPr txBox="1"/>
            <p:nvPr/>
          </p:nvSpPr>
          <p:spPr>
            <a:xfrm>
              <a:off x="7689341" y="2337598"/>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0.45</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9" name="object 15">
              <a:extLst>
                <a:ext uri="{FF2B5EF4-FFF2-40B4-BE49-F238E27FC236}">
                  <a16:creationId xmlns:a16="http://schemas.microsoft.com/office/drawing/2014/main" id="{3B71A322-B6D0-4004-9D32-3F943BF75D3C}"/>
                </a:ext>
              </a:extLst>
            </p:cNvPr>
            <p:cNvSpPr txBox="1"/>
            <p:nvPr/>
          </p:nvSpPr>
          <p:spPr>
            <a:xfrm>
              <a:off x="7689341" y="3209263"/>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0.30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0" name="object 16">
              <a:extLst>
                <a:ext uri="{FF2B5EF4-FFF2-40B4-BE49-F238E27FC236}">
                  <a16:creationId xmlns:a16="http://schemas.microsoft.com/office/drawing/2014/main" id="{2666E699-BB02-4680-8BC1-50817CB085EA}"/>
                </a:ext>
              </a:extLst>
            </p:cNvPr>
            <p:cNvSpPr txBox="1"/>
            <p:nvPr/>
          </p:nvSpPr>
          <p:spPr>
            <a:xfrm>
              <a:off x="7689341" y="3790402"/>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rPr>
                <a:t>0.20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1" name="object 17">
              <a:extLst>
                <a:ext uri="{FF2B5EF4-FFF2-40B4-BE49-F238E27FC236}">
                  <a16:creationId xmlns:a16="http://schemas.microsoft.com/office/drawing/2014/main" id="{5F8D62D0-E3F2-41A6-A122-A668EEBECB0D}"/>
                </a:ext>
              </a:extLst>
            </p:cNvPr>
            <p:cNvSpPr txBox="1"/>
            <p:nvPr/>
          </p:nvSpPr>
          <p:spPr>
            <a:xfrm>
              <a:off x="7689341" y="4371541"/>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0.10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2" name="object 18">
              <a:extLst>
                <a:ext uri="{FF2B5EF4-FFF2-40B4-BE49-F238E27FC236}">
                  <a16:creationId xmlns:a16="http://schemas.microsoft.com/office/drawing/2014/main" id="{1EB40129-4A3D-47B4-866E-FD888872DA47}"/>
                </a:ext>
              </a:extLst>
            </p:cNvPr>
            <p:cNvSpPr txBox="1"/>
            <p:nvPr/>
          </p:nvSpPr>
          <p:spPr>
            <a:xfrm>
              <a:off x="7689341" y="4952680"/>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3" name="object 19">
              <a:extLst>
                <a:ext uri="{FF2B5EF4-FFF2-40B4-BE49-F238E27FC236}">
                  <a16:creationId xmlns:a16="http://schemas.microsoft.com/office/drawing/2014/main" id="{D1B98EA4-4F1D-4FDB-B4BD-4C7111395534}"/>
                </a:ext>
              </a:extLst>
            </p:cNvPr>
            <p:cNvSpPr txBox="1"/>
            <p:nvPr/>
          </p:nvSpPr>
          <p:spPr>
            <a:xfrm>
              <a:off x="7689341" y="3499876"/>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0.25</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4" name="object 20">
              <a:extLst>
                <a:ext uri="{FF2B5EF4-FFF2-40B4-BE49-F238E27FC236}">
                  <a16:creationId xmlns:a16="http://schemas.microsoft.com/office/drawing/2014/main" id="{85C54ADE-2770-487D-9326-6745780FAB34}"/>
                </a:ext>
              </a:extLst>
            </p:cNvPr>
            <p:cNvSpPr txBox="1"/>
            <p:nvPr/>
          </p:nvSpPr>
          <p:spPr>
            <a:xfrm>
              <a:off x="7689341" y="4081016"/>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0.15</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5" name="object 21">
              <a:extLst>
                <a:ext uri="{FF2B5EF4-FFF2-40B4-BE49-F238E27FC236}">
                  <a16:creationId xmlns:a16="http://schemas.microsoft.com/office/drawing/2014/main" id="{98095477-5164-4724-BD52-C18711A53763}"/>
                </a:ext>
              </a:extLst>
            </p:cNvPr>
            <p:cNvSpPr txBox="1"/>
            <p:nvPr/>
          </p:nvSpPr>
          <p:spPr>
            <a:xfrm>
              <a:off x="7689341" y="4662155"/>
              <a:ext cx="27290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rPr>
                <a:t>0.05</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26" name="object 22">
              <a:extLst>
                <a:ext uri="{FF2B5EF4-FFF2-40B4-BE49-F238E27FC236}">
                  <a16:creationId xmlns:a16="http://schemas.microsoft.com/office/drawing/2014/main" id="{47B9E501-E0C2-4E64-A9E3-6EF677208DBB}"/>
                </a:ext>
              </a:extLst>
            </p:cNvPr>
            <p:cNvSpPr/>
            <p:nvPr/>
          </p:nvSpPr>
          <p:spPr>
            <a:xfrm>
              <a:off x="2104005" y="3720547"/>
              <a:ext cx="144145" cy="1285240"/>
            </a:xfrm>
            <a:custGeom>
              <a:avLst/>
              <a:gdLst/>
              <a:ahLst/>
              <a:cxnLst/>
              <a:rect l="l" t="t" r="r" b="b"/>
              <a:pathLst>
                <a:path w="144144" h="1285240">
                  <a:moveTo>
                    <a:pt x="0" y="1284719"/>
                  </a:moveTo>
                  <a:lnTo>
                    <a:pt x="144005" y="1284719"/>
                  </a:lnTo>
                  <a:lnTo>
                    <a:pt x="144005" y="0"/>
                  </a:lnTo>
                  <a:lnTo>
                    <a:pt x="0" y="0"/>
                  </a:lnTo>
                  <a:lnTo>
                    <a:pt x="0" y="1284719"/>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object 23">
              <a:extLst>
                <a:ext uri="{FF2B5EF4-FFF2-40B4-BE49-F238E27FC236}">
                  <a16:creationId xmlns:a16="http://schemas.microsoft.com/office/drawing/2014/main" id="{9D135447-1CDF-4F49-B52E-7959D39D5805}"/>
                </a:ext>
              </a:extLst>
            </p:cNvPr>
            <p:cNvSpPr txBox="1"/>
            <p:nvPr/>
          </p:nvSpPr>
          <p:spPr>
            <a:xfrm>
              <a:off x="2106396"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28" name="object 24">
              <a:extLst>
                <a:ext uri="{FF2B5EF4-FFF2-40B4-BE49-F238E27FC236}">
                  <a16:creationId xmlns:a16="http://schemas.microsoft.com/office/drawing/2014/main" id="{7E00B861-932D-4E5C-8254-C7FFADCFC42C}"/>
                </a:ext>
              </a:extLst>
            </p:cNvPr>
            <p:cNvSpPr/>
            <p:nvPr/>
          </p:nvSpPr>
          <p:spPr>
            <a:xfrm>
              <a:off x="2482846" y="3522744"/>
              <a:ext cx="144145" cy="1482725"/>
            </a:xfrm>
            <a:custGeom>
              <a:avLst/>
              <a:gdLst/>
              <a:ahLst/>
              <a:cxnLst/>
              <a:rect l="l" t="t" r="r" b="b"/>
              <a:pathLst>
                <a:path w="144144" h="1482725">
                  <a:moveTo>
                    <a:pt x="0" y="1482521"/>
                  </a:moveTo>
                  <a:lnTo>
                    <a:pt x="143992" y="1482521"/>
                  </a:lnTo>
                  <a:lnTo>
                    <a:pt x="143992" y="0"/>
                  </a:lnTo>
                  <a:lnTo>
                    <a:pt x="0" y="0"/>
                  </a:lnTo>
                  <a:lnTo>
                    <a:pt x="0" y="1482521"/>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object 25">
              <a:extLst>
                <a:ext uri="{FF2B5EF4-FFF2-40B4-BE49-F238E27FC236}">
                  <a16:creationId xmlns:a16="http://schemas.microsoft.com/office/drawing/2014/main" id="{C824846C-4F25-479B-896E-DA1075144BE8}"/>
                </a:ext>
              </a:extLst>
            </p:cNvPr>
            <p:cNvSpPr txBox="1"/>
            <p:nvPr/>
          </p:nvSpPr>
          <p:spPr>
            <a:xfrm>
              <a:off x="2485609"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2" name="object 26">
              <a:extLst>
                <a:ext uri="{FF2B5EF4-FFF2-40B4-BE49-F238E27FC236}">
                  <a16:creationId xmlns:a16="http://schemas.microsoft.com/office/drawing/2014/main" id="{8FFC8125-A2FA-409F-BBC2-BEC5546E6438}"/>
                </a:ext>
              </a:extLst>
            </p:cNvPr>
            <p:cNvSpPr/>
            <p:nvPr/>
          </p:nvSpPr>
          <p:spPr>
            <a:xfrm>
              <a:off x="2861674" y="3102425"/>
              <a:ext cx="144145" cy="1903095"/>
            </a:xfrm>
            <a:custGeom>
              <a:avLst/>
              <a:gdLst/>
              <a:ahLst/>
              <a:cxnLst/>
              <a:rect l="l" t="t" r="r" b="b"/>
              <a:pathLst>
                <a:path w="144144" h="1903095">
                  <a:moveTo>
                    <a:pt x="0" y="1902840"/>
                  </a:moveTo>
                  <a:lnTo>
                    <a:pt x="143992" y="1902840"/>
                  </a:lnTo>
                  <a:lnTo>
                    <a:pt x="143992" y="0"/>
                  </a:lnTo>
                  <a:lnTo>
                    <a:pt x="0" y="0"/>
                  </a:lnTo>
                  <a:lnTo>
                    <a:pt x="0" y="190284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object 27">
              <a:extLst>
                <a:ext uri="{FF2B5EF4-FFF2-40B4-BE49-F238E27FC236}">
                  <a16:creationId xmlns:a16="http://schemas.microsoft.com/office/drawing/2014/main" id="{0C7DC0D8-5942-4810-BBFA-34DF825642F8}"/>
                </a:ext>
              </a:extLst>
            </p:cNvPr>
            <p:cNvSpPr txBox="1"/>
            <p:nvPr/>
          </p:nvSpPr>
          <p:spPr>
            <a:xfrm>
              <a:off x="2864836"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4" name="object 28">
              <a:extLst>
                <a:ext uri="{FF2B5EF4-FFF2-40B4-BE49-F238E27FC236}">
                  <a16:creationId xmlns:a16="http://schemas.microsoft.com/office/drawing/2014/main" id="{94DDF30C-935C-4F2B-B7EE-905E78198CC6}"/>
                </a:ext>
              </a:extLst>
            </p:cNvPr>
            <p:cNvSpPr/>
            <p:nvPr/>
          </p:nvSpPr>
          <p:spPr>
            <a:xfrm>
              <a:off x="3240502" y="3127152"/>
              <a:ext cx="144145" cy="1878330"/>
            </a:xfrm>
            <a:custGeom>
              <a:avLst/>
              <a:gdLst/>
              <a:ahLst/>
              <a:cxnLst/>
              <a:rect l="l" t="t" r="r" b="b"/>
              <a:pathLst>
                <a:path w="144144" h="1878329">
                  <a:moveTo>
                    <a:pt x="0" y="1878114"/>
                  </a:moveTo>
                  <a:lnTo>
                    <a:pt x="143992" y="1878114"/>
                  </a:lnTo>
                  <a:lnTo>
                    <a:pt x="143992" y="0"/>
                  </a:lnTo>
                  <a:lnTo>
                    <a:pt x="0" y="0"/>
                  </a:lnTo>
                  <a:lnTo>
                    <a:pt x="0" y="187811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bject 29">
              <a:extLst>
                <a:ext uri="{FF2B5EF4-FFF2-40B4-BE49-F238E27FC236}">
                  <a16:creationId xmlns:a16="http://schemas.microsoft.com/office/drawing/2014/main" id="{A1F64936-FC03-43C3-89AF-8B224AE04EC3}"/>
                </a:ext>
              </a:extLst>
            </p:cNvPr>
            <p:cNvSpPr txBox="1"/>
            <p:nvPr/>
          </p:nvSpPr>
          <p:spPr>
            <a:xfrm>
              <a:off x="3244051"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2009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6" name="object 30">
              <a:extLst>
                <a:ext uri="{FF2B5EF4-FFF2-40B4-BE49-F238E27FC236}">
                  <a16:creationId xmlns:a16="http://schemas.microsoft.com/office/drawing/2014/main" id="{7C551DAD-0E6F-4966-AFCB-1BC5D9E66E6E}"/>
                </a:ext>
              </a:extLst>
            </p:cNvPr>
            <p:cNvSpPr/>
            <p:nvPr/>
          </p:nvSpPr>
          <p:spPr>
            <a:xfrm>
              <a:off x="3619331" y="3127152"/>
              <a:ext cx="144145" cy="1878330"/>
            </a:xfrm>
            <a:custGeom>
              <a:avLst/>
              <a:gdLst/>
              <a:ahLst/>
              <a:cxnLst/>
              <a:rect l="l" t="t" r="r" b="b"/>
              <a:pathLst>
                <a:path w="144144" h="1878329">
                  <a:moveTo>
                    <a:pt x="0" y="1878114"/>
                  </a:moveTo>
                  <a:lnTo>
                    <a:pt x="143992" y="1878114"/>
                  </a:lnTo>
                  <a:lnTo>
                    <a:pt x="143992" y="0"/>
                  </a:lnTo>
                  <a:lnTo>
                    <a:pt x="0" y="0"/>
                  </a:lnTo>
                  <a:lnTo>
                    <a:pt x="0" y="1878114"/>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object 31">
              <a:extLst>
                <a:ext uri="{FF2B5EF4-FFF2-40B4-BE49-F238E27FC236}">
                  <a16:creationId xmlns:a16="http://schemas.microsoft.com/office/drawing/2014/main" id="{576328E9-9BB5-4801-A44C-2D6E7FB3D916}"/>
                </a:ext>
              </a:extLst>
            </p:cNvPr>
            <p:cNvSpPr txBox="1"/>
            <p:nvPr/>
          </p:nvSpPr>
          <p:spPr>
            <a:xfrm>
              <a:off x="3623264"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38" name="object 32">
              <a:extLst>
                <a:ext uri="{FF2B5EF4-FFF2-40B4-BE49-F238E27FC236}">
                  <a16:creationId xmlns:a16="http://schemas.microsoft.com/office/drawing/2014/main" id="{8BDBCD7F-366C-4148-8B1B-50D0478E6425}"/>
                </a:ext>
              </a:extLst>
            </p:cNvPr>
            <p:cNvSpPr/>
            <p:nvPr/>
          </p:nvSpPr>
          <p:spPr>
            <a:xfrm>
              <a:off x="3998159" y="2908902"/>
              <a:ext cx="144145" cy="2096770"/>
            </a:xfrm>
            <a:custGeom>
              <a:avLst/>
              <a:gdLst/>
              <a:ahLst/>
              <a:cxnLst/>
              <a:rect l="l" t="t" r="r" b="b"/>
              <a:pathLst>
                <a:path w="144144" h="2096770">
                  <a:moveTo>
                    <a:pt x="0" y="2096363"/>
                  </a:moveTo>
                  <a:lnTo>
                    <a:pt x="143992" y="2096363"/>
                  </a:lnTo>
                  <a:lnTo>
                    <a:pt x="143992" y="0"/>
                  </a:lnTo>
                  <a:lnTo>
                    <a:pt x="0" y="0"/>
                  </a:lnTo>
                  <a:lnTo>
                    <a:pt x="0" y="2096363"/>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object 33">
              <a:extLst>
                <a:ext uri="{FF2B5EF4-FFF2-40B4-BE49-F238E27FC236}">
                  <a16:creationId xmlns:a16="http://schemas.microsoft.com/office/drawing/2014/main" id="{75F08071-F7B6-4FE8-AC6B-7093FB8DB071}"/>
                </a:ext>
              </a:extLst>
            </p:cNvPr>
            <p:cNvSpPr txBox="1"/>
            <p:nvPr/>
          </p:nvSpPr>
          <p:spPr>
            <a:xfrm>
              <a:off x="4002478"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2011</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0" name="object 34">
              <a:extLst>
                <a:ext uri="{FF2B5EF4-FFF2-40B4-BE49-F238E27FC236}">
                  <a16:creationId xmlns:a16="http://schemas.microsoft.com/office/drawing/2014/main" id="{1388C895-9907-4F10-8E48-38DD5DDCF702}"/>
                </a:ext>
              </a:extLst>
            </p:cNvPr>
            <p:cNvSpPr/>
            <p:nvPr/>
          </p:nvSpPr>
          <p:spPr>
            <a:xfrm>
              <a:off x="4377000" y="2781000"/>
              <a:ext cx="144145" cy="2224405"/>
            </a:xfrm>
            <a:custGeom>
              <a:avLst/>
              <a:gdLst/>
              <a:ahLst/>
              <a:cxnLst/>
              <a:rect l="l" t="t" r="r" b="b"/>
              <a:pathLst>
                <a:path w="144145" h="2224404">
                  <a:moveTo>
                    <a:pt x="0" y="2224265"/>
                  </a:moveTo>
                  <a:lnTo>
                    <a:pt x="143992" y="2224265"/>
                  </a:lnTo>
                  <a:lnTo>
                    <a:pt x="143992" y="0"/>
                  </a:lnTo>
                  <a:lnTo>
                    <a:pt x="0" y="0"/>
                  </a:lnTo>
                  <a:lnTo>
                    <a:pt x="0" y="2224265"/>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object 35">
              <a:extLst>
                <a:ext uri="{FF2B5EF4-FFF2-40B4-BE49-F238E27FC236}">
                  <a16:creationId xmlns:a16="http://schemas.microsoft.com/office/drawing/2014/main" id="{E949D330-890A-4D07-85FA-F1B3EBE0B816}"/>
                </a:ext>
              </a:extLst>
            </p:cNvPr>
            <p:cNvSpPr txBox="1"/>
            <p:nvPr/>
          </p:nvSpPr>
          <p:spPr>
            <a:xfrm>
              <a:off x="4381693"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2012</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2" name="object 36">
              <a:extLst>
                <a:ext uri="{FF2B5EF4-FFF2-40B4-BE49-F238E27FC236}">
                  <a16:creationId xmlns:a16="http://schemas.microsoft.com/office/drawing/2014/main" id="{537AA2A9-D155-424D-A7F7-3D8823A905AB}"/>
                </a:ext>
              </a:extLst>
            </p:cNvPr>
            <p:cNvSpPr/>
            <p:nvPr/>
          </p:nvSpPr>
          <p:spPr>
            <a:xfrm>
              <a:off x="4755828" y="2731560"/>
              <a:ext cx="144145" cy="2273935"/>
            </a:xfrm>
            <a:custGeom>
              <a:avLst/>
              <a:gdLst/>
              <a:ahLst/>
              <a:cxnLst/>
              <a:rect l="l" t="t" r="r" b="b"/>
              <a:pathLst>
                <a:path w="144145" h="2273934">
                  <a:moveTo>
                    <a:pt x="0" y="2273706"/>
                  </a:moveTo>
                  <a:lnTo>
                    <a:pt x="143992" y="2273706"/>
                  </a:lnTo>
                  <a:lnTo>
                    <a:pt x="143992" y="0"/>
                  </a:lnTo>
                  <a:lnTo>
                    <a:pt x="0" y="0"/>
                  </a:lnTo>
                  <a:lnTo>
                    <a:pt x="0" y="2273706"/>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object 37">
              <a:extLst>
                <a:ext uri="{FF2B5EF4-FFF2-40B4-BE49-F238E27FC236}">
                  <a16:creationId xmlns:a16="http://schemas.microsoft.com/office/drawing/2014/main" id="{91DCCB29-1212-4151-99B1-964D9A068FA5}"/>
                </a:ext>
              </a:extLst>
            </p:cNvPr>
            <p:cNvSpPr txBox="1"/>
            <p:nvPr/>
          </p:nvSpPr>
          <p:spPr>
            <a:xfrm>
              <a:off x="4760907"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2013</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4" name="object 38">
              <a:extLst>
                <a:ext uri="{FF2B5EF4-FFF2-40B4-BE49-F238E27FC236}">
                  <a16:creationId xmlns:a16="http://schemas.microsoft.com/office/drawing/2014/main" id="{026F7822-7CE9-4BBA-B4A6-DC91FBC0AA6F}"/>
                </a:ext>
              </a:extLst>
            </p:cNvPr>
            <p:cNvSpPr/>
            <p:nvPr/>
          </p:nvSpPr>
          <p:spPr>
            <a:xfrm>
              <a:off x="5134656" y="2805728"/>
              <a:ext cx="144145" cy="2199640"/>
            </a:xfrm>
            <a:custGeom>
              <a:avLst/>
              <a:gdLst/>
              <a:ahLst/>
              <a:cxnLst/>
              <a:rect l="l" t="t" r="r" b="b"/>
              <a:pathLst>
                <a:path w="144145" h="2199640">
                  <a:moveTo>
                    <a:pt x="0" y="2199538"/>
                  </a:moveTo>
                  <a:lnTo>
                    <a:pt x="143992" y="2199538"/>
                  </a:lnTo>
                  <a:lnTo>
                    <a:pt x="143992" y="0"/>
                  </a:lnTo>
                  <a:lnTo>
                    <a:pt x="0" y="0"/>
                  </a:lnTo>
                  <a:lnTo>
                    <a:pt x="0" y="2199538"/>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bject 39">
              <a:extLst>
                <a:ext uri="{FF2B5EF4-FFF2-40B4-BE49-F238E27FC236}">
                  <a16:creationId xmlns:a16="http://schemas.microsoft.com/office/drawing/2014/main" id="{184D9CA3-790D-4256-B838-C3F1551AEA69}"/>
                </a:ext>
              </a:extLst>
            </p:cNvPr>
            <p:cNvSpPr txBox="1"/>
            <p:nvPr/>
          </p:nvSpPr>
          <p:spPr>
            <a:xfrm>
              <a:off x="5140133"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2014</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6" name="object 40">
              <a:extLst>
                <a:ext uri="{FF2B5EF4-FFF2-40B4-BE49-F238E27FC236}">
                  <a16:creationId xmlns:a16="http://schemas.microsoft.com/office/drawing/2014/main" id="{3C9DB4A8-DC0C-4B12-9C3D-4C119403BF87}"/>
                </a:ext>
              </a:extLst>
            </p:cNvPr>
            <p:cNvSpPr/>
            <p:nvPr/>
          </p:nvSpPr>
          <p:spPr>
            <a:xfrm>
              <a:off x="5513485" y="2867246"/>
              <a:ext cx="144145" cy="2138045"/>
            </a:xfrm>
            <a:custGeom>
              <a:avLst/>
              <a:gdLst/>
              <a:ahLst/>
              <a:cxnLst/>
              <a:rect l="l" t="t" r="r" b="b"/>
              <a:pathLst>
                <a:path w="144145" h="2138045">
                  <a:moveTo>
                    <a:pt x="0" y="2138019"/>
                  </a:moveTo>
                  <a:lnTo>
                    <a:pt x="143992" y="2138019"/>
                  </a:lnTo>
                  <a:lnTo>
                    <a:pt x="143992" y="0"/>
                  </a:lnTo>
                  <a:lnTo>
                    <a:pt x="0" y="0"/>
                  </a:lnTo>
                  <a:lnTo>
                    <a:pt x="0" y="2138019"/>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41">
              <a:extLst>
                <a:ext uri="{FF2B5EF4-FFF2-40B4-BE49-F238E27FC236}">
                  <a16:creationId xmlns:a16="http://schemas.microsoft.com/office/drawing/2014/main" id="{5DD1BC72-73D4-4F2A-BD6B-32D7281D826C}"/>
                </a:ext>
              </a:extLst>
            </p:cNvPr>
            <p:cNvSpPr txBox="1"/>
            <p:nvPr/>
          </p:nvSpPr>
          <p:spPr>
            <a:xfrm>
              <a:off x="5519347"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2015</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48" name="object 42">
              <a:extLst>
                <a:ext uri="{FF2B5EF4-FFF2-40B4-BE49-F238E27FC236}">
                  <a16:creationId xmlns:a16="http://schemas.microsoft.com/office/drawing/2014/main" id="{AFEF9684-9109-46E8-9305-A9B185672DC6}"/>
                </a:ext>
              </a:extLst>
            </p:cNvPr>
            <p:cNvSpPr/>
            <p:nvPr/>
          </p:nvSpPr>
          <p:spPr>
            <a:xfrm>
              <a:off x="5892313" y="2892265"/>
              <a:ext cx="144145" cy="2113280"/>
            </a:xfrm>
            <a:custGeom>
              <a:avLst/>
              <a:gdLst/>
              <a:ahLst/>
              <a:cxnLst/>
              <a:rect l="l" t="t" r="r" b="b"/>
              <a:pathLst>
                <a:path w="144145" h="2113279">
                  <a:moveTo>
                    <a:pt x="0" y="2113000"/>
                  </a:moveTo>
                  <a:lnTo>
                    <a:pt x="143992" y="2113000"/>
                  </a:lnTo>
                  <a:lnTo>
                    <a:pt x="143992" y="0"/>
                  </a:lnTo>
                  <a:lnTo>
                    <a:pt x="0" y="0"/>
                  </a:lnTo>
                  <a:lnTo>
                    <a:pt x="0" y="211300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bject 43">
              <a:extLst>
                <a:ext uri="{FF2B5EF4-FFF2-40B4-BE49-F238E27FC236}">
                  <a16:creationId xmlns:a16="http://schemas.microsoft.com/office/drawing/2014/main" id="{D77C6483-AA3E-4E43-B7A0-CED15671529B}"/>
                </a:ext>
              </a:extLst>
            </p:cNvPr>
            <p:cNvSpPr txBox="1"/>
            <p:nvPr/>
          </p:nvSpPr>
          <p:spPr>
            <a:xfrm>
              <a:off x="5898562"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2016</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44">
              <a:extLst>
                <a:ext uri="{FF2B5EF4-FFF2-40B4-BE49-F238E27FC236}">
                  <a16:creationId xmlns:a16="http://schemas.microsoft.com/office/drawing/2014/main" id="{F5DC9A7A-5A65-4763-9D40-D04FA10FB152}"/>
                </a:ext>
              </a:extLst>
            </p:cNvPr>
            <p:cNvSpPr/>
            <p:nvPr/>
          </p:nvSpPr>
          <p:spPr>
            <a:xfrm>
              <a:off x="6271141" y="2768643"/>
              <a:ext cx="144145" cy="2237105"/>
            </a:xfrm>
            <a:custGeom>
              <a:avLst/>
              <a:gdLst/>
              <a:ahLst/>
              <a:cxnLst/>
              <a:rect l="l" t="t" r="r" b="b"/>
              <a:pathLst>
                <a:path w="144145" h="2237104">
                  <a:moveTo>
                    <a:pt x="0" y="2236622"/>
                  </a:moveTo>
                  <a:lnTo>
                    <a:pt x="143992" y="2236622"/>
                  </a:lnTo>
                  <a:lnTo>
                    <a:pt x="143992" y="0"/>
                  </a:lnTo>
                  <a:lnTo>
                    <a:pt x="0" y="0"/>
                  </a:lnTo>
                  <a:lnTo>
                    <a:pt x="0" y="2236622"/>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bject 45">
              <a:extLst>
                <a:ext uri="{FF2B5EF4-FFF2-40B4-BE49-F238E27FC236}">
                  <a16:creationId xmlns:a16="http://schemas.microsoft.com/office/drawing/2014/main" id="{F521091A-DB02-447D-8A39-205733481B78}"/>
                </a:ext>
              </a:extLst>
            </p:cNvPr>
            <p:cNvSpPr txBox="1"/>
            <p:nvPr/>
          </p:nvSpPr>
          <p:spPr>
            <a:xfrm>
              <a:off x="6277787"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2017</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46">
              <a:extLst>
                <a:ext uri="{FF2B5EF4-FFF2-40B4-BE49-F238E27FC236}">
                  <a16:creationId xmlns:a16="http://schemas.microsoft.com/office/drawing/2014/main" id="{DB5A9535-5ABB-42E7-8313-2319C136621D}"/>
                </a:ext>
              </a:extLst>
            </p:cNvPr>
            <p:cNvSpPr txBox="1"/>
            <p:nvPr/>
          </p:nvSpPr>
          <p:spPr>
            <a:xfrm>
              <a:off x="6657035"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2018</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47">
              <a:extLst>
                <a:ext uri="{FF2B5EF4-FFF2-40B4-BE49-F238E27FC236}">
                  <a16:creationId xmlns:a16="http://schemas.microsoft.com/office/drawing/2014/main" id="{6DBD35D1-5D8E-47EC-8A3A-7F57585303AE}"/>
                </a:ext>
              </a:extLst>
            </p:cNvPr>
            <p:cNvSpPr txBox="1"/>
            <p:nvPr/>
          </p:nvSpPr>
          <p:spPr>
            <a:xfrm>
              <a:off x="7036282"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2019</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4" name="object 48">
              <a:extLst>
                <a:ext uri="{FF2B5EF4-FFF2-40B4-BE49-F238E27FC236}">
                  <a16:creationId xmlns:a16="http://schemas.microsoft.com/office/drawing/2014/main" id="{044EDB6E-A357-4940-BDAD-14FE2B93CD67}"/>
                </a:ext>
              </a:extLst>
            </p:cNvPr>
            <p:cNvSpPr txBox="1"/>
            <p:nvPr/>
          </p:nvSpPr>
          <p:spPr>
            <a:xfrm>
              <a:off x="7415441" y="5040370"/>
              <a:ext cx="276999" cy="31149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5" name="object 49">
              <a:extLst>
                <a:ext uri="{FF2B5EF4-FFF2-40B4-BE49-F238E27FC236}">
                  <a16:creationId xmlns:a16="http://schemas.microsoft.com/office/drawing/2014/main" id="{F38D29AE-43A7-4422-9E34-B651B3B8A28E}"/>
                </a:ext>
              </a:extLst>
            </p:cNvPr>
            <p:cNvSpPr txBox="1"/>
            <p:nvPr/>
          </p:nvSpPr>
          <p:spPr>
            <a:xfrm>
              <a:off x="1502501" y="2263283"/>
              <a:ext cx="138499" cy="249676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HIV expenditures per person living with HIV</a:t>
              </a:r>
              <a:r>
                <a:rPr kumimoji="0" sz="9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(US$)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6" name="object 50">
              <a:extLst>
                <a:ext uri="{FF2B5EF4-FFF2-40B4-BE49-F238E27FC236}">
                  <a16:creationId xmlns:a16="http://schemas.microsoft.com/office/drawing/2014/main" id="{8A9E1CC3-08E6-4851-A175-3A43FDE9D7DF}"/>
                </a:ext>
              </a:extLst>
            </p:cNvPr>
            <p:cNvSpPr txBox="1"/>
            <p:nvPr/>
          </p:nvSpPr>
          <p:spPr>
            <a:xfrm>
              <a:off x="8008546" y="2379665"/>
              <a:ext cx="138499" cy="2201335"/>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Incidence and AIDS-related mortality</a:t>
              </a:r>
              <a:r>
                <a:rPr kumimoji="0" sz="900" b="0" i="0" u="none" strike="noStrike" kern="1200" cap="none" spc="-7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rates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7" name="object 51">
              <a:extLst>
                <a:ext uri="{FF2B5EF4-FFF2-40B4-BE49-F238E27FC236}">
                  <a16:creationId xmlns:a16="http://schemas.microsoft.com/office/drawing/2014/main" id="{C6A19680-F206-4B0E-B1D2-A4124B5EC27F}"/>
                </a:ext>
              </a:extLst>
            </p:cNvPr>
            <p:cNvSpPr/>
            <p:nvPr/>
          </p:nvSpPr>
          <p:spPr>
            <a:xfrm>
              <a:off x="7439546" y="2231242"/>
              <a:ext cx="89992" cy="89992"/>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52">
              <a:extLst>
                <a:ext uri="{FF2B5EF4-FFF2-40B4-BE49-F238E27FC236}">
                  <a16:creationId xmlns:a16="http://schemas.microsoft.com/office/drawing/2014/main" id="{0574BA7B-8841-4937-997A-E4F2747ED0A5}"/>
                </a:ext>
              </a:extLst>
            </p:cNvPr>
            <p:cNvSpPr/>
            <p:nvPr/>
          </p:nvSpPr>
          <p:spPr>
            <a:xfrm>
              <a:off x="2174881" y="2855167"/>
              <a:ext cx="4168775" cy="1249045"/>
            </a:xfrm>
            <a:custGeom>
              <a:avLst/>
              <a:gdLst/>
              <a:ahLst/>
              <a:cxnLst/>
              <a:rect l="l" t="t" r="r" b="b"/>
              <a:pathLst>
                <a:path w="4168775" h="1249045">
                  <a:moveTo>
                    <a:pt x="0" y="0"/>
                  </a:moveTo>
                  <a:lnTo>
                    <a:pt x="376796" y="135991"/>
                  </a:lnTo>
                  <a:lnTo>
                    <a:pt x="765365" y="321424"/>
                  </a:lnTo>
                  <a:lnTo>
                    <a:pt x="1142149" y="494499"/>
                  </a:lnTo>
                  <a:lnTo>
                    <a:pt x="1518945" y="630478"/>
                  </a:lnTo>
                  <a:lnTo>
                    <a:pt x="1895741" y="754100"/>
                  </a:lnTo>
                  <a:lnTo>
                    <a:pt x="2272525" y="865365"/>
                  </a:lnTo>
                  <a:lnTo>
                    <a:pt x="2649321" y="976630"/>
                  </a:lnTo>
                  <a:lnTo>
                    <a:pt x="3037890" y="1063167"/>
                  </a:lnTo>
                  <a:lnTo>
                    <a:pt x="3414687" y="1124978"/>
                  </a:lnTo>
                  <a:lnTo>
                    <a:pt x="3791470" y="1186789"/>
                  </a:lnTo>
                  <a:lnTo>
                    <a:pt x="4168254" y="1248600"/>
                  </a:lnTo>
                </a:path>
              </a:pathLst>
            </a:custGeom>
            <a:ln w="15875">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53">
              <a:extLst>
                <a:ext uri="{FF2B5EF4-FFF2-40B4-BE49-F238E27FC236}">
                  <a16:creationId xmlns:a16="http://schemas.microsoft.com/office/drawing/2014/main" id="{453B0428-1F3E-4F4F-B18F-75AC539265F9}"/>
                </a:ext>
              </a:extLst>
            </p:cNvPr>
            <p:cNvSpPr/>
            <p:nvPr/>
          </p:nvSpPr>
          <p:spPr>
            <a:xfrm>
              <a:off x="2174881" y="2348308"/>
              <a:ext cx="4168775" cy="1026160"/>
            </a:xfrm>
            <a:custGeom>
              <a:avLst/>
              <a:gdLst/>
              <a:ahLst/>
              <a:cxnLst/>
              <a:rect l="l" t="t" r="r" b="b"/>
              <a:pathLst>
                <a:path w="4168775" h="1026159">
                  <a:moveTo>
                    <a:pt x="0" y="0"/>
                  </a:moveTo>
                  <a:lnTo>
                    <a:pt x="376796" y="86537"/>
                  </a:lnTo>
                  <a:lnTo>
                    <a:pt x="765365" y="173075"/>
                  </a:lnTo>
                  <a:lnTo>
                    <a:pt x="1142149" y="271983"/>
                  </a:lnTo>
                  <a:lnTo>
                    <a:pt x="1518945" y="383235"/>
                  </a:lnTo>
                  <a:lnTo>
                    <a:pt x="1895741" y="494499"/>
                  </a:lnTo>
                  <a:lnTo>
                    <a:pt x="2272525" y="593394"/>
                  </a:lnTo>
                  <a:lnTo>
                    <a:pt x="2649321" y="679932"/>
                  </a:lnTo>
                  <a:lnTo>
                    <a:pt x="3037890" y="766470"/>
                  </a:lnTo>
                  <a:lnTo>
                    <a:pt x="3414687" y="853008"/>
                  </a:lnTo>
                  <a:lnTo>
                    <a:pt x="3791470" y="939533"/>
                  </a:lnTo>
                  <a:lnTo>
                    <a:pt x="4168254" y="1026071"/>
                  </a:lnTo>
                </a:path>
              </a:pathLst>
            </a:custGeom>
            <a:ln w="15875">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54">
              <a:extLst>
                <a:ext uri="{FF2B5EF4-FFF2-40B4-BE49-F238E27FC236}">
                  <a16:creationId xmlns:a16="http://schemas.microsoft.com/office/drawing/2014/main" id="{8FC11733-F77B-4B3D-8F7B-28E890CA5642}"/>
                </a:ext>
              </a:extLst>
            </p:cNvPr>
            <p:cNvSpPr/>
            <p:nvPr/>
          </p:nvSpPr>
          <p:spPr>
            <a:xfrm>
              <a:off x="1509200" y="5506916"/>
              <a:ext cx="73025" cy="73025"/>
            </a:xfrm>
            <a:custGeom>
              <a:avLst/>
              <a:gdLst/>
              <a:ahLst/>
              <a:cxnLst/>
              <a:rect l="l" t="t" r="r" b="b"/>
              <a:pathLst>
                <a:path w="73025" h="73025">
                  <a:moveTo>
                    <a:pt x="0" y="72758"/>
                  </a:moveTo>
                  <a:lnTo>
                    <a:pt x="72758" y="72758"/>
                  </a:lnTo>
                  <a:lnTo>
                    <a:pt x="72758" y="0"/>
                  </a:lnTo>
                  <a:lnTo>
                    <a:pt x="0" y="0"/>
                  </a:lnTo>
                  <a:lnTo>
                    <a:pt x="0" y="72758"/>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bject 55">
              <a:extLst>
                <a:ext uri="{FF2B5EF4-FFF2-40B4-BE49-F238E27FC236}">
                  <a16:creationId xmlns:a16="http://schemas.microsoft.com/office/drawing/2014/main" id="{510040AF-D69A-4BDD-9068-7B5807553E0E}"/>
                </a:ext>
              </a:extLst>
            </p:cNvPr>
            <p:cNvSpPr/>
            <p:nvPr/>
          </p:nvSpPr>
          <p:spPr>
            <a:xfrm>
              <a:off x="5144270" y="5504688"/>
              <a:ext cx="89992" cy="89992"/>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38808ABA-B895-4EE4-B98B-A54491F1A15B}"/>
                </a:ext>
              </a:extLst>
            </p:cNvPr>
            <p:cNvGrpSpPr/>
            <p:nvPr/>
          </p:nvGrpSpPr>
          <p:grpSpPr>
            <a:xfrm>
              <a:off x="1477063" y="5742432"/>
              <a:ext cx="99060" cy="54610"/>
              <a:chOff x="1509206" y="5779008"/>
              <a:chExt cx="99060" cy="54610"/>
            </a:xfrm>
          </p:grpSpPr>
          <p:sp>
            <p:nvSpPr>
              <p:cNvPr id="62" name="object 56">
                <a:extLst>
                  <a:ext uri="{FF2B5EF4-FFF2-40B4-BE49-F238E27FC236}">
                    <a16:creationId xmlns:a16="http://schemas.microsoft.com/office/drawing/2014/main" id="{DCB6BB6D-E9EC-4E35-BFA2-A97BCBC49034}"/>
                  </a:ext>
                </a:extLst>
              </p:cNvPr>
              <p:cNvSpPr/>
              <p:nvPr/>
            </p:nvSpPr>
            <p:spPr>
              <a:xfrm>
                <a:off x="1531491" y="5779008"/>
                <a:ext cx="54610" cy="54610"/>
              </a:xfrm>
              <a:custGeom>
                <a:avLst/>
                <a:gdLst/>
                <a:ahLst/>
                <a:cxnLst/>
                <a:rect l="l" t="t" r="r" b="b"/>
                <a:pathLst>
                  <a:path w="54609"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bject 57">
                <a:extLst>
                  <a:ext uri="{FF2B5EF4-FFF2-40B4-BE49-F238E27FC236}">
                    <a16:creationId xmlns:a16="http://schemas.microsoft.com/office/drawing/2014/main" id="{7C637286-CA14-4917-89C9-4CF21918F5E1}"/>
                  </a:ext>
                </a:extLst>
              </p:cNvPr>
              <p:cNvSpPr/>
              <p:nvPr/>
            </p:nvSpPr>
            <p:spPr>
              <a:xfrm>
                <a:off x="1509206" y="5797296"/>
                <a:ext cx="99060" cy="0"/>
              </a:xfrm>
              <a:custGeom>
                <a:avLst/>
                <a:gdLst/>
                <a:ahLst/>
                <a:cxnLst/>
                <a:rect l="l" t="t" r="r" b="b"/>
                <a:pathLst>
                  <a:path w="99059">
                    <a:moveTo>
                      <a:pt x="98564" y="0"/>
                    </a:moveTo>
                    <a:lnTo>
                      <a:pt x="0" y="0"/>
                    </a:lnTo>
                  </a:path>
                </a:pathLst>
              </a:custGeom>
              <a:ln w="12700">
                <a:solidFill>
                  <a:srgbClr val="8BAFB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5" name="object 59">
              <a:extLst>
                <a:ext uri="{FF2B5EF4-FFF2-40B4-BE49-F238E27FC236}">
                  <a16:creationId xmlns:a16="http://schemas.microsoft.com/office/drawing/2014/main" id="{1745B400-3E7D-4EC0-A689-6D18EB2EC457}"/>
                </a:ext>
              </a:extLst>
            </p:cNvPr>
            <p:cNvSpPr txBox="1"/>
            <p:nvPr/>
          </p:nvSpPr>
          <p:spPr>
            <a:xfrm>
              <a:off x="1636899" y="5486400"/>
              <a:ext cx="6374295" cy="35394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2192655" algn="l"/>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HIV resources availability per person living with</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HIV (US$)	Resource needs per person living with HIV</a:t>
              </a:r>
              <a:r>
                <a:rPr kumimoji="0" sz="900" b="0" i="0" u="none" strike="noStrike" kern="1200" cap="none" spc="-7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(US$)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33020" marR="0" lvl="0" indent="0" algn="l" defTabSz="914400" rtl="0" eaLnBrk="1" fontAlgn="auto" latinLnBrk="0" hangingPunct="1">
                <a:lnSpc>
                  <a:spcPct val="100000"/>
                </a:lnSpc>
                <a:spcBef>
                  <a:spcPts val="450"/>
                </a:spcBef>
                <a:spcAft>
                  <a:spcPts val="0"/>
                </a:spcAft>
                <a:buClrTx/>
                <a:buSzTx/>
                <a:buFontTx/>
                <a:buNone/>
                <a:tabLst>
                  <a:tab pos="1553845" algn="l"/>
                </a:tabLst>
                <a:defRPr/>
              </a:pP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AIDS-related mortality rate</a:t>
              </a:r>
              <a:r>
                <a:rPr kumimoji="0" sz="90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(per 1000)	HIV incidence rate (per</a:t>
              </a:r>
              <a:r>
                <a:rPr kumimoji="0" sz="900" b="0" i="0" u="none" strike="noStrike" kern="1200" cap="none" spc="-3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9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1000)</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grpSp>
          <p:nvGrpSpPr>
            <p:cNvPr id="2" name="Group 1">
              <a:extLst>
                <a:ext uri="{FF2B5EF4-FFF2-40B4-BE49-F238E27FC236}">
                  <a16:creationId xmlns:a16="http://schemas.microsoft.com/office/drawing/2014/main" id="{BB5653A0-152F-404C-B578-4E1E1CF8517B}"/>
                </a:ext>
              </a:extLst>
            </p:cNvPr>
            <p:cNvGrpSpPr/>
            <p:nvPr/>
          </p:nvGrpSpPr>
          <p:grpSpPr>
            <a:xfrm>
              <a:off x="4181687" y="5740428"/>
              <a:ext cx="97790" cy="54610"/>
              <a:chOff x="3030566" y="5679479"/>
              <a:chExt cx="97790" cy="54610"/>
            </a:xfrm>
          </p:grpSpPr>
          <p:sp>
            <p:nvSpPr>
              <p:cNvPr id="64" name="object 58">
                <a:extLst>
                  <a:ext uri="{FF2B5EF4-FFF2-40B4-BE49-F238E27FC236}">
                    <a16:creationId xmlns:a16="http://schemas.microsoft.com/office/drawing/2014/main" id="{A82C1814-01CC-49D2-8DA3-370769CE1F55}"/>
                  </a:ext>
                </a:extLst>
              </p:cNvPr>
              <p:cNvSpPr/>
              <p:nvPr/>
            </p:nvSpPr>
            <p:spPr>
              <a:xfrm>
                <a:off x="3052439" y="5679479"/>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object 60">
                <a:extLst>
                  <a:ext uri="{FF2B5EF4-FFF2-40B4-BE49-F238E27FC236}">
                    <a16:creationId xmlns:a16="http://schemas.microsoft.com/office/drawing/2014/main" id="{0A462E04-85CB-4A03-B602-F8F2021DCF3F}"/>
                  </a:ext>
                </a:extLst>
              </p:cNvPr>
              <p:cNvSpPr/>
              <p:nvPr/>
            </p:nvSpPr>
            <p:spPr>
              <a:xfrm>
                <a:off x="3030566" y="5706478"/>
                <a:ext cx="97790" cy="0"/>
              </a:xfrm>
              <a:custGeom>
                <a:avLst/>
                <a:gdLst/>
                <a:ahLst/>
                <a:cxnLst/>
                <a:rect l="l" t="t" r="r" b="b"/>
                <a:pathLst>
                  <a:path w="97789">
                    <a:moveTo>
                      <a:pt x="97751" y="0"/>
                    </a:moveTo>
                    <a:lnTo>
                      <a:pt x="0" y="0"/>
                    </a:lnTo>
                  </a:path>
                </a:pathLst>
              </a:custGeom>
              <a:ln w="12700">
                <a:solidFill>
                  <a:srgbClr val="C2B9B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7" name="object 61">
              <a:extLst>
                <a:ext uri="{FF2B5EF4-FFF2-40B4-BE49-F238E27FC236}">
                  <a16:creationId xmlns:a16="http://schemas.microsoft.com/office/drawing/2014/main" id="{513FD5C6-6262-40E6-9236-76F36F3BECF1}"/>
                </a:ext>
              </a:extLst>
            </p:cNvPr>
            <p:cNvSpPr/>
            <p:nvPr/>
          </p:nvSpPr>
          <p:spPr>
            <a:xfrm>
              <a:off x="6316141" y="4076766"/>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object 62">
              <a:extLst>
                <a:ext uri="{FF2B5EF4-FFF2-40B4-BE49-F238E27FC236}">
                  <a16:creationId xmlns:a16="http://schemas.microsoft.com/office/drawing/2014/main" id="{FD4DCD6E-4092-4AFA-822E-E6B0B7090D05}"/>
                </a:ext>
              </a:extLst>
            </p:cNvPr>
            <p:cNvSpPr/>
            <p:nvPr/>
          </p:nvSpPr>
          <p:spPr>
            <a:xfrm>
              <a:off x="5937312" y="4015903"/>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bject 63">
              <a:extLst>
                <a:ext uri="{FF2B5EF4-FFF2-40B4-BE49-F238E27FC236}">
                  <a16:creationId xmlns:a16="http://schemas.microsoft.com/office/drawing/2014/main" id="{9E96C9C2-D77B-4D25-908D-668BE4763665}"/>
                </a:ext>
              </a:extLst>
            </p:cNvPr>
            <p:cNvSpPr/>
            <p:nvPr/>
          </p:nvSpPr>
          <p:spPr>
            <a:xfrm>
              <a:off x="5558482" y="3950560"/>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object 64">
              <a:extLst>
                <a:ext uri="{FF2B5EF4-FFF2-40B4-BE49-F238E27FC236}">
                  <a16:creationId xmlns:a16="http://schemas.microsoft.com/office/drawing/2014/main" id="{8288E02E-2668-47EC-B060-58E05EFE4BA9}"/>
                </a:ext>
              </a:extLst>
            </p:cNvPr>
            <p:cNvSpPr/>
            <p:nvPr/>
          </p:nvSpPr>
          <p:spPr>
            <a:xfrm>
              <a:off x="5179652" y="3890142"/>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bject 65">
              <a:extLst>
                <a:ext uri="{FF2B5EF4-FFF2-40B4-BE49-F238E27FC236}">
                  <a16:creationId xmlns:a16="http://schemas.microsoft.com/office/drawing/2014/main" id="{88840F8F-84C3-412E-BA93-656C669B7424}"/>
                </a:ext>
              </a:extLst>
            </p:cNvPr>
            <p:cNvSpPr/>
            <p:nvPr/>
          </p:nvSpPr>
          <p:spPr>
            <a:xfrm>
              <a:off x="4796742" y="3800541"/>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14" y="51878"/>
                  </a:lnTo>
                  <a:lnTo>
                    <a:pt x="46096" y="46091"/>
                  </a:lnTo>
                  <a:lnTo>
                    <a:pt x="51880" y="37509"/>
                  </a:lnTo>
                  <a:lnTo>
                    <a:pt x="54000" y="27000"/>
                  </a:lnTo>
                  <a:lnTo>
                    <a:pt x="51880" y="16491"/>
                  </a:lnTo>
                  <a:lnTo>
                    <a:pt x="46096" y="7908"/>
                  </a:lnTo>
                  <a:lnTo>
                    <a:pt x="37514"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object 66">
              <a:extLst>
                <a:ext uri="{FF2B5EF4-FFF2-40B4-BE49-F238E27FC236}">
                  <a16:creationId xmlns:a16="http://schemas.microsoft.com/office/drawing/2014/main" id="{0795BEF2-52CA-449F-AD41-364E60BD6E03}"/>
                </a:ext>
              </a:extLst>
            </p:cNvPr>
            <p:cNvSpPr/>
            <p:nvPr/>
          </p:nvSpPr>
          <p:spPr>
            <a:xfrm>
              <a:off x="4421993" y="3691860"/>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bject 67">
              <a:extLst>
                <a:ext uri="{FF2B5EF4-FFF2-40B4-BE49-F238E27FC236}">
                  <a16:creationId xmlns:a16="http://schemas.microsoft.com/office/drawing/2014/main" id="{314E1842-6223-4081-AC71-2EDBAB604881}"/>
                </a:ext>
              </a:extLst>
            </p:cNvPr>
            <p:cNvSpPr/>
            <p:nvPr/>
          </p:nvSpPr>
          <p:spPr>
            <a:xfrm>
              <a:off x="4043164" y="3578242"/>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object 68">
              <a:extLst>
                <a:ext uri="{FF2B5EF4-FFF2-40B4-BE49-F238E27FC236}">
                  <a16:creationId xmlns:a16="http://schemas.microsoft.com/office/drawing/2014/main" id="{16C4C142-8D30-455B-B02B-E0DE9E602896}"/>
                </a:ext>
              </a:extLst>
            </p:cNvPr>
            <p:cNvSpPr/>
            <p:nvPr/>
          </p:nvSpPr>
          <p:spPr>
            <a:xfrm>
              <a:off x="3663057" y="3457231"/>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bject 69">
              <a:extLst>
                <a:ext uri="{FF2B5EF4-FFF2-40B4-BE49-F238E27FC236}">
                  <a16:creationId xmlns:a16="http://schemas.microsoft.com/office/drawing/2014/main" id="{8653DE76-52FC-4784-991E-613CA63DC1AF}"/>
                </a:ext>
              </a:extLst>
            </p:cNvPr>
            <p:cNvSpPr/>
            <p:nvPr/>
          </p:nvSpPr>
          <p:spPr>
            <a:xfrm>
              <a:off x="3285498" y="3313179"/>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object 70">
              <a:extLst>
                <a:ext uri="{FF2B5EF4-FFF2-40B4-BE49-F238E27FC236}">
                  <a16:creationId xmlns:a16="http://schemas.microsoft.com/office/drawing/2014/main" id="{0F5831CB-A833-4DEC-B8AD-DE8FBD8F94A0}"/>
                </a:ext>
              </a:extLst>
            </p:cNvPr>
            <p:cNvSpPr/>
            <p:nvPr/>
          </p:nvSpPr>
          <p:spPr>
            <a:xfrm>
              <a:off x="2906669" y="3136867"/>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71">
              <a:extLst>
                <a:ext uri="{FF2B5EF4-FFF2-40B4-BE49-F238E27FC236}">
                  <a16:creationId xmlns:a16="http://schemas.microsoft.com/office/drawing/2014/main" id="{76E9F3CE-2E87-4B48-AE6A-FD6F22244078}"/>
                </a:ext>
              </a:extLst>
            </p:cNvPr>
            <p:cNvSpPr/>
            <p:nvPr/>
          </p:nvSpPr>
          <p:spPr>
            <a:xfrm>
              <a:off x="2527839" y="2958323"/>
              <a:ext cx="54610" cy="54610"/>
            </a:xfrm>
            <a:custGeom>
              <a:avLst/>
              <a:gdLst/>
              <a:ahLst/>
              <a:cxnLst/>
              <a:rect l="l" t="t" r="r" b="b"/>
              <a:pathLst>
                <a:path w="54609"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object 72">
              <a:extLst>
                <a:ext uri="{FF2B5EF4-FFF2-40B4-BE49-F238E27FC236}">
                  <a16:creationId xmlns:a16="http://schemas.microsoft.com/office/drawing/2014/main" id="{1C80A4BB-807C-4C87-99D0-926CE8E347E0}"/>
                </a:ext>
              </a:extLst>
            </p:cNvPr>
            <p:cNvSpPr/>
            <p:nvPr/>
          </p:nvSpPr>
          <p:spPr>
            <a:xfrm>
              <a:off x="2149010" y="2822667"/>
              <a:ext cx="54610" cy="54610"/>
            </a:xfrm>
            <a:custGeom>
              <a:avLst/>
              <a:gdLst/>
              <a:ahLst/>
              <a:cxnLst/>
              <a:rect l="l" t="t" r="r" b="b"/>
              <a:pathLst>
                <a:path w="54609"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bject 73">
              <a:extLst>
                <a:ext uri="{FF2B5EF4-FFF2-40B4-BE49-F238E27FC236}">
                  <a16:creationId xmlns:a16="http://schemas.microsoft.com/office/drawing/2014/main" id="{A01B2864-170F-42D5-A350-C2A29A4A339C}"/>
                </a:ext>
              </a:extLst>
            </p:cNvPr>
            <p:cNvSpPr/>
            <p:nvPr/>
          </p:nvSpPr>
          <p:spPr>
            <a:xfrm>
              <a:off x="6316141" y="3347385"/>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bject 74">
              <a:extLst>
                <a:ext uri="{FF2B5EF4-FFF2-40B4-BE49-F238E27FC236}">
                  <a16:creationId xmlns:a16="http://schemas.microsoft.com/office/drawing/2014/main" id="{3726147A-792D-439A-8037-92263C3249F8}"/>
                </a:ext>
              </a:extLst>
            </p:cNvPr>
            <p:cNvSpPr/>
            <p:nvPr/>
          </p:nvSpPr>
          <p:spPr>
            <a:xfrm>
              <a:off x="5937312" y="3260592"/>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75">
              <a:extLst>
                <a:ext uri="{FF2B5EF4-FFF2-40B4-BE49-F238E27FC236}">
                  <a16:creationId xmlns:a16="http://schemas.microsoft.com/office/drawing/2014/main" id="{0BF7E32D-C537-4E42-B870-767C062A2B20}"/>
                </a:ext>
              </a:extLst>
            </p:cNvPr>
            <p:cNvSpPr/>
            <p:nvPr/>
          </p:nvSpPr>
          <p:spPr>
            <a:xfrm>
              <a:off x="5558482" y="3174867"/>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bject 76">
              <a:extLst>
                <a:ext uri="{FF2B5EF4-FFF2-40B4-BE49-F238E27FC236}">
                  <a16:creationId xmlns:a16="http://schemas.microsoft.com/office/drawing/2014/main" id="{7308FA7E-BCC5-4BA2-B702-CB0D45C63E6D}"/>
                </a:ext>
              </a:extLst>
            </p:cNvPr>
            <p:cNvSpPr/>
            <p:nvPr/>
          </p:nvSpPr>
          <p:spPr>
            <a:xfrm>
              <a:off x="5179652" y="3085273"/>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77">
              <a:extLst>
                <a:ext uri="{FF2B5EF4-FFF2-40B4-BE49-F238E27FC236}">
                  <a16:creationId xmlns:a16="http://schemas.microsoft.com/office/drawing/2014/main" id="{E166DB0A-FE9C-4F83-8A48-53B2CF5982D4}"/>
                </a:ext>
              </a:extLst>
            </p:cNvPr>
            <p:cNvSpPr/>
            <p:nvPr/>
          </p:nvSpPr>
          <p:spPr>
            <a:xfrm>
              <a:off x="4796742" y="3003517"/>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14" y="51878"/>
                  </a:lnTo>
                  <a:lnTo>
                    <a:pt x="46096" y="46091"/>
                  </a:lnTo>
                  <a:lnTo>
                    <a:pt x="51880" y="37509"/>
                  </a:lnTo>
                  <a:lnTo>
                    <a:pt x="54000" y="27000"/>
                  </a:lnTo>
                  <a:lnTo>
                    <a:pt x="51880" y="16491"/>
                  </a:lnTo>
                  <a:lnTo>
                    <a:pt x="46096" y="7908"/>
                  </a:lnTo>
                  <a:lnTo>
                    <a:pt x="37514"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object 78">
              <a:extLst>
                <a:ext uri="{FF2B5EF4-FFF2-40B4-BE49-F238E27FC236}">
                  <a16:creationId xmlns:a16="http://schemas.microsoft.com/office/drawing/2014/main" id="{9E9079C8-26DB-4288-9B89-CDC183B765A1}"/>
                </a:ext>
              </a:extLst>
            </p:cNvPr>
            <p:cNvSpPr/>
            <p:nvPr/>
          </p:nvSpPr>
          <p:spPr>
            <a:xfrm>
              <a:off x="4421993" y="2915411"/>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object 79">
              <a:extLst>
                <a:ext uri="{FF2B5EF4-FFF2-40B4-BE49-F238E27FC236}">
                  <a16:creationId xmlns:a16="http://schemas.microsoft.com/office/drawing/2014/main" id="{6FD1A79A-E801-4690-9849-C255AD8BEAA5}"/>
                </a:ext>
              </a:extLst>
            </p:cNvPr>
            <p:cNvSpPr/>
            <p:nvPr/>
          </p:nvSpPr>
          <p:spPr>
            <a:xfrm>
              <a:off x="4043164" y="2815243"/>
              <a:ext cx="54610" cy="54610"/>
            </a:xfrm>
            <a:custGeom>
              <a:avLst/>
              <a:gdLst/>
              <a:ahLst/>
              <a:cxnLst/>
              <a:rect l="l" t="t" r="r" b="b"/>
              <a:pathLst>
                <a:path w="54610" h="54609">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object 80">
              <a:extLst>
                <a:ext uri="{FF2B5EF4-FFF2-40B4-BE49-F238E27FC236}">
                  <a16:creationId xmlns:a16="http://schemas.microsoft.com/office/drawing/2014/main" id="{C648467C-EA7C-45EB-8681-B7050DC73EB3}"/>
                </a:ext>
              </a:extLst>
            </p:cNvPr>
            <p:cNvSpPr/>
            <p:nvPr/>
          </p:nvSpPr>
          <p:spPr>
            <a:xfrm>
              <a:off x="3663057" y="2699511"/>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bject 81">
              <a:extLst>
                <a:ext uri="{FF2B5EF4-FFF2-40B4-BE49-F238E27FC236}">
                  <a16:creationId xmlns:a16="http://schemas.microsoft.com/office/drawing/2014/main" id="{04AE03C6-EB9F-4126-9104-2FD6A3F5795E}"/>
                </a:ext>
              </a:extLst>
            </p:cNvPr>
            <p:cNvSpPr/>
            <p:nvPr/>
          </p:nvSpPr>
          <p:spPr>
            <a:xfrm>
              <a:off x="3284029" y="258600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object 82">
              <a:extLst>
                <a:ext uri="{FF2B5EF4-FFF2-40B4-BE49-F238E27FC236}">
                  <a16:creationId xmlns:a16="http://schemas.microsoft.com/office/drawing/2014/main" id="{828E66E5-904F-4B8F-AEB8-C2DE65CAB668}"/>
                </a:ext>
              </a:extLst>
            </p:cNvPr>
            <p:cNvSpPr/>
            <p:nvPr/>
          </p:nvSpPr>
          <p:spPr>
            <a:xfrm>
              <a:off x="2906669" y="2490755"/>
              <a:ext cx="54610" cy="54610"/>
            </a:xfrm>
            <a:custGeom>
              <a:avLst/>
              <a:gdLst/>
              <a:ahLst/>
              <a:cxnLst/>
              <a:rect l="l" t="t" r="r" b="b"/>
              <a:pathLst>
                <a:path w="54610"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bject 83">
              <a:extLst>
                <a:ext uri="{FF2B5EF4-FFF2-40B4-BE49-F238E27FC236}">
                  <a16:creationId xmlns:a16="http://schemas.microsoft.com/office/drawing/2014/main" id="{8712C41C-54AC-4ED8-ACD1-EA52D960C924}"/>
                </a:ext>
              </a:extLst>
            </p:cNvPr>
            <p:cNvSpPr/>
            <p:nvPr/>
          </p:nvSpPr>
          <p:spPr>
            <a:xfrm>
              <a:off x="2527839" y="2407002"/>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84">
              <a:extLst>
                <a:ext uri="{FF2B5EF4-FFF2-40B4-BE49-F238E27FC236}">
                  <a16:creationId xmlns:a16="http://schemas.microsoft.com/office/drawing/2014/main" id="{275E1D95-4DDD-4447-8C51-7B6121538D13}"/>
                </a:ext>
              </a:extLst>
            </p:cNvPr>
            <p:cNvSpPr/>
            <p:nvPr/>
          </p:nvSpPr>
          <p:spPr>
            <a:xfrm>
              <a:off x="2149010" y="2317717"/>
              <a:ext cx="54610" cy="54610"/>
            </a:xfrm>
            <a:custGeom>
              <a:avLst/>
              <a:gdLst/>
              <a:ahLst/>
              <a:cxnLst/>
              <a:rect l="l" t="t" r="r" b="b"/>
              <a:pathLst>
                <a:path w="54609" h="54610">
                  <a:moveTo>
                    <a:pt x="27000" y="0"/>
                  </a:moveTo>
                  <a:lnTo>
                    <a:pt x="16491" y="2122"/>
                  </a:lnTo>
                  <a:lnTo>
                    <a:pt x="7908" y="7908"/>
                  </a:lnTo>
                  <a:lnTo>
                    <a:pt x="2122" y="16491"/>
                  </a:lnTo>
                  <a:lnTo>
                    <a:pt x="0" y="27000"/>
                  </a:lnTo>
                  <a:lnTo>
                    <a:pt x="2122" y="37509"/>
                  </a:lnTo>
                  <a:lnTo>
                    <a:pt x="7908" y="46091"/>
                  </a:lnTo>
                  <a:lnTo>
                    <a:pt x="16491" y="51878"/>
                  </a:lnTo>
                  <a:lnTo>
                    <a:pt x="27000" y="54000"/>
                  </a:lnTo>
                  <a:lnTo>
                    <a:pt x="37509" y="51878"/>
                  </a:lnTo>
                  <a:lnTo>
                    <a:pt x="46091" y="46091"/>
                  </a:lnTo>
                  <a:lnTo>
                    <a:pt x="51878" y="37509"/>
                  </a:lnTo>
                  <a:lnTo>
                    <a:pt x="54000" y="27000"/>
                  </a:lnTo>
                  <a:lnTo>
                    <a:pt x="51878" y="16491"/>
                  </a:lnTo>
                  <a:lnTo>
                    <a:pt x="46091" y="7908"/>
                  </a:lnTo>
                  <a:lnTo>
                    <a:pt x="37509" y="2122"/>
                  </a:lnTo>
                  <a:lnTo>
                    <a:pt x="27000" y="0"/>
                  </a:lnTo>
                  <a:close/>
                </a:path>
              </a:pathLst>
            </a:custGeom>
            <a:solidFill>
              <a:srgbClr val="C2B9B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85">
              <a:extLst>
                <a:ext uri="{FF2B5EF4-FFF2-40B4-BE49-F238E27FC236}">
                  <a16:creationId xmlns:a16="http://schemas.microsoft.com/office/drawing/2014/main" id="{8841F766-3B18-47AD-AFCE-FE0703040CA9}"/>
                </a:ext>
              </a:extLst>
            </p:cNvPr>
            <p:cNvSpPr/>
            <p:nvPr/>
          </p:nvSpPr>
          <p:spPr>
            <a:xfrm>
              <a:off x="1993918" y="2119609"/>
              <a:ext cx="5598795" cy="2886710"/>
            </a:xfrm>
            <a:custGeom>
              <a:avLst/>
              <a:gdLst/>
              <a:ahLst/>
              <a:cxnLst/>
              <a:rect l="l" t="t" r="r" b="b"/>
              <a:pathLst>
                <a:path w="5598795" h="2886709">
                  <a:moveTo>
                    <a:pt x="0" y="0"/>
                  </a:moveTo>
                  <a:lnTo>
                    <a:pt x="0" y="2886671"/>
                  </a:lnTo>
                  <a:lnTo>
                    <a:pt x="5598579" y="2886671"/>
                  </a:lnTo>
                  <a:lnTo>
                    <a:pt x="5598579"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object 86">
              <a:extLst>
                <a:ext uri="{FF2B5EF4-FFF2-40B4-BE49-F238E27FC236}">
                  <a16:creationId xmlns:a16="http://schemas.microsoft.com/office/drawing/2014/main" id="{97CE33A2-9AD5-4FF1-A540-F62A72E3E444}"/>
                </a:ext>
              </a:extLst>
            </p:cNvPr>
            <p:cNvSpPr/>
            <p:nvPr/>
          </p:nvSpPr>
          <p:spPr>
            <a:xfrm>
              <a:off x="7439545" y="4457977"/>
              <a:ext cx="89993" cy="8999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5050717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156894-352E-4257-A042-9F16ACCB8B18}"/>
              </a:ext>
            </a:extLst>
          </p:cNvPr>
          <p:cNvSpPr/>
          <p:nvPr/>
        </p:nvSpPr>
        <p:spPr>
          <a:xfrm>
            <a:off x="0" y="652644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GAM/GARPR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reports 2005–2018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UNAIDS–Kaiser Family Foundation collaborative project on international assistance disbursements from donor governments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in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Fast-Track update on investments needed in the AIDS response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2016–2030</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Geneva: UNAIDS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Insufficient investment and impact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 several regions (1)</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Per capita resource availability for HIV responses, HIV incidence and mortality rates, by region, 2006–2017 and 2020 targets</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109" name="object 18">
            <a:extLst>
              <a:ext uri="{FF2B5EF4-FFF2-40B4-BE49-F238E27FC236}">
                <a16:creationId xmlns:a16="http://schemas.microsoft.com/office/drawing/2014/main" id="{7864E1BA-6B60-489C-92CF-432439753658}"/>
              </a:ext>
            </a:extLst>
          </p:cNvPr>
          <p:cNvSpPr txBox="1"/>
          <p:nvPr/>
        </p:nvSpPr>
        <p:spPr>
          <a:xfrm>
            <a:off x="2102436" y="3495049"/>
            <a:ext cx="2090316" cy="31203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2011</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2012</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2013</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2014</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2015</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2020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93" name="object 2">
            <a:extLst>
              <a:ext uri="{FF2B5EF4-FFF2-40B4-BE49-F238E27FC236}">
                <a16:creationId xmlns:a16="http://schemas.microsoft.com/office/drawing/2014/main" id="{D5A6C2D2-1325-4989-944E-FBED6EEF1684}"/>
              </a:ext>
            </a:extLst>
          </p:cNvPr>
          <p:cNvSpPr txBox="1"/>
          <p:nvPr/>
        </p:nvSpPr>
        <p:spPr>
          <a:xfrm>
            <a:off x="2175965" y="1773000"/>
            <a:ext cx="1906022" cy="1529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20" normalizeH="0" baseline="0" noProof="0" dirty="0">
                <a:ln>
                  <a:noFill/>
                </a:ln>
                <a:solidFill>
                  <a:prstClr val="black"/>
                </a:solidFill>
                <a:effectLst/>
                <a:uLnTx/>
                <a:uFillTx/>
                <a:latin typeface="Arial Nova" panose="020B0504020202020204"/>
                <a:ea typeface="+mn-ea"/>
                <a:cs typeface="Arial"/>
              </a:rPr>
              <a:t>EASTERN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AND </a:t>
            </a:r>
            <a:r>
              <a:rPr kumimoji="0" sz="800" b="1" i="0" u="none" strike="noStrike" kern="1200" cap="none" spc="-5" normalizeH="0" baseline="0" noProof="0" dirty="0">
                <a:ln>
                  <a:noFill/>
                </a:ln>
                <a:solidFill>
                  <a:prstClr val="black"/>
                </a:solidFill>
                <a:effectLst/>
                <a:uLnTx/>
                <a:uFillTx/>
                <a:latin typeface="Arial Nova" panose="020B0504020202020204"/>
                <a:ea typeface="+mn-ea"/>
                <a:cs typeface="Arial"/>
              </a:rPr>
              <a:t>SOUTHERN</a:t>
            </a:r>
            <a:r>
              <a:rPr kumimoji="0" sz="800" b="1" i="0" u="none" strike="noStrike" kern="1200" cap="none" spc="-45"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AFRICA</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07" name="object 16">
            <a:extLst>
              <a:ext uri="{FF2B5EF4-FFF2-40B4-BE49-F238E27FC236}">
                <a16:creationId xmlns:a16="http://schemas.microsoft.com/office/drawing/2014/main" id="{23983BC7-75BC-4CCD-A4C7-86BEC2CC9D22}"/>
              </a:ext>
            </a:extLst>
          </p:cNvPr>
          <p:cNvSpPr txBox="1"/>
          <p:nvPr/>
        </p:nvSpPr>
        <p:spPr>
          <a:xfrm>
            <a:off x="1804985" y="1982819"/>
            <a:ext cx="173087" cy="1533239"/>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600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500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0" lvl="0" indent="0" algn="ctr" defTabSz="914400" rtl="0" eaLnBrk="1" fontAlgn="auto" latinLnBrk="0" hangingPunct="1">
              <a:lnSpc>
                <a:spcPct val="100000"/>
              </a:lnSpc>
              <a:spcBef>
                <a:spcPts val="785"/>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400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0" lvl="0" indent="0" algn="ctr" defTabSz="914400" rtl="0" eaLnBrk="1" fontAlgn="auto" latinLnBrk="0" hangingPunct="1">
              <a:lnSpc>
                <a:spcPct val="100000"/>
              </a:lnSpc>
              <a:spcBef>
                <a:spcPts val="785"/>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300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0" lvl="0" indent="0" algn="ctr" defTabSz="914400" rtl="0" eaLnBrk="1" fontAlgn="auto" latinLnBrk="0" hangingPunct="1">
              <a:lnSpc>
                <a:spcPct val="100000"/>
              </a:lnSpc>
              <a:spcBef>
                <a:spcPts val="780"/>
              </a:spcBef>
              <a:spcAft>
                <a:spcPts val="0"/>
              </a:spcAft>
              <a:buClrTx/>
              <a:buSzTx/>
              <a:buFontTx/>
              <a:buNone/>
              <a:tabLst/>
              <a:defRPr/>
            </a:pPr>
            <a:r>
              <a:rPr kumimoji="0" sz="840" b="0" i="0" u="none" strike="noStrike" kern="1200" cap="none" spc="-20" normalizeH="0" baseline="0" noProof="0">
                <a:ln>
                  <a:noFill/>
                </a:ln>
                <a:solidFill>
                  <a:srgbClr val="231F20"/>
                </a:solidFill>
                <a:effectLst/>
                <a:uLnTx/>
                <a:uFillTx/>
                <a:latin typeface="Arial Nova" panose="020B0504020202020204"/>
                <a:ea typeface="+mn-ea"/>
                <a:cs typeface="Trebuchet MS"/>
              </a:rPr>
              <a:t>200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0" lvl="0" indent="0" algn="ctr" defTabSz="914400" rtl="0" eaLnBrk="1" fontAlgn="auto" latinLnBrk="0" hangingPunct="1">
              <a:lnSpc>
                <a:spcPct val="100000"/>
              </a:lnSpc>
              <a:spcBef>
                <a:spcPts val="785"/>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100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88900" marR="0" lvl="0" indent="0" algn="ctr" defTabSz="914400" rtl="0" eaLnBrk="1" fontAlgn="auto" latinLnBrk="0" hangingPunct="1">
              <a:lnSpc>
                <a:spcPct val="100000"/>
              </a:lnSpc>
              <a:spcBef>
                <a:spcPts val="785"/>
              </a:spcBef>
              <a:spcAft>
                <a:spcPts val="0"/>
              </a:spcAft>
              <a:buClrTx/>
              <a:buSzTx/>
              <a:buFontTx/>
              <a:buNone/>
              <a:tabLst/>
              <a:defRPr/>
            </a:pPr>
            <a:r>
              <a:rPr kumimoji="0" sz="840" b="0" i="0" u="none" strike="noStrike" kern="1200" cap="none" spc="-10" normalizeH="0" baseline="0" noProof="0" dirty="0">
                <a:ln>
                  <a:noFill/>
                </a:ln>
                <a:solidFill>
                  <a:srgbClr val="231F20"/>
                </a:solidFill>
                <a:effectLst/>
                <a:uLnTx/>
                <a:uFillTx/>
                <a:latin typeface="Arial Nova" panose="020B0504020202020204"/>
                <a:ea typeface="+mn-ea"/>
                <a:cs typeface="Trebuchet MS"/>
              </a:rPr>
              <a:t>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08" name="object 17">
            <a:extLst>
              <a:ext uri="{FF2B5EF4-FFF2-40B4-BE49-F238E27FC236}">
                <a16:creationId xmlns:a16="http://schemas.microsoft.com/office/drawing/2014/main" id="{1E8282C7-E551-45DD-9492-7C373D160A59}"/>
              </a:ext>
            </a:extLst>
          </p:cNvPr>
          <p:cNvSpPr txBox="1"/>
          <p:nvPr/>
        </p:nvSpPr>
        <p:spPr>
          <a:xfrm>
            <a:off x="4212998" y="2003467"/>
            <a:ext cx="195754" cy="1512593"/>
          </a:xfrm>
          <a:prstGeom prst="rect">
            <a:avLst/>
          </a:prstGeom>
        </p:spPr>
        <p:txBody>
          <a:bodyPr vert="horz" wrap="square" lIns="0" tIns="29844" rIns="0" bIns="0" rtlCol="0">
            <a:spAutoFit/>
          </a:bodyPr>
          <a:lstStyle/>
          <a:p>
            <a:pPr marL="12700" marR="0" lvl="0" indent="0" algn="l" defTabSz="914400" rtl="0" eaLnBrk="1" fontAlgn="auto" latinLnBrk="0" hangingPunct="1">
              <a:lnSpc>
                <a:spcPct val="100000"/>
              </a:lnSpc>
              <a:spcBef>
                <a:spcPts val="234"/>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5.00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0"/>
              </a:spcBef>
              <a:spcAft>
                <a:spcPts val="0"/>
              </a:spcAft>
              <a:buClrTx/>
              <a:buSzTx/>
              <a:buFontTx/>
              <a:buNone/>
              <a:tabLst/>
              <a:defRPr/>
            </a:pPr>
            <a:endParaRPr kumimoji="0" lang="en-US" sz="800" b="0" i="0" u="none" strike="noStrike" kern="1200" cap="none" spc="-40" normalizeH="0" baseline="0" noProof="0" dirty="0">
              <a:ln>
                <a:noFill/>
              </a:ln>
              <a:solidFill>
                <a:srgbClr val="231F20"/>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4.00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3.00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0"/>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2.00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1.00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rebuchet MS"/>
              </a:rPr>
              <a:t>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10" name="object 19">
            <a:extLst>
              <a:ext uri="{FF2B5EF4-FFF2-40B4-BE49-F238E27FC236}">
                <a16:creationId xmlns:a16="http://schemas.microsoft.com/office/drawing/2014/main" id="{345F1D17-C100-44CC-B929-7B2C8805DAE6}"/>
              </a:ext>
            </a:extLst>
          </p:cNvPr>
          <p:cNvSpPr txBox="1"/>
          <p:nvPr/>
        </p:nvSpPr>
        <p:spPr>
          <a:xfrm>
            <a:off x="1498531" y="2059957"/>
            <a:ext cx="246221" cy="1298378"/>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expenditures</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person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living </a:t>
            </a:r>
            <a:r>
              <a:rPr kumimoji="0" sz="800" b="0" i="0" u="none" strike="noStrike" kern="1200" cap="none" spc="-35" normalizeH="0" baseline="0" noProof="0" dirty="0">
                <a:ln>
                  <a:noFill/>
                </a:ln>
                <a:solidFill>
                  <a:srgbClr val="231F20"/>
                </a:solidFill>
                <a:effectLst/>
                <a:uLnTx/>
                <a:uFillTx/>
                <a:latin typeface="Arial Nova" panose="020B0504020202020204"/>
                <a:ea typeface="+mn-ea"/>
                <a:cs typeface="Trebuchet MS"/>
              </a:rPr>
              <a:t>with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10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11" name="object 20">
            <a:extLst>
              <a:ext uri="{FF2B5EF4-FFF2-40B4-BE49-F238E27FC236}">
                <a16:creationId xmlns:a16="http://schemas.microsoft.com/office/drawing/2014/main" id="{DD94F351-8539-47C4-8D9A-754494A8A259}"/>
              </a:ext>
            </a:extLst>
          </p:cNvPr>
          <p:cNvSpPr txBox="1"/>
          <p:nvPr/>
        </p:nvSpPr>
        <p:spPr>
          <a:xfrm>
            <a:off x="4480752" y="2082444"/>
            <a:ext cx="246221" cy="1286535"/>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Incidence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and</a:t>
            </a:r>
            <a:r>
              <a:rPr kumimoji="0" sz="800" b="0" i="0" u="none" strike="noStrike" kern="1200" cap="none" spc="-14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mortality </a:t>
            </a:r>
            <a:r>
              <a:rPr kumimoji="0" sz="800" b="0" i="0" u="none" strike="noStrike" kern="1200" cap="none" spc="-25" normalizeH="0" baseline="0" noProof="0" dirty="0">
                <a:ln>
                  <a:noFill/>
                </a:ln>
                <a:solidFill>
                  <a:srgbClr val="231F20"/>
                </a:solidFill>
                <a:effectLst/>
                <a:uLnTx/>
                <a:uFillTx/>
                <a:latin typeface="Arial Nova" panose="020B0504020202020204"/>
                <a:ea typeface="+mn-ea"/>
                <a:cs typeface="Trebuchet MS"/>
              </a:rPr>
              <a:t>rates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1000</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population</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95" name="object 4">
            <a:extLst>
              <a:ext uri="{FF2B5EF4-FFF2-40B4-BE49-F238E27FC236}">
                <a16:creationId xmlns:a16="http://schemas.microsoft.com/office/drawing/2014/main" id="{B97B35DF-2792-4FB2-B9D5-978E9E176641}"/>
              </a:ext>
            </a:extLst>
          </p:cNvPr>
          <p:cNvSpPr/>
          <p:nvPr/>
        </p:nvSpPr>
        <p:spPr>
          <a:xfrm>
            <a:off x="2141557" y="2747588"/>
            <a:ext cx="0" cy="690057"/>
          </a:xfrm>
          <a:custGeom>
            <a:avLst/>
            <a:gdLst/>
            <a:ahLst/>
            <a:cxnLst/>
            <a:rect l="l" t="t" r="r" b="b"/>
            <a:pathLst>
              <a:path h="613410">
                <a:moveTo>
                  <a:pt x="0" y="0"/>
                </a:moveTo>
                <a:lnTo>
                  <a:pt x="0" y="61330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object 5">
            <a:extLst>
              <a:ext uri="{FF2B5EF4-FFF2-40B4-BE49-F238E27FC236}">
                <a16:creationId xmlns:a16="http://schemas.microsoft.com/office/drawing/2014/main" id="{5055C1AD-CBEC-433E-8E96-827415A9F85D}"/>
              </a:ext>
            </a:extLst>
          </p:cNvPr>
          <p:cNvSpPr/>
          <p:nvPr/>
        </p:nvSpPr>
        <p:spPr>
          <a:xfrm>
            <a:off x="2282143" y="2607647"/>
            <a:ext cx="0" cy="830069"/>
          </a:xfrm>
          <a:custGeom>
            <a:avLst/>
            <a:gdLst/>
            <a:ahLst/>
            <a:cxnLst/>
            <a:rect l="l" t="t" r="r" b="b"/>
            <a:pathLst>
              <a:path h="737869">
                <a:moveTo>
                  <a:pt x="0" y="0"/>
                </a:moveTo>
                <a:lnTo>
                  <a:pt x="0" y="73770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object 6">
            <a:extLst>
              <a:ext uri="{FF2B5EF4-FFF2-40B4-BE49-F238E27FC236}">
                <a16:creationId xmlns:a16="http://schemas.microsoft.com/office/drawing/2014/main" id="{DA95D768-766E-487F-8BAA-C07698CC2F05}"/>
              </a:ext>
            </a:extLst>
          </p:cNvPr>
          <p:cNvSpPr/>
          <p:nvPr/>
        </p:nvSpPr>
        <p:spPr>
          <a:xfrm>
            <a:off x="2422714" y="2341182"/>
            <a:ext cx="0" cy="1096519"/>
          </a:xfrm>
          <a:custGeom>
            <a:avLst/>
            <a:gdLst/>
            <a:ahLst/>
            <a:cxnLst/>
            <a:rect l="l" t="t" r="r" b="b"/>
            <a:pathLst>
              <a:path h="974725">
                <a:moveTo>
                  <a:pt x="0" y="0"/>
                </a:moveTo>
                <a:lnTo>
                  <a:pt x="0" y="97457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object 7">
            <a:extLst>
              <a:ext uri="{FF2B5EF4-FFF2-40B4-BE49-F238E27FC236}">
                <a16:creationId xmlns:a16="http://schemas.microsoft.com/office/drawing/2014/main" id="{4CB349C9-7D4D-4C89-B014-23A2C96752D5}"/>
              </a:ext>
            </a:extLst>
          </p:cNvPr>
          <p:cNvSpPr/>
          <p:nvPr/>
        </p:nvSpPr>
        <p:spPr>
          <a:xfrm>
            <a:off x="2563299" y="2320566"/>
            <a:ext cx="0" cy="1117235"/>
          </a:xfrm>
          <a:custGeom>
            <a:avLst/>
            <a:gdLst/>
            <a:ahLst/>
            <a:cxnLst/>
            <a:rect l="l" t="t" r="r" b="b"/>
            <a:pathLst>
              <a:path h="993139">
                <a:moveTo>
                  <a:pt x="0" y="0"/>
                </a:moveTo>
                <a:lnTo>
                  <a:pt x="0" y="99289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object 8">
            <a:extLst>
              <a:ext uri="{FF2B5EF4-FFF2-40B4-BE49-F238E27FC236}">
                <a16:creationId xmlns:a16="http://schemas.microsoft.com/office/drawing/2014/main" id="{4FC10FF2-F339-4D87-973A-28C6E8D518B2}"/>
              </a:ext>
            </a:extLst>
          </p:cNvPr>
          <p:cNvSpPr/>
          <p:nvPr/>
        </p:nvSpPr>
        <p:spPr>
          <a:xfrm>
            <a:off x="2703872" y="2334238"/>
            <a:ext cx="0" cy="1103663"/>
          </a:xfrm>
          <a:custGeom>
            <a:avLst/>
            <a:gdLst/>
            <a:ahLst/>
            <a:cxnLst/>
            <a:rect l="l" t="t" r="r" b="b"/>
            <a:pathLst>
              <a:path h="981075">
                <a:moveTo>
                  <a:pt x="0" y="0"/>
                </a:moveTo>
                <a:lnTo>
                  <a:pt x="0" y="98074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object 9">
            <a:extLst>
              <a:ext uri="{FF2B5EF4-FFF2-40B4-BE49-F238E27FC236}">
                <a16:creationId xmlns:a16="http://schemas.microsoft.com/office/drawing/2014/main" id="{60457353-5985-4C95-9968-A197857B6643}"/>
              </a:ext>
            </a:extLst>
          </p:cNvPr>
          <p:cNvSpPr/>
          <p:nvPr/>
        </p:nvSpPr>
        <p:spPr>
          <a:xfrm>
            <a:off x="2844457" y="2238545"/>
            <a:ext cx="0" cy="1199385"/>
          </a:xfrm>
          <a:custGeom>
            <a:avLst/>
            <a:gdLst/>
            <a:ahLst/>
            <a:cxnLst/>
            <a:rect l="l" t="t" r="r" b="b"/>
            <a:pathLst>
              <a:path h="1066164">
                <a:moveTo>
                  <a:pt x="0" y="0"/>
                </a:moveTo>
                <a:lnTo>
                  <a:pt x="0" y="106580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object 10">
            <a:extLst>
              <a:ext uri="{FF2B5EF4-FFF2-40B4-BE49-F238E27FC236}">
                <a16:creationId xmlns:a16="http://schemas.microsoft.com/office/drawing/2014/main" id="{D766C825-3DCA-4040-A179-23FBB17E18E5}"/>
              </a:ext>
            </a:extLst>
          </p:cNvPr>
          <p:cNvSpPr/>
          <p:nvPr/>
        </p:nvSpPr>
        <p:spPr>
          <a:xfrm>
            <a:off x="2985042" y="2211200"/>
            <a:ext cx="0" cy="1226530"/>
          </a:xfrm>
          <a:custGeom>
            <a:avLst/>
            <a:gdLst/>
            <a:ahLst/>
            <a:cxnLst/>
            <a:rect l="l" t="t" r="r" b="b"/>
            <a:pathLst>
              <a:path h="1090295">
                <a:moveTo>
                  <a:pt x="0" y="0"/>
                </a:moveTo>
                <a:lnTo>
                  <a:pt x="0" y="1090117"/>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object 11">
            <a:extLst>
              <a:ext uri="{FF2B5EF4-FFF2-40B4-BE49-F238E27FC236}">
                <a16:creationId xmlns:a16="http://schemas.microsoft.com/office/drawing/2014/main" id="{444947E1-E030-40E7-8E68-4F8389AAC4B9}"/>
              </a:ext>
            </a:extLst>
          </p:cNvPr>
          <p:cNvSpPr/>
          <p:nvPr/>
        </p:nvSpPr>
        <p:spPr>
          <a:xfrm>
            <a:off x="3125613" y="2204370"/>
            <a:ext cx="0" cy="1233674"/>
          </a:xfrm>
          <a:custGeom>
            <a:avLst/>
            <a:gdLst/>
            <a:ahLst/>
            <a:cxnLst/>
            <a:rect l="l" t="t" r="r" b="b"/>
            <a:pathLst>
              <a:path h="1096645">
                <a:moveTo>
                  <a:pt x="0" y="0"/>
                </a:moveTo>
                <a:lnTo>
                  <a:pt x="0" y="1096187"/>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object 12">
            <a:extLst>
              <a:ext uri="{FF2B5EF4-FFF2-40B4-BE49-F238E27FC236}">
                <a16:creationId xmlns:a16="http://schemas.microsoft.com/office/drawing/2014/main" id="{D3B14051-E729-434F-B07D-59EBB853D444}"/>
              </a:ext>
            </a:extLst>
          </p:cNvPr>
          <p:cNvSpPr/>
          <p:nvPr/>
        </p:nvSpPr>
        <p:spPr>
          <a:xfrm>
            <a:off x="3266199" y="2211200"/>
            <a:ext cx="0" cy="1226530"/>
          </a:xfrm>
          <a:custGeom>
            <a:avLst/>
            <a:gdLst/>
            <a:ahLst/>
            <a:cxnLst/>
            <a:rect l="l" t="t" r="r" b="b"/>
            <a:pathLst>
              <a:path h="1090295">
                <a:moveTo>
                  <a:pt x="0" y="0"/>
                </a:moveTo>
                <a:lnTo>
                  <a:pt x="0" y="1090117"/>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object 13">
            <a:extLst>
              <a:ext uri="{FF2B5EF4-FFF2-40B4-BE49-F238E27FC236}">
                <a16:creationId xmlns:a16="http://schemas.microsoft.com/office/drawing/2014/main" id="{4ACE1F3E-0336-452B-82F2-A7D774ED25E1}"/>
              </a:ext>
            </a:extLst>
          </p:cNvPr>
          <p:cNvSpPr/>
          <p:nvPr/>
        </p:nvSpPr>
        <p:spPr>
          <a:xfrm>
            <a:off x="3406770" y="2279063"/>
            <a:ext cx="0" cy="1158666"/>
          </a:xfrm>
          <a:custGeom>
            <a:avLst/>
            <a:gdLst/>
            <a:ahLst/>
            <a:cxnLst/>
            <a:rect l="l" t="t" r="r" b="b"/>
            <a:pathLst>
              <a:path h="1029969">
                <a:moveTo>
                  <a:pt x="0" y="0"/>
                </a:moveTo>
                <a:lnTo>
                  <a:pt x="0" y="102979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object 14">
            <a:extLst>
              <a:ext uri="{FF2B5EF4-FFF2-40B4-BE49-F238E27FC236}">
                <a16:creationId xmlns:a16="http://schemas.microsoft.com/office/drawing/2014/main" id="{50B6662F-F898-4961-82F4-BEBC40428DAC}"/>
              </a:ext>
            </a:extLst>
          </p:cNvPr>
          <p:cNvSpPr/>
          <p:nvPr/>
        </p:nvSpPr>
        <p:spPr>
          <a:xfrm>
            <a:off x="3547356" y="2224873"/>
            <a:ext cx="0" cy="1212958"/>
          </a:xfrm>
          <a:custGeom>
            <a:avLst/>
            <a:gdLst/>
            <a:ahLst/>
            <a:cxnLst/>
            <a:rect l="l" t="t" r="r" b="b"/>
            <a:pathLst>
              <a:path h="1078230">
                <a:moveTo>
                  <a:pt x="0" y="0"/>
                </a:moveTo>
                <a:lnTo>
                  <a:pt x="0" y="107796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bject 15">
            <a:extLst>
              <a:ext uri="{FF2B5EF4-FFF2-40B4-BE49-F238E27FC236}">
                <a16:creationId xmlns:a16="http://schemas.microsoft.com/office/drawing/2014/main" id="{E33CCACB-A609-4CA7-AA5A-87ECFC358641}"/>
              </a:ext>
            </a:extLst>
          </p:cNvPr>
          <p:cNvSpPr/>
          <p:nvPr/>
        </p:nvSpPr>
        <p:spPr>
          <a:xfrm>
            <a:off x="3687942" y="2183855"/>
            <a:ext cx="0" cy="1253675"/>
          </a:xfrm>
          <a:custGeom>
            <a:avLst/>
            <a:gdLst/>
            <a:ahLst/>
            <a:cxnLst/>
            <a:rect l="l" t="t" r="r" b="b"/>
            <a:pathLst>
              <a:path h="1114425">
                <a:moveTo>
                  <a:pt x="0" y="0"/>
                </a:moveTo>
                <a:lnTo>
                  <a:pt x="0" y="111442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bject 21">
            <a:extLst>
              <a:ext uri="{FF2B5EF4-FFF2-40B4-BE49-F238E27FC236}">
                <a16:creationId xmlns:a16="http://schemas.microsoft.com/office/drawing/2014/main" id="{0EDE0C83-A449-4E44-9336-33975B1E87F1}"/>
              </a:ext>
            </a:extLst>
          </p:cNvPr>
          <p:cNvSpPr/>
          <p:nvPr/>
        </p:nvSpPr>
        <p:spPr>
          <a:xfrm>
            <a:off x="2131591" y="2214451"/>
            <a:ext cx="1547483" cy="656483"/>
          </a:xfrm>
          <a:custGeom>
            <a:avLst/>
            <a:gdLst/>
            <a:ahLst/>
            <a:cxnLst/>
            <a:rect l="l" t="t" r="r" b="b"/>
            <a:pathLst>
              <a:path w="1430655" h="583564">
                <a:moveTo>
                  <a:pt x="0" y="0"/>
                </a:moveTo>
                <a:lnTo>
                  <a:pt x="130009" y="42532"/>
                </a:lnTo>
                <a:lnTo>
                  <a:pt x="260019" y="85064"/>
                </a:lnTo>
                <a:lnTo>
                  <a:pt x="390017" y="140995"/>
                </a:lnTo>
                <a:lnTo>
                  <a:pt x="520115" y="216141"/>
                </a:lnTo>
                <a:lnTo>
                  <a:pt x="650036" y="279590"/>
                </a:lnTo>
                <a:lnTo>
                  <a:pt x="780846" y="332346"/>
                </a:lnTo>
                <a:lnTo>
                  <a:pt x="911212" y="379920"/>
                </a:lnTo>
                <a:lnTo>
                  <a:pt x="1040066" y="435076"/>
                </a:lnTo>
                <a:lnTo>
                  <a:pt x="1170546" y="486143"/>
                </a:lnTo>
                <a:lnTo>
                  <a:pt x="1300086" y="531647"/>
                </a:lnTo>
                <a:lnTo>
                  <a:pt x="1430083" y="583285"/>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bject 22">
            <a:extLst>
              <a:ext uri="{FF2B5EF4-FFF2-40B4-BE49-F238E27FC236}">
                <a16:creationId xmlns:a16="http://schemas.microsoft.com/office/drawing/2014/main" id="{B388A5D3-0F7D-4719-A5D7-F2B1AE05F4EB}"/>
              </a:ext>
            </a:extLst>
          </p:cNvPr>
          <p:cNvSpPr/>
          <p:nvPr/>
        </p:nvSpPr>
        <p:spPr>
          <a:xfrm>
            <a:off x="2131591" y="2563044"/>
            <a:ext cx="1547483" cy="602193"/>
          </a:xfrm>
          <a:custGeom>
            <a:avLst/>
            <a:gdLst/>
            <a:ahLst/>
            <a:cxnLst/>
            <a:rect l="l" t="t" r="r" b="b"/>
            <a:pathLst>
              <a:path w="1430655" h="535305">
                <a:moveTo>
                  <a:pt x="0" y="0"/>
                </a:moveTo>
                <a:lnTo>
                  <a:pt x="129032" y="64135"/>
                </a:lnTo>
                <a:lnTo>
                  <a:pt x="260019" y="164045"/>
                </a:lnTo>
                <a:lnTo>
                  <a:pt x="390017" y="263258"/>
                </a:lnTo>
                <a:lnTo>
                  <a:pt x="520026" y="315645"/>
                </a:lnTo>
                <a:lnTo>
                  <a:pt x="650036" y="375907"/>
                </a:lnTo>
                <a:lnTo>
                  <a:pt x="780046" y="425348"/>
                </a:lnTo>
                <a:lnTo>
                  <a:pt x="910056" y="467512"/>
                </a:lnTo>
                <a:lnTo>
                  <a:pt x="1040066" y="491617"/>
                </a:lnTo>
                <a:lnTo>
                  <a:pt x="1170076" y="515708"/>
                </a:lnTo>
                <a:lnTo>
                  <a:pt x="1300086" y="535000"/>
                </a:lnTo>
                <a:lnTo>
                  <a:pt x="1430083" y="535000"/>
                </a:lnTo>
              </a:path>
            </a:pathLst>
          </a:custGeom>
          <a:ln w="12699">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bject 23">
            <a:extLst>
              <a:ext uri="{FF2B5EF4-FFF2-40B4-BE49-F238E27FC236}">
                <a16:creationId xmlns:a16="http://schemas.microsoft.com/office/drawing/2014/main" id="{186F0C4D-E6A8-438E-8C53-A3A4D2517FB1}"/>
              </a:ext>
            </a:extLst>
          </p:cNvPr>
          <p:cNvSpPr/>
          <p:nvPr/>
        </p:nvSpPr>
        <p:spPr>
          <a:xfrm>
            <a:off x="4089013" y="2270964"/>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24">
            <a:extLst>
              <a:ext uri="{FF2B5EF4-FFF2-40B4-BE49-F238E27FC236}">
                <a16:creationId xmlns:a16="http://schemas.microsoft.com/office/drawing/2014/main" id="{36C18F23-9C92-4DEB-9020-C788D9F450A1}"/>
              </a:ext>
            </a:extLst>
          </p:cNvPr>
          <p:cNvSpPr/>
          <p:nvPr/>
        </p:nvSpPr>
        <p:spPr>
          <a:xfrm>
            <a:off x="4089013" y="3246457"/>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25">
            <a:extLst>
              <a:ext uri="{FF2B5EF4-FFF2-40B4-BE49-F238E27FC236}">
                <a16:creationId xmlns:a16="http://schemas.microsoft.com/office/drawing/2014/main" id="{46B064AE-E27B-46D2-BBA9-BFD839E8B72B}"/>
              </a:ext>
            </a:extLst>
          </p:cNvPr>
          <p:cNvSpPr/>
          <p:nvPr/>
        </p:nvSpPr>
        <p:spPr>
          <a:xfrm>
            <a:off x="3667274" y="3143405"/>
            <a:ext cx="41898" cy="4357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object 26">
            <a:extLst>
              <a:ext uri="{FF2B5EF4-FFF2-40B4-BE49-F238E27FC236}">
                <a16:creationId xmlns:a16="http://schemas.microsoft.com/office/drawing/2014/main" id="{5A3E89E8-CC05-4AAD-A44D-1D8E7F99EF49}"/>
              </a:ext>
            </a:extLst>
          </p:cNvPr>
          <p:cNvSpPr/>
          <p:nvPr/>
        </p:nvSpPr>
        <p:spPr>
          <a:xfrm>
            <a:off x="3526691" y="3143405"/>
            <a:ext cx="41898" cy="4357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object 27">
            <a:extLst>
              <a:ext uri="{FF2B5EF4-FFF2-40B4-BE49-F238E27FC236}">
                <a16:creationId xmlns:a16="http://schemas.microsoft.com/office/drawing/2014/main" id="{C2D0CC1F-FF22-4639-81E3-EA5C9EECA359}"/>
              </a:ext>
            </a:extLst>
          </p:cNvPr>
          <p:cNvSpPr/>
          <p:nvPr/>
        </p:nvSpPr>
        <p:spPr>
          <a:xfrm>
            <a:off x="3386114" y="3121920"/>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object 28">
            <a:extLst>
              <a:ext uri="{FF2B5EF4-FFF2-40B4-BE49-F238E27FC236}">
                <a16:creationId xmlns:a16="http://schemas.microsoft.com/office/drawing/2014/main" id="{F66125D0-839A-49EA-B548-BF6BE917CD89}"/>
              </a:ext>
            </a:extLst>
          </p:cNvPr>
          <p:cNvSpPr/>
          <p:nvPr/>
        </p:nvSpPr>
        <p:spPr>
          <a:xfrm>
            <a:off x="3245530" y="3095481"/>
            <a:ext cx="41898" cy="43575"/>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object 29">
            <a:extLst>
              <a:ext uri="{FF2B5EF4-FFF2-40B4-BE49-F238E27FC236}">
                <a16:creationId xmlns:a16="http://schemas.microsoft.com/office/drawing/2014/main" id="{B226FDB3-629C-453D-A6F5-25EC601185F8}"/>
              </a:ext>
            </a:extLst>
          </p:cNvPr>
          <p:cNvSpPr/>
          <p:nvPr/>
        </p:nvSpPr>
        <p:spPr>
          <a:xfrm>
            <a:off x="3104954" y="3068694"/>
            <a:ext cx="41898" cy="43575"/>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object 30">
            <a:extLst>
              <a:ext uri="{FF2B5EF4-FFF2-40B4-BE49-F238E27FC236}">
                <a16:creationId xmlns:a16="http://schemas.microsoft.com/office/drawing/2014/main" id="{B85EEC1E-0BCC-4226-98E3-60335A0A375D}"/>
              </a:ext>
            </a:extLst>
          </p:cNvPr>
          <p:cNvSpPr/>
          <p:nvPr/>
        </p:nvSpPr>
        <p:spPr>
          <a:xfrm>
            <a:off x="2964375" y="3023460"/>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object 31">
            <a:extLst>
              <a:ext uri="{FF2B5EF4-FFF2-40B4-BE49-F238E27FC236}">
                <a16:creationId xmlns:a16="http://schemas.microsoft.com/office/drawing/2014/main" id="{B627296E-34AA-4A47-AADC-3ED103953A38}"/>
              </a:ext>
            </a:extLst>
          </p:cNvPr>
          <p:cNvSpPr/>
          <p:nvPr/>
        </p:nvSpPr>
        <p:spPr>
          <a:xfrm>
            <a:off x="2823792" y="2968098"/>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object 32">
            <a:extLst>
              <a:ext uri="{FF2B5EF4-FFF2-40B4-BE49-F238E27FC236}">
                <a16:creationId xmlns:a16="http://schemas.microsoft.com/office/drawing/2014/main" id="{7CF46248-1002-4CD0-8FE2-8337D49BB145}"/>
              </a:ext>
            </a:extLst>
          </p:cNvPr>
          <p:cNvSpPr/>
          <p:nvPr/>
        </p:nvSpPr>
        <p:spPr>
          <a:xfrm>
            <a:off x="2683215" y="2900829"/>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object 33">
            <a:extLst>
              <a:ext uri="{FF2B5EF4-FFF2-40B4-BE49-F238E27FC236}">
                <a16:creationId xmlns:a16="http://schemas.microsoft.com/office/drawing/2014/main" id="{466C2D8D-5DC8-4864-BC1A-531710419085}"/>
              </a:ext>
            </a:extLst>
          </p:cNvPr>
          <p:cNvSpPr/>
          <p:nvPr/>
        </p:nvSpPr>
        <p:spPr>
          <a:xfrm>
            <a:off x="2542631" y="2842481"/>
            <a:ext cx="41898" cy="43575"/>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object 34">
            <a:extLst>
              <a:ext uri="{FF2B5EF4-FFF2-40B4-BE49-F238E27FC236}">
                <a16:creationId xmlns:a16="http://schemas.microsoft.com/office/drawing/2014/main" id="{3136B9F0-E7BD-4075-866A-9ABB72754ABB}"/>
              </a:ext>
            </a:extLst>
          </p:cNvPr>
          <p:cNvSpPr/>
          <p:nvPr/>
        </p:nvSpPr>
        <p:spPr>
          <a:xfrm>
            <a:off x="2402054" y="2733990"/>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object 35">
            <a:extLst>
              <a:ext uri="{FF2B5EF4-FFF2-40B4-BE49-F238E27FC236}">
                <a16:creationId xmlns:a16="http://schemas.microsoft.com/office/drawing/2014/main" id="{210F5595-5342-471F-A4A6-A3F8715C109B}"/>
              </a:ext>
            </a:extLst>
          </p:cNvPr>
          <p:cNvSpPr/>
          <p:nvPr/>
        </p:nvSpPr>
        <p:spPr>
          <a:xfrm>
            <a:off x="2261477" y="2622234"/>
            <a:ext cx="41898" cy="43575"/>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object 36">
            <a:extLst>
              <a:ext uri="{FF2B5EF4-FFF2-40B4-BE49-F238E27FC236}">
                <a16:creationId xmlns:a16="http://schemas.microsoft.com/office/drawing/2014/main" id="{3F13155F-0C0A-49F1-B43E-D34732A53F5D}"/>
              </a:ext>
            </a:extLst>
          </p:cNvPr>
          <p:cNvSpPr/>
          <p:nvPr/>
        </p:nvSpPr>
        <p:spPr>
          <a:xfrm>
            <a:off x="2120892" y="2546635"/>
            <a:ext cx="41898" cy="43575"/>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object 37">
            <a:extLst>
              <a:ext uri="{FF2B5EF4-FFF2-40B4-BE49-F238E27FC236}">
                <a16:creationId xmlns:a16="http://schemas.microsoft.com/office/drawing/2014/main" id="{304835A4-C14A-4411-B1C7-1089F99AACAB}"/>
              </a:ext>
            </a:extLst>
          </p:cNvPr>
          <p:cNvSpPr/>
          <p:nvPr/>
        </p:nvSpPr>
        <p:spPr>
          <a:xfrm>
            <a:off x="3667274" y="2850540"/>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object 38">
            <a:extLst>
              <a:ext uri="{FF2B5EF4-FFF2-40B4-BE49-F238E27FC236}">
                <a16:creationId xmlns:a16="http://schemas.microsoft.com/office/drawing/2014/main" id="{D3EBCB41-DA2B-4586-897F-D30358FE6D50}"/>
              </a:ext>
            </a:extLst>
          </p:cNvPr>
          <p:cNvSpPr/>
          <p:nvPr/>
        </p:nvSpPr>
        <p:spPr>
          <a:xfrm>
            <a:off x="3526691" y="2795478"/>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object 39">
            <a:extLst>
              <a:ext uri="{FF2B5EF4-FFF2-40B4-BE49-F238E27FC236}">
                <a16:creationId xmlns:a16="http://schemas.microsoft.com/office/drawing/2014/main" id="{D73AFE0B-B8E3-4804-8C81-84E9BE612BF1}"/>
              </a:ext>
            </a:extLst>
          </p:cNvPr>
          <p:cNvSpPr/>
          <p:nvPr/>
        </p:nvSpPr>
        <p:spPr>
          <a:xfrm>
            <a:off x="3386114" y="2743372"/>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object 40">
            <a:extLst>
              <a:ext uri="{FF2B5EF4-FFF2-40B4-BE49-F238E27FC236}">
                <a16:creationId xmlns:a16="http://schemas.microsoft.com/office/drawing/2014/main" id="{FC274408-14AF-4E71-9F85-F213F85A73E4}"/>
              </a:ext>
            </a:extLst>
          </p:cNvPr>
          <p:cNvSpPr/>
          <p:nvPr/>
        </p:nvSpPr>
        <p:spPr>
          <a:xfrm>
            <a:off x="3245530" y="2686240"/>
            <a:ext cx="41898" cy="43575"/>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object 41">
            <a:extLst>
              <a:ext uri="{FF2B5EF4-FFF2-40B4-BE49-F238E27FC236}">
                <a16:creationId xmlns:a16="http://schemas.microsoft.com/office/drawing/2014/main" id="{4DF08C05-8ACD-433D-B93B-27003DEB7401}"/>
              </a:ext>
            </a:extLst>
          </p:cNvPr>
          <p:cNvSpPr/>
          <p:nvPr/>
        </p:nvSpPr>
        <p:spPr>
          <a:xfrm>
            <a:off x="3104954" y="2624335"/>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object 42">
            <a:extLst>
              <a:ext uri="{FF2B5EF4-FFF2-40B4-BE49-F238E27FC236}">
                <a16:creationId xmlns:a16="http://schemas.microsoft.com/office/drawing/2014/main" id="{3D83122D-B15F-404B-89EA-07BD3871C206}"/>
              </a:ext>
            </a:extLst>
          </p:cNvPr>
          <p:cNvSpPr/>
          <p:nvPr/>
        </p:nvSpPr>
        <p:spPr>
          <a:xfrm>
            <a:off x="2964375" y="2569567"/>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object 43">
            <a:extLst>
              <a:ext uri="{FF2B5EF4-FFF2-40B4-BE49-F238E27FC236}">
                <a16:creationId xmlns:a16="http://schemas.microsoft.com/office/drawing/2014/main" id="{0DB67F5E-BED8-42C8-B1DF-E992EF6E94C4}"/>
              </a:ext>
            </a:extLst>
          </p:cNvPr>
          <p:cNvSpPr/>
          <p:nvPr/>
        </p:nvSpPr>
        <p:spPr>
          <a:xfrm>
            <a:off x="2823792" y="2513012"/>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object 44">
            <a:extLst>
              <a:ext uri="{FF2B5EF4-FFF2-40B4-BE49-F238E27FC236}">
                <a16:creationId xmlns:a16="http://schemas.microsoft.com/office/drawing/2014/main" id="{756D241F-F91D-4710-8EBE-8A90390C3E1A}"/>
              </a:ext>
            </a:extLst>
          </p:cNvPr>
          <p:cNvSpPr/>
          <p:nvPr/>
        </p:nvSpPr>
        <p:spPr>
          <a:xfrm>
            <a:off x="2683215" y="2440092"/>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object 45">
            <a:extLst>
              <a:ext uri="{FF2B5EF4-FFF2-40B4-BE49-F238E27FC236}">
                <a16:creationId xmlns:a16="http://schemas.microsoft.com/office/drawing/2014/main" id="{9D74DA74-2CC9-4C17-95BC-1A7C3D8DCAF7}"/>
              </a:ext>
            </a:extLst>
          </p:cNvPr>
          <p:cNvSpPr/>
          <p:nvPr/>
        </p:nvSpPr>
        <p:spPr>
          <a:xfrm>
            <a:off x="2542631" y="2357642"/>
            <a:ext cx="41898" cy="43575"/>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object 46">
            <a:extLst>
              <a:ext uri="{FF2B5EF4-FFF2-40B4-BE49-F238E27FC236}">
                <a16:creationId xmlns:a16="http://schemas.microsoft.com/office/drawing/2014/main" id="{76C7D52F-C0BD-46C2-BC76-C27BF950CF83}"/>
              </a:ext>
            </a:extLst>
          </p:cNvPr>
          <p:cNvSpPr/>
          <p:nvPr/>
        </p:nvSpPr>
        <p:spPr>
          <a:xfrm>
            <a:off x="2402054" y="2293058"/>
            <a:ext cx="41898" cy="4357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object 47">
            <a:extLst>
              <a:ext uri="{FF2B5EF4-FFF2-40B4-BE49-F238E27FC236}">
                <a16:creationId xmlns:a16="http://schemas.microsoft.com/office/drawing/2014/main" id="{7FA9C34C-E22B-4FAA-B285-F7EE8291593E}"/>
              </a:ext>
            </a:extLst>
          </p:cNvPr>
          <p:cNvSpPr/>
          <p:nvPr/>
        </p:nvSpPr>
        <p:spPr>
          <a:xfrm>
            <a:off x="2261477" y="2244240"/>
            <a:ext cx="41898" cy="43575"/>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object 48">
            <a:extLst>
              <a:ext uri="{FF2B5EF4-FFF2-40B4-BE49-F238E27FC236}">
                <a16:creationId xmlns:a16="http://schemas.microsoft.com/office/drawing/2014/main" id="{10D7709D-1788-43ED-8F37-EA965785FB3B}"/>
              </a:ext>
            </a:extLst>
          </p:cNvPr>
          <p:cNvSpPr/>
          <p:nvPr/>
        </p:nvSpPr>
        <p:spPr>
          <a:xfrm>
            <a:off x="2120892" y="2195129"/>
            <a:ext cx="41898" cy="43575"/>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object 49">
            <a:extLst>
              <a:ext uri="{FF2B5EF4-FFF2-40B4-BE49-F238E27FC236}">
                <a16:creationId xmlns:a16="http://schemas.microsoft.com/office/drawing/2014/main" id="{32ADC17F-FCC2-4F2C-9EB9-3C7B5BA0E378}"/>
              </a:ext>
            </a:extLst>
          </p:cNvPr>
          <p:cNvSpPr/>
          <p:nvPr/>
        </p:nvSpPr>
        <p:spPr>
          <a:xfrm>
            <a:off x="4089013" y="3268194"/>
            <a:ext cx="41898" cy="4357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object 50">
            <a:extLst>
              <a:ext uri="{FF2B5EF4-FFF2-40B4-BE49-F238E27FC236}">
                <a16:creationId xmlns:a16="http://schemas.microsoft.com/office/drawing/2014/main" id="{CC2D061A-76AB-4BAE-A2C7-C1369BC29267}"/>
              </a:ext>
            </a:extLst>
          </p:cNvPr>
          <p:cNvSpPr/>
          <p:nvPr/>
        </p:nvSpPr>
        <p:spPr>
          <a:xfrm>
            <a:off x="2024740" y="2034011"/>
            <a:ext cx="2163592" cy="1403688"/>
          </a:xfrm>
          <a:custGeom>
            <a:avLst/>
            <a:gdLst/>
            <a:ahLst/>
            <a:cxnLst/>
            <a:rect l="l" t="t" r="r" b="b"/>
            <a:pathLst>
              <a:path w="2000250" h="1247775">
                <a:moveTo>
                  <a:pt x="0" y="0"/>
                </a:moveTo>
                <a:lnTo>
                  <a:pt x="0" y="1247622"/>
                </a:lnTo>
                <a:lnTo>
                  <a:pt x="1999881" y="1247622"/>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object 3">
            <a:extLst>
              <a:ext uri="{FF2B5EF4-FFF2-40B4-BE49-F238E27FC236}">
                <a16:creationId xmlns:a16="http://schemas.microsoft.com/office/drawing/2014/main" id="{5E0E8FAB-9E2B-42B2-BD86-DBFEED63E13F}"/>
              </a:ext>
            </a:extLst>
          </p:cNvPr>
          <p:cNvSpPr txBox="1"/>
          <p:nvPr/>
        </p:nvSpPr>
        <p:spPr>
          <a:xfrm>
            <a:off x="6808198" y="1749801"/>
            <a:ext cx="658703" cy="1585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5" normalizeH="0" baseline="0" noProof="0" dirty="0">
                <a:ln>
                  <a:noFill/>
                </a:ln>
                <a:solidFill>
                  <a:prstClr val="black"/>
                </a:solidFill>
                <a:effectLst/>
                <a:uLnTx/>
                <a:uFillTx/>
                <a:latin typeface="Arial Nova" panose="020B0504020202020204"/>
                <a:ea typeface="+mn-ea"/>
                <a:cs typeface="Arial"/>
              </a:rPr>
              <a:t>CARIBBEAN</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42" name="object 51">
            <a:extLst>
              <a:ext uri="{FF2B5EF4-FFF2-40B4-BE49-F238E27FC236}">
                <a16:creationId xmlns:a16="http://schemas.microsoft.com/office/drawing/2014/main" id="{18F10EEA-C01C-482E-A7FF-C3706769C235}"/>
              </a:ext>
            </a:extLst>
          </p:cNvPr>
          <p:cNvSpPr/>
          <p:nvPr/>
        </p:nvSpPr>
        <p:spPr>
          <a:xfrm>
            <a:off x="6199158" y="2813197"/>
            <a:ext cx="0" cy="664920"/>
          </a:xfrm>
          <a:custGeom>
            <a:avLst/>
            <a:gdLst/>
            <a:ahLst/>
            <a:cxnLst/>
            <a:rect l="l" t="t" r="r" b="b"/>
            <a:pathLst>
              <a:path h="570230">
                <a:moveTo>
                  <a:pt x="0" y="0"/>
                </a:moveTo>
                <a:lnTo>
                  <a:pt x="0" y="570217"/>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object 52">
            <a:extLst>
              <a:ext uri="{FF2B5EF4-FFF2-40B4-BE49-F238E27FC236}">
                <a16:creationId xmlns:a16="http://schemas.microsoft.com/office/drawing/2014/main" id="{065CF58F-8E9B-47D2-BADC-D8EA8025D84A}"/>
              </a:ext>
            </a:extLst>
          </p:cNvPr>
          <p:cNvSpPr/>
          <p:nvPr/>
        </p:nvSpPr>
        <p:spPr>
          <a:xfrm>
            <a:off x="6337155" y="2814826"/>
            <a:ext cx="0" cy="663439"/>
          </a:xfrm>
          <a:custGeom>
            <a:avLst/>
            <a:gdLst/>
            <a:ahLst/>
            <a:cxnLst/>
            <a:rect l="l" t="t" r="r" b="b"/>
            <a:pathLst>
              <a:path h="568960">
                <a:moveTo>
                  <a:pt x="0" y="0"/>
                </a:moveTo>
                <a:lnTo>
                  <a:pt x="0" y="568820"/>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object 53">
            <a:extLst>
              <a:ext uri="{FF2B5EF4-FFF2-40B4-BE49-F238E27FC236}">
                <a16:creationId xmlns:a16="http://schemas.microsoft.com/office/drawing/2014/main" id="{21CA2274-D807-4A50-A7A2-3DE3053F3907}"/>
              </a:ext>
            </a:extLst>
          </p:cNvPr>
          <p:cNvSpPr/>
          <p:nvPr/>
        </p:nvSpPr>
        <p:spPr>
          <a:xfrm>
            <a:off x="6475139" y="2628648"/>
            <a:ext cx="0" cy="850031"/>
          </a:xfrm>
          <a:custGeom>
            <a:avLst/>
            <a:gdLst/>
            <a:ahLst/>
            <a:cxnLst/>
            <a:rect l="l" t="t" r="r" b="b"/>
            <a:pathLst>
              <a:path h="728980">
                <a:moveTo>
                  <a:pt x="0" y="0"/>
                </a:moveTo>
                <a:lnTo>
                  <a:pt x="0" y="72848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object 54">
            <a:extLst>
              <a:ext uri="{FF2B5EF4-FFF2-40B4-BE49-F238E27FC236}">
                <a16:creationId xmlns:a16="http://schemas.microsoft.com/office/drawing/2014/main" id="{3DF866B3-1087-470D-8FA1-E9E5888BFFF1}"/>
              </a:ext>
            </a:extLst>
          </p:cNvPr>
          <p:cNvSpPr/>
          <p:nvPr/>
        </p:nvSpPr>
        <p:spPr>
          <a:xfrm>
            <a:off x="6613136" y="2576432"/>
            <a:ext cx="0" cy="901862"/>
          </a:xfrm>
          <a:custGeom>
            <a:avLst/>
            <a:gdLst/>
            <a:ahLst/>
            <a:cxnLst/>
            <a:rect l="l" t="t" r="r" b="b"/>
            <a:pathLst>
              <a:path h="773430">
                <a:moveTo>
                  <a:pt x="0" y="0"/>
                </a:moveTo>
                <a:lnTo>
                  <a:pt x="0" y="77326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object 55">
            <a:extLst>
              <a:ext uri="{FF2B5EF4-FFF2-40B4-BE49-F238E27FC236}">
                <a16:creationId xmlns:a16="http://schemas.microsoft.com/office/drawing/2014/main" id="{C038AE58-56A6-4414-9CDC-6097CA5B8EF9}"/>
              </a:ext>
            </a:extLst>
          </p:cNvPr>
          <p:cNvSpPr/>
          <p:nvPr/>
        </p:nvSpPr>
        <p:spPr>
          <a:xfrm>
            <a:off x="6751120" y="2686448"/>
            <a:ext cx="0" cy="792276"/>
          </a:xfrm>
          <a:custGeom>
            <a:avLst/>
            <a:gdLst/>
            <a:ahLst/>
            <a:cxnLst/>
            <a:rect l="l" t="t" r="r" b="b"/>
            <a:pathLst>
              <a:path h="679450">
                <a:moveTo>
                  <a:pt x="0" y="0"/>
                </a:moveTo>
                <a:lnTo>
                  <a:pt x="0" y="67891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object 56">
            <a:extLst>
              <a:ext uri="{FF2B5EF4-FFF2-40B4-BE49-F238E27FC236}">
                <a16:creationId xmlns:a16="http://schemas.microsoft.com/office/drawing/2014/main" id="{A8846236-5A9C-435D-8DB1-9230514086E7}"/>
              </a:ext>
            </a:extLst>
          </p:cNvPr>
          <p:cNvSpPr/>
          <p:nvPr/>
        </p:nvSpPr>
        <p:spPr>
          <a:xfrm>
            <a:off x="6889118" y="2606242"/>
            <a:ext cx="0" cy="872245"/>
          </a:xfrm>
          <a:custGeom>
            <a:avLst/>
            <a:gdLst/>
            <a:ahLst/>
            <a:cxnLst/>
            <a:rect l="l" t="t" r="r" b="b"/>
            <a:pathLst>
              <a:path h="748030">
                <a:moveTo>
                  <a:pt x="0" y="0"/>
                </a:moveTo>
                <a:lnTo>
                  <a:pt x="0" y="74769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object 57">
            <a:extLst>
              <a:ext uri="{FF2B5EF4-FFF2-40B4-BE49-F238E27FC236}">
                <a16:creationId xmlns:a16="http://schemas.microsoft.com/office/drawing/2014/main" id="{795EF67B-BE7B-4AC7-9B79-C564272B8104}"/>
              </a:ext>
            </a:extLst>
          </p:cNvPr>
          <p:cNvSpPr/>
          <p:nvPr/>
        </p:nvSpPr>
        <p:spPr>
          <a:xfrm>
            <a:off x="7027115" y="2628648"/>
            <a:ext cx="0" cy="850031"/>
          </a:xfrm>
          <a:custGeom>
            <a:avLst/>
            <a:gdLst/>
            <a:ahLst/>
            <a:cxnLst/>
            <a:rect l="l" t="t" r="r" b="b"/>
            <a:pathLst>
              <a:path h="728980">
                <a:moveTo>
                  <a:pt x="0" y="0"/>
                </a:moveTo>
                <a:lnTo>
                  <a:pt x="0" y="72848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object 58">
            <a:extLst>
              <a:ext uri="{FF2B5EF4-FFF2-40B4-BE49-F238E27FC236}">
                <a16:creationId xmlns:a16="http://schemas.microsoft.com/office/drawing/2014/main" id="{64740232-C186-4CBF-820F-9668A164C64D}"/>
              </a:ext>
            </a:extLst>
          </p:cNvPr>
          <p:cNvSpPr/>
          <p:nvPr/>
        </p:nvSpPr>
        <p:spPr>
          <a:xfrm>
            <a:off x="7165099" y="2688181"/>
            <a:ext cx="0" cy="790055"/>
          </a:xfrm>
          <a:custGeom>
            <a:avLst/>
            <a:gdLst/>
            <a:ahLst/>
            <a:cxnLst/>
            <a:rect l="l" t="t" r="r" b="b"/>
            <a:pathLst>
              <a:path h="677544">
                <a:moveTo>
                  <a:pt x="0" y="0"/>
                </a:moveTo>
                <a:lnTo>
                  <a:pt x="0" y="677430"/>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object 59">
            <a:extLst>
              <a:ext uri="{FF2B5EF4-FFF2-40B4-BE49-F238E27FC236}">
                <a16:creationId xmlns:a16="http://schemas.microsoft.com/office/drawing/2014/main" id="{9C2DD388-D745-4C42-B539-AB12B2019775}"/>
              </a:ext>
            </a:extLst>
          </p:cNvPr>
          <p:cNvSpPr/>
          <p:nvPr/>
        </p:nvSpPr>
        <p:spPr>
          <a:xfrm>
            <a:off x="7303096" y="2715770"/>
            <a:ext cx="0" cy="762659"/>
          </a:xfrm>
          <a:custGeom>
            <a:avLst/>
            <a:gdLst/>
            <a:ahLst/>
            <a:cxnLst/>
            <a:rect l="l" t="t" r="r" b="b"/>
            <a:pathLst>
              <a:path h="654050">
                <a:moveTo>
                  <a:pt x="0" y="0"/>
                </a:moveTo>
                <a:lnTo>
                  <a:pt x="0" y="653770"/>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object 60">
            <a:extLst>
              <a:ext uri="{FF2B5EF4-FFF2-40B4-BE49-F238E27FC236}">
                <a16:creationId xmlns:a16="http://schemas.microsoft.com/office/drawing/2014/main" id="{3AAB8B30-B32A-41CA-B201-0B9E516217EF}"/>
              </a:ext>
            </a:extLst>
          </p:cNvPr>
          <p:cNvSpPr/>
          <p:nvPr/>
        </p:nvSpPr>
        <p:spPr>
          <a:xfrm>
            <a:off x="7441080" y="2740057"/>
            <a:ext cx="0" cy="738224"/>
          </a:xfrm>
          <a:custGeom>
            <a:avLst/>
            <a:gdLst/>
            <a:ahLst/>
            <a:cxnLst/>
            <a:rect l="l" t="t" r="r" b="b"/>
            <a:pathLst>
              <a:path h="633094">
                <a:moveTo>
                  <a:pt x="0" y="0"/>
                </a:moveTo>
                <a:lnTo>
                  <a:pt x="0" y="63294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object 61">
            <a:extLst>
              <a:ext uri="{FF2B5EF4-FFF2-40B4-BE49-F238E27FC236}">
                <a16:creationId xmlns:a16="http://schemas.microsoft.com/office/drawing/2014/main" id="{2ED5F345-8CD5-4EB0-9A37-521D452F9443}"/>
              </a:ext>
            </a:extLst>
          </p:cNvPr>
          <p:cNvSpPr/>
          <p:nvPr/>
        </p:nvSpPr>
        <p:spPr>
          <a:xfrm>
            <a:off x="7579076" y="2859519"/>
            <a:ext cx="0" cy="619012"/>
          </a:xfrm>
          <a:custGeom>
            <a:avLst/>
            <a:gdLst/>
            <a:ahLst/>
            <a:cxnLst/>
            <a:rect l="l" t="t" r="r" b="b"/>
            <a:pathLst>
              <a:path h="530860">
                <a:moveTo>
                  <a:pt x="0" y="0"/>
                </a:moveTo>
                <a:lnTo>
                  <a:pt x="0" y="53049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object 62">
            <a:extLst>
              <a:ext uri="{FF2B5EF4-FFF2-40B4-BE49-F238E27FC236}">
                <a16:creationId xmlns:a16="http://schemas.microsoft.com/office/drawing/2014/main" id="{D68F17B7-A6AD-4919-A02A-D2720B74024B}"/>
              </a:ext>
            </a:extLst>
          </p:cNvPr>
          <p:cNvSpPr/>
          <p:nvPr/>
        </p:nvSpPr>
        <p:spPr>
          <a:xfrm>
            <a:off x="7717074" y="2859519"/>
            <a:ext cx="0" cy="619012"/>
          </a:xfrm>
          <a:custGeom>
            <a:avLst/>
            <a:gdLst/>
            <a:ahLst/>
            <a:cxnLst/>
            <a:rect l="l" t="t" r="r" b="b"/>
            <a:pathLst>
              <a:path h="530860">
                <a:moveTo>
                  <a:pt x="0" y="0"/>
                </a:moveTo>
                <a:lnTo>
                  <a:pt x="0" y="53049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object 63">
            <a:extLst>
              <a:ext uri="{FF2B5EF4-FFF2-40B4-BE49-F238E27FC236}">
                <a16:creationId xmlns:a16="http://schemas.microsoft.com/office/drawing/2014/main" id="{33EB0A77-FBF3-4749-8559-6240CB769D91}"/>
              </a:ext>
            </a:extLst>
          </p:cNvPr>
          <p:cNvSpPr txBox="1"/>
          <p:nvPr/>
        </p:nvSpPr>
        <p:spPr>
          <a:xfrm>
            <a:off x="5775756" y="1949569"/>
            <a:ext cx="232766" cy="13593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a:ea typeface="+mn-ea"/>
                <a:cs typeface="Trebuchet MS"/>
              </a:rPr>
              <a:t>2500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55" name="object 64">
            <a:extLst>
              <a:ext uri="{FF2B5EF4-FFF2-40B4-BE49-F238E27FC236}">
                <a16:creationId xmlns:a16="http://schemas.microsoft.com/office/drawing/2014/main" id="{F1F2BA5B-9A96-4264-A4F1-CE993E15CA61}"/>
              </a:ext>
            </a:extLst>
          </p:cNvPr>
          <p:cNvSpPr txBox="1"/>
          <p:nvPr/>
        </p:nvSpPr>
        <p:spPr>
          <a:xfrm>
            <a:off x="5775754" y="2527421"/>
            <a:ext cx="232767" cy="13593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a:ea typeface="+mn-ea"/>
                <a:cs typeface="Trebuchet MS"/>
              </a:rPr>
              <a:t>1500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56" name="object 65">
            <a:extLst>
              <a:ext uri="{FF2B5EF4-FFF2-40B4-BE49-F238E27FC236}">
                <a16:creationId xmlns:a16="http://schemas.microsoft.com/office/drawing/2014/main" id="{2355C054-6BAD-4007-B70B-A534E8F71877}"/>
              </a:ext>
            </a:extLst>
          </p:cNvPr>
          <p:cNvSpPr txBox="1"/>
          <p:nvPr/>
        </p:nvSpPr>
        <p:spPr>
          <a:xfrm>
            <a:off x="5775757" y="2816327"/>
            <a:ext cx="232767" cy="13593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a:ea typeface="+mn-ea"/>
                <a:cs typeface="Trebuchet MS"/>
              </a:rPr>
              <a:t>1000</a:t>
            </a:r>
            <a:endParaRPr kumimoji="0" sz="80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157" name="object 66">
            <a:extLst>
              <a:ext uri="{FF2B5EF4-FFF2-40B4-BE49-F238E27FC236}">
                <a16:creationId xmlns:a16="http://schemas.microsoft.com/office/drawing/2014/main" id="{036856D4-CE65-461F-B370-1E551D7213F9}"/>
              </a:ext>
            </a:extLst>
          </p:cNvPr>
          <p:cNvSpPr txBox="1"/>
          <p:nvPr/>
        </p:nvSpPr>
        <p:spPr>
          <a:xfrm>
            <a:off x="5928288" y="3394141"/>
            <a:ext cx="81214" cy="140563"/>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0</a:t>
            </a:r>
            <a:endParaRPr kumimoji="0" sz="80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158" name="object 67">
            <a:extLst>
              <a:ext uri="{FF2B5EF4-FFF2-40B4-BE49-F238E27FC236}">
                <a16:creationId xmlns:a16="http://schemas.microsoft.com/office/drawing/2014/main" id="{74DA1E2C-4DD0-4B6F-A579-7ABF20620C50}"/>
              </a:ext>
            </a:extLst>
          </p:cNvPr>
          <p:cNvSpPr txBox="1"/>
          <p:nvPr/>
        </p:nvSpPr>
        <p:spPr>
          <a:xfrm>
            <a:off x="5775769" y="2238409"/>
            <a:ext cx="232767" cy="13593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a:ln>
                  <a:noFill/>
                </a:ln>
                <a:solidFill>
                  <a:srgbClr val="231F20"/>
                </a:solidFill>
                <a:effectLst/>
                <a:uLnTx/>
                <a:uFillTx/>
                <a:latin typeface="Arial Nova" panose="020B0504020202020204"/>
                <a:ea typeface="+mn-ea"/>
                <a:cs typeface="Trebuchet MS"/>
              </a:rPr>
              <a:t>2000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59" name="object 68">
            <a:extLst>
              <a:ext uri="{FF2B5EF4-FFF2-40B4-BE49-F238E27FC236}">
                <a16:creationId xmlns:a16="http://schemas.microsoft.com/office/drawing/2014/main" id="{7923FDF0-93D5-406B-AF43-607C3B32D926}"/>
              </a:ext>
            </a:extLst>
          </p:cNvPr>
          <p:cNvSpPr txBox="1"/>
          <p:nvPr/>
        </p:nvSpPr>
        <p:spPr>
          <a:xfrm>
            <a:off x="5826629" y="3105130"/>
            <a:ext cx="182008" cy="135935"/>
          </a:xfrm>
          <a:prstGeom prst="rect">
            <a:avLst/>
          </a:prstGeom>
        </p:spPr>
        <p:txBody>
          <a:bodyPr vert="horz"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20" normalizeH="0" baseline="0" noProof="0" dirty="0">
                <a:ln>
                  <a:noFill/>
                </a:ln>
                <a:solidFill>
                  <a:srgbClr val="231F20"/>
                </a:solidFill>
                <a:effectLst/>
                <a:uLnTx/>
                <a:uFillTx/>
                <a:latin typeface="Arial Nova" panose="020B0504020202020204"/>
                <a:ea typeface="+mn-ea"/>
                <a:cs typeface="Trebuchet MS"/>
              </a:rPr>
              <a:t>500</a:t>
            </a:r>
            <a:endParaRPr kumimoji="0" sz="80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160" name="object 69">
            <a:extLst>
              <a:ext uri="{FF2B5EF4-FFF2-40B4-BE49-F238E27FC236}">
                <a16:creationId xmlns:a16="http://schemas.microsoft.com/office/drawing/2014/main" id="{DCC676F8-A11D-4F4E-AEF5-53386C537271}"/>
              </a:ext>
            </a:extLst>
          </p:cNvPr>
          <p:cNvSpPr txBox="1"/>
          <p:nvPr/>
        </p:nvSpPr>
        <p:spPr>
          <a:xfrm>
            <a:off x="8265414" y="1958097"/>
            <a:ext cx="253703" cy="157325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0.70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0.60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0.50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0.40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0.30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830" b="0" i="0" u="none" strike="noStrike" kern="1200" cap="none" spc="-40" normalizeH="0" baseline="0" noProof="0">
                <a:ln>
                  <a:noFill/>
                </a:ln>
                <a:solidFill>
                  <a:srgbClr val="231F20"/>
                </a:solidFill>
                <a:effectLst/>
                <a:uLnTx/>
                <a:uFillTx/>
                <a:latin typeface="Arial Nova" panose="020B0504020202020204"/>
                <a:ea typeface="+mn-ea"/>
                <a:cs typeface="Trebuchet MS"/>
              </a:rPr>
              <a:t>0.20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0.10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30" b="0" i="0" u="none" strike="noStrike" kern="1200" cap="none" spc="-40" normalizeH="0" baseline="0" noProof="0" dirty="0">
                <a:ln>
                  <a:noFill/>
                </a:ln>
                <a:solidFill>
                  <a:srgbClr val="231F20"/>
                </a:solidFill>
                <a:effectLst/>
                <a:uLnTx/>
                <a:uFillTx/>
                <a:latin typeface="Arial Nova" panose="020B0504020202020204"/>
                <a:ea typeface="+mn-ea"/>
                <a:cs typeface="Trebuchet MS"/>
              </a:rPr>
              <a:t>0.00</a:t>
            </a:r>
            <a:endParaRPr kumimoji="0" sz="83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61" name="object 70">
            <a:extLst>
              <a:ext uri="{FF2B5EF4-FFF2-40B4-BE49-F238E27FC236}">
                <a16:creationId xmlns:a16="http://schemas.microsoft.com/office/drawing/2014/main" id="{47E86E0C-0DFE-4BEA-9782-048BC23664CC}"/>
              </a:ext>
            </a:extLst>
          </p:cNvPr>
          <p:cNvSpPr txBox="1"/>
          <p:nvPr/>
        </p:nvSpPr>
        <p:spPr>
          <a:xfrm>
            <a:off x="6161143" y="3480518"/>
            <a:ext cx="2090316" cy="264032"/>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2011</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2012</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2013</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2014</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9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2015</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2020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62" name="object 71">
            <a:extLst>
              <a:ext uri="{FF2B5EF4-FFF2-40B4-BE49-F238E27FC236}">
                <a16:creationId xmlns:a16="http://schemas.microsoft.com/office/drawing/2014/main" id="{EBCC1970-1353-4019-BB51-EF991305CE4E}"/>
              </a:ext>
            </a:extLst>
          </p:cNvPr>
          <p:cNvSpPr txBox="1"/>
          <p:nvPr/>
        </p:nvSpPr>
        <p:spPr>
          <a:xfrm>
            <a:off x="5514078" y="2076626"/>
            <a:ext cx="246221" cy="1326137"/>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expenditures</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person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living </a:t>
            </a:r>
            <a:r>
              <a:rPr kumimoji="0" sz="800" b="0" i="0" u="none" strike="noStrike" kern="1200" cap="none" spc="-35" normalizeH="0" baseline="0" noProof="0" dirty="0">
                <a:ln>
                  <a:noFill/>
                </a:ln>
                <a:solidFill>
                  <a:srgbClr val="231F20"/>
                </a:solidFill>
                <a:effectLst/>
                <a:uLnTx/>
                <a:uFillTx/>
                <a:latin typeface="Arial Nova" panose="020B0504020202020204"/>
                <a:ea typeface="+mn-ea"/>
                <a:cs typeface="Trebuchet MS"/>
              </a:rPr>
              <a:t>with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10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63" name="object 72">
            <a:extLst>
              <a:ext uri="{FF2B5EF4-FFF2-40B4-BE49-F238E27FC236}">
                <a16:creationId xmlns:a16="http://schemas.microsoft.com/office/drawing/2014/main" id="{F2861D20-B2C7-44F2-A665-142565EFA333}"/>
              </a:ext>
            </a:extLst>
          </p:cNvPr>
          <p:cNvSpPr txBox="1"/>
          <p:nvPr/>
        </p:nvSpPr>
        <p:spPr>
          <a:xfrm>
            <a:off x="8494875" y="2072791"/>
            <a:ext cx="246221" cy="1333542"/>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Incidence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and</a:t>
            </a:r>
            <a:r>
              <a:rPr kumimoji="0" sz="800" b="0" i="0" u="none" strike="noStrike" kern="1200" cap="none" spc="-14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mortality </a:t>
            </a:r>
            <a:r>
              <a:rPr kumimoji="0" sz="800" b="0" i="0" u="none" strike="noStrike" kern="1200" cap="none" spc="-25" normalizeH="0" baseline="0" noProof="0" dirty="0">
                <a:ln>
                  <a:noFill/>
                </a:ln>
                <a:solidFill>
                  <a:srgbClr val="231F20"/>
                </a:solidFill>
                <a:effectLst/>
                <a:uLnTx/>
                <a:uFillTx/>
                <a:latin typeface="Arial Nova" panose="020B0504020202020204"/>
                <a:ea typeface="+mn-ea"/>
                <a:cs typeface="Trebuchet MS"/>
              </a:rPr>
              <a:t>rates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1000</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population</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164" name="object 73">
            <a:extLst>
              <a:ext uri="{FF2B5EF4-FFF2-40B4-BE49-F238E27FC236}">
                <a16:creationId xmlns:a16="http://schemas.microsoft.com/office/drawing/2014/main" id="{36497011-D8FE-4470-9EDE-88A8515F6ACD}"/>
              </a:ext>
            </a:extLst>
          </p:cNvPr>
          <p:cNvSpPr/>
          <p:nvPr/>
        </p:nvSpPr>
        <p:spPr>
          <a:xfrm>
            <a:off x="6199642" y="2226307"/>
            <a:ext cx="1518320" cy="428718"/>
          </a:xfrm>
          <a:custGeom>
            <a:avLst/>
            <a:gdLst/>
            <a:ahLst/>
            <a:cxnLst/>
            <a:rect l="l" t="t" r="r" b="b"/>
            <a:pathLst>
              <a:path w="1430020" h="367664">
                <a:moveTo>
                  <a:pt x="0" y="0"/>
                </a:moveTo>
                <a:lnTo>
                  <a:pt x="129959" y="73101"/>
                </a:lnTo>
                <a:lnTo>
                  <a:pt x="259930" y="115239"/>
                </a:lnTo>
                <a:lnTo>
                  <a:pt x="389890" y="140728"/>
                </a:lnTo>
                <a:lnTo>
                  <a:pt x="519938" y="167424"/>
                </a:lnTo>
                <a:lnTo>
                  <a:pt x="649820" y="178498"/>
                </a:lnTo>
                <a:lnTo>
                  <a:pt x="780580" y="199174"/>
                </a:lnTo>
                <a:lnTo>
                  <a:pt x="910907" y="218808"/>
                </a:lnTo>
                <a:lnTo>
                  <a:pt x="1039710" y="256032"/>
                </a:lnTo>
                <a:lnTo>
                  <a:pt x="1170152" y="283819"/>
                </a:lnTo>
                <a:lnTo>
                  <a:pt x="1299641" y="322719"/>
                </a:lnTo>
                <a:lnTo>
                  <a:pt x="1429600" y="367118"/>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object 74">
            <a:extLst>
              <a:ext uri="{FF2B5EF4-FFF2-40B4-BE49-F238E27FC236}">
                <a16:creationId xmlns:a16="http://schemas.microsoft.com/office/drawing/2014/main" id="{4153B5F1-4E12-4568-916A-75BA00C8A817}"/>
              </a:ext>
            </a:extLst>
          </p:cNvPr>
          <p:cNvSpPr/>
          <p:nvPr/>
        </p:nvSpPr>
        <p:spPr>
          <a:xfrm>
            <a:off x="6199642" y="2464695"/>
            <a:ext cx="1518320" cy="492396"/>
          </a:xfrm>
          <a:custGeom>
            <a:avLst/>
            <a:gdLst/>
            <a:ahLst/>
            <a:cxnLst/>
            <a:rect l="l" t="t" r="r" b="b"/>
            <a:pathLst>
              <a:path w="1430020" h="422275">
                <a:moveTo>
                  <a:pt x="0" y="0"/>
                </a:moveTo>
                <a:lnTo>
                  <a:pt x="130340" y="79425"/>
                </a:lnTo>
                <a:lnTo>
                  <a:pt x="259930" y="146723"/>
                </a:lnTo>
                <a:lnTo>
                  <a:pt x="389890" y="209372"/>
                </a:lnTo>
                <a:lnTo>
                  <a:pt x="519861" y="236448"/>
                </a:lnTo>
                <a:lnTo>
                  <a:pt x="649820" y="229565"/>
                </a:lnTo>
                <a:lnTo>
                  <a:pt x="779780" y="257822"/>
                </a:lnTo>
                <a:lnTo>
                  <a:pt x="909751" y="285280"/>
                </a:lnTo>
                <a:lnTo>
                  <a:pt x="1039710" y="312559"/>
                </a:lnTo>
                <a:lnTo>
                  <a:pt x="1169682" y="339572"/>
                </a:lnTo>
                <a:lnTo>
                  <a:pt x="1299641" y="373748"/>
                </a:lnTo>
                <a:lnTo>
                  <a:pt x="1429600" y="421665"/>
                </a:lnTo>
              </a:path>
            </a:pathLst>
          </a:custGeom>
          <a:ln w="12699">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object 75">
            <a:extLst>
              <a:ext uri="{FF2B5EF4-FFF2-40B4-BE49-F238E27FC236}">
                <a16:creationId xmlns:a16="http://schemas.microsoft.com/office/drawing/2014/main" id="{1A1AD717-6BF6-4CBA-B765-06D57952C42B}"/>
              </a:ext>
            </a:extLst>
          </p:cNvPr>
          <p:cNvSpPr/>
          <p:nvPr/>
        </p:nvSpPr>
        <p:spPr>
          <a:xfrm>
            <a:off x="6084492" y="2021439"/>
            <a:ext cx="2123761" cy="1457196"/>
          </a:xfrm>
          <a:custGeom>
            <a:avLst/>
            <a:gdLst/>
            <a:ahLst/>
            <a:cxnLst/>
            <a:rect l="l" t="t" r="r" b="b"/>
            <a:pathLst>
              <a:path w="2000250" h="1249680">
                <a:moveTo>
                  <a:pt x="0" y="0"/>
                </a:moveTo>
                <a:lnTo>
                  <a:pt x="0" y="1249680"/>
                </a:lnTo>
                <a:lnTo>
                  <a:pt x="1999881" y="1249680"/>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object 76">
            <a:extLst>
              <a:ext uri="{FF2B5EF4-FFF2-40B4-BE49-F238E27FC236}">
                <a16:creationId xmlns:a16="http://schemas.microsoft.com/office/drawing/2014/main" id="{DCFA2117-4986-4931-B4BA-B7C012B94FFE}"/>
              </a:ext>
            </a:extLst>
          </p:cNvPr>
          <p:cNvSpPr/>
          <p:nvPr/>
        </p:nvSpPr>
        <p:spPr>
          <a:xfrm>
            <a:off x="7696789" y="2936135"/>
            <a:ext cx="41127" cy="45167"/>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object 77">
            <a:extLst>
              <a:ext uri="{FF2B5EF4-FFF2-40B4-BE49-F238E27FC236}">
                <a16:creationId xmlns:a16="http://schemas.microsoft.com/office/drawing/2014/main" id="{2EDEA1B4-942B-4708-BE45-B4CD914E383B}"/>
              </a:ext>
            </a:extLst>
          </p:cNvPr>
          <p:cNvSpPr/>
          <p:nvPr/>
        </p:nvSpPr>
        <p:spPr>
          <a:xfrm>
            <a:off x="7558794" y="2878954"/>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object 78">
            <a:extLst>
              <a:ext uri="{FF2B5EF4-FFF2-40B4-BE49-F238E27FC236}">
                <a16:creationId xmlns:a16="http://schemas.microsoft.com/office/drawing/2014/main" id="{040ED8F8-E40C-4BA0-9A44-BF0F99130189}"/>
              </a:ext>
            </a:extLst>
          </p:cNvPr>
          <p:cNvSpPr/>
          <p:nvPr/>
        </p:nvSpPr>
        <p:spPr>
          <a:xfrm>
            <a:off x="7420805" y="2842914"/>
            <a:ext cx="41127" cy="45167"/>
          </a:xfrm>
          <a:custGeom>
            <a:avLst/>
            <a:gdLst/>
            <a:ahLst/>
            <a:cxnLst/>
            <a:rect l="l" t="t" r="r" b="b"/>
            <a:pathLst>
              <a:path w="38735"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object 79">
            <a:extLst>
              <a:ext uri="{FF2B5EF4-FFF2-40B4-BE49-F238E27FC236}">
                <a16:creationId xmlns:a16="http://schemas.microsoft.com/office/drawing/2014/main" id="{19056FA7-C09E-4DB9-B57E-FB2E3C62B08C}"/>
              </a:ext>
            </a:extLst>
          </p:cNvPr>
          <p:cNvSpPr/>
          <p:nvPr/>
        </p:nvSpPr>
        <p:spPr>
          <a:xfrm>
            <a:off x="7282808" y="2806412"/>
            <a:ext cx="41127" cy="45167"/>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object 80">
            <a:extLst>
              <a:ext uri="{FF2B5EF4-FFF2-40B4-BE49-F238E27FC236}">
                <a16:creationId xmlns:a16="http://schemas.microsoft.com/office/drawing/2014/main" id="{6BE952B8-8B0B-4CA4-BC73-38A6FC6CEA38}"/>
              </a:ext>
            </a:extLst>
          </p:cNvPr>
          <p:cNvSpPr/>
          <p:nvPr/>
        </p:nvSpPr>
        <p:spPr>
          <a:xfrm>
            <a:off x="7144819" y="2774480"/>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object 81">
            <a:extLst>
              <a:ext uri="{FF2B5EF4-FFF2-40B4-BE49-F238E27FC236}">
                <a16:creationId xmlns:a16="http://schemas.microsoft.com/office/drawing/2014/main" id="{0D926979-5B20-4205-A014-3F96488220E8}"/>
              </a:ext>
            </a:extLst>
          </p:cNvPr>
          <p:cNvSpPr/>
          <p:nvPr/>
        </p:nvSpPr>
        <p:spPr>
          <a:xfrm>
            <a:off x="7006830" y="2743778"/>
            <a:ext cx="41127" cy="45167"/>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object 82">
            <a:extLst>
              <a:ext uri="{FF2B5EF4-FFF2-40B4-BE49-F238E27FC236}">
                <a16:creationId xmlns:a16="http://schemas.microsoft.com/office/drawing/2014/main" id="{4F636FEC-3EE5-48D3-8F91-EA09E7382424}"/>
              </a:ext>
            </a:extLst>
          </p:cNvPr>
          <p:cNvSpPr/>
          <p:nvPr/>
        </p:nvSpPr>
        <p:spPr>
          <a:xfrm>
            <a:off x="6868835" y="2710544"/>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object 83">
            <a:extLst>
              <a:ext uri="{FF2B5EF4-FFF2-40B4-BE49-F238E27FC236}">
                <a16:creationId xmlns:a16="http://schemas.microsoft.com/office/drawing/2014/main" id="{D49222E0-4C1D-46B8-9E24-DD0CC514E7CD}"/>
              </a:ext>
            </a:extLst>
          </p:cNvPr>
          <p:cNvSpPr/>
          <p:nvPr/>
        </p:nvSpPr>
        <p:spPr>
          <a:xfrm>
            <a:off x="6730846" y="2716764"/>
            <a:ext cx="41127" cy="45167"/>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object 84">
            <a:extLst>
              <a:ext uri="{FF2B5EF4-FFF2-40B4-BE49-F238E27FC236}">
                <a16:creationId xmlns:a16="http://schemas.microsoft.com/office/drawing/2014/main" id="{A3A46BA0-5D35-45BA-BA60-F6E96BDD9BA9}"/>
              </a:ext>
            </a:extLst>
          </p:cNvPr>
          <p:cNvSpPr/>
          <p:nvPr/>
        </p:nvSpPr>
        <p:spPr>
          <a:xfrm>
            <a:off x="6592850" y="2686451"/>
            <a:ext cx="41127" cy="45167"/>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object 85">
            <a:extLst>
              <a:ext uri="{FF2B5EF4-FFF2-40B4-BE49-F238E27FC236}">
                <a16:creationId xmlns:a16="http://schemas.microsoft.com/office/drawing/2014/main" id="{08AB5F51-BF76-4FC9-A1FC-456D2E71E10A}"/>
              </a:ext>
            </a:extLst>
          </p:cNvPr>
          <p:cNvSpPr/>
          <p:nvPr/>
        </p:nvSpPr>
        <p:spPr>
          <a:xfrm>
            <a:off x="6454861" y="2614821"/>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object 86">
            <a:extLst>
              <a:ext uri="{FF2B5EF4-FFF2-40B4-BE49-F238E27FC236}">
                <a16:creationId xmlns:a16="http://schemas.microsoft.com/office/drawing/2014/main" id="{9C71A49D-846D-48BE-8BF0-EC433DC4E2A8}"/>
              </a:ext>
            </a:extLst>
          </p:cNvPr>
          <p:cNvSpPr/>
          <p:nvPr/>
        </p:nvSpPr>
        <p:spPr>
          <a:xfrm>
            <a:off x="6316872" y="2534675"/>
            <a:ext cx="41127" cy="45167"/>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object 87">
            <a:extLst>
              <a:ext uri="{FF2B5EF4-FFF2-40B4-BE49-F238E27FC236}">
                <a16:creationId xmlns:a16="http://schemas.microsoft.com/office/drawing/2014/main" id="{E9452185-4F83-4755-BD54-EF7911D41AE0}"/>
              </a:ext>
            </a:extLst>
          </p:cNvPr>
          <p:cNvSpPr/>
          <p:nvPr/>
        </p:nvSpPr>
        <p:spPr>
          <a:xfrm>
            <a:off x="6178875" y="2438953"/>
            <a:ext cx="41127" cy="45167"/>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object 88">
            <a:extLst>
              <a:ext uri="{FF2B5EF4-FFF2-40B4-BE49-F238E27FC236}">
                <a16:creationId xmlns:a16="http://schemas.microsoft.com/office/drawing/2014/main" id="{88550D77-8707-4596-889C-009E6F1E237F}"/>
              </a:ext>
            </a:extLst>
          </p:cNvPr>
          <p:cNvSpPr/>
          <p:nvPr/>
        </p:nvSpPr>
        <p:spPr>
          <a:xfrm>
            <a:off x="7696789" y="2632102"/>
            <a:ext cx="41127" cy="45167"/>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object 89">
            <a:extLst>
              <a:ext uri="{FF2B5EF4-FFF2-40B4-BE49-F238E27FC236}">
                <a16:creationId xmlns:a16="http://schemas.microsoft.com/office/drawing/2014/main" id="{93D64193-6C84-4F95-BE79-BB44BC113630}"/>
              </a:ext>
            </a:extLst>
          </p:cNvPr>
          <p:cNvSpPr/>
          <p:nvPr/>
        </p:nvSpPr>
        <p:spPr>
          <a:xfrm>
            <a:off x="7558794" y="2578883"/>
            <a:ext cx="41127" cy="45167"/>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object 90">
            <a:extLst>
              <a:ext uri="{FF2B5EF4-FFF2-40B4-BE49-F238E27FC236}">
                <a16:creationId xmlns:a16="http://schemas.microsoft.com/office/drawing/2014/main" id="{5C84AE55-90BB-460F-B2D8-F4B94AB57AF4}"/>
              </a:ext>
            </a:extLst>
          </p:cNvPr>
          <p:cNvSpPr/>
          <p:nvPr/>
        </p:nvSpPr>
        <p:spPr>
          <a:xfrm>
            <a:off x="7420805" y="2535064"/>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object 91">
            <a:extLst>
              <a:ext uri="{FF2B5EF4-FFF2-40B4-BE49-F238E27FC236}">
                <a16:creationId xmlns:a16="http://schemas.microsoft.com/office/drawing/2014/main" id="{069A7077-7D0C-44E5-BDB9-DA9B860501BE}"/>
              </a:ext>
            </a:extLst>
          </p:cNvPr>
          <p:cNvSpPr/>
          <p:nvPr/>
        </p:nvSpPr>
        <p:spPr>
          <a:xfrm>
            <a:off x="7282808" y="2503148"/>
            <a:ext cx="41127" cy="45167"/>
          </a:xfrm>
          <a:custGeom>
            <a:avLst/>
            <a:gdLst/>
            <a:ahLst/>
            <a:cxnLst/>
            <a:rect l="l" t="t" r="r" b="b"/>
            <a:pathLst>
              <a:path w="38735" h="38735">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object 92">
            <a:extLst>
              <a:ext uri="{FF2B5EF4-FFF2-40B4-BE49-F238E27FC236}">
                <a16:creationId xmlns:a16="http://schemas.microsoft.com/office/drawing/2014/main" id="{6CEDB231-91E2-4ACD-B277-98767D9C4991}"/>
              </a:ext>
            </a:extLst>
          </p:cNvPr>
          <p:cNvSpPr/>
          <p:nvPr/>
        </p:nvSpPr>
        <p:spPr>
          <a:xfrm>
            <a:off x="7144819" y="2457029"/>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object 93">
            <a:extLst>
              <a:ext uri="{FF2B5EF4-FFF2-40B4-BE49-F238E27FC236}">
                <a16:creationId xmlns:a16="http://schemas.microsoft.com/office/drawing/2014/main" id="{67195186-C60F-4988-9B16-3574BAAE1F3D}"/>
              </a:ext>
            </a:extLst>
          </p:cNvPr>
          <p:cNvSpPr/>
          <p:nvPr/>
        </p:nvSpPr>
        <p:spPr>
          <a:xfrm>
            <a:off x="7006830" y="2438953"/>
            <a:ext cx="41127" cy="45167"/>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object 94">
            <a:extLst>
              <a:ext uri="{FF2B5EF4-FFF2-40B4-BE49-F238E27FC236}">
                <a16:creationId xmlns:a16="http://schemas.microsoft.com/office/drawing/2014/main" id="{1B9FDEA0-68EE-4058-BD63-7B4B9CDE0C60}"/>
              </a:ext>
            </a:extLst>
          </p:cNvPr>
          <p:cNvSpPr/>
          <p:nvPr/>
        </p:nvSpPr>
        <p:spPr>
          <a:xfrm>
            <a:off x="6868835" y="2412443"/>
            <a:ext cx="41127" cy="45167"/>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object 95">
            <a:extLst>
              <a:ext uri="{FF2B5EF4-FFF2-40B4-BE49-F238E27FC236}">
                <a16:creationId xmlns:a16="http://schemas.microsoft.com/office/drawing/2014/main" id="{5958369F-9B5A-48F2-B459-6E47DA3C4D80}"/>
              </a:ext>
            </a:extLst>
          </p:cNvPr>
          <p:cNvSpPr/>
          <p:nvPr/>
        </p:nvSpPr>
        <p:spPr>
          <a:xfrm>
            <a:off x="6730846" y="2396810"/>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object 96">
            <a:extLst>
              <a:ext uri="{FF2B5EF4-FFF2-40B4-BE49-F238E27FC236}">
                <a16:creationId xmlns:a16="http://schemas.microsoft.com/office/drawing/2014/main" id="{624014F8-71B0-4819-B6E3-0C6E6DD29096}"/>
              </a:ext>
            </a:extLst>
          </p:cNvPr>
          <p:cNvSpPr/>
          <p:nvPr/>
        </p:nvSpPr>
        <p:spPr>
          <a:xfrm>
            <a:off x="6592850" y="2367076"/>
            <a:ext cx="41127" cy="45167"/>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object 97">
            <a:extLst>
              <a:ext uri="{FF2B5EF4-FFF2-40B4-BE49-F238E27FC236}">
                <a16:creationId xmlns:a16="http://schemas.microsoft.com/office/drawing/2014/main" id="{C9B09C25-ED14-4ADA-8A50-574893BEA7FF}"/>
              </a:ext>
            </a:extLst>
          </p:cNvPr>
          <p:cNvSpPr/>
          <p:nvPr/>
        </p:nvSpPr>
        <p:spPr>
          <a:xfrm>
            <a:off x="6454861" y="2339019"/>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object 98">
            <a:extLst>
              <a:ext uri="{FF2B5EF4-FFF2-40B4-BE49-F238E27FC236}">
                <a16:creationId xmlns:a16="http://schemas.microsoft.com/office/drawing/2014/main" id="{53641A91-CE65-47A3-8EB5-8B40C58A1222}"/>
              </a:ext>
            </a:extLst>
          </p:cNvPr>
          <p:cNvSpPr/>
          <p:nvPr/>
        </p:nvSpPr>
        <p:spPr>
          <a:xfrm>
            <a:off x="6316872" y="2289504"/>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object 99">
            <a:extLst>
              <a:ext uri="{FF2B5EF4-FFF2-40B4-BE49-F238E27FC236}">
                <a16:creationId xmlns:a16="http://schemas.microsoft.com/office/drawing/2014/main" id="{E6CBFCA5-C996-4C4E-85E7-7FCA87A27758}"/>
              </a:ext>
            </a:extLst>
          </p:cNvPr>
          <p:cNvSpPr/>
          <p:nvPr/>
        </p:nvSpPr>
        <p:spPr>
          <a:xfrm>
            <a:off x="6178875" y="2204035"/>
            <a:ext cx="41127" cy="45167"/>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object 100">
            <a:extLst>
              <a:ext uri="{FF2B5EF4-FFF2-40B4-BE49-F238E27FC236}">
                <a16:creationId xmlns:a16="http://schemas.microsoft.com/office/drawing/2014/main" id="{100A0586-E9EF-4627-AF96-826DF04F0AB9}"/>
              </a:ext>
            </a:extLst>
          </p:cNvPr>
          <p:cNvSpPr/>
          <p:nvPr/>
        </p:nvSpPr>
        <p:spPr>
          <a:xfrm>
            <a:off x="8110763" y="2308418"/>
            <a:ext cx="41127" cy="45167"/>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object 101">
            <a:extLst>
              <a:ext uri="{FF2B5EF4-FFF2-40B4-BE49-F238E27FC236}">
                <a16:creationId xmlns:a16="http://schemas.microsoft.com/office/drawing/2014/main" id="{F2778020-AE52-48A4-AFC9-F8C2F0392557}"/>
              </a:ext>
            </a:extLst>
          </p:cNvPr>
          <p:cNvSpPr/>
          <p:nvPr/>
        </p:nvSpPr>
        <p:spPr>
          <a:xfrm>
            <a:off x="8110763" y="3192008"/>
            <a:ext cx="41127" cy="45167"/>
          </a:xfrm>
          <a:custGeom>
            <a:avLst/>
            <a:gdLst/>
            <a:ahLst/>
            <a:cxnLst/>
            <a:rect l="l" t="t" r="r" b="b"/>
            <a:pathLst>
              <a:path w="38734"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object 102">
            <a:extLst>
              <a:ext uri="{FF2B5EF4-FFF2-40B4-BE49-F238E27FC236}">
                <a16:creationId xmlns:a16="http://schemas.microsoft.com/office/drawing/2014/main" id="{D03B8CB6-AD92-43E7-ACA2-54003ECAECB2}"/>
              </a:ext>
            </a:extLst>
          </p:cNvPr>
          <p:cNvSpPr/>
          <p:nvPr/>
        </p:nvSpPr>
        <p:spPr>
          <a:xfrm>
            <a:off x="8110763" y="3220525"/>
            <a:ext cx="41127" cy="45167"/>
          </a:xfrm>
          <a:custGeom>
            <a:avLst/>
            <a:gdLst/>
            <a:ahLst/>
            <a:cxnLst/>
            <a:rect l="l" t="t" r="r" b="b"/>
            <a:pathLst>
              <a:path w="38734"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09" name="object 118">
            <a:extLst>
              <a:ext uri="{FF2B5EF4-FFF2-40B4-BE49-F238E27FC236}">
                <a16:creationId xmlns:a16="http://schemas.microsoft.com/office/drawing/2014/main" id="{2BE1C218-D654-420F-856F-FFA7BB472A84}"/>
              </a:ext>
            </a:extLst>
          </p:cNvPr>
          <p:cNvGraphicFramePr>
            <a:graphicFrameLocks noGrp="1"/>
          </p:cNvGraphicFramePr>
          <p:nvPr>
            <p:extLst/>
          </p:nvPr>
        </p:nvGraphicFramePr>
        <p:xfrm>
          <a:off x="1756558" y="4521309"/>
          <a:ext cx="262974" cy="861542"/>
        </p:xfrm>
        <a:graphic>
          <a:graphicData uri="http://schemas.openxmlformats.org/drawingml/2006/table">
            <a:tbl>
              <a:tblPr firstRow="1" bandRow="1">
                <a:tableStyleId>{2D5ABB26-0587-4C30-8999-92F81FD0307C}</a:tableStyleId>
              </a:tblPr>
              <a:tblGrid>
                <a:gridCol w="262974">
                  <a:extLst>
                    <a:ext uri="{9D8B030D-6E8A-4147-A177-3AD203B41FA5}">
                      <a16:colId xmlns:a16="http://schemas.microsoft.com/office/drawing/2014/main" val="20000"/>
                    </a:ext>
                  </a:extLst>
                </a:gridCol>
              </a:tblGrid>
              <a:tr h="218063">
                <a:tc>
                  <a:txBody>
                    <a:bodyPr/>
                    <a:lstStyle/>
                    <a:p>
                      <a:pPr marL="31750">
                        <a:lnSpc>
                          <a:spcPct val="100000"/>
                        </a:lnSpc>
                        <a:spcBef>
                          <a:spcPts val="250"/>
                        </a:spcBef>
                      </a:pPr>
                      <a:r>
                        <a:rPr sz="840" spc="-20" dirty="0">
                          <a:solidFill>
                            <a:srgbClr val="231F20"/>
                          </a:solidFill>
                          <a:latin typeface="Arial Nova" panose="020B0504020202020204"/>
                          <a:cs typeface="Trebuchet MS"/>
                        </a:rPr>
                        <a:t>500</a:t>
                      </a:r>
                      <a:endParaRPr sz="840" dirty="0">
                        <a:latin typeface="Arial Nova" panose="020B0504020202020204"/>
                        <a:cs typeface="Trebuchet MS"/>
                      </a:endParaRPr>
                    </a:p>
                  </a:txBody>
                  <a:tcPr marL="0" marR="0" marT="31750" marB="0"/>
                </a:tc>
                <a:extLst>
                  <a:ext uri="{0D108BD9-81ED-4DB2-BD59-A6C34878D82A}">
                    <a16:rowId xmlns:a16="http://schemas.microsoft.com/office/drawing/2014/main" val="10000"/>
                  </a:ext>
                </a:extLst>
              </a:tr>
              <a:tr h="212708">
                <a:tc>
                  <a:txBody>
                    <a:bodyPr/>
                    <a:lstStyle/>
                    <a:p>
                      <a:pPr marL="31750">
                        <a:lnSpc>
                          <a:spcPct val="100000"/>
                        </a:lnSpc>
                        <a:spcBef>
                          <a:spcPts val="219"/>
                        </a:spcBef>
                      </a:pPr>
                      <a:r>
                        <a:rPr sz="840" spc="-20" dirty="0">
                          <a:solidFill>
                            <a:srgbClr val="231F20"/>
                          </a:solidFill>
                          <a:latin typeface="Arial Nova" panose="020B0504020202020204"/>
                          <a:cs typeface="Trebuchet MS"/>
                        </a:rPr>
                        <a:t>400</a:t>
                      </a:r>
                      <a:endParaRPr sz="840" dirty="0">
                        <a:latin typeface="Arial Nova" panose="020B0504020202020204"/>
                        <a:cs typeface="Trebuchet MS"/>
                      </a:endParaRPr>
                    </a:p>
                  </a:txBody>
                  <a:tcPr marL="0" marR="0" marT="27939" marB="0"/>
                </a:tc>
                <a:extLst>
                  <a:ext uri="{0D108BD9-81ED-4DB2-BD59-A6C34878D82A}">
                    <a16:rowId xmlns:a16="http://schemas.microsoft.com/office/drawing/2014/main" val="10001"/>
                  </a:ext>
                </a:extLst>
              </a:tr>
              <a:tr h="212708">
                <a:tc>
                  <a:txBody>
                    <a:bodyPr/>
                    <a:lstStyle/>
                    <a:p>
                      <a:pPr marL="31750">
                        <a:lnSpc>
                          <a:spcPct val="100000"/>
                        </a:lnSpc>
                        <a:spcBef>
                          <a:spcPts val="219"/>
                        </a:spcBef>
                      </a:pPr>
                      <a:r>
                        <a:rPr sz="840" spc="-20" dirty="0">
                          <a:solidFill>
                            <a:srgbClr val="231F20"/>
                          </a:solidFill>
                          <a:latin typeface="Arial Nova" panose="020B0504020202020204"/>
                          <a:cs typeface="Trebuchet MS"/>
                        </a:rPr>
                        <a:t>300</a:t>
                      </a:r>
                      <a:endParaRPr sz="840" dirty="0">
                        <a:latin typeface="Arial Nova" panose="020B0504020202020204"/>
                        <a:cs typeface="Trebuchet MS"/>
                      </a:endParaRPr>
                    </a:p>
                  </a:txBody>
                  <a:tcPr marL="0" marR="0" marT="27939" marB="0"/>
                </a:tc>
                <a:extLst>
                  <a:ext uri="{0D108BD9-81ED-4DB2-BD59-A6C34878D82A}">
                    <a16:rowId xmlns:a16="http://schemas.microsoft.com/office/drawing/2014/main" val="10002"/>
                  </a:ext>
                </a:extLst>
              </a:tr>
              <a:tr h="218063">
                <a:tc>
                  <a:txBody>
                    <a:bodyPr/>
                    <a:lstStyle/>
                    <a:p>
                      <a:pPr marL="31750">
                        <a:lnSpc>
                          <a:spcPct val="100000"/>
                        </a:lnSpc>
                        <a:spcBef>
                          <a:spcPts val="219"/>
                        </a:spcBef>
                      </a:pPr>
                      <a:r>
                        <a:rPr sz="840" spc="-20">
                          <a:solidFill>
                            <a:srgbClr val="231F20"/>
                          </a:solidFill>
                          <a:latin typeface="Arial Nova" panose="020B0504020202020204"/>
                          <a:cs typeface="Trebuchet MS"/>
                        </a:rPr>
                        <a:t>200</a:t>
                      </a:r>
                      <a:endParaRPr sz="840" dirty="0">
                        <a:latin typeface="Arial Nova" panose="020B0504020202020204"/>
                        <a:cs typeface="Trebuchet MS"/>
                      </a:endParaRPr>
                    </a:p>
                  </a:txBody>
                  <a:tcPr marL="0" marR="0" marT="27939" marB="0"/>
                </a:tc>
                <a:extLst>
                  <a:ext uri="{0D108BD9-81ED-4DB2-BD59-A6C34878D82A}">
                    <a16:rowId xmlns:a16="http://schemas.microsoft.com/office/drawing/2014/main" val="10003"/>
                  </a:ext>
                </a:extLst>
              </a:tr>
            </a:tbl>
          </a:graphicData>
        </a:graphic>
      </p:graphicFrame>
      <p:sp>
        <p:nvSpPr>
          <p:cNvPr id="194" name="object 103">
            <a:extLst>
              <a:ext uri="{FF2B5EF4-FFF2-40B4-BE49-F238E27FC236}">
                <a16:creationId xmlns:a16="http://schemas.microsoft.com/office/drawing/2014/main" id="{FE70E71F-327E-4DBF-AB42-17F4902F9DCE}"/>
              </a:ext>
            </a:extLst>
          </p:cNvPr>
          <p:cNvSpPr/>
          <p:nvPr/>
        </p:nvSpPr>
        <p:spPr>
          <a:xfrm>
            <a:off x="2108693" y="5204073"/>
            <a:ext cx="0" cy="432692"/>
          </a:xfrm>
          <a:custGeom>
            <a:avLst/>
            <a:gdLst/>
            <a:ahLst/>
            <a:cxnLst/>
            <a:rect l="l" t="t" r="r" b="b"/>
            <a:pathLst>
              <a:path h="370839">
                <a:moveTo>
                  <a:pt x="0" y="0"/>
                </a:moveTo>
                <a:lnTo>
                  <a:pt x="0" y="37072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object 104">
            <a:extLst>
              <a:ext uri="{FF2B5EF4-FFF2-40B4-BE49-F238E27FC236}">
                <a16:creationId xmlns:a16="http://schemas.microsoft.com/office/drawing/2014/main" id="{1105C41E-3613-4081-A464-4D0378CD13C5}"/>
              </a:ext>
            </a:extLst>
          </p:cNvPr>
          <p:cNvSpPr/>
          <p:nvPr/>
        </p:nvSpPr>
        <p:spPr>
          <a:xfrm>
            <a:off x="2250800" y="5168051"/>
            <a:ext cx="0" cy="468997"/>
          </a:xfrm>
          <a:custGeom>
            <a:avLst/>
            <a:gdLst/>
            <a:ahLst/>
            <a:cxnLst/>
            <a:rect l="l" t="t" r="r" b="b"/>
            <a:pathLst>
              <a:path h="401954">
                <a:moveTo>
                  <a:pt x="0" y="0"/>
                </a:moveTo>
                <a:lnTo>
                  <a:pt x="0" y="40159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object 105">
            <a:extLst>
              <a:ext uri="{FF2B5EF4-FFF2-40B4-BE49-F238E27FC236}">
                <a16:creationId xmlns:a16="http://schemas.microsoft.com/office/drawing/2014/main" id="{14E6AF2C-20C9-447E-BBFE-5524146B79A7}"/>
              </a:ext>
            </a:extLst>
          </p:cNvPr>
          <p:cNvSpPr/>
          <p:nvPr/>
        </p:nvSpPr>
        <p:spPr>
          <a:xfrm>
            <a:off x="2392892" y="4923208"/>
            <a:ext cx="0" cy="713497"/>
          </a:xfrm>
          <a:custGeom>
            <a:avLst/>
            <a:gdLst/>
            <a:ahLst/>
            <a:cxnLst/>
            <a:rect l="l" t="t" r="r" b="b"/>
            <a:pathLst>
              <a:path h="611504">
                <a:moveTo>
                  <a:pt x="0" y="0"/>
                </a:moveTo>
                <a:lnTo>
                  <a:pt x="0" y="61144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object 106">
            <a:extLst>
              <a:ext uri="{FF2B5EF4-FFF2-40B4-BE49-F238E27FC236}">
                <a16:creationId xmlns:a16="http://schemas.microsoft.com/office/drawing/2014/main" id="{5033F88F-1835-4849-8AAD-D970645DE4C3}"/>
              </a:ext>
            </a:extLst>
          </p:cNvPr>
          <p:cNvSpPr/>
          <p:nvPr/>
        </p:nvSpPr>
        <p:spPr>
          <a:xfrm>
            <a:off x="2534998" y="4916007"/>
            <a:ext cx="0" cy="720907"/>
          </a:xfrm>
          <a:custGeom>
            <a:avLst/>
            <a:gdLst/>
            <a:ahLst/>
            <a:cxnLst/>
            <a:rect l="l" t="t" r="r" b="b"/>
            <a:pathLst>
              <a:path h="617854">
                <a:moveTo>
                  <a:pt x="0" y="0"/>
                </a:moveTo>
                <a:lnTo>
                  <a:pt x="0" y="61761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object 107">
            <a:extLst>
              <a:ext uri="{FF2B5EF4-FFF2-40B4-BE49-F238E27FC236}">
                <a16:creationId xmlns:a16="http://schemas.microsoft.com/office/drawing/2014/main" id="{602ABA90-AEE0-4F18-A13B-D7391C6A8934}"/>
              </a:ext>
            </a:extLst>
          </p:cNvPr>
          <p:cNvSpPr/>
          <p:nvPr/>
        </p:nvSpPr>
        <p:spPr>
          <a:xfrm>
            <a:off x="2677090" y="4973621"/>
            <a:ext cx="0" cy="663115"/>
          </a:xfrm>
          <a:custGeom>
            <a:avLst/>
            <a:gdLst/>
            <a:ahLst/>
            <a:cxnLst/>
            <a:rect l="l" t="t" r="r" b="b"/>
            <a:pathLst>
              <a:path h="568325">
                <a:moveTo>
                  <a:pt x="0" y="0"/>
                </a:moveTo>
                <a:lnTo>
                  <a:pt x="0" y="56823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object 108">
            <a:extLst>
              <a:ext uri="{FF2B5EF4-FFF2-40B4-BE49-F238E27FC236}">
                <a16:creationId xmlns:a16="http://schemas.microsoft.com/office/drawing/2014/main" id="{D7567819-CB30-47BE-9CCD-B187796EAAA7}"/>
              </a:ext>
            </a:extLst>
          </p:cNvPr>
          <p:cNvSpPr/>
          <p:nvPr/>
        </p:nvSpPr>
        <p:spPr>
          <a:xfrm>
            <a:off x="2819196" y="4948430"/>
            <a:ext cx="0" cy="688306"/>
          </a:xfrm>
          <a:custGeom>
            <a:avLst/>
            <a:gdLst/>
            <a:ahLst/>
            <a:cxnLst/>
            <a:rect l="l" t="t" r="r" b="b"/>
            <a:pathLst>
              <a:path h="589914">
                <a:moveTo>
                  <a:pt x="0" y="0"/>
                </a:moveTo>
                <a:lnTo>
                  <a:pt x="0" y="58982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object 109">
            <a:extLst>
              <a:ext uri="{FF2B5EF4-FFF2-40B4-BE49-F238E27FC236}">
                <a16:creationId xmlns:a16="http://schemas.microsoft.com/office/drawing/2014/main" id="{37EE873F-5B84-4C2C-A046-D187A58CCAF8}"/>
              </a:ext>
            </a:extLst>
          </p:cNvPr>
          <p:cNvSpPr/>
          <p:nvPr/>
        </p:nvSpPr>
        <p:spPr>
          <a:xfrm>
            <a:off x="2961301" y="4886963"/>
            <a:ext cx="0" cy="749802"/>
          </a:xfrm>
          <a:custGeom>
            <a:avLst/>
            <a:gdLst/>
            <a:ahLst/>
            <a:cxnLst/>
            <a:rect l="l" t="t" r="r" b="b"/>
            <a:pathLst>
              <a:path h="642620">
                <a:moveTo>
                  <a:pt x="0" y="0"/>
                </a:moveTo>
                <a:lnTo>
                  <a:pt x="0" y="64250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object 110">
            <a:extLst>
              <a:ext uri="{FF2B5EF4-FFF2-40B4-BE49-F238E27FC236}">
                <a16:creationId xmlns:a16="http://schemas.microsoft.com/office/drawing/2014/main" id="{12D9E7C6-1E7E-45EC-A717-EC0F54D62F5D}"/>
              </a:ext>
            </a:extLst>
          </p:cNvPr>
          <p:cNvSpPr/>
          <p:nvPr/>
        </p:nvSpPr>
        <p:spPr>
          <a:xfrm>
            <a:off x="3103393" y="4779191"/>
            <a:ext cx="0" cy="857975"/>
          </a:xfrm>
          <a:custGeom>
            <a:avLst/>
            <a:gdLst/>
            <a:ahLst/>
            <a:cxnLst/>
            <a:rect l="l" t="t" r="r" b="b"/>
            <a:pathLst>
              <a:path h="735329">
                <a:moveTo>
                  <a:pt x="0" y="0"/>
                </a:moveTo>
                <a:lnTo>
                  <a:pt x="0" y="73487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object 111">
            <a:extLst>
              <a:ext uri="{FF2B5EF4-FFF2-40B4-BE49-F238E27FC236}">
                <a16:creationId xmlns:a16="http://schemas.microsoft.com/office/drawing/2014/main" id="{0D6E357F-056D-4C60-AD9C-C837CE657945}"/>
              </a:ext>
            </a:extLst>
          </p:cNvPr>
          <p:cNvSpPr/>
          <p:nvPr/>
        </p:nvSpPr>
        <p:spPr>
          <a:xfrm>
            <a:off x="3245499" y="4901604"/>
            <a:ext cx="0" cy="735725"/>
          </a:xfrm>
          <a:custGeom>
            <a:avLst/>
            <a:gdLst/>
            <a:ahLst/>
            <a:cxnLst/>
            <a:rect l="l" t="t" r="r" b="b"/>
            <a:pathLst>
              <a:path h="630554">
                <a:moveTo>
                  <a:pt x="0" y="0"/>
                </a:moveTo>
                <a:lnTo>
                  <a:pt x="0" y="62995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object 112">
            <a:extLst>
              <a:ext uri="{FF2B5EF4-FFF2-40B4-BE49-F238E27FC236}">
                <a16:creationId xmlns:a16="http://schemas.microsoft.com/office/drawing/2014/main" id="{6DB2244A-BE87-4104-B77D-406FF29B384D}"/>
              </a:ext>
            </a:extLst>
          </p:cNvPr>
          <p:cNvSpPr/>
          <p:nvPr/>
        </p:nvSpPr>
        <p:spPr>
          <a:xfrm>
            <a:off x="3387591" y="4901604"/>
            <a:ext cx="0" cy="735725"/>
          </a:xfrm>
          <a:custGeom>
            <a:avLst/>
            <a:gdLst/>
            <a:ahLst/>
            <a:cxnLst/>
            <a:rect l="l" t="t" r="r" b="b"/>
            <a:pathLst>
              <a:path h="630554">
                <a:moveTo>
                  <a:pt x="0" y="0"/>
                </a:moveTo>
                <a:lnTo>
                  <a:pt x="0" y="62995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object 113">
            <a:extLst>
              <a:ext uri="{FF2B5EF4-FFF2-40B4-BE49-F238E27FC236}">
                <a16:creationId xmlns:a16="http://schemas.microsoft.com/office/drawing/2014/main" id="{3C56B9F0-1059-4876-A917-3701074A789F}"/>
              </a:ext>
            </a:extLst>
          </p:cNvPr>
          <p:cNvSpPr/>
          <p:nvPr/>
        </p:nvSpPr>
        <p:spPr>
          <a:xfrm>
            <a:off x="3529697" y="4879999"/>
            <a:ext cx="0" cy="757211"/>
          </a:xfrm>
          <a:custGeom>
            <a:avLst/>
            <a:gdLst/>
            <a:ahLst/>
            <a:cxnLst/>
            <a:rect l="l" t="t" r="r" b="b"/>
            <a:pathLst>
              <a:path h="648970">
                <a:moveTo>
                  <a:pt x="0" y="0"/>
                </a:moveTo>
                <a:lnTo>
                  <a:pt x="0" y="64847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object 114">
            <a:extLst>
              <a:ext uri="{FF2B5EF4-FFF2-40B4-BE49-F238E27FC236}">
                <a16:creationId xmlns:a16="http://schemas.microsoft.com/office/drawing/2014/main" id="{BF2E3E15-343C-4894-B702-FD95DB73A0EA}"/>
              </a:ext>
            </a:extLst>
          </p:cNvPr>
          <p:cNvSpPr/>
          <p:nvPr/>
        </p:nvSpPr>
        <p:spPr>
          <a:xfrm>
            <a:off x="3671803" y="4879999"/>
            <a:ext cx="0" cy="757211"/>
          </a:xfrm>
          <a:custGeom>
            <a:avLst/>
            <a:gdLst/>
            <a:ahLst/>
            <a:cxnLst/>
            <a:rect l="l" t="t" r="r" b="b"/>
            <a:pathLst>
              <a:path h="648970">
                <a:moveTo>
                  <a:pt x="0" y="0"/>
                </a:moveTo>
                <a:lnTo>
                  <a:pt x="0" y="64847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object 123">
            <a:extLst>
              <a:ext uri="{FF2B5EF4-FFF2-40B4-BE49-F238E27FC236}">
                <a16:creationId xmlns:a16="http://schemas.microsoft.com/office/drawing/2014/main" id="{E7623993-4F6B-4221-91CC-9132A32E107A}"/>
              </a:ext>
            </a:extLst>
          </p:cNvPr>
          <p:cNvSpPr/>
          <p:nvPr/>
        </p:nvSpPr>
        <p:spPr>
          <a:xfrm>
            <a:off x="2108968" y="4339920"/>
            <a:ext cx="1558666" cy="523082"/>
          </a:xfrm>
          <a:custGeom>
            <a:avLst/>
            <a:gdLst/>
            <a:ahLst/>
            <a:cxnLst/>
            <a:rect l="l" t="t" r="r" b="b"/>
            <a:pathLst>
              <a:path w="1425575" h="448310">
                <a:moveTo>
                  <a:pt x="0" y="0"/>
                </a:moveTo>
                <a:lnTo>
                  <a:pt x="129565" y="73799"/>
                </a:lnTo>
                <a:lnTo>
                  <a:pt x="259118" y="136537"/>
                </a:lnTo>
                <a:lnTo>
                  <a:pt x="388683" y="177673"/>
                </a:lnTo>
                <a:lnTo>
                  <a:pt x="518337" y="234442"/>
                </a:lnTo>
                <a:lnTo>
                  <a:pt x="647814" y="272542"/>
                </a:lnTo>
                <a:lnTo>
                  <a:pt x="778167" y="311023"/>
                </a:lnTo>
                <a:lnTo>
                  <a:pt x="908088" y="343954"/>
                </a:lnTo>
                <a:lnTo>
                  <a:pt x="1036497" y="378472"/>
                </a:lnTo>
                <a:lnTo>
                  <a:pt x="1166545" y="403466"/>
                </a:lnTo>
                <a:lnTo>
                  <a:pt x="1295628" y="425234"/>
                </a:lnTo>
                <a:lnTo>
                  <a:pt x="1425194" y="448259"/>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object 124">
            <a:extLst>
              <a:ext uri="{FF2B5EF4-FFF2-40B4-BE49-F238E27FC236}">
                <a16:creationId xmlns:a16="http://schemas.microsoft.com/office/drawing/2014/main" id="{456AF63D-4631-4C3F-BE5A-3680F0ECC625}"/>
              </a:ext>
            </a:extLst>
          </p:cNvPr>
          <p:cNvSpPr/>
          <p:nvPr/>
        </p:nvSpPr>
        <p:spPr>
          <a:xfrm>
            <a:off x="2108968" y="4494786"/>
            <a:ext cx="1558666" cy="580133"/>
          </a:xfrm>
          <a:custGeom>
            <a:avLst/>
            <a:gdLst/>
            <a:ahLst/>
            <a:cxnLst/>
            <a:rect l="l" t="t" r="r" b="b"/>
            <a:pathLst>
              <a:path w="1425575" h="497204">
                <a:moveTo>
                  <a:pt x="0" y="0"/>
                </a:moveTo>
                <a:lnTo>
                  <a:pt x="129933" y="55295"/>
                </a:lnTo>
                <a:lnTo>
                  <a:pt x="259118" y="101904"/>
                </a:lnTo>
                <a:lnTo>
                  <a:pt x="388683" y="161137"/>
                </a:lnTo>
                <a:lnTo>
                  <a:pt x="518248" y="213588"/>
                </a:lnTo>
                <a:lnTo>
                  <a:pt x="647814" y="249618"/>
                </a:lnTo>
                <a:lnTo>
                  <a:pt x="777367" y="283895"/>
                </a:lnTo>
                <a:lnTo>
                  <a:pt x="906945" y="337299"/>
                </a:lnTo>
                <a:lnTo>
                  <a:pt x="1036497" y="391033"/>
                </a:lnTo>
                <a:lnTo>
                  <a:pt x="1166063" y="430771"/>
                </a:lnTo>
                <a:lnTo>
                  <a:pt x="1295628" y="459854"/>
                </a:lnTo>
                <a:lnTo>
                  <a:pt x="1425194" y="496785"/>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object 125">
            <a:extLst>
              <a:ext uri="{FF2B5EF4-FFF2-40B4-BE49-F238E27FC236}">
                <a16:creationId xmlns:a16="http://schemas.microsoft.com/office/drawing/2014/main" id="{45633DE5-42DB-470B-B0AD-ABD89430E91E}"/>
              </a:ext>
            </a:extLst>
          </p:cNvPr>
          <p:cNvSpPr/>
          <p:nvPr/>
        </p:nvSpPr>
        <p:spPr>
          <a:xfrm>
            <a:off x="3650915" y="5052147"/>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object 126">
            <a:extLst>
              <a:ext uri="{FF2B5EF4-FFF2-40B4-BE49-F238E27FC236}">
                <a16:creationId xmlns:a16="http://schemas.microsoft.com/office/drawing/2014/main" id="{4CF01ACB-7B3D-4372-8C40-6C9780FBE344}"/>
              </a:ext>
            </a:extLst>
          </p:cNvPr>
          <p:cNvSpPr/>
          <p:nvPr/>
        </p:nvSpPr>
        <p:spPr>
          <a:xfrm>
            <a:off x="3508812" y="5006492"/>
            <a:ext cx="42351" cy="45196"/>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object 127">
            <a:extLst>
              <a:ext uri="{FF2B5EF4-FFF2-40B4-BE49-F238E27FC236}">
                <a16:creationId xmlns:a16="http://schemas.microsoft.com/office/drawing/2014/main" id="{42B51D7C-07A8-440D-B618-85EED27883EB}"/>
              </a:ext>
            </a:extLst>
          </p:cNvPr>
          <p:cNvSpPr/>
          <p:nvPr/>
        </p:nvSpPr>
        <p:spPr>
          <a:xfrm>
            <a:off x="3366714" y="4975596"/>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object 128">
            <a:extLst>
              <a:ext uri="{FF2B5EF4-FFF2-40B4-BE49-F238E27FC236}">
                <a16:creationId xmlns:a16="http://schemas.microsoft.com/office/drawing/2014/main" id="{B0B9A9DB-A960-4B86-9BA3-0517DE4085DE}"/>
              </a:ext>
            </a:extLst>
          </p:cNvPr>
          <p:cNvSpPr/>
          <p:nvPr/>
        </p:nvSpPr>
        <p:spPr>
          <a:xfrm>
            <a:off x="3224609" y="4926120"/>
            <a:ext cx="42351" cy="45196"/>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object 129">
            <a:extLst>
              <a:ext uri="{FF2B5EF4-FFF2-40B4-BE49-F238E27FC236}">
                <a16:creationId xmlns:a16="http://schemas.microsoft.com/office/drawing/2014/main" id="{78E0781E-BFA6-4E21-82EC-D6B970B233B9}"/>
              </a:ext>
            </a:extLst>
          </p:cNvPr>
          <p:cNvSpPr/>
          <p:nvPr/>
        </p:nvSpPr>
        <p:spPr>
          <a:xfrm>
            <a:off x="3082512" y="4867266"/>
            <a:ext cx="42351" cy="45196"/>
          </a:xfrm>
          <a:custGeom>
            <a:avLst/>
            <a:gdLst/>
            <a:ahLst/>
            <a:cxnLst/>
            <a:rect l="l" t="t" r="r" b="b"/>
            <a:pathLst>
              <a:path w="38735"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object 130">
            <a:extLst>
              <a:ext uri="{FF2B5EF4-FFF2-40B4-BE49-F238E27FC236}">
                <a16:creationId xmlns:a16="http://schemas.microsoft.com/office/drawing/2014/main" id="{7749E357-CFFC-4B2F-8DCD-58CF91D75FA5}"/>
              </a:ext>
            </a:extLst>
          </p:cNvPr>
          <p:cNvSpPr/>
          <p:nvPr/>
        </p:nvSpPr>
        <p:spPr>
          <a:xfrm>
            <a:off x="2940414" y="4801554"/>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object 131">
            <a:extLst>
              <a:ext uri="{FF2B5EF4-FFF2-40B4-BE49-F238E27FC236}">
                <a16:creationId xmlns:a16="http://schemas.microsoft.com/office/drawing/2014/main" id="{946DAF17-C85F-41D1-A3B1-9B5E17CDDB29}"/>
              </a:ext>
            </a:extLst>
          </p:cNvPr>
          <p:cNvSpPr/>
          <p:nvPr/>
        </p:nvSpPr>
        <p:spPr>
          <a:xfrm>
            <a:off x="2798309" y="4767387"/>
            <a:ext cx="42351" cy="45196"/>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object 132">
            <a:extLst>
              <a:ext uri="{FF2B5EF4-FFF2-40B4-BE49-F238E27FC236}">
                <a16:creationId xmlns:a16="http://schemas.microsoft.com/office/drawing/2014/main" id="{A7F7B329-6771-40A4-8A2D-73FA683BF824}"/>
              </a:ext>
            </a:extLst>
          </p:cNvPr>
          <p:cNvSpPr/>
          <p:nvPr/>
        </p:nvSpPr>
        <p:spPr>
          <a:xfrm>
            <a:off x="2656212" y="4719808"/>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object 133">
            <a:extLst>
              <a:ext uri="{FF2B5EF4-FFF2-40B4-BE49-F238E27FC236}">
                <a16:creationId xmlns:a16="http://schemas.microsoft.com/office/drawing/2014/main" id="{D51E921E-9A14-4177-8F91-ACF6F8C17919}"/>
              </a:ext>
            </a:extLst>
          </p:cNvPr>
          <p:cNvSpPr/>
          <p:nvPr/>
        </p:nvSpPr>
        <p:spPr>
          <a:xfrm>
            <a:off x="2514108" y="4664023"/>
            <a:ext cx="42351" cy="45196"/>
          </a:xfrm>
          <a:custGeom>
            <a:avLst/>
            <a:gdLst/>
            <a:ahLst/>
            <a:cxnLst/>
            <a:rect l="l" t="t" r="r" b="b"/>
            <a:pathLst>
              <a:path w="38735" h="38735">
                <a:moveTo>
                  <a:pt x="19100" y="0"/>
                </a:moveTo>
                <a:lnTo>
                  <a:pt x="11669" y="1502"/>
                </a:lnTo>
                <a:lnTo>
                  <a:pt x="5597" y="5597"/>
                </a:lnTo>
                <a:lnTo>
                  <a:pt x="1502" y="11669"/>
                </a:lnTo>
                <a:lnTo>
                  <a:pt x="0" y="19100"/>
                </a:lnTo>
                <a:lnTo>
                  <a:pt x="1502" y="26539"/>
                </a:lnTo>
                <a:lnTo>
                  <a:pt x="5597" y="32615"/>
                </a:lnTo>
                <a:lnTo>
                  <a:pt x="11669"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object 134">
            <a:extLst>
              <a:ext uri="{FF2B5EF4-FFF2-40B4-BE49-F238E27FC236}">
                <a16:creationId xmlns:a16="http://schemas.microsoft.com/office/drawing/2014/main" id="{63AFE484-E715-49AD-896A-666BD8F92BBB}"/>
              </a:ext>
            </a:extLst>
          </p:cNvPr>
          <p:cNvSpPr/>
          <p:nvPr/>
        </p:nvSpPr>
        <p:spPr>
          <a:xfrm>
            <a:off x="2372011" y="4591175"/>
            <a:ext cx="42351" cy="45196"/>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object 135">
            <a:extLst>
              <a:ext uri="{FF2B5EF4-FFF2-40B4-BE49-F238E27FC236}">
                <a16:creationId xmlns:a16="http://schemas.microsoft.com/office/drawing/2014/main" id="{DF2C9C15-CDDE-4C9C-803F-53C785EAA632}"/>
              </a:ext>
            </a:extLst>
          </p:cNvPr>
          <p:cNvSpPr/>
          <p:nvPr/>
        </p:nvSpPr>
        <p:spPr>
          <a:xfrm>
            <a:off x="2229912" y="4536317"/>
            <a:ext cx="42351" cy="45196"/>
          </a:xfrm>
          <a:custGeom>
            <a:avLst/>
            <a:gdLst/>
            <a:ahLst/>
            <a:cxnLst/>
            <a:rect l="l" t="t" r="r" b="b"/>
            <a:pathLst>
              <a:path w="38734"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object 136">
            <a:extLst>
              <a:ext uri="{FF2B5EF4-FFF2-40B4-BE49-F238E27FC236}">
                <a16:creationId xmlns:a16="http://schemas.microsoft.com/office/drawing/2014/main" id="{31E81136-587B-4D9A-AF70-D2946E9C9A5D}"/>
              </a:ext>
            </a:extLst>
          </p:cNvPr>
          <p:cNvSpPr/>
          <p:nvPr/>
        </p:nvSpPr>
        <p:spPr>
          <a:xfrm>
            <a:off x="2087808" y="4469691"/>
            <a:ext cx="42351" cy="45196"/>
          </a:xfrm>
          <a:custGeom>
            <a:avLst/>
            <a:gdLst/>
            <a:ahLst/>
            <a:cxnLst/>
            <a:rect l="l" t="t" r="r" b="b"/>
            <a:pathLst>
              <a:path w="38734"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object 137">
            <a:extLst>
              <a:ext uri="{FF2B5EF4-FFF2-40B4-BE49-F238E27FC236}">
                <a16:creationId xmlns:a16="http://schemas.microsoft.com/office/drawing/2014/main" id="{C305EAFC-69F3-4D00-B42B-1093AFE772B4}"/>
              </a:ext>
            </a:extLst>
          </p:cNvPr>
          <p:cNvSpPr/>
          <p:nvPr/>
        </p:nvSpPr>
        <p:spPr>
          <a:xfrm>
            <a:off x="3650915" y="4840639"/>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object 138">
            <a:extLst>
              <a:ext uri="{FF2B5EF4-FFF2-40B4-BE49-F238E27FC236}">
                <a16:creationId xmlns:a16="http://schemas.microsoft.com/office/drawing/2014/main" id="{E8D26422-A271-4691-82B0-99D668C5F168}"/>
              </a:ext>
            </a:extLst>
          </p:cNvPr>
          <p:cNvSpPr/>
          <p:nvPr/>
        </p:nvSpPr>
        <p:spPr>
          <a:xfrm>
            <a:off x="4077215" y="4295129"/>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object 139">
            <a:extLst>
              <a:ext uri="{FF2B5EF4-FFF2-40B4-BE49-F238E27FC236}">
                <a16:creationId xmlns:a16="http://schemas.microsoft.com/office/drawing/2014/main" id="{B1F0E3C0-5A48-47A8-91B8-B5F93F2656FC}"/>
              </a:ext>
            </a:extLst>
          </p:cNvPr>
          <p:cNvSpPr/>
          <p:nvPr/>
        </p:nvSpPr>
        <p:spPr>
          <a:xfrm>
            <a:off x="4077215" y="5467650"/>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object 140">
            <a:extLst>
              <a:ext uri="{FF2B5EF4-FFF2-40B4-BE49-F238E27FC236}">
                <a16:creationId xmlns:a16="http://schemas.microsoft.com/office/drawing/2014/main" id="{10CA589A-9AED-4C23-B2A9-E048194CA681}"/>
              </a:ext>
            </a:extLst>
          </p:cNvPr>
          <p:cNvSpPr/>
          <p:nvPr/>
        </p:nvSpPr>
        <p:spPr>
          <a:xfrm>
            <a:off x="3508812" y="4812131"/>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object 141">
            <a:extLst>
              <a:ext uri="{FF2B5EF4-FFF2-40B4-BE49-F238E27FC236}">
                <a16:creationId xmlns:a16="http://schemas.microsoft.com/office/drawing/2014/main" id="{EC82373C-7A7E-4C3E-9F0F-7572380AC94B}"/>
              </a:ext>
            </a:extLst>
          </p:cNvPr>
          <p:cNvSpPr/>
          <p:nvPr/>
        </p:nvSpPr>
        <p:spPr>
          <a:xfrm>
            <a:off x="3366714" y="4789673"/>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object 142">
            <a:extLst>
              <a:ext uri="{FF2B5EF4-FFF2-40B4-BE49-F238E27FC236}">
                <a16:creationId xmlns:a16="http://schemas.microsoft.com/office/drawing/2014/main" id="{CFA789C5-352D-46FD-ACBD-D9C717742B7C}"/>
              </a:ext>
            </a:extLst>
          </p:cNvPr>
          <p:cNvSpPr/>
          <p:nvPr/>
        </p:nvSpPr>
        <p:spPr>
          <a:xfrm>
            <a:off x="3224609" y="4756897"/>
            <a:ext cx="42351" cy="45196"/>
          </a:xfrm>
          <a:custGeom>
            <a:avLst/>
            <a:gdLst/>
            <a:ahLst/>
            <a:cxnLst/>
            <a:rect l="l" t="t" r="r" b="b"/>
            <a:pathLst>
              <a:path w="38735" h="38735">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object 143">
            <a:extLst>
              <a:ext uri="{FF2B5EF4-FFF2-40B4-BE49-F238E27FC236}">
                <a16:creationId xmlns:a16="http://schemas.microsoft.com/office/drawing/2014/main" id="{19C82FEA-D92E-4DE3-82EC-65992F315790}"/>
              </a:ext>
            </a:extLst>
          </p:cNvPr>
          <p:cNvSpPr/>
          <p:nvPr/>
        </p:nvSpPr>
        <p:spPr>
          <a:xfrm>
            <a:off x="3082512" y="4719808"/>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object 144">
            <a:extLst>
              <a:ext uri="{FF2B5EF4-FFF2-40B4-BE49-F238E27FC236}">
                <a16:creationId xmlns:a16="http://schemas.microsoft.com/office/drawing/2014/main" id="{09FCA417-76FB-40CF-A435-4E834785F615}"/>
              </a:ext>
            </a:extLst>
          </p:cNvPr>
          <p:cNvSpPr/>
          <p:nvPr/>
        </p:nvSpPr>
        <p:spPr>
          <a:xfrm>
            <a:off x="2940414" y="4679781"/>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object 145">
            <a:extLst>
              <a:ext uri="{FF2B5EF4-FFF2-40B4-BE49-F238E27FC236}">
                <a16:creationId xmlns:a16="http://schemas.microsoft.com/office/drawing/2014/main" id="{F7CB188C-7562-48A6-97AC-3892B0DBBFDE}"/>
              </a:ext>
            </a:extLst>
          </p:cNvPr>
          <p:cNvSpPr/>
          <p:nvPr/>
        </p:nvSpPr>
        <p:spPr>
          <a:xfrm>
            <a:off x="2798309" y="4637179"/>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object 146">
            <a:extLst>
              <a:ext uri="{FF2B5EF4-FFF2-40B4-BE49-F238E27FC236}">
                <a16:creationId xmlns:a16="http://schemas.microsoft.com/office/drawing/2014/main" id="{D075BC40-3B0E-47CA-A942-1BA5A070DB5C}"/>
              </a:ext>
            </a:extLst>
          </p:cNvPr>
          <p:cNvSpPr/>
          <p:nvPr/>
        </p:nvSpPr>
        <p:spPr>
          <a:xfrm>
            <a:off x="2656212" y="4591175"/>
            <a:ext cx="42351" cy="45196"/>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object 147">
            <a:extLst>
              <a:ext uri="{FF2B5EF4-FFF2-40B4-BE49-F238E27FC236}">
                <a16:creationId xmlns:a16="http://schemas.microsoft.com/office/drawing/2014/main" id="{C830D936-005D-4EE2-B39C-DFF6E8305B5C}"/>
              </a:ext>
            </a:extLst>
          </p:cNvPr>
          <p:cNvSpPr/>
          <p:nvPr/>
        </p:nvSpPr>
        <p:spPr>
          <a:xfrm>
            <a:off x="2514108" y="4522945"/>
            <a:ext cx="42351" cy="45196"/>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object 148">
            <a:extLst>
              <a:ext uri="{FF2B5EF4-FFF2-40B4-BE49-F238E27FC236}">
                <a16:creationId xmlns:a16="http://schemas.microsoft.com/office/drawing/2014/main" id="{59070134-BBB7-4BB9-ACD2-B0E04F614F7D}"/>
              </a:ext>
            </a:extLst>
          </p:cNvPr>
          <p:cNvSpPr/>
          <p:nvPr/>
        </p:nvSpPr>
        <p:spPr>
          <a:xfrm>
            <a:off x="2372011" y="4472485"/>
            <a:ext cx="42351" cy="45196"/>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object 149">
            <a:extLst>
              <a:ext uri="{FF2B5EF4-FFF2-40B4-BE49-F238E27FC236}">
                <a16:creationId xmlns:a16="http://schemas.microsoft.com/office/drawing/2014/main" id="{5FE8E89D-8601-4DA8-A7CC-10A92D10DD6C}"/>
              </a:ext>
            </a:extLst>
          </p:cNvPr>
          <p:cNvSpPr/>
          <p:nvPr/>
        </p:nvSpPr>
        <p:spPr>
          <a:xfrm>
            <a:off x="2229912" y="4402243"/>
            <a:ext cx="42351" cy="45196"/>
          </a:xfrm>
          <a:custGeom>
            <a:avLst/>
            <a:gdLst/>
            <a:ahLst/>
            <a:cxnLst/>
            <a:rect l="l" t="t" r="r" b="b"/>
            <a:pathLst>
              <a:path w="38734"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object 150">
            <a:extLst>
              <a:ext uri="{FF2B5EF4-FFF2-40B4-BE49-F238E27FC236}">
                <a16:creationId xmlns:a16="http://schemas.microsoft.com/office/drawing/2014/main" id="{8F9FC3F1-4BC8-44DA-91C7-7C1ED3B27E81}"/>
              </a:ext>
            </a:extLst>
          </p:cNvPr>
          <p:cNvSpPr/>
          <p:nvPr/>
        </p:nvSpPr>
        <p:spPr>
          <a:xfrm>
            <a:off x="2087808" y="4317618"/>
            <a:ext cx="42351" cy="45196"/>
          </a:xfrm>
          <a:custGeom>
            <a:avLst/>
            <a:gdLst/>
            <a:ahLst/>
            <a:cxnLst/>
            <a:rect l="l" t="t" r="r" b="b"/>
            <a:pathLst>
              <a:path w="38734"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object 151">
            <a:extLst>
              <a:ext uri="{FF2B5EF4-FFF2-40B4-BE49-F238E27FC236}">
                <a16:creationId xmlns:a16="http://schemas.microsoft.com/office/drawing/2014/main" id="{C706E395-ADD9-452B-96A0-5B8BEA48AF29}"/>
              </a:ext>
            </a:extLst>
          </p:cNvPr>
          <p:cNvSpPr/>
          <p:nvPr/>
        </p:nvSpPr>
        <p:spPr>
          <a:xfrm>
            <a:off x="4077215" y="5397684"/>
            <a:ext cx="42351" cy="45196"/>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object 152">
            <a:extLst>
              <a:ext uri="{FF2B5EF4-FFF2-40B4-BE49-F238E27FC236}">
                <a16:creationId xmlns:a16="http://schemas.microsoft.com/office/drawing/2014/main" id="{43F4E273-E6AA-42BC-960A-2DB8D8C0C5C1}"/>
              </a:ext>
            </a:extLst>
          </p:cNvPr>
          <p:cNvSpPr/>
          <p:nvPr/>
        </p:nvSpPr>
        <p:spPr>
          <a:xfrm>
            <a:off x="1990615" y="4177888"/>
            <a:ext cx="2186993" cy="1459595"/>
          </a:xfrm>
          <a:custGeom>
            <a:avLst/>
            <a:gdLst/>
            <a:ahLst/>
            <a:cxnLst/>
            <a:rect l="l" t="t" r="r" b="b"/>
            <a:pathLst>
              <a:path w="2000250" h="1250950">
                <a:moveTo>
                  <a:pt x="0" y="0"/>
                </a:moveTo>
                <a:lnTo>
                  <a:pt x="0" y="1250683"/>
                </a:lnTo>
                <a:lnTo>
                  <a:pt x="1999881" y="1250683"/>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object 115">
            <a:extLst>
              <a:ext uri="{FF2B5EF4-FFF2-40B4-BE49-F238E27FC236}">
                <a16:creationId xmlns:a16="http://schemas.microsoft.com/office/drawing/2014/main" id="{60F5D5B6-5587-422F-88BE-21D4850CCFDF}"/>
              </a:ext>
            </a:extLst>
          </p:cNvPr>
          <p:cNvSpPr txBox="1"/>
          <p:nvPr/>
        </p:nvSpPr>
        <p:spPr>
          <a:xfrm>
            <a:off x="1764982" y="4130192"/>
            <a:ext cx="195279" cy="34829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700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600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07" name="object 116">
            <a:extLst>
              <a:ext uri="{FF2B5EF4-FFF2-40B4-BE49-F238E27FC236}">
                <a16:creationId xmlns:a16="http://schemas.microsoft.com/office/drawing/2014/main" id="{184700F2-27B6-47FC-9582-05E4DE9FB46F}"/>
              </a:ext>
            </a:extLst>
          </p:cNvPr>
          <p:cNvSpPr txBox="1"/>
          <p:nvPr/>
        </p:nvSpPr>
        <p:spPr>
          <a:xfrm>
            <a:off x="1785938" y="5382853"/>
            <a:ext cx="174960" cy="348299"/>
          </a:xfrm>
          <a:prstGeom prst="rect">
            <a:avLst/>
          </a:prstGeom>
        </p:spPr>
        <p:txBody>
          <a:bodyPr vert="horz" wrap="square" lIns="0" tIns="12700" rIns="0" bIns="0" rtlCol="0">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20" normalizeH="0" baseline="0" noProof="0" dirty="0">
                <a:ln>
                  <a:noFill/>
                </a:ln>
                <a:solidFill>
                  <a:srgbClr val="231F20"/>
                </a:solidFill>
                <a:effectLst/>
                <a:uLnTx/>
                <a:uFillTx/>
                <a:latin typeface="Arial Nova" panose="020B0504020202020204"/>
                <a:ea typeface="+mn-ea"/>
                <a:cs typeface="Trebuchet MS"/>
              </a:rPr>
              <a:t>100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88900" marR="0" lvl="0" indent="0" algn="ctr" defTabSz="914400" rtl="0" eaLnBrk="1" fontAlgn="auto" latinLnBrk="0" hangingPunct="1">
              <a:lnSpc>
                <a:spcPct val="100000"/>
              </a:lnSpc>
              <a:spcBef>
                <a:spcPts val="555"/>
              </a:spcBef>
              <a:spcAft>
                <a:spcPts val="0"/>
              </a:spcAft>
              <a:buClrTx/>
              <a:buSzTx/>
              <a:buFontTx/>
              <a:buNone/>
              <a:tabLst/>
              <a:defRPr/>
            </a:pPr>
            <a:r>
              <a:rPr kumimoji="0" sz="840" b="0" i="0" u="none" strike="noStrike" kern="1200" cap="none" spc="-10" normalizeH="0" baseline="0" noProof="0" dirty="0">
                <a:ln>
                  <a:noFill/>
                </a:ln>
                <a:solidFill>
                  <a:srgbClr val="231F20"/>
                </a:solidFill>
                <a:effectLst/>
                <a:uLnTx/>
                <a:uFillTx/>
                <a:latin typeface="Arial Nova" panose="020B0504020202020204"/>
                <a:ea typeface="+mn-ea"/>
                <a:cs typeface="Trebuchet MS"/>
              </a:rPr>
              <a:t>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08" name="object 117">
            <a:extLst>
              <a:ext uri="{FF2B5EF4-FFF2-40B4-BE49-F238E27FC236}">
                <a16:creationId xmlns:a16="http://schemas.microsoft.com/office/drawing/2014/main" id="{0EB52357-CA04-42E5-8AC3-962084856B77}"/>
              </a:ext>
            </a:extLst>
          </p:cNvPr>
          <p:cNvSpPr txBox="1"/>
          <p:nvPr/>
        </p:nvSpPr>
        <p:spPr>
          <a:xfrm>
            <a:off x="4226143" y="4143989"/>
            <a:ext cx="249458" cy="34829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1.40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40" b="0" i="0" u="none" strike="noStrike" kern="1200" cap="none" spc="-40" normalizeH="0" baseline="0" noProof="0">
                <a:ln>
                  <a:noFill/>
                </a:ln>
                <a:solidFill>
                  <a:srgbClr val="231F20"/>
                </a:solidFill>
                <a:effectLst/>
                <a:uLnTx/>
                <a:uFillTx/>
                <a:latin typeface="Arial Nova" panose="020B0504020202020204"/>
                <a:ea typeface="+mn-ea"/>
                <a:cs typeface="Trebuchet MS"/>
              </a:rPr>
              <a:t>1.20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10" name="object 119">
            <a:extLst>
              <a:ext uri="{FF2B5EF4-FFF2-40B4-BE49-F238E27FC236}">
                <a16:creationId xmlns:a16="http://schemas.microsoft.com/office/drawing/2014/main" id="{F75FC09F-E373-4554-AD43-242841602E52}"/>
              </a:ext>
            </a:extLst>
          </p:cNvPr>
          <p:cNvSpPr txBox="1"/>
          <p:nvPr/>
        </p:nvSpPr>
        <p:spPr>
          <a:xfrm>
            <a:off x="4226142" y="5350026"/>
            <a:ext cx="209180" cy="34829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a:ln>
                  <a:noFill/>
                </a:ln>
                <a:solidFill>
                  <a:srgbClr val="231F20"/>
                </a:solidFill>
                <a:effectLst/>
                <a:uLnTx/>
                <a:uFillTx/>
                <a:latin typeface="Arial Nova" panose="020B0504020202020204"/>
                <a:ea typeface="+mn-ea"/>
                <a:cs typeface="Trebuchet MS"/>
              </a:rPr>
              <a:t>0.20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555"/>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11" name="object 120">
            <a:extLst>
              <a:ext uri="{FF2B5EF4-FFF2-40B4-BE49-F238E27FC236}">
                <a16:creationId xmlns:a16="http://schemas.microsoft.com/office/drawing/2014/main" id="{B8BEFBB4-9826-44DF-97A2-B84703A365ED}"/>
              </a:ext>
            </a:extLst>
          </p:cNvPr>
          <p:cNvSpPr txBox="1"/>
          <p:nvPr/>
        </p:nvSpPr>
        <p:spPr>
          <a:xfrm>
            <a:off x="2058235" y="5658842"/>
            <a:ext cx="2090316" cy="266853"/>
          </a:xfrm>
          <a:prstGeom prst="rect">
            <a:avLst/>
          </a:prstGeom>
        </p:spPr>
        <p:txBody>
          <a:bodyPr vert="vert270"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2009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2011</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2012</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2013</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9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2014</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2015</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2019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rebuchet MS"/>
              </a:rPr>
              <a:t>2020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12" name="object 121">
            <a:extLst>
              <a:ext uri="{FF2B5EF4-FFF2-40B4-BE49-F238E27FC236}">
                <a16:creationId xmlns:a16="http://schemas.microsoft.com/office/drawing/2014/main" id="{01BF6063-8AD3-436F-91E2-516CF32AC3AB}"/>
              </a:ext>
            </a:extLst>
          </p:cNvPr>
          <p:cNvSpPr txBox="1"/>
          <p:nvPr/>
        </p:nvSpPr>
        <p:spPr>
          <a:xfrm>
            <a:off x="1497000" y="4243760"/>
            <a:ext cx="246221" cy="1326973"/>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expenditures</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person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living </a:t>
            </a:r>
            <a:r>
              <a:rPr kumimoji="0" sz="800" b="0" i="0" u="none" strike="noStrike" kern="1200" cap="none" spc="-35" normalizeH="0" baseline="0" noProof="0" dirty="0">
                <a:ln>
                  <a:noFill/>
                </a:ln>
                <a:solidFill>
                  <a:srgbClr val="231F20"/>
                </a:solidFill>
                <a:effectLst/>
                <a:uLnTx/>
                <a:uFillTx/>
                <a:latin typeface="Arial Nova" panose="020B0504020202020204"/>
                <a:ea typeface="+mn-ea"/>
                <a:cs typeface="Trebuchet MS"/>
              </a:rPr>
              <a:t>with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10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13" name="object 122">
            <a:extLst>
              <a:ext uri="{FF2B5EF4-FFF2-40B4-BE49-F238E27FC236}">
                <a16:creationId xmlns:a16="http://schemas.microsoft.com/office/drawing/2014/main" id="{9DFE1324-707D-412E-AF43-17C84FEF3292}"/>
              </a:ext>
            </a:extLst>
          </p:cNvPr>
          <p:cNvSpPr txBox="1"/>
          <p:nvPr/>
        </p:nvSpPr>
        <p:spPr>
          <a:xfrm>
            <a:off x="4489275" y="4240027"/>
            <a:ext cx="246221" cy="1334382"/>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Incidence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and</a:t>
            </a:r>
            <a:r>
              <a:rPr kumimoji="0" sz="800" b="0" i="0" u="none" strike="noStrike" kern="1200" cap="none" spc="-14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mortality </a:t>
            </a:r>
            <a:r>
              <a:rPr kumimoji="0" sz="800" b="0" i="0" u="none" strike="noStrike" kern="1200" cap="none" spc="-25" normalizeH="0" baseline="0" noProof="0" dirty="0">
                <a:ln>
                  <a:noFill/>
                </a:ln>
                <a:solidFill>
                  <a:srgbClr val="231F20"/>
                </a:solidFill>
                <a:effectLst/>
                <a:uLnTx/>
                <a:uFillTx/>
                <a:latin typeface="Arial Nova" panose="020B0504020202020204"/>
                <a:ea typeface="+mn-ea"/>
                <a:cs typeface="Trebuchet MS"/>
              </a:rPr>
              <a:t>rates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1000</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population</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44" name="object 153">
            <a:extLst>
              <a:ext uri="{FF2B5EF4-FFF2-40B4-BE49-F238E27FC236}">
                <a16:creationId xmlns:a16="http://schemas.microsoft.com/office/drawing/2014/main" id="{2C2F6AF3-3418-4BDB-AD3B-CD89FC3A1196}"/>
              </a:ext>
            </a:extLst>
          </p:cNvPr>
          <p:cNvSpPr txBox="1"/>
          <p:nvPr/>
        </p:nvSpPr>
        <p:spPr>
          <a:xfrm>
            <a:off x="2297218" y="3933000"/>
            <a:ext cx="1850961" cy="1586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5" normalizeH="0" baseline="0" noProof="0" dirty="0">
                <a:ln>
                  <a:noFill/>
                </a:ln>
                <a:solidFill>
                  <a:prstClr val="black"/>
                </a:solidFill>
                <a:effectLst/>
                <a:uLnTx/>
                <a:uFillTx/>
                <a:latin typeface="Arial Nova" panose="020B0504020202020204"/>
                <a:ea typeface="+mn-ea"/>
                <a:cs typeface="Arial"/>
              </a:rPr>
              <a:t>WESTERN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AND </a:t>
            </a:r>
            <a:r>
              <a:rPr kumimoji="0" sz="800" b="1" i="0" u="none" strike="noStrike" kern="1200" cap="none" spc="-20" normalizeH="0" baseline="0" noProof="0" dirty="0">
                <a:ln>
                  <a:noFill/>
                </a:ln>
                <a:solidFill>
                  <a:prstClr val="black"/>
                </a:solidFill>
                <a:effectLst/>
                <a:uLnTx/>
                <a:uFillTx/>
                <a:latin typeface="Arial Nova" panose="020B0504020202020204"/>
                <a:ea typeface="+mn-ea"/>
                <a:cs typeface="Arial"/>
              </a:rPr>
              <a:t>CENTRAL</a:t>
            </a:r>
            <a:r>
              <a:rPr kumimoji="0" sz="800" b="1" i="0" u="none" strike="noStrike" kern="1200" cap="none" spc="-45"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AFRICA</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45" name="object 154">
            <a:extLst>
              <a:ext uri="{FF2B5EF4-FFF2-40B4-BE49-F238E27FC236}">
                <a16:creationId xmlns:a16="http://schemas.microsoft.com/office/drawing/2014/main" id="{2E83396C-58A3-4CF4-9568-20C27F0B7451}"/>
              </a:ext>
            </a:extLst>
          </p:cNvPr>
          <p:cNvSpPr txBox="1"/>
          <p:nvPr/>
        </p:nvSpPr>
        <p:spPr>
          <a:xfrm>
            <a:off x="6210637" y="3933000"/>
            <a:ext cx="2178862" cy="1591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20" normalizeH="0" baseline="0" noProof="0" dirty="0">
                <a:ln>
                  <a:noFill/>
                </a:ln>
                <a:solidFill>
                  <a:prstClr val="black"/>
                </a:solidFill>
                <a:effectLst/>
                <a:uLnTx/>
                <a:uFillTx/>
                <a:latin typeface="Arial Nova" panose="020B0504020202020204"/>
                <a:ea typeface="+mn-ea"/>
                <a:cs typeface="Arial"/>
              </a:rPr>
              <a:t>EASTERN </a:t>
            </a:r>
            <a:r>
              <a:rPr kumimoji="0" sz="800" b="1" i="0" u="none" strike="noStrike" kern="1200" cap="none" spc="-15" normalizeH="0" baseline="0" noProof="0" dirty="0">
                <a:ln>
                  <a:noFill/>
                </a:ln>
                <a:solidFill>
                  <a:prstClr val="black"/>
                </a:solidFill>
                <a:effectLst/>
                <a:uLnTx/>
                <a:uFillTx/>
                <a:latin typeface="Arial Nova" panose="020B0504020202020204"/>
                <a:ea typeface="+mn-ea"/>
                <a:cs typeface="Arial"/>
              </a:rPr>
              <a:t>EUROPE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AND </a:t>
            </a:r>
            <a:r>
              <a:rPr kumimoji="0" sz="800" b="1" i="0" u="none" strike="noStrike" kern="1200" cap="none" spc="-20" normalizeH="0" baseline="0" noProof="0" dirty="0">
                <a:ln>
                  <a:noFill/>
                </a:ln>
                <a:solidFill>
                  <a:prstClr val="black"/>
                </a:solidFill>
                <a:effectLst/>
                <a:uLnTx/>
                <a:uFillTx/>
                <a:latin typeface="Arial Nova" panose="020B0504020202020204"/>
                <a:ea typeface="+mn-ea"/>
                <a:cs typeface="Arial"/>
              </a:rPr>
              <a:t>CENTRAL</a:t>
            </a:r>
            <a:r>
              <a:rPr kumimoji="0" sz="800" b="1" i="0" u="none" strike="noStrike" kern="1200" cap="none" spc="-5"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ASIA</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46" name="object 155">
            <a:extLst>
              <a:ext uri="{FF2B5EF4-FFF2-40B4-BE49-F238E27FC236}">
                <a16:creationId xmlns:a16="http://schemas.microsoft.com/office/drawing/2014/main" id="{D2CA38C1-8447-43E7-A94B-33C990EAF416}"/>
              </a:ext>
            </a:extLst>
          </p:cNvPr>
          <p:cNvSpPr/>
          <p:nvPr/>
        </p:nvSpPr>
        <p:spPr>
          <a:xfrm>
            <a:off x="6139505" y="5146818"/>
            <a:ext cx="0" cy="507121"/>
          </a:xfrm>
          <a:custGeom>
            <a:avLst/>
            <a:gdLst/>
            <a:ahLst/>
            <a:cxnLst/>
            <a:rect l="l" t="t" r="r" b="b"/>
            <a:pathLst>
              <a:path h="433070">
                <a:moveTo>
                  <a:pt x="0" y="0"/>
                </a:moveTo>
                <a:lnTo>
                  <a:pt x="0" y="43286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object 156">
            <a:extLst>
              <a:ext uri="{FF2B5EF4-FFF2-40B4-BE49-F238E27FC236}">
                <a16:creationId xmlns:a16="http://schemas.microsoft.com/office/drawing/2014/main" id="{E03BEC85-35DE-4F51-BABF-128BEA32DF36}"/>
              </a:ext>
            </a:extLst>
          </p:cNvPr>
          <p:cNvSpPr/>
          <p:nvPr/>
        </p:nvSpPr>
        <p:spPr>
          <a:xfrm>
            <a:off x="6282766" y="5066006"/>
            <a:ext cx="0" cy="588170"/>
          </a:xfrm>
          <a:custGeom>
            <a:avLst/>
            <a:gdLst/>
            <a:ahLst/>
            <a:cxnLst/>
            <a:rect l="l" t="t" r="r" b="b"/>
            <a:pathLst>
              <a:path h="502285">
                <a:moveTo>
                  <a:pt x="0" y="0"/>
                </a:moveTo>
                <a:lnTo>
                  <a:pt x="0" y="50187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object 157">
            <a:extLst>
              <a:ext uri="{FF2B5EF4-FFF2-40B4-BE49-F238E27FC236}">
                <a16:creationId xmlns:a16="http://schemas.microsoft.com/office/drawing/2014/main" id="{99C504E9-E3B7-4EC9-A23D-6E84AF1388C2}"/>
              </a:ext>
            </a:extLst>
          </p:cNvPr>
          <p:cNvSpPr/>
          <p:nvPr/>
        </p:nvSpPr>
        <p:spPr>
          <a:xfrm>
            <a:off x="6426012" y="4970277"/>
            <a:ext cx="0" cy="684093"/>
          </a:xfrm>
          <a:custGeom>
            <a:avLst/>
            <a:gdLst/>
            <a:ahLst/>
            <a:cxnLst/>
            <a:rect l="l" t="t" r="r" b="b"/>
            <a:pathLst>
              <a:path h="584200">
                <a:moveTo>
                  <a:pt x="0" y="0"/>
                </a:moveTo>
                <a:lnTo>
                  <a:pt x="0" y="58362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object 158">
            <a:extLst>
              <a:ext uri="{FF2B5EF4-FFF2-40B4-BE49-F238E27FC236}">
                <a16:creationId xmlns:a16="http://schemas.microsoft.com/office/drawing/2014/main" id="{A9738008-464D-4596-9707-4020473E688F}"/>
              </a:ext>
            </a:extLst>
          </p:cNvPr>
          <p:cNvSpPr/>
          <p:nvPr/>
        </p:nvSpPr>
        <p:spPr>
          <a:xfrm>
            <a:off x="6569273" y="5130683"/>
            <a:ext cx="0" cy="523480"/>
          </a:xfrm>
          <a:custGeom>
            <a:avLst/>
            <a:gdLst/>
            <a:ahLst/>
            <a:cxnLst/>
            <a:rect l="l" t="t" r="r" b="b"/>
            <a:pathLst>
              <a:path h="447039">
                <a:moveTo>
                  <a:pt x="0" y="0"/>
                </a:moveTo>
                <a:lnTo>
                  <a:pt x="0" y="44664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object 159">
            <a:extLst>
              <a:ext uri="{FF2B5EF4-FFF2-40B4-BE49-F238E27FC236}">
                <a16:creationId xmlns:a16="http://schemas.microsoft.com/office/drawing/2014/main" id="{153536EA-6337-421D-BFCB-80BBCC226F14}"/>
              </a:ext>
            </a:extLst>
          </p:cNvPr>
          <p:cNvSpPr/>
          <p:nvPr/>
        </p:nvSpPr>
        <p:spPr>
          <a:xfrm>
            <a:off x="6712519" y="5080833"/>
            <a:ext cx="0" cy="573299"/>
          </a:xfrm>
          <a:custGeom>
            <a:avLst/>
            <a:gdLst/>
            <a:ahLst/>
            <a:cxnLst/>
            <a:rect l="l" t="t" r="r" b="b"/>
            <a:pathLst>
              <a:path h="489585">
                <a:moveTo>
                  <a:pt x="0" y="0"/>
                </a:moveTo>
                <a:lnTo>
                  <a:pt x="0" y="48921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object 160">
            <a:extLst>
              <a:ext uri="{FF2B5EF4-FFF2-40B4-BE49-F238E27FC236}">
                <a16:creationId xmlns:a16="http://schemas.microsoft.com/office/drawing/2014/main" id="{581BAEB3-06AE-40FC-B52A-75110C614236}"/>
              </a:ext>
            </a:extLst>
          </p:cNvPr>
          <p:cNvSpPr/>
          <p:nvPr/>
        </p:nvSpPr>
        <p:spPr>
          <a:xfrm>
            <a:off x="6855779" y="5014595"/>
            <a:ext cx="0" cy="639479"/>
          </a:xfrm>
          <a:custGeom>
            <a:avLst/>
            <a:gdLst/>
            <a:ahLst/>
            <a:cxnLst/>
            <a:rect l="l" t="t" r="r" b="b"/>
            <a:pathLst>
              <a:path h="546100">
                <a:moveTo>
                  <a:pt x="0" y="0"/>
                </a:moveTo>
                <a:lnTo>
                  <a:pt x="0" y="54578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object 161">
            <a:extLst>
              <a:ext uri="{FF2B5EF4-FFF2-40B4-BE49-F238E27FC236}">
                <a16:creationId xmlns:a16="http://schemas.microsoft.com/office/drawing/2014/main" id="{67DBB5EE-1C4E-4068-AA07-A425F216B743}"/>
              </a:ext>
            </a:extLst>
          </p:cNvPr>
          <p:cNvSpPr/>
          <p:nvPr/>
        </p:nvSpPr>
        <p:spPr>
          <a:xfrm>
            <a:off x="6999040" y="4963183"/>
            <a:ext cx="0" cy="690786"/>
          </a:xfrm>
          <a:custGeom>
            <a:avLst/>
            <a:gdLst/>
            <a:ahLst/>
            <a:cxnLst/>
            <a:rect l="l" t="t" r="r" b="b"/>
            <a:pathLst>
              <a:path h="589914">
                <a:moveTo>
                  <a:pt x="0" y="0"/>
                </a:moveTo>
                <a:lnTo>
                  <a:pt x="0" y="58968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object 162">
            <a:extLst>
              <a:ext uri="{FF2B5EF4-FFF2-40B4-BE49-F238E27FC236}">
                <a16:creationId xmlns:a16="http://schemas.microsoft.com/office/drawing/2014/main" id="{E3B5241E-CCE5-440D-9341-1D2DCE832C63}"/>
              </a:ext>
            </a:extLst>
          </p:cNvPr>
          <p:cNvSpPr/>
          <p:nvPr/>
        </p:nvSpPr>
        <p:spPr>
          <a:xfrm>
            <a:off x="7142286" y="4985224"/>
            <a:ext cx="0" cy="668478"/>
          </a:xfrm>
          <a:custGeom>
            <a:avLst/>
            <a:gdLst/>
            <a:ahLst/>
            <a:cxnLst/>
            <a:rect l="l" t="t" r="r" b="b"/>
            <a:pathLst>
              <a:path h="570864">
                <a:moveTo>
                  <a:pt x="0" y="0"/>
                </a:moveTo>
                <a:lnTo>
                  <a:pt x="0" y="57086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object 163">
            <a:extLst>
              <a:ext uri="{FF2B5EF4-FFF2-40B4-BE49-F238E27FC236}">
                <a16:creationId xmlns:a16="http://schemas.microsoft.com/office/drawing/2014/main" id="{CBC391B8-C0E1-40D5-A21F-BD90C146F80F}"/>
              </a:ext>
            </a:extLst>
          </p:cNvPr>
          <p:cNvSpPr/>
          <p:nvPr/>
        </p:nvSpPr>
        <p:spPr>
          <a:xfrm>
            <a:off x="7285547" y="5029809"/>
            <a:ext cx="0" cy="624607"/>
          </a:xfrm>
          <a:custGeom>
            <a:avLst/>
            <a:gdLst/>
            <a:ahLst/>
            <a:cxnLst/>
            <a:rect l="l" t="t" r="r" b="b"/>
            <a:pathLst>
              <a:path h="533400">
                <a:moveTo>
                  <a:pt x="0" y="0"/>
                </a:moveTo>
                <a:lnTo>
                  <a:pt x="0" y="532790"/>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object 164">
            <a:extLst>
              <a:ext uri="{FF2B5EF4-FFF2-40B4-BE49-F238E27FC236}">
                <a16:creationId xmlns:a16="http://schemas.microsoft.com/office/drawing/2014/main" id="{4E00B58F-3D33-4ABE-BDAB-849DF918F9AC}"/>
              </a:ext>
            </a:extLst>
          </p:cNvPr>
          <p:cNvSpPr/>
          <p:nvPr/>
        </p:nvSpPr>
        <p:spPr>
          <a:xfrm>
            <a:off x="7428793" y="5072312"/>
            <a:ext cx="0" cy="581479"/>
          </a:xfrm>
          <a:custGeom>
            <a:avLst/>
            <a:gdLst/>
            <a:ahLst/>
            <a:cxnLst/>
            <a:rect l="l" t="t" r="r" b="b"/>
            <a:pathLst>
              <a:path h="496570">
                <a:moveTo>
                  <a:pt x="0" y="0"/>
                </a:moveTo>
                <a:lnTo>
                  <a:pt x="0" y="49649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object 165">
            <a:extLst>
              <a:ext uri="{FF2B5EF4-FFF2-40B4-BE49-F238E27FC236}">
                <a16:creationId xmlns:a16="http://schemas.microsoft.com/office/drawing/2014/main" id="{9BA33089-A226-4707-A66C-535576B11524}"/>
              </a:ext>
            </a:extLst>
          </p:cNvPr>
          <p:cNvSpPr/>
          <p:nvPr/>
        </p:nvSpPr>
        <p:spPr>
          <a:xfrm>
            <a:off x="7572052" y="5092477"/>
            <a:ext cx="0" cy="561403"/>
          </a:xfrm>
          <a:custGeom>
            <a:avLst/>
            <a:gdLst/>
            <a:ahLst/>
            <a:cxnLst/>
            <a:rect l="l" t="t" r="r" b="b"/>
            <a:pathLst>
              <a:path h="479425">
                <a:moveTo>
                  <a:pt x="0" y="0"/>
                </a:moveTo>
                <a:lnTo>
                  <a:pt x="0" y="47927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object 166">
            <a:extLst>
              <a:ext uri="{FF2B5EF4-FFF2-40B4-BE49-F238E27FC236}">
                <a16:creationId xmlns:a16="http://schemas.microsoft.com/office/drawing/2014/main" id="{54E1E2AA-30CB-409A-9C58-38FA73AD4EC6}"/>
              </a:ext>
            </a:extLst>
          </p:cNvPr>
          <p:cNvSpPr/>
          <p:nvPr/>
        </p:nvSpPr>
        <p:spPr>
          <a:xfrm>
            <a:off x="7715313" y="5011725"/>
            <a:ext cx="0" cy="642453"/>
          </a:xfrm>
          <a:custGeom>
            <a:avLst/>
            <a:gdLst/>
            <a:ahLst/>
            <a:cxnLst/>
            <a:rect l="l" t="t" r="r" b="b"/>
            <a:pathLst>
              <a:path h="548639">
                <a:moveTo>
                  <a:pt x="0" y="0"/>
                </a:moveTo>
                <a:lnTo>
                  <a:pt x="0" y="54823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object 167">
            <a:extLst>
              <a:ext uri="{FF2B5EF4-FFF2-40B4-BE49-F238E27FC236}">
                <a16:creationId xmlns:a16="http://schemas.microsoft.com/office/drawing/2014/main" id="{91F5332A-0EFB-4875-803D-FA2C1E991290}"/>
              </a:ext>
            </a:extLst>
          </p:cNvPr>
          <p:cNvSpPr txBox="1"/>
          <p:nvPr/>
        </p:nvSpPr>
        <p:spPr>
          <a:xfrm>
            <a:off x="5729159" y="4092180"/>
            <a:ext cx="260028" cy="1635960"/>
          </a:xfrm>
          <a:prstGeom prst="rect">
            <a:avLst/>
          </a:prstGeom>
        </p:spPr>
        <p:txBody>
          <a:bodyPr vert="horz" wrap="square" lIns="0" tIns="61594" rIns="0" bIns="0" rtlCol="0">
            <a:spAutoFit/>
          </a:bodyPr>
          <a:lstStyle/>
          <a:p>
            <a:pPr marL="12700" marR="0" lvl="0" indent="0" algn="l" defTabSz="914400" rtl="0" eaLnBrk="1" fontAlgn="auto" latinLnBrk="0" hangingPunct="1">
              <a:lnSpc>
                <a:spcPct val="100000"/>
              </a:lnSpc>
              <a:spcBef>
                <a:spcPts val="484"/>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4000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3500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3000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2500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850" b="0" i="0" u="none" strike="noStrike" kern="1200" cap="none" spc="-20" normalizeH="0" baseline="0" noProof="0">
                <a:ln>
                  <a:noFill/>
                </a:ln>
                <a:solidFill>
                  <a:srgbClr val="231F20"/>
                </a:solidFill>
                <a:effectLst/>
                <a:uLnTx/>
                <a:uFillTx/>
                <a:latin typeface="Arial Nova" panose="020B0504020202020204"/>
                <a:ea typeface="+mn-ea"/>
                <a:cs typeface="Trebuchet MS"/>
              </a:rPr>
              <a:t>2000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90"/>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1500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l" defTabSz="914400" rtl="0" eaLnBrk="1" fontAlgn="auto" latinLnBrk="0" hangingPunct="1">
              <a:lnSpc>
                <a:spcPct val="100000"/>
              </a:lnSpc>
              <a:spcBef>
                <a:spcPts val="385"/>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1000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43180" marR="0" lvl="0" indent="0" algn="ctr" defTabSz="914400" rtl="0" eaLnBrk="1" fontAlgn="auto" latinLnBrk="0" hangingPunct="1">
              <a:lnSpc>
                <a:spcPct val="100000"/>
              </a:lnSpc>
              <a:spcBef>
                <a:spcPts val="390"/>
              </a:spcBef>
              <a:spcAft>
                <a:spcPts val="0"/>
              </a:spcAft>
              <a:buClrTx/>
              <a:buSzTx/>
              <a:buFontTx/>
              <a:buNone/>
              <a:tabLst/>
              <a:defRPr/>
            </a:pPr>
            <a:r>
              <a:rPr kumimoji="0" sz="850" b="0" i="0" u="none" strike="noStrike" kern="1200" cap="none" spc="-20" normalizeH="0" baseline="0" noProof="0" dirty="0">
                <a:ln>
                  <a:noFill/>
                </a:ln>
                <a:solidFill>
                  <a:srgbClr val="231F20"/>
                </a:solidFill>
                <a:effectLst/>
                <a:uLnTx/>
                <a:uFillTx/>
                <a:latin typeface="Arial Nova" panose="020B0504020202020204"/>
                <a:ea typeface="+mn-ea"/>
                <a:cs typeface="Trebuchet MS"/>
              </a:rPr>
              <a:t>500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0" marR="5080" lvl="0" indent="0" algn="r" defTabSz="914400" rtl="0" eaLnBrk="1" fontAlgn="auto" latinLnBrk="0" hangingPunct="1">
              <a:lnSpc>
                <a:spcPct val="100000"/>
              </a:lnSpc>
              <a:spcBef>
                <a:spcPts val="390"/>
              </a:spcBef>
              <a:spcAft>
                <a:spcPts val="0"/>
              </a:spcAft>
              <a:buClrTx/>
              <a:buSzTx/>
              <a:buFontTx/>
              <a:buNone/>
              <a:tabLst/>
              <a:defRPr/>
            </a:pPr>
            <a:r>
              <a:rPr kumimoji="0" sz="850" b="0" i="0" u="none" strike="noStrike" kern="1200" cap="none" spc="-10" normalizeH="0" baseline="0" noProof="0" dirty="0">
                <a:ln>
                  <a:noFill/>
                </a:ln>
                <a:solidFill>
                  <a:srgbClr val="231F20"/>
                </a:solidFill>
                <a:effectLst/>
                <a:uLnTx/>
                <a:uFillTx/>
                <a:latin typeface="Arial Nova" panose="020B0504020202020204"/>
                <a:ea typeface="+mn-ea"/>
                <a:cs typeface="Trebuchet MS"/>
              </a:rPr>
              <a:t>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59" name="object 168">
            <a:extLst>
              <a:ext uri="{FF2B5EF4-FFF2-40B4-BE49-F238E27FC236}">
                <a16:creationId xmlns:a16="http://schemas.microsoft.com/office/drawing/2014/main" id="{DD40FCD5-3890-4FC1-BE26-FB9578A0A6FD}"/>
              </a:ext>
            </a:extLst>
          </p:cNvPr>
          <p:cNvSpPr txBox="1"/>
          <p:nvPr/>
        </p:nvSpPr>
        <p:spPr>
          <a:xfrm>
            <a:off x="8284695" y="4098804"/>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0.25</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0" name="object 169">
            <a:extLst>
              <a:ext uri="{FF2B5EF4-FFF2-40B4-BE49-F238E27FC236}">
                <a16:creationId xmlns:a16="http://schemas.microsoft.com/office/drawing/2014/main" id="{300471F4-AA30-4CEC-BE5A-F55FF205B1F3}"/>
              </a:ext>
            </a:extLst>
          </p:cNvPr>
          <p:cNvSpPr txBox="1"/>
          <p:nvPr/>
        </p:nvSpPr>
        <p:spPr>
          <a:xfrm>
            <a:off x="8284695" y="4390934"/>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a:ln>
                  <a:noFill/>
                </a:ln>
                <a:solidFill>
                  <a:srgbClr val="231F20"/>
                </a:solidFill>
                <a:effectLst/>
                <a:uLnTx/>
                <a:uFillTx/>
                <a:latin typeface="Arial Nova" panose="020B0504020202020204"/>
                <a:ea typeface="+mn-ea"/>
                <a:cs typeface="Trebuchet MS"/>
              </a:rPr>
              <a:t>0.20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1" name="object 170">
            <a:extLst>
              <a:ext uri="{FF2B5EF4-FFF2-40B4-BE49-F238E27FC236}">
                <a16:creationId xmlns:a16="http://schemas.microsoft.com/office/drawing/2014/main" id="{16E548B7-BCC4-42F0-BA6F-1822EB4A3A61}"/>
              </a:ext>
            </a:extLst>
          </p:cNvPr>
          <p:cNvSpPr txBox="1"/>
          <p:nvPr/>
        </p:nvSpPr>
        <p:spPr>
          <a:xfrm>
            <a:off x="8284695" y="4975150"/>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0.10</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262" name="object 171">
            <a:extLst>
              <a:ext uri="{FF2B5EF4-FFF2-40B4-BE49-F238E27FC236}">
                <a16:creationId xmlns:a16="http://schemas.microsoft.com/office/drawing/2014/main" id="{01D9DF2D-F7E7-42F7-B4D0-73E17B0861A1}"/>
              </a:ext>
            </a:extLst>
          </p:cNvPr>
          <p:cNvSpPr txBox="1"/>
          <p:nvPr/>
        </p:nvSpPr>
        <p:spPr>
          <a:xfrm>
            <a:off x="8284695" y="5559366"/>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3" name="object 172">
            <a:extLst>
              <a:ext uri="{FF2B5EF4-FFF2-40B4-BE49-F238E27FC236}">
                <a16:creationId xmlns:a16="http://schemas.microsoft.com/office/drawing/2014/main" id="{D100DB57-3C7A-419E-A9C1-F674B0EF59D6}"/>
              </a:ext>
            </a:extLst>
          </p:cNvPr>
          <p:cNvSpPr txBox="1"/>
          <p:nvPr/>
        </p:nvSpPr>
        <p:spPr>
          <a:xfrm>
            <a:off x="8284695" y="4683042"/>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0.15</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264" name="object 173">
            <a:extLst>
              <a:ext uri="{FF2B5EF4-FFF2-40B4-BE49-F238E27FC236}">
                <a16:creationId xmlns:a16="http://schemas.microsoft.com/office/drawing/2014/main" id="{625CF6AC-F83C-476C-9A77-8CB3B8452F96}"/>
              </a:ext>
            </a:extLst>
          </p:cNvPr>
          <p:cNvSpPr txBox="1"/>
          <p:nvPr/>
        </p:nvSpPr>
        <p:spPr>
          <a:xfrm>
            <a:off x="8284695" y="5267257"/>
            <a:ext cx="219700" cy="1420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rebuchet MS"/>
              </a:rPr>
              <a:t>0.05</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rebuchet MS"/>
            </a:endParaRPr>
          </a:p>
        </p:txBody>
      </p:sp>
      <p:sp>
        <p:nvSpPr>
          <p:cNvPr id="265" name="object 174">
            <a:extLst>
              <a:ext uri="{FF2B5EF4-FFF2-40B4-BE49-F238E27FC236}">
                <a16:creationId xmlns:a16="http://schemas.microsoft.com/office/drawing/2014/main" id="{CAD589AC-81B9-481B-B4B4-7008BF199DC4}"/>
              </a:ext>
            </a:extLst>
          </p:cNvPr>
          <p:cNvSpPr txBox="1"/>
          <p:nvPr/>
        </p:nvSpPr>
        <p:spPr>
          <a:xfrm>
            <a:off x="6088743" y="5696340"/>
            <a:ext cx="2136482" cy="288138"/>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2006</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2007</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2008</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2009</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2010</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2011</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2012</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2013</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2014</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2015</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2016</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2017</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2018</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2019</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70" b="0" i="0" u="none" strike="noStrike" kern="1200" cap="none" spc="-10" normalizeH="0" baseline="0" noProof="0">
                <a:ln>
                  <a:noFill/>
                </a:ln>
                <a:solidFill>
                  <a:srgbClr val="231F20"/>
                </a:solidFill>
                <a:effectLst/>
                <a:uLnTx/>
                <a:uFillTx/>
                <a:latin typeface="Arial Nova" panose="020B0504020202020204"/>
                <a:ea typeface="+mn-ea"/>
                <a:cs typeface="Trebuchet MS"/>
              </a:rPr>
              <a:t>2020</a:t>
            </a:r>
            <a:endParaRPr kumimoji="0" sz="77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6" name="object 175">
            <a:extLst>
              <a:ext uri="{FF2B5EF4-FFF2-40B4-BE49-F238E27FC236}">
                <a16:creationId xmlns:a16="http://schemas.microsoft.com/office/drawing/2014/main" id="{A5FC131E-B25F-4BC4-9CE3-D69832E21DB3}"/>
              </a:ext>
            </a:extLst>
          </p:cNvPr>
          <p:cNvSpPr txBox="1"/>
          <p:nvPr/>
        </p:nvSpPr>
        <p:spPr>
          <a:xfrm>
            <a:off x="5447951" y="4246787"/>
            <a:ext cx="246221" cy="1331751"/>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expenditures</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a:t>
            </a:r>
            <a:r>
              <a:rPr kumimoji="0" sz="800" b="0" i="0" u="none" strike="noStrike" kern="1200" cap="none" spc="-7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person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living </a:t>
            </a:r>
            <a:r>
              <a:rPr kumimoji="0" sz="800" b="0" i="0" u="none" strike="noStrike" kern="1200" cap="none" spc="-35" normalizeH="0" baseline="0" noProof="0" dirty="0">
                <a:ln>
                  <a:noFill/>
                </a:ln>
                <a:solidFill>
                  <a:srgbClr val="231F20"/>
                </a:solidFill>
                <a:effectLst/>
                <a:uLnTx/>
                <a:uFillTx/>
                <a:latin typeface="Arial Nova" panose="020B0504020202020204"/>
                <a:ea typeface="+mn-ea"/>
                <a:cs typeface="Trebuchet MS"/>
              </a:rPr>
              <a:t>with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HIV</a:t>
            </a:r>
            <a:r>
              <a:rPr kumimoji="0" sz="800" b="0" i="0" u="none" strike="noStrike" kern="1200" cap="none" spc="-10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7" name="object 176">
            <a:extLst>
              <a:ext uri="{FF2B5EF4-FFF2-40B4-BE49-F238E27FC236}">
                <a16:creationId xmlns:a16="http://schemas.microsoft.com/office/drawing/2014/main" id="{1EA61C33-9C20-42DA-9157-C2E821E24698}"/>
              </a:ext>
            </a:extLst>
          </p:cNvPr>
          <p:cNvSpPr txBox="1"/>
          <p:nvPr/>
        </p:nvSpPr>
        <p:spPr>
          <a:xfrm>
            <a:off x="8522779" y="4243039"/>
            <a:ext cx="246221" cy="1339187"/>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rebuchet MS"/>
              </a:rPr>
              <a:t>Incidence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rebuchet MS"/>
              </a:rPr>
              <a:t>and</a:t>
            </a:r>
            <a:r>
              <a:rPr kumimoji="0" sz="800" b="0" i="0" u="none" strike="noStrike" kern="1200" cap="none" spc="-140"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rebuchet MS"/>
              </a:rPr>
              <a:t>mortality </a:t>
            </a:r>
            <a:r>
              <a:rPr kumimoji="0" sz="800" b="0" i="0" u="none" strike="noStrike" kern="1200" cap="none" spc="-25" normalizeH="0" baseline="0" noProof="0" dirty="0">
                <a:ln>
                  <a:noFill/>
                </a:ln>
                <a:solidFill>
                  <a:srgbClr val="231F20"/>
                </a:solidFill>
                <a:effectLst/>
                <a:uLnTx/>
                <a:uFillTx/>
                <a:latin typeface="Arial Nova" panose="020B0504020202020204"/>
                <a:ea typeface="+mn-ea"/>
                <a:cs typeface="Trebuchet MS"/>
              </a:rPr>
              <a:t>rates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per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rebuchet MS"/>
              </a:rPr>
              <a:t>1000</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rebuchet MS"/>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rebuchet MS"/>
              </a:rPr>
              <a:t>population</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rebuchet MS"/>
            </a:endParaRPr>
          </a:p>
        </p:txBody>
      </p:sp>
      <p:sp>
        <p:nvSpPr>
          <p:cNvPr id="268" name="object 177">
            <a:extLst>
              <a:ext uri="{FF2B5EF4-FFF2-40B4-BE49-F238E27FC236}">
                <a16:creationId xmlns:a16="http://schemas.microsoft.com/office/drawing/2014/main" id="{49B7E232-5788-439E-AEA6-2BE493FBBEF8}"/>
              </a:ext>
            </a:extLst>
          </p:cNvPr>
          <p:cNvSpPr/>
          <p:nvPr/>
        </p:nvSpPr>
        <p:spPr>
          <a:xfrm>
            <a:off x="6139269" y="4390701"/>
            <a:ext cx="1573428" cy="107819"/>
          </a:xfrm>
          <a:custGeom>
            <a:avLst/>
            <a:gdLst/>
            <a:ahLst/>
            <a:cxnLst/>
            <a:rect l="l" t="t" r="r" b="b"/>
            <a:pathLst>
              <a:path w="1427479" h="92075">
                <a:moveTo>
                  <a:pt x="0" y="20916"/>
                </a:moveTo>
                <a:lnTo>
                  <a:pt x="129755" y="47332"/>
                </a:lnTo>
                <a:lnTo>
                  <a:pt x="259524" y="76746"/>
                </a:lnTo>
                <a:lnTo>
                  <a:pt x="389280" y="91871"/>
                </a:lnTo>
                <a:lnTo>
                  <a:pt x="519137" y="75844"/>
                </a:lnTo>
                <a:lnTo>
                  <a:pt x="648804" y="63322"/>
                </a:lnTo>
                <a:lnTo>
                  <a:pt x="779373" y="62623"/>
                </a:lnTo>
                <a:lnTo>
                  <a:pt x="909485" y="81153"/>
                </a:lnTo>
                <a:lnTo>
                  <a:pt x="1038097" y="63538"/>
                </a:lnTo>
                <a:lnTo>
                  <a:pt x="1168336" y="12369"/>
                </a:lnTo>
                <a:lnTo>
                  <a:pt x="1297622" y="7950"/>
                </a:lnTo>
                <a:lnTo>
                  <a:pt x="1427378" y="0"/>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object 178">
            <a:extLst>
              <a:ext uri="{FF2B5EF4-FFF2-40B4-BE49-F238E27FC236}">
                <a16:creationId xmlns:a16="http://schemas.microsoft.com/office/drawing/2014/main" id="{E769D469-F1E9-4465-8207-C76DD5BB037E}"/>
              </a:ext>
            </a:extLst>
          </p:cNvPr>
          <p:cNvSpPr/>
          <p:nvPr/>
        </p:nvSpPr>
        <p:spPr>
          <a:xfrm>
            <a:off x="6139269" y="4878138"/>
            <a:ext cx="1573428" cy="219356"/>
          </a:xfrm>
          <a:custGeom>
            <a:avLst/>
            <a:gdLst/>
            <a:ahLst/>
            <a:cxnLst/>
            <a:rect l="l" t="t" r="r" b="b"/>
            <a:pathLst>
              <a:path w="1427479" h="187325">
                <a:moveTo>
                  <a:pt x="0" y="56375"/>
                </a:moveTo>
                <a:lnTo>
                  <a:pt x="130149" y="25298"/>
                </a:lnTo>
                <a:lnTo>
                  <a:pt x="259524" y="9880"/>
                </a:lnTo>
                <a:lnTo>
                  <a:pt x="389280" y="0"/>
                </a:lnTo>
                <a:lnTo>
                  <a:pt x="519048" y="10185"/>
                </a:lnTo>
                <a:lnTo>
                  <a:pt x="648804" y="9575"/>
                </a:lnTo>
                <a:lnTo>
                  <a:pt x="778573" y="23075"/>
                </a:lnTo>
                <a:lnTo>
                  <a:pt x="908329" y="102247"/>
                </a:lnTo>
                <a:lnTo>
                  <a:pt x="1038097" y="165620"/>
                </a:lnTo>
                <a:lnTo>
                  <a:pt x="1167853" y="178561"/>
                </a:lnTo>
                <a:lnTo>
                  <a:pt x="1297622" y="114579"/>
                </a:lnTo>
                <a:lnTo>
                  <a:pt x="1427378" y="186867"/>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object 179">
            <a:extLst>
              <a:ext uri="{FF2B5EF4-FFF2-40B4-BE49-F238E27FC236}">
                <a16:creationId xmlns:a16="http://schemas.microsoft.com/office/drawing/2014/main" id="{4BD6D3DA-F6D6-4C11-A270-94D7F2DB8937}"/>
              </a:ext>
            </a:extLst>
          </p:cNvPr>
          <p:cNvSpPr/>
          <p:nvPr/>
        </p:nvSpPr>
        <p:spPr>
          <a:xfrm>
            <a:off x="7694255" y="5073275"/>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object 180">
            <a:extLst>
              <a:ext uri="{FF2B5EF4-FFF2-40B4-BE49-F238E27FC236}">
                <a16:creationId xmlns:a16="http://schemas.microsoft.com/office/drawing/2014/main" id="{7E36707F-958F-49CF-9F92-F26E721EAE1C}"/>
              </a:ext>
            </a:extLst>
          </p:cNvPr>
          <p:cNvSpPr/>
          <p:nvPr/>
        </p:nvSpPr>
        <p:spPr>
          <a:xfrm>
            <a:off x="8124018" y="5500355"/>
            <a:ext cx="42695" cy="45358"/>
          </a:xfrm>
          <a:custGeom>
            <a:avLst/>
            <a:gdLst/>
            <a:ahLst/>
            <a:cxnLst/>
            <a:rect l="l" t="t" r="r" b="b"/>
            <a:pathLst>
              <a:path w="38734"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object 181">
            <a:extLst>
              <a:ext uri="{FF2B5EF4-FFF2-40B4-BE49-F238E27FC236}">
                <a16:creationId xmlns:a16="http://schemas.microsoft.com/office/drawing/2014/main" id="{D7CB08D5-5E60-4C20-987F-29FB4AA014C4}"/>
              </a:ext>
            </a:extLst>
          </p:cNvPr>
          <p:cNvSpPr/>
          <p:nvPr/>
        </p:nvSpPr>
        <p:spPr>
          <a:xfrm>
            <a:off x="8124018" y="5382224"/>
            <a:ext cx="42695" cy="45358"/>
          </a:xfrm>
          <a:custGeom>
            <a:avLst/>
            <a:gdLst/>
            <a:ahLst/>
            <a:cxnLst/>
            <a:rect l="l" t="t" r="r" b="b"/>
            <a:pathLst>
              <a:path w="38734"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object 182">
            <a:extLst>
              <a:ext uri="{FF2B5EF4-FFF2-40B4-BE49-F238E27FC236}">
                <a16:creationId xmlns:a16="http://schemas.microsoft.com/office/drawing/2014/main" id="{1363F315-33AA-4C82-982C-DB40082D91E2}"/>
              </a:ext>
            </a:extLst>
          </p:cNvPr>
          <p:cNvSpPr/>
          <p:nvPr/>
        </p:nvSpPr>
        <p:spPr>
          <a:xfrm>
            <a:off x="7550996" y="4992223"/>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object 183">
            <a:extLst>
              <a:ext uri="{FF2B5EF4-FFF2-40B4-BE49-F238E27FC236}">
                <a16:creationId xmlns:a16="http://schemas.microsoft.com/office/drawing/2014/main" id="{DC333EFE-CDE2-47EF-9802-655F9BB4166D}"/>
              </a:ext>
            </a:extLst>
          </p:cNvPr>
          <p:cNvSpPr/>
          <p:nvPr/>
        </p:nvSpPr>
        <p:spPr>
          <a:xfrm>
            <a:off x="7407745" y="5058447"/>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object 184">
            <a:extLst>
              <a:ext uri="{FF2B5EF4-FFF2-40B4-BE49-F238E27FC236}">
                <a16:creationId xmlns:a16="http://schemas.microsoft.com/office/drawing/2014/main" id="{183409DD-42B1-4D26-AE7A-275713AFB681}"/>
              </a:ext>
            </a:extLst>
          </p:cNvPr>
          <p:cNvSpPr/>
          <p:nvPr/>
        </p:nvSpPr>
        <p:spPr>
          <a:xfrm>
            <a:off x="7264485" y="5049938"/>
            <a:ext cx="42695" cy="45358"/>
          </a:xfrm>
          <a:custGeom>
            <a:avLst/>
            <a:gdLst/>
            <a:ahLst/>
            <a:cxnLst/>
            <a:rect l="l" t="t" r="r" b="b"/>
            <a:pathLst>
              <a:path w="38735" h="38735">
                <a:moveTo>
                  <a:pt x="19100" y="0"/>
                </a:moveTo>
                <a:lnTo>
                  <a:pt x="11669" y="1502"/>
                </a:lnTo>
                <a:lnTo>
                  <a:pt x="5597" y="5597"/>
                </a:lnTo>
                <a:lnTo>
                  <a:pt x="1502" y="11669"/>
                </a:lnTo>
                <a:lnTo>
                  <a:pt x="0" y="19100"/>
                </a:lnTo>
                <a:lnTo>
                  <a:pt x="1502" y="26539"/>
                </a:lnTo>
                <a:lnTo>
                  <a:pt x="5597" y="32615"/>
                </a:lnTo>
                <a:lnTo>
                  <a:pt x="11669"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object 185">
            <a:extLst>
              <a:ext uri="{FF2B5EF4-FFF2-40B4-BE49-F238E27FC236}">
                <a16:creationId xmlns:a16="http://schemas.microsoft.com/office/drawing/2014/main" id="{81BF3F72-7F39-4559-94D9-2070D3DCB943}"/>
              </a:ext>
            </a:extLst>
          </p:cNvPr>
          <p:cNvSpPr/>
          <p:nvPr/>
        </p:nvSpPr>
        <p:spPr>
          <a:xfrm>
            <a:off x="7121233" y="4977452"/>
            <a:ext cx="42695" cy="45358"/>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object 186">
            <a:extLst>
              <a:ext uri="{FF2B5EF4-FFF2-40B4-BE49-F238E27FC236}">
                <a16:creationId xmlns:a16="http://schemas.microsoft.com/office/drawing/2014/main" id="{43F5D9A9-89B2-4EB3-9A82-6D870F7D87C0}"/>
              </a:ext>
            </a:extLst>
          </p:cNvPr>
          <p:cNvSpPr/>
          <p:nvPr/>
        </p:nvSpPr>
        <p:spPr>
          <a:xfrm>
            <a:off x="6977982" y="4883575"/>
            <a:ext cx="42695" cy="45358"/>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object 187">
            <a:extLst>
              <a:ext uri="{FF2B5EF4-FFF2-40B4-BE49-F238E27FC236}">
                <a16:creationId xmlns:a16="http://schemas.microsoft.com/office/drawing/2014/main" id="{F173DDD2-BF2C-44E0-8F0F-7B504E9A273E}"/>
              </a:ext>
            </a:extLst>
          </p:cNvPr>
          <p:cNvSpPr/>
          <p:nvPr/>
        </p:nvSpPr>
        <p:spPr>
          <a:xfrm>
            <a:off x="6834723" y="4867280"/>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object 188">
            <a:extLst>
              <a:ext uri="{FF2B5EF4-FFF2-40B4-BE49-F238E27FC236}">
                <a16:creationId xmlns:a16="http://schemas.microsoft.com/office/drawing/2014/main" id="{D0909BAF-6574-4798-ADA3-BF7131FA4244}"/>
              </a:ext>
            </a:extLst>
          </p:cNvPr>
          <p:cNvSpPr/>
          <p:nvPr/>
        </p:nvSpPr>
        <p:spPr>
          <a:xfrm>
            <a:off x="6691472" y="4867280"/>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object 189">
            <a:extLst>
              <a:ext uri="{FF2B5EF4-FFF2-40B4-BE49-F238E27FC236}">
                <a16:creationId xmlns:a16="http://schemas.microsoft.com/office/drawing/2014/main" id="{522136F9-9A2C-428C-9D1E-0463A08DD51B}"/>
              </a:ext>
            </a:extLst>
          </p:cNvPr>
          <p:cNvSpPr/>
          <p:nvPr/>
        </p:nvSpPr>
        <p:spPr>
          <a:xfrm>
            <a:off x="6548212" y="4855764"/>
            <a:ext cx="42695" cy="45358"/>
          </a:xfrm>
          <a:custGeom>
            <a:avLst/>
            <a:gdLst/>
            <a:ahLst/>
            <a:cxnLst/>
            <a:rect l="l" t="t" r="r" b="b"/>
            <a:pathLst>
              <a:path w="38735" h="38735">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object 190">
            <a:extLst>
              <a:ext uri="{FF2B5EF4-FFF2-40B4-BE49-F238E27FC236}">
                <a16:creationId xmlns:a16="http://schemas.microsoft.com/office/drawing/2014/main" id="{CEA77FCA-043A-48D8-AE34-6CF2FE5D6E8D}"/>
              </a:ext>
            </a:extLst>
          </p:cNvPr>
          <p:cNvSpPr/>
          <p:nvPr/>
        </p:nvSpPr>
        <p:spPr>
          <a:xfrm>
            <a:off x="6404960" y="4861210"/>
            <a:ext cx="42695" cy="45358"/>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object 191">
            <a:extLst>
              <a:ext uri="{FF2B5EF4-FFF2-40B4-BE49-F238E27FC236}">
                <a16:creationId xmlns:a16="http://schemas.microsoft.com/office/drawing/2014/main" id="{0DACCE18-DD63-4824-AF8C-6D699857D52F}"/>
              </a:ext>
            </a:extLst>
          </p:cNvPr>
          <p:cNvSpPr/>
          <p:nvPr/>
        </p:nvSpPr>
        <p:spPr>
          <a:xfrm>
            <a:off x="6261709" y="4883575"/>
            <a:ext cx="42695" cy="45358"/>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object 192">
            <a:extLst>
              <a:ext uri="{FF2B5EF4-FFF2-40B4-BE49-F238E27FC236}">
                <a16:creationId xmlns:a16="http://schemas.microsoft.com/office/drawing/2014/main" id="{10353ADB-0045-4D6B-9FBD-EDE28654D82A}"/>
              </a:ext>
            </a:extLst>
          </p:cNvPr>
          <p:cNvSpPr/>
          <p:nvPr/>
        </p:nvSpPr>
        <p:spPr>
          <a:xfrm>
            <a:off x="6118449" y="4925736"/>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object 193">
            <a:extLst>
              <a:ext uri="{FF2B5EF4-FFF2-40B4-BE49-F238E27FC236}">
                <a16:creationId xmlns:a16="http://schemas.microsoft.com/office/drawing/2014/main" id="{B7E52145-FC72-44B5-93ED-94C3F0FFA572}"/>
              </a:ext>
            </a:extLst>
          </p:cNvPr>
          <p:cNvSpPr/>
          <p:nvPr/>
        </p:nvSpPr>
        <p:spPr>
          <a:xfrm>
            <a:off x="7694255" y="4368328"/>
            <a:ext cx="42695" cy="45358"/>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object 194">
            <a:extLst>
              <a:ext uri="{FF2B5EF4-FFF2-40B4-BE49-F238E27FC236}">
                <a16:creationId xmlns:a16="http://schemas.microsoft.com/office/drawing/2014/main" id="{99EBEF36-F9C0-45BD-A0D7-0046969E43FE}"/>
              </a:ext>
            </a:extLst>
          </p:cNvPr>
          <p:cNvSpPr/>
          <p:nvPr/>
        </p:nvSpPr>
        <p:spPr>
          <a:xfrm>
            <a:off x="7550996" y="4376068"/>
            <a:ext cx="42695" cy="45358"/>
          </a:xfrm>
          <a:custGeom>
            <a:avLst/>
            <a:gdLst/>
            <a:ahLst/>
            <a:cxnLst/>
            <a:rect l="l" t="t" r="r" b="b"/>
            <a:pathLst>
              <a:path w="38735"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object 195">
            <a:extLst>
              <a:ext uri="{FF2B5EF4-FFF2-40B4-BE49-F238E27FC236}">
                <a16:creationId xmlns:a16="http://schemas.microsoft.com/office/drawing/2014/main" id="{FAB9C33A-D03F-48B7-A3E5-EAC735D2FC32}"/>
              </a:ext>
            </a:extLst>
          </p:cNvPr>
          <p:cNvSpPr/>
          <p:nvPr/>
        </p:nvSpPr>
        <p:spPr>
          <a:xfrm>
            <a:off x="7407745" y="4377999"/>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object 196">
            <a:extLst>
              <a:ext uri="{FF2B5EF4-FFF2-40B4-BE49-F238E27FC236}">
                <a16:creationId xmlns:a16="http://schemas.microsoft.com/office/drawing/2014/main" id="{12A07499-18ED-4DB0-8D5E-99B2648BC59E}"/>
              </a:ext>
            </a:extLst>
          </p:cNvPr>
          <p:cNvSpPr/>
          <p:nvPr/>
        </p:nvSpPr>
        <p:spPr>
          <a:xfrm>
            <a:off x="7264485" y="4444485"/>
            <a:ext cx="42695" cy="45358"/>
          </a:xfrm>
          <a:custGeom>
            <a:avLst/>
            <a:gdLst/>
            <a:ahLst/>
            <a:cxnLst/>
            <a:rect l="l" t="t" r="r" b="b"/>
            <a:pathLst>
              <a:path w="38735" h="38735">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object 197">
            <a:extLst>
              <a:ext uri="{FF2B5EF4-FFF2-40B4-BE49-F238E27FC236}">
                <a16:creationId xmlns:a16="http://schemas.microsoft.com/office/drawing/2014/main" id="{4566755C-E00D-428E-9728-9405768CFF94}"/>
              </a:ext>
            </a:extLst>
          </p:cNvPr>
          <p:cNvSpPr/>
          <p:nvPr/>
        </p:nvSpPr>
        <p:spPr>
          <a:xfrm>
            <a:off x="7121233" y="4465181"/>
            <a:ext cx="42695" cy="45358"/>
          </a:xfrm>
          <a:custGeom>
            <a:avLst/>
            <a:gdLst/>
            <a:ahLst/>
            <a:cxnLst/>
            <a:rect l="l" t="t" r="r" b="b"/>
            <a:pathLst>
              <a:path w="38735"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object 198">
            <a:extLst>
              <a:ext uri="{FF2B5EF4-FFF2-40B4-BE49-F238E27FC236}">
                <a16:creationId xmlns:a16="http://schemas.microsoft.com/office/drawing/2014/main" id="{0FA62503-0692-45A9-9FEC-1727B8C8D2B8}"/>
              </a:ext>
            </a:extLst>
          </p:cNvPr>
          <p:cNvSpPr/>
          <p:nvPr/>
        </p:nvSpPr>
        <p:spPr>
          <a:xfrm>
            <a:off x="6977982" y="4444485"/>
            <a:ext cx="42695" cy="45358"/>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object 199">
            <a:extLst>
              <a:ext uri="{FF2B5EF4-FFF2-40B4-BE49-F238E27FC236}">
                <a16:creationId xmlns:a16="http://schemas.microsoft.com/office/drawing/2014/main" id="{3E0C10E0-14CD-476F-9927-D29F1057B3F0}"/>
              </a:ext>
            </a:extLst>
          </p:cNvPr>
          <p:cNvSpPr/>
          <p:nvPr/>
        </p:nvSpPr>
        <p:spPr>
          <a:xfrm>
            <a:off x="6834723" y="4442801"/>
            <a:ext cx="42695" cy="45358"/>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object 200">
            <a:extLst>
              <a:ext uri="{FF2B5EF4-FFF2-40B4-BE49-F238E27FC236}">
                <a16:creationId xmlns:a16="http://schemas.microsoft.com/office/drawing/2014/main" id="{647D34F2-7087-41E3-9568-8863AC2FD1FD}"/>
              </a:ext>
            </a:extLst>
          </p:cNvPr>
          <p:cNvSpPr/>
          <p:nvPr/>
        </p:nvSpPr>
        <p:spPr>
          <a:xfrm>
            <a:off x="6691472" y="4453533"/>
            <a:ext cx="42695" cy="45358"/>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object 201">
            <a:extLst>
              <a:ext uri="{FF2B5EF4-FFF2-40B4-BE49-F238E27FC236}">
                <a16:creationId xmlns:a16="http://schemas.microsoft.com/office/drawing/2014/main" id="{C6685105-6327-4888-9A74-905B46DCE3FA}"/>
              </a:ext>
            </a:extLst>
          </p:cNvPr>
          <p:cNvSpPr/>
          <p:nvPr/>
        </p:nvSpPr>
        <p:spPr>
          <a:xfrm>
            <a:off x="6548212" y="4475899"/>
            <a:ext cx="42695" cy="45358"/>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object 202">
            <a:extLst>
              <a:ext uri="{FF2B5EF4-FFF2-40B4-BE49-F238E27FC236}">
                <a16:creationId xmlns:a16="http://schemas.microsoft.com/office/drawing/2014/main" id="{6AE90B6D-49F6-488C-94B6-E29A9A16F3BA}"/>
              </a:ext>
            </a:extLst>
          </p:cNvPr>
          <p:cNvSpPr/>
          <p:nvPr/>
        </p:nvSpPr>
        <p:spPr>
          <a:xfrm>
            <a:off x="6404960" y="4453533"/>
            <a:ext cx="42695" cy="45358"/>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object 203">
            <a:extLst>
              <a:ext uri="{FF2B5EF4-FFF2-40B4-BE49-F238E27FC236}">
                <a16:creationId xmlns:a16="http://schemas.microsoft.com/office/drawing/2014/main" id="{83061ACF-09C5-4C3F-9EB3-ADFFF8CA9FEE}"/>
              </a:ext>
            </a:extLst>
          </p:cNvPr>
          <p:cNvSpPr/>
          <p:nvPr/>
        </p:nvSpPr>
        <p:spPr>
          <a:xfrm>
            <a:off x="6261709" y="4422120"/>
            <a:ext cx="42695" cy="45358"/>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object 204">
            <a:extLst>
              <a:ext uri="{FF2B5EF4-FFF2-40B4-BE49-F238E27FC236}">
                <a16:creationId xmlns:a16="http://schemas.microsoft.com/office/drawing/2014/main" id="{BA5BFFC1-AC84-4B27-9527-85DFE5946D11}"/>
              </a:ext>
            </a:extLst>
          </p:cNvPr>
          <p:cNvSpPr/>
          <p:nvPr/>
        </p:nvSpPr>
        <p:spPr>
          <a:xfrm>
            <a:off x="6118449" y="4390693"/>
            <a:ext cx="42695" cy="45358"/>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object 205">
            <a:extLst>
              <a:ext uri="{FF2B5EF4-FFF2-40B4-BE49-F238E27FC236}">
                <a16:creationId xmlns:a16="http://schemas.microsoft.com/office/drawing/2014/main" id="{BE3FAAD5-6D8B-41AF-9DF9-036905C1F556}"/>
              </a:ext>
            </a:extLst>
          </p:cNvPr>
          <p:cNvSpPr/>
          <p:nvPr/>
        </p:nvSpPr>
        <p:spPr>
          <a:xfrm>
            <a:off x="8124018" y="4334503"/>
            <a:ext cx="42695" cy="45358"/>
          </a:xfrm>
          <a:custGeom>
            <a:avLst/>
            <a:gdLst/>
            <a:ahLst/>
            <a:cxnLst/>
            <a:rect l="l" t="t" r="r" b="b"/>
            <a:pathLst>
              <a:path w="38734"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object 206">
            <a:extLst>
              <a:ext uri="{FF2B5EF4-FFF2-40B4-BE49-F238E27FC236}">
                <a16:creationId xmlns:a16="http://schemas.microsoft.com/office/drawing/2014/main" id="{DBCD347B-6FD5-456D-85FD-1DFDD1DB5A22}"/>
              </a:ext>
            </a:extLst>
          </p:cNvPr>
          <p:cNvSpPr/>
          <p:nvPr/>
        </p:nvSpPr>
        <p:spPr>
          <a:xfrm>
            <a:off x="6020466" y="4180908"/>
            <a:ext cx="2204759" cy="1473775"/>
          </a:xfrm>
          <a:custGeom>
            <a:avLst/>
            <a:gdLst/>
            <a:ahLst/>
            <a:cxnLst/>
            <a:rect l="l" t="t" r="r" b="b"/>
            <a:pathLst>
              <a:path w="2000250" h="1258570">
                <a:moveTo>
                  <a:pt x="0" y="0"/>
                </a:moveTo>
                <a:lnTo>
                  <a:pt x="0" y="1258176"/>
                </a:lnTo>
                <a:lnTo>
                  <a:pt x="1999881" y="1258176"/>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9" name="object 118">
            <a:extLst>
              <a:ext uri="{FF2B5EF4-FFF2-40B4-BE49-F238E27FC236}">
                <a16:creationId xmlns:a16="http://schemas.microsoft.com/office/drawing/2014/main" id="{2BE1C218-D654-420F-856F-FFA7BB472A84}"/>
              </a:ext>
            </a:extLst>
          </p:cNvPr>
          <p:cNvGraphicFramePr>
            <a:graphicFrameLocks noGrp="1"/>
          </p:cNvGraphicFramePr>
          <p:nvPr>
            <p:extLst/>
          </p:nvPr>
        </p:nvGraphicFramePr>
        <p:xfrm>
          <a:off x="4124397" y="4558619"/>
          <a:ext cx="336530" cy="752232"/>
        </p:xfrm>
        <a:graphic>
          <a:graphicData uri="http://schemas.openxmlformats.org/drawingml/2006/table">
            <a:tbl>
              <a:tblPr firstRow="1" bandRow="1">
                <a:tableStyleId>{2D5ABB26-0587-4C30-8999-92F81FD0307C}</a:tableStyleId>
              </a:tblPr>
              <a:tblGrid>
                <a:gridCol w="336530">
                  <a:extLst>
                    <a:ext uri="{9D8B030D-6E8A-4147-A177-3AD203B41FA5}">
                      <a16:colId xmlns:a16="http://schemas.microsoft.com/office/drawing/2014/main" val="20002"/>
                    </a:ext>
                  </a:extLst>
                </a:gridCol>
              </a:tblGrid>
              <a:tr h="190396">
                <a:tc>
                  <a:txBody>
                    <a:bodyPr/>
                    <a:lstStyle/>
                    <a:p>
                      <a:pPr marR="24130" algn="r">
                        <a:lnSpc>
                          <a:spcPct val="100000"/>
                        </a:lnSpc>
                        <a:spcBef>
                          <a:spcPts val="250"/>
                        </a:spcBef>
                      </a:pPr>
                      <a:r>
                        <a:rPr sz="850" spc="-10" dirty="0">
                          <a:solidFill>
                            <a:srgbClr val="231F20"/>
                          </a:solidFill>
                          <a:latin typeface="Arial Nova" panose="020B0504020202020204"/>
                          <a:cs typeface="Trebuchet MS"/>
                        </a:rPr>
                        <a:t>1.00</a:t>
                      </a:r>
                      <a:endParaRPr sz="850" dirty="0">
                        <a:latin typeface="Arial Nova" panose="020B0504020202020204"/>
                        <a:cs typeface="Trebuchet MS"/>
                      </a:endParaRPr>
                    </a:p>
                  </a:txBody>
                  <a:tcPr marL="0" marR="0" marT="31750" marB="0"/>
                </a:tc>
                <a:extLst>
                  <a:ext uri="{0D108BD9-81ED-4DB2-BD59-A6C34878D82A}">
                    <a16:rowId xmlns:a16="http://schemas.microsoft.com/office/drawing/2014/main" val="10000"/>
                  </a:ext>
                </a:extLst>
              </a:tr>
              <a:tr h="185720">
                <a:tc>
                  <a:txBody>
                    <a:bodyPr/>
                    <a:lstStyle/>
                    <a:p>
                      <a:pPr marR="24130" algn="r">
                        <a:lnSpc>
                          <a:spcPct val="100000"/>
                        </a:lnSpc>
                        <a:spcBef>
                          <a:spcPts val="219"/>
                        </a:spcBef>
                      </a:pPr>
                      <a:r>
                        <a:rPr sz="850" spc="-10" dirty="0">
                          <a:solidFill>
                            <a:srgbClr val="231F20"/>
                          </a:solidFill>
                          <a:latin typeface="Arial Nova" panose="020B0504020202020204"/>
                          <a:cs typeface="Trebuchet MS"/>
                        </a:rPr>
                        <a:t>0.80</a:t>
                      </a:r>
                      <a:endParaRPr sz="850" dirty="0">
                        <a:latin typeface="Arial Nova" panose="020B0504020202020204"/>
                        <a:cs typeface="Trebuchet MS"/>
                      </a:endParaRPr>
                    </a:p>
                  </a:txBody>
                  <a:tcPr marL="0" marR="0" marT="27939" marB="0"/>
                </a:tc>
                <a:extLst>
                  <a:ext uri="{0D108BD9-81ED-4DB2-BD59-A6C34878D82A}">
                    <a16:rowId xmlns:a16="http://schemas.microsoft.com/office/drawing/2014/main" val="10001"/>
                  </a:ext>
                </a:extLst>
              </a:tr>
              <a:tr h="185720">
                <a:tc>
                  <a:txBody>
                    <a:bodyPr/>
                    <a:lstStyle/>
                    <a:p>
                      <a:pPr marR="24130" algn="r">
                        <a:lnSpc>
                          <a:spcPct val="100000"/>
                        </a:lnSpc>
                        <a:spcBef>
                          <a:spcPts val="219"/>
                        </a:spcBef>
                      </a:pPr>
                      <a:r>
                        <a:rPr sz="850" spc="-10" dirty="0">
                          <a:solidFill>
                            <a:srgbClr val="231F20"/>
                          </a:solidFill>
                          <a:latin typeface="Arial Nova" panose="020B0504020202020204"/>
                          <a:cs typeface="Trebuchet MS"/>
                        </a:rPr>
                        <a:t>0.60</a:t>
                      </a:r>
                      <a:endParaRPr sz="850" dirty="0">
                        <a:latin typeface="Arial Nova" panose="020B0504020202020204"/>
                        <a:cs typeface="Trebuchet MS"/>
                      </a:endParaRPr>
                    </a:p>
                  </a:txBody>
                  <a:tcPr marL="0" marR="0" marT="27939" marB="0"/>
                </a:tc>
                <a:extLst>
                  <a:ext uri="{0D108BD9-81ED-4DB2-BD59-A6C34878D82A}">
                    <a16:rowId xmlns:a16="http://schemas.microsoft.com/office/drawing/2014/main" val="10002"/>
                  </a:ext>
                </a:extLst>
              </a:tr>
              <a:tr h="190396">
                <a:tc>
                  <a:txBody>
                    <a:bodyPr/>
                    <a:lstStyle/>
                    <a:p>
                      <a:pPr marR="24130" algn="r">
                        <a:lnSpc>
                          <a:spcPct val="100000"/>
                        </a:lnSpc>
                        <a:spcBef>
                          <a:spcPts val="219"/>
                        </a:spcBef>
                      </a:pPr>
                      <a:r>
                        <a:rPr sz="850" spc="-10" dirty="0">
                          <a:solidFill>
                            <a:srgbClr val="231F20"/>
                          </a:solidFill>
                          <a:latin typeface="Arial Nova" panose="020B0504020202020204"/>
                          <a:cs typeface="Trebuchet MS"/>
                        </a:rPr>
                        <a:t>0.40</a:t>
                      </a:r>
                      <a:endParaRPr sz="850" dirty="0">
                        <a:latin typeface="Arial Nova" panose="020B0504020202020204"/>
                        <a:cs typeface="Trebuchet MS"/>
                      </a:endParaRPr>
                    </a:p>
                  </a:txBody>
                  <a:tcPr marL="0" marR="0" marT="27939" marB="0"/>
                </a:tc>
                <a:extLst>
                  <a:ext uri="{0D108BD9-81ED-4DB2-BD59-A6C34878D82A}">
                    <a16:rowId xmlns:a16="http://schemas.microsoft.com/office/drawing/2014/main" val="10003"/>
                  </a:ext>
                </a:extLst>
              </a:tr>
            </a:tbl>
          </a:graphicData>
        </a:graphic>
      </p:graphicFrame>
      <p:sp>
        <p:nvSpPr>
          <p:cNvPr id="301" name="object 5">
            <a:extLst>
              <a:ext uri="{FF2B5EF4-FFF2-40B4-BE49-F238E27FC236}">
                <a16:creationId xmlns:a16="http://schemas.microsoft.com/office/drawing/2014/main" id="{5C32167D-E632-4451-B973-558704D78D9F}"/>
              </a:ext>
            </a:extLst>
          </p:cNvPr>
          <p:cNvSpPr/>
          <p:nvPr/>
        </p:nvSpPr>
        <p:spPr>
          <a:xfrm>
            <a:off x="2318907" y="6113711"/>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10" name="object 6">
            <a:extLst>
              <a:ext uri="{FF2B5EF4-FFF2-40B4-BE49-F238E27FC236}">
                <a16:creationId xmlns:a16="http://schemas.microsoft.com/office/drawing/2014/main" id="{8A370F41-7185-4BBA-8E2E-5ED01C4DCC9B}"/>
              </a:ext>
            </a:extLst>
          </p:cNvPr>
          <p:cNvSpPr/>
          <p:nvPr/>
        </p:nvSpPr>
        <p:spPr>
          <a:xfrm>
            <a:off x="2289000" y="6344045"/>
            <a:ext cx="137160" cy="0"/>
          </a:xfrm>
          <a:custGeom>
            <a:avLst/>
            <a:gdLst/>
            <a:ahLst/>
            <a:cxnLst/>
            <a:rect l="l" t="t" r="r" b="b"/>
            <a:pathLst>
              <a:path w="72389">
                <a:moveTo>
                  <a:pt x="0" y="0"/>
                </a:moveTo>
                <a:lnTo>
                  <a:pt x="71996" y="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11" name="object 7">
            <a:extLst>
              <a:ext uri="{FF2B5EF4-FFF2-40B4-BE49-F238E27FC236}">
                <a16:creationId xmlns:a16="http://schemas.microsoft.com/office/drawing/2014/main" id="{223ACE30-AB2A-4A83-A2E7-63CF94C1BF8B}"/>
              </a:ext>
            </a:extLst>
          </p:cNvPr>
          <p:cNvSpPr>
            <a:spLocks noChangeAspect="1"/>
          </p:cNvSpPr>
          <p:nvPr/>
        </p:nvSpPr>
        <p:spPr>
          <a:xfrm>
            <a:off x="2310117" y="6302837"/>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04" name="object 11">
            <a:extLst>
              <a:ext uri="{FF2B5EF4-FFF2-40B4-BE49-F238E27FC236}">
                <a16:creationId xmlns:a16="http://schemas.microsoft.com/office/drawing/2014/main" id="{D3AF819A-F33F-48DD-9A87-D35D7BAD72CB}"/>
              </a:ext>
            </a:extLst>
          </p:cNvPr>
          <p:cNvSpPr txBox="1"/>
          <p:nvPr/>
        </p:nvSpPr>
        <p:spPr>
          <a:xfrm>
            <a:off x="2438814" y="6093032"/>
            <a:ext cx="2492549" cy="34150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resource</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availability</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person</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living</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with</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5875" marR="266700" lvl="0" indent="0" algn="l" defTabSz="914400" rtl="0" eaLnBrk="1" fontAlgn="auto" latinLnBrk="0" hangingPunct="1">
              <a:lnSpc>
                <a:spcPct val="1667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Resource</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needs</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person</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living</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with</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320" name="object 8">
            <a:extLst>
              <a:ext uri="{FF2B5EF4-FFF2-40B4-BE49-F238E27FC236}">
                <a16:creationId xmlns:a16="http://schemas.microsoft.com/office/drawing/2014/main" id="{756F3481-B149-4F92-8E04-F1E199D968BB}"/>
              </a:ext>
            </a:extLst>
          </p:cNvPr>
          <p:cNvSpPr/>
          <p:nvPr/>
        </p:nvSpPr>
        <p:spPr>
          <a:xfrm>
            <a:off x="5295129" y="6145898"/>
            <a:ext cx="137160" cy="0"/>
          </a:xfrm>
          <a:custGeom>
            <a:avLst/>
            <a:gdLst/>
            <a:ahLst/>
            <a:cxnLst/>
            <a:rect l="l" t="t" r="r" b="b"/>
            <a:pathLst>
              <a:path w="72389">
                <a:moveTo>
                  <a:pt x="0" y="0"/>
                </a:moveTo>
                <a:lnTo>
                  <a:pt x="71996" y="0"/>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21" name="object 9">
            <a:extLst>
              <a:ext uri="{FF2B5EF4-FFF2-40B4-BE49-F238E27FC236}">
                <a16:creationId xmlns:a16="http://schemas.microsoft.com/office/drawing/2014/main" id="{84F199D5-70E7-4ED8-9854-ED4A814D65AD}"/>
              </a:ext>
            </a:extLst>
          </p:cNvPr>
          <p:cNvSpPr/>
          <p:nvPr/>
        </p:nvSpPr>
        <p:spPr>
          <a:xfrm>
            <a:off x="5317485" y="6113389"/>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16" name="object 11">
            <a:extLst>
              <a:ext uri="{FF2B5EF4-FFF2-40B4-BE49-F238E27FC236}">
                <a16:creationId xmlns:a16="http://schemas.microsoft.com/office/drawing/2014/main" id="{D3AF819A-F33F-48DD-9A87-D35D7BAD72CB}"/>
              </a:ext>
            </a:extLst>
          </p:cNvPr>
          <p:cNvSpPr txBox="1"/>
          <p:nvPr/>
        </p:nvSpPr>
        <p:spPr>
          <a:xfrm>
            <a:off x="5440374" y="6093000"/>
            <a:ext cx="2492549" cy="32316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Mortality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rate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11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5875" marR="0" lvl="0" indent="0" algn="l" defTabSz="914400" rtl="0" eaLnBrk="1" fontAlgn="auto" latinLnBrk="0" hangingPunct="1">
              <a:lnSpc>
                <a:spcPct val="100000"/>
              </a:lnSpc>
              <a:spcBef>
                <a:spcPts val="48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Incidence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rate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318" name="object 10">
            <a:extLst>
              <a:ext uri="{FF2B5EF4-FFF2-40B4-BE49-F238E27FC236}">
                <a16:creationId xmlns:a16="http://schemas.microsoft.com/office/drawing/2014/main" id="{D6E22FA4-F0FF-4D67-B92F-061FE78DC78C}"/>
              </a:ext>
            </a:extLst>
          </p:cNvPr>
          <p:cNvSpPr/>
          <p:nvPr/>
        </p:nvSpPr>
        <p:spPr>
          <a:xfrm>
            <a:off x="5303214" y="6358556"/>
            <a:ext cx="137160" cy="0"/>
          </a:xfrm>
          <a:custGeom>
            <a:avLst/>
            <a:gdLst/>
            <a:ahLst/>
            <a:cxnLst/>
            <a:rect l="l" t="t" r="r" b="b"/>
            <a:pathLst>
              <a:path w="72389">
                <a:moveTo>
                  <a:pt x="0" y="0"/>
                </a:moveTo>
                <a:lnTo>
                  <a:pt x="71996" y="0"/>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319" name="object 12">
            <a:extLst>
              <a:ext uri="{FF2B5EF4-FFF2-40B4-BE49-F238E27FC236}">
                <a16:creationId xmlns:a16="http://schemas.microsoft.com/office/drawing/2014/main" id="{00FB0DC3-88DE-435C-85E0-6DE50572B8E4}"/>
              </a:ext>
            </a:extLst>
          </p:cNvPr>
          <p:cNvSpPr/>
          <p:nvPr/>
        </p:nvSpPr>
        <p:spPr>
          <a:xfrm>
            <a:off x="5320110" y="6309235"/>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Tree>
    <p:extLst>
      <p:ext uri="{BB962C8B-B14F-4D97-AF65-F5344CB8AC3E}">
        <p14:creationId xmlns:p14="http://schemas.microsoft.com/office/powerpoint/2010/main" val="1622105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4BB48AB-119A-4910-8D9C-205651BA3264}"/>
              </a:ext>
            </a:extLst>
          </p:cNvPr>
          <p:cNvGrpSpPr/>
          <p:nvPr/>
        </p:nvGrpSpPr>
        <p:grpSpPr>
          <a:xfrm>
            <a:off x="0" y="180000"/>
            <a:ext cx="9907200" cy="6427777"/>
            <a:chOff x="0" y="180000"/>
            <a:chExt cx="9907200" cy="6427777"/>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307777"/>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UNAIDS 2018 </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estimates; GAM/GARPR </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reports 2005–2018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UNAIDS–Kaiser Family Foundation collaborative project on international assistance disbursements from donor governments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in 2017</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Fast-Track update on investments needed in the AIDS response</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2016–2030</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Geneva: UNAIDS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2016</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Insufficient investment and impact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in several regions (2)</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Per capita resource availability for HIV responses, HIV incidence and mortality rates, by region, 2006–2017 and 2020 targets</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0" name="Group 9"/>
            <p:cNvGrpSpPr/>
            <p:nvPr/>
          </p:nvGrpSpPr>
          <p:grpSpPr>
            <a:xfrm>
              <a:off x="5522704" y="5401920"/>
              <a:ext cx="2650448" cy="734304"/>
              <a:chOff x="5522704" y="5401920"/>
              <a:chExt cx="2650448" cy="734304"/>
            </a:xfrm>
          </p:grpSpPr>
          <p:sp>
            <p:nvSpPr>
              <p:cNvPr id="97" name="object 5">
                <a:extLst>
                  <a:ext uri="{FF2B5EF4-FFF2-40B4-BE49-F238E27FC236}">
                    <a16:creationId xmlns:a16="http://schemas.microsoft.com/office/drawing/2014/main" id="{5C32167D-E632-4451-B973-558704D78D9F}"/>
                  </a:ext>
                </a:extLst>
              </p:cNvPr>
              <p:cNvSpPr/>
              <p:nvPr/>
            </p:nvSpPr>
            <p:spPr>
              <a:xfrm>
                <a:off x="5560696" y="5422599"/>
                <a:ext cx="73025" cy="73025"/>
              </a:xfrm>
              <a:custGeom>
                <a:avLst/>
                <a:gdLst/>
                <a:ahLst/>
                <a:cxnLst/>
                <a:rect l="l" t="t" r="r" b="b"/>
                <a:pathLst>
                  <a:path w="73025" h="73025">
                    <a:moveTo>
                      <a:pt x="72745" y="0"/>
                    </a:moveTo>
                    <a:lnTo>
                      <a:pt x="0" y="0"/>
                    </a:lnTo>
                    <a:lnTo>
                      <a:pt x="0" y="72745"/>
                    </a:lnTo>
                    <a:lnTo>
                      <a:pt x="72745" y="72745"/>
                    </a:lnTo>
                    <a:lnTo>
                      <a:pt x="72745"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grpSp>
            <p:nvGrpSpPr>
              <p:cNvPr id="8" name="Group 7"/>
              <p:cNvGrpSpPr/>
              <p:nvPr/>
            </p:nvGrpSpPr>
            <p:grpSpPr>
              <a:xfrm>
                <a:off x="5530789" y="5611725"/>
                <a:ext cx="137160" cy="91440"/>
                <a:chOff x="5548903" y="5576612"/>
                <a:chExt cx="137160" cy="91440"/>
              </a:xfrm>
            </p:grpSpPr>
            <p:sp>
              <p:nvSpPr>
                <p:cNvPr id="98" name="object 6">
                  <a:extLst>
                    <a:ext uri="{FF2B5EF4-FFF2-40B4-BE49-F238E27FC236}">
                      <a16:creationId xmlns:a16="http://schemas.microsoft.com/office/drawing/2014/main" id="{8A370F41-7185-4BBA-8E2E-5ED01C4DCC9B}"/>
                    </a:ext>
                  </a:extLst>
                </p:cNvPr>
                <p:cNvSpPr/>
                <p:nvPr/>
              </p:nvSpPr>
              <p:spPr>
                <a:xfrm>
                  <a:off x="5548903" y="5617820"/>
                  <a:ext cx="137160" cy="0"/>
                </a:xfrm>
                <a:custGeom>
                  <a:avLst/>
                  <a:gdLst/>
                  <a:ahLst/>
                  <a:cxnLst/>
                  <a:rect l="l" t="t" r="r" b="b"/>
                  <a:pathLst>
                    <a:path w="72389">
                      <a:moveTo>
                        <a:pt x="0" y="0"/>
                      </a:moveTo>
                      <a:lnTo>
                        <a:pt x="71996" y="0"/>
                      </a:lnTo>
                    </a:path>
                  </a:pathLst>
                </a:custGeom>
                <a:ln w="12700">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99" name="object 7">
                  <a:extLst>
                    <a:ext uri="{FF2B5EF4-FFF2-40B4-BE49-F238E27FC236}">
                      <a16:creationId xmlns:a16="http://schemas.microsoft.com/office/drawing/2014/main" id="{223ACE30-AB2A-4A83-A2E7-63CF94C1BF8B}"/>
                    </a:ext>
                  </a:extLst>
                </p:cNvPr>
                <p:cNvSpPr>
                  <a:spLocks noChangeAspect="1"/>
                </p:cNvSpPr>
                <p:nvPr/>
              </p:nvSpPr>
              <p:spPr>
                <a:xfrm>
                  <a:off x="5570020" y="5576612"/>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grpSp>
          <p:grpSp>
            <p:nvGrpSpPr>
              <p:cNvPr id="7" name="Group 6"/>
              <p:cNvGrpSpPr/>
              <p:nvPr/>
            </p:nvGrpSpPr>
            <p:grpSpPr>
              <a:xfrm>
                <a:off x="5522704" y="5822007"/>
                <a:ext cx="137160" cy="91440"/>
                <a:chOff x="5543443" y="5827977"/>
                <a:chExt cx="137160" cy="91440"/>
              </a:xfrm>
            </p:grpSpPr>
            <p:sp>
              <p:nvSpPr>
                <p:cNvPr id="100" name="object 8">
                  <a:extLst>
                    <a:ext uri="{FF2B5EF4-FFF2-40B4-BE49-F238E27FC236}">
                      <a16:creationId xmlns:a16="http://schemas.microsoft.com/office/drawing/2014/main" id="{756F3481-B149-4F92-8E04-F1E199D968BB}"/>
                    </a:ext>
                  </a:extLst>
                </p:cNvPr>
                <p:cNvSpPr/>
                <p:nvPr/>
              </p:nvSpPr>
              <p:spPr>
                <a:xfrm>
                  <a:off x="5543443" y="5860486"/>
                  <a:ext cx="137160" cy="0"/>
                </a:xfrm>
                <a:custGeom>
                  <a:avLst/>
                  <a:gdLst/>
                  <a:ahLst/>
                  <a:cxnLst/>
                  <a:rect l="l" t="t" r="r" b="b"/>
                  <a:pathLst>
                    <a:path w="72389">
                      <a:moveTo>
                        <a:pt x="0" y="0"/>
                      </a:moveTo>
                      <a:lnTo>
                        <a:pt x="71996" y="0"/>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101" name="object 9">
                  <a:extLst>
                    <a:ext uri="{FF2B5EF4-FFF2-40B4-BE49-F238E27FC236}">
                      <a16:creationId xmlns:a16="http://schemas.microsoft.com/office/drawing/2014/main" id="{84F199D5-70E7-4ED8-9854-ED4A814D65AD}"/>
                    </a:ext>
                  </a:extLst>
                </p:cNvPr>
                <p:cNvSpPr/>
                <p:nvPr/>
              </p:nvSpPr>
              <p:spPr>
                <a:xfrm>
                  <a:off x="5565799" y="5827977"/>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grpSp>
          <p:sp>
            <p:nvSpPr>
              <p:cNvPr id="103" name="object 11">
                <a:extLst>
                  <a:ext uri="{FF2B5EF4-FFF2-40B4-BE49-F238E27FC236}">
                    <a16:creationId xmlns:a16="http://schemas.microsoft.com/office/drawing/2014/main" id="{D3AF819A-F33F-48DD-9A87-D35D7BAD72CB}"/>
                  </a:ext>
                </a:extLst>
              </p:cNvPr>
              <p:cNvSpPr txBox="1"/>
              <p:nvPr/>
            </p:nvSpPr>
            <p:spPr>
              <a:xfrm>
                <a:off x="5680603" y="5401920"/>
                <a:ext cx="2492549" cy="73430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resource</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availability</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person</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living</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with</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(US$)</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5875" marR="266700" lvl="0" indent="0" algn="l" defTabSz="914400" rtl="0" eaLnBrk="1" fontAlgn="auto" latinLnBrk="0" hangingPunct="1">
                  <a:lnSpc>
                    <a:spcPct val="166700"/>
                  </a:lnSpc>
                  <a:spcBef>
                    <a:spcPts val="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Resource</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needs</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person</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living</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with</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15" normalizeH="0" baseline="0" noProof="0" dirty="0">
                    <a:ln>
                      <a:noFill/>
                    </a:ln>
                    <a:solidFill>
                      <a:srgbClr val="231F20"/>
                    </a:solidFill>
                    <a:effectLst/>
                    <a:uLnTx/>
                    <a:uFillTx/>
                    <a:latin typeface="Arial Nova" panose="020B0504020202020204"/>
                    <a:ea typeface="+mn-ea"/>
                    <a:cs typeface="Tahoma"/>
                  </a:rPr>
                  <a:t>HIV</a:t>
                </a:r>
                <a:r>
                  <a:rPr kumimoji="0" sz="800" b="0" i="0" u="none" strike="noStrike" kern="1200" cap="none" spc="-4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(US$)  </a:t>
                </a: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Mortality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rate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110"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5875" marR="0" lvl="0" indent="0" algn="l" defTabSz="914400" rtl="0" eaLnBrk="1" fontAlgn="auto" latinLnBrk="0" hangingPunct="1">
                  <a:lnSpc>
                    <a:spcPct val="100000"/>
                  </a:lnSpc>
                  <a:spcBef>
                    <a:spcPts val="480"/>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a:ea typeface="+mn-ea"/>
                    <a:cs typeface="Tahoma"/>
                  </a:rPr>
                  <a:t>Incidence </a:t>
                </a:r>
                <a:r>
                  <a:rPr kumimoji="0" sz="800" b="0" i="0" u="none" strike="noStrike" kern="1200" cap="none" spc="-5" normalizeH="0" baseline="0" noProof="0" dirty="0">
                    <a:ln>
                      <a:noFill/>
                    </a:ln>
                    <a:solidFill>
                      <a:srgbClr val="231F20"/>
                    </a:solidFill>
                    <a:effectLst/>
                    <a:uLnTx/>
                    <a:uFillTx/>
                    <a:latin typeface="Arial Nova" panose="020B0504020202020204"/>
                    <a:ea typeface="+mn-ea"/>
                    <a:cs typeface="Tahoma"/>
                  </a:rPr>
                  <a:t>rate </a:t>
                </a:r>
                <a:r>
                  <a:rPr kumimoji="0" sz="800" b="0" i="0" u="none" strike="noStrike" kern="1200" cap="none" spc="-10" normalizeH="0" baseline="0" noProof="0" dirty="0">
                    <a:ln>
                      <a:noFill/>
                    </a:ln>
                    <a:solidFill>
                      <a:srgbClr val="231F20"/>
                    </a:solidFill>
                    <a:effectLst/>
                    <a:uLnTx/>
                    <a:uFillTx/>
                    <a:latin typeface="Arial Nova" panose="020B0504020202020204"/>
                    <a:ea typeface="+mn-ea"/>
                    <a:cs typeface="Tahoma"/>
                  </a:rPr>
                  <a:t>(per</a:t>
                </a:r>
                <a:r>
                  <a:rPr kumimoji="0" sz="800" b="0" i="0" u="none" strike="noStrike" kern="1200" cap="none" spc="-105" normalizeH="0" baseline="0" noProof="0" dirty="0">
                    <a:ln>
                      <a:noFill/>
                    </a:ln>
                    <a:solidFill>
                      <a:srgbClr val="231F20"/>
                    </a:solidFill>
                    <a:effectLst/>
                    <a:uLnTx/>
                    <a:uFillTx/>
                    <a:latin typeface="Arial Nova" panose="020B0504020202020204"/>
                    <a:ea typeface="+mn-ea"/>
                    <a:cs typeface="Tahoma"/>
                  </a:rPr>
                  <a:t> </a:t>
                </a:r>
                <a:r>
                  <a:rPr kumimoji="0" sz="80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grpSp>
            <p:nvGrpSpPr>
              <p:cNvPr id="9" name="Group 8"/>
              <p:cNvGrpSpPr/>
              <p:nvPr/>
            </p:nvGrpSpPr>
            <p:grpSpPr>
              <a:xfrm>
                <a:off x="5530789" y="6017853"/>
                <a:ext cx="137160" cy="91440"/>
                <a:chOff x="5548903" y="6024042"/>
                <a:chExt cx="137160" cy="91440"/>
              </a:xfrm>
            </p:grpSpPr>
            <p:sp>
              <p:nvSpPr>
                <p:cNvPr id="102" name="object 10">
                  <a:extLst>
                    <a:ext uri="{FF2B5EF4-FFF2-40B4-BE49-F238E27FC236}">
                      <a16:creationId xmlns:a16="http://schemas.microsoft.com/office/drawing/2014/main" id="{D6E22FA4-F0FF-4D67-B92F-061FE78DC78C}"/>
                    </a:ext>
                  </a:extLst>
                </p:cNvPr>
                <p:cNvSpPr/>
                <p:nvPr/>
              </p:nvSpPr>
              <p:spPr>
                <a:xfrm>
                  <a:off x="5548903" y="6073363"/>
                  <a:ext cx="137160" cy="0"/>
                </a:xfrm>
                <a:custGeom>
                  <a:avLst/>
                  <a:gdLst/>
                  <a:ahLst/>
                  <a:cxnLst/>
                  <a:rect l="l" t="t" r="r" b="b"/>
                  <a:pathLst>
                    <a:path w="72389">
                      <a:moveTo>
                        <a:pt x="0" y="0"/>
                      </a:moveTo>
                      <a:lnTo>
                        <a:pt x="71996" y="0"/>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sp>
              <p:nvSpPr>
                <p:cNvPr id="104" name="object 12">
                  <a:extLst>
                    <a:ext uri="{FF2B5EF4-FFF2-40B4-BE49-F238E27FC236}">
                      <a16:creationId xmlns:a16="http://schemas.microsoft.com/office/drawing/2014/main" id="{00FB0DC3-88DE-435C-85E0-6DE50572B8E4}"/>
                    </a:ext>
                  </a:extLst>
                </p:cNvPr>
                <p:cNvSpPr/>
                <p:nvPr/>
              </p:nvSpPr>
              <p:spPr>
                <a:xfrm>
                  <a:off x="5565799" y="6024042"/>
                  <a:ext cx="91440" cy="91440"/>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prstClr val="black"/>
                    </a:solidFill>
                    <a:effectLst/>
                    <a:uLnTx/>
                    <a:uFillTx/>
                    <a:latin typeface="Arial Nova" panose="020B0504020202020204"/>
                    <a:ea typeface="+mn-ea"/>
                    <a:cs typeface="+mn-cs"/>
                  </a:endParaRPr>
                </a:p>
              </p:txBody>
            </p:sp>
          </p:grpSp>
        </p:grpSp>
        <p:grpSp>
          <p:nvGrpSpPr>
            <p:cNvPr id="2" name="Group 1"/>
            <p:cNvGrpSpPr/>
            <p:nvPr/>
          </p:nvGrpSpPr>
          <p:grpSpPr>
            <a:xfrm>
              <a:off x="1542050" y="1772999"/>
              <a:ext cx="3341576" cy="2106955"/>
              <a:chOff x="1983175" y="2069065"/>
              <a:chExt cx="3021509" cy="1838757"/>
            </a:xfrm>
          </p:grpSpPr>
          <p:sp>
            <p:nvSpPr>
              <p:cNvPr id="94" name="object 2">
                <a:extLst>
                  <a:ext uri="{FF2B5EF4-FFF2-40B4-BE49-F238E27FC236}">
                    <a16:creationId xmlns:a16="http://schemas.microsoft.com/office/drawing/2014/main" id="{42FD090F-F895-423B-B841-347745D826B3}"/>
                  </a:ext>
                </a:extLst>
              </p:cNvPr>
              <p:cNvSpPr txBox="1"/>
              <p:nvPr/>
            </p:nvSpPr>
            <p:spPr>
              <a:xfrm>
                <a:off x="2942685" y="2069065"/>
                <a:ext cx="118110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ASIA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AND </a:t>
                </a: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THE</a:t>
                </a:r>
                <a:r>
                  <a:rPr kumimoji="0" sz="800" b="1" i="0" u="none" strike="noStrike" kern="1200" cap="none" spc="-45"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20" normalizeH="0" baseline="0" noProof="0" dirty="0">
                    <a:ln>
                      <a:noFill/>
                    </a:ln>
                    <a:solidFill>
                      <a:prstClr val="black"/>
                    </a:solidFill>
                    <a:effectLst/>
                    <a:uLnTx/>
                    <a:uFillTx/>
                    <a:latin typeface="Arial Nova" panose="020B0504020202020204"/>
                    <a:ea typeface="+mn-ea"/>
                    <a:cs typeface="Arial"/>
                  </a:rPr>
                  <a:t>PACIFIC</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05" name="object 13">
                <a:extLst>
                  <a:ext uri="{FF2B5EF4-FFF2-40B4-BE49-F238E27FC236}">
                    <a16:creationId xmlns:a16="http://schemas.microsoft.com/office/drawing/2014/main" id="{8280A874-2583-47E1-8261-4D21BFF62CA7}"/>
                  </a:ext>
                </a:extLst>
              </p:cNvPr>
              <p:cNvSpPr/>
              <p:nvPr/>
            </p:nvSpPr>
            <p:spPr>
              <a:xfrm>
                <a:off x="2612996" y="3070212"/>
                <a:ext cx="0" cy="541020"/>
              </a:xfrm>
              <a:custGeom>
                <a:avLst/>
                <a:gdLst/>
                <a:ahLst/>
                <a:cxnLst/>
                <a:rect l="l" t="t" r="r" b="b"/>
                <a:pathLst>
                  <a:path h="541020">
                    <a:moveTo>
                      <a:pt x="0" y="0"/>
                    </a:moveTo>
                    <a:lnTo>
                      <a:pt x="0" y="54056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object 14">
                <a:extLst>
                  <a:ext uri="{FF2B5EF4-FFF2-40B4-BE49-F238E27FC236}">
                    <a16:creationId xmlns:a16="http://schemas.microsoft.com/office/drawing/2014/main" id="{B6AFBCBA-F0C8-4EAD-A8D4-0E2C434EFE0B}"/>
                  </a:ext>
                </a:extLst>
              </p:cNvPr>
              <p:cNvSpPr/>
              <p:nvPr/>
            </p:nvSpPr>
            <p:spPr>
              <a:xfrm>
                <a:off x="2742968" y="2924060"/>
                <a:ext cx="0" cy="687070"/>
              </a:xfrm>
              <a:custGeom>
                <a:avLst/>
                <a:gdLst/>
                <a:ahLst/>
                <a:cxnLst/>
                <a:rect l="l" t="t" r="r" b="b"/>
                <a:pathLst>
                  <a:path h="687070">
                    <a:moveTo>
                      <a:pt x="0" y="0"/>
                    </a:moveTo>
                    <a:lnTo>
                      <a:pt x="0" y="68671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object 15">
                <a:extLst>
                  <a:ext uri="{FF2B5EF4-FFF2-40B4-BE49-F238E27FC236}">
                    <a16:creationId xmlns:a16="http://schemas.microsoft.com/office/drawing/2014/main" id="{27F44454-9AD2-43AF-959F-42AD2CBCCAA6}"/>
                  </a:ext>
                </a:extLst>
              </p:cNvPr>
              <p:cNvSpPr/>
              <p:nvPr/>
            </p:nvSpPr>
            <p:spPr>
              <a:xfrm>
                <a:off x="2872927" y="2885934"/>
                <a:ext cx="0" cy="725170"/>
              </a:xfrm>
              <a:custGeom>
                <a:avLst/>
                <a:gdLst/>
                <a:ahLst/>
                <a:cxnLst/>
                <a:rect l="l" t="t" r="r" b="b"/>
                <a:pathLst>
                  <a:path h="725170">
                    <a:moveTo>
                      <a:pt x="0" y="0"/>
                    </a:moveTo>
                    <a:lnTo>
                      <a:pt x="0" y="72483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object 16">
                <a:extLst>
                  <a:ext uri="{FF2B5EF4-FFF2-40B4-BE49-F238E27FC236}">
                    <a16:creationId xmlns:a16="http://schemas.microsoft.com/office/drawing/2014/main" id="{CFFD5128-5ACA-4697-A8AA-4CA38208C415}"/>
                  </a:ext>
                </a:extLst>
              </p:cNvPr>
              <p:cNvSpPr/>
              <p:nvPr/>
            </p:nvSpPr>
            <p:spPr>
              <a:xfrm>
                <a:off x="3002899" y="2885934"/>
                <a:ext cx="0" cy="725170"/>
              </a:xfrm>
              <a:custGeom>
                <a:avLst/>
                <a:gdLst/>
                <a:ahLst/>
                <a:cxnLst/>
                <a:rect l="l" t="t" r="r" b="b"/>
                <a:pathLst>
                  <a:path h="725170">
                    <a:moveTo>
                      <a:pt x="0" y="0"/>
                    </a:moveTo>
                    <a:lnTo>
                      <a:pt x="0" y="72483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object 17">
                <a:extLst>
                  <a:ext uri="{FF2B5EF4-FFF2-40B4-BE49-F238E27FC236}">
                    <a16:creationId xmlns:a16="http://schemas.microsoft.com/office/drawing/2014/main" id="{11D101C5-0940-46FB-A0DC-62E322CA937D}"/>
                  </a:ext>
                </a:extLst>
              </p:cNvPr>
              <p:cNvSpPr/>
              <p:nvPr/>
            </p:nvSpPr>
            <p:spPr>
              <a:xfrm>
                <a:off x="3132858" y="2924060"/>
                <a:ext cx="0" cy="687070"/>
              </a:xfrm>
              <a:custGeom>
                <a:avLst/>
                <a:gdLst/>
                <a:ahLst/>
                <a:cxnLst/>
                <a:rect l="l" t="t" r="r" b="b"/>
                <a:pathLst>
                  <a:path h="687070">
                    <a:moveTo>
                      <a:pt x="0" y="0"/>
                    </a:moveTo>
                    <a:lnTo>
                      <a:pt x="0" y="68671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object 18">
                <a:extLst>
                  <a:ext uri="{FF2B5EF4-FFF2-40B4-BE49-F238E27FC236}">
                    <a16:creationId xmlns:a16="http://schemas.microsoft.com/office/drawing/2014/main" id="{D6B07E80-0A56-4442-9942-D1D68D57A1A2}"/>
                  </a:ext>
                </a:extLst>
              </p:cNvPr>
              <p:cNvSpPr/>
              <p:nvPr/>
            </p:nvSpPr>
            <p:spPr>
              <a:xfrm>
                <a:off x="3262830" y="2752495"/>
                <a:ext cx="0" cy="858519"/>
              </a:xfrm>
              <a:custGeom>
                <a:avLst/>
                <a:gdLst/>
                <a:ahLst/>
                <a:cxnLst/>
                <a:rect l="l" t="t" r="r" b="b"/>
                <a:pathLst>
                  <a:path h="858520">
                    <a:moveTo>
                      <a:pt x="0" y="0"/>
                    </a:moveTo>
                    <a:lnTo>
                      <a:pt x="0" y="85827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object 19">
                <a:extLst>
                  <a:ext uri="{FF2B5EF4-FFF2-40B4-BE49-F238E27FC236}">
                    <a16:creationId xmlns:a16="http://schemas.microsoft.com/office/drawing/2014/main" id="{C91AD657-D1CE-4496-ABB4-EDFEF6175D36}"/>
                  </a:ext>
                </a:extLst>
              </p:cNvPr>
              <p:cNvSpPr/>
              <p:nvPr/>
            </p:nvSpPr>
            <p:spPr>
              <a:xfrm>
                <a:off x="3392801" y="2784271"/>
                <a:ext cx="0" cy="826769"/>
              </a:xfrm>
              <a:custGeom>
                <a:avLst/>
                <a:gdLst/>
                <a:ahLst/>
                <a:cxnLst/>
                <a:rect l="l" t="t" r="r" b="b"/>
                <a:pathLst>
                  <a:path h="826770">
                    <a:moveTo>
                      <a:pt x="0" y="0"/>
                    </a:moveTo>
                    <a:lnTo>
                      <a:pt x="0" y="82650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object 20">
                <a:extLst>
                  <a:ext uri="{FF2B5EF4-FFF2-40B4-BE49-F238E27FC236}">
                    <a16:creationId xmlns:a16="http://schemas.microsoft.com/office/drawing/2014/main" id="{F70F778E-CB9F-4233-8435-C7430ACFC793}"/>
                  </a:ext>
                </a:extLst>
              </p:cNvPr>
              <p:cNvSpPr/>
              <p:nvPr/>
            </p:nvSpPr>
            <p:spPr>
              <a:xfrm>
                <a:off x="3522760" y="2713202"/>
                <a:ext cx="0" cy="897890"/>
              </a:xfrm>
              <a:custGeom>
                <a:avLst/>
                <a:gdLst/>
                <a:ahLst/>
                <a:cxnLst/>
                <a:rect l="l" t="t" r="r" b="b"/>
                <a:pathLst>
                  <a:path h="897890">
                    <a:moveTo>
                      <a:pt x="0" y="0"/>
                    </a:moveTo>
                    <a:lnTo>
                      <a:pt x="0" y="89757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object 21">
                <a:extLst>
                  <a:ext uri="{FF2B5EF4-FFF2-40B4-BE49-F238E27FC236}">
                    <a16:creationId xmlns:a16="http://schemas.microsoft.com/office/drawing/2014/main" id="{9C4138F0-584B-486A-9347-6FB323D8E0D4}"/>
                  </a:ext>
                </a:extLst>
              </p:cNvPr>
              <p:cNvSpPr/>
              <p:nvPr/>
            </p:nvSpPr>
            <p:spPr>
              <a:xfrm>
                <a:off x="3652732" y="2768599"/>
                <a:ext cx="0" cy="842644"/>
              </a:xfrm>
              <a:custGeom>
                <a:avLst/>
                <a:gdLst/>
                <a:ahLst/>
                <a:cxnLst/>
                <a:rect l="l" t="t" r="r" b="b"/>
                <a:pathLst>
                  <a:path h="842645">
                    <a:moveTo>
                      <a:pt x="0" y="0"/>
                    </a:moveTo>
                    <a:lnTo>
                      <a:pt x="0" y="84217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object 22">
                <a:extLst>
                  <a:ext uri="{FF2B5EF4-FFF2-40B4-BE49-F238E27FC236}">
                    <a16:creationId xmlns:a16="http://schemas.microsoft.com/office/drawing/2014/main" id="{D2551ED8-FFC4-4454-B76C-0D8269A34C65}"/>
                  </a:ext>
                </a:extLst>
              </p:cNvPr>
              <p:cNvSpPr/>
              <p:nvPr/>
            </p:nvSpPr>
            <p:spPr>
              <a:xfrm>
                <a:off x="3782691" y="2733433"/>
                <a:ext cx="0" cy="877569"/>
              </a:xfrm>
              <a:custGeom>
                <a:avLst/>
                <a:gdLst/>
                <a:ahLst/>
                <a:cxnLst/>
                <a:rect l="l" t="t" r="r" b="b"/>
                <a:pathLst>
                  <a:path h="877570">
                    <a:moveTo>
                      <a:pt x="0" y="0"/>
                    </a:moveTo>
                    <a:lnTo>
                      <a:pt x="0" y="87734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23">
                <a:extLst>
                  <a:ext uri="{FF2B5EF4-FFF2-40B4-BE49-F238E27FC236}">
                    <a16:creationId xmlns:a16="http://schemas.microsoft.com/office/drawing/2014/main" id="{A26DEE78-7CCB-47D5-8D86-19FAD184C91F}"/>
                  </a:ext>
                </a:extLst>
              </p:cNvPr>
              <p:cNvSpPr/>
              <p:nvPr/>
            </p:nvSpPr>
            <p:spPr>
              <a:xfrm>
                <a:off x="3912663" y="2720720"/>
                <a:ext cx="0" cy="890269"/>
              </a:xfrm>
              <a:custGeom>
                <a:avLst/>
                <a:gdLst/>
                <a:ahLst/>
                <a:cxnLst/>
                <a:rect l="l" t="t" r="r" b="b"/>
                <a:pathLst>
                  <a:path h="890270">
                    <a:moveTo>
                      <a:pt x="0" y="0"/>
                    </a:moveTo>
                    <a:lnTo>
                      <a:pt x="0" y="89005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24">
                <a:extLst>
                  <a:ext uri="{FF2B5EF4-FFF2-40B4-BE49-F238E27FC236}">
                    <a16:creationId xmlns:a16="http://schemas.microsoft.com/office/drawing/2014/main" id="{E921A438-0454-4DC3-89F5-7781626D5F15}"/>
                  </a:ext>
                </a:extLst>
              </p:cNvPr>
              <p:cNvSpPr/>
              <p:nvPr/>
            </p:nvSpPr>
            <p:spPr>
              <a:xfrm>
                <a:off x="4042635" y="2702470"/>
                <a:ext cx="0" cy="908685"/>
              </a:xfrm>
              <a:custGeom>
                <a:avLst/>
                <a:gdLst/>
                <a:ahLst/>
                <a:cxnLst/>
                <a:rect l="l" t="t" r="r" b="b"/>
                <a:pathLst>
                  <a:path h="908684">
                    <a:moveTo>
                      <a:pt x="0" y="0"/>
                    </a:moveTo>
                    <a:lnTo>
                      <a:pt x="0" y="90830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object 25">
                <a:extLst>
                  <a:ext uri="{FF2B5EF4-FFF2-40B4-BE49-F238E27FC236}">
                    <a16:creationId xmlns:a16="http://schemas.microsoft.com/office/drawing/2014/main" id="{2E85241F-7917-470C-AA86-359FE593E94A}"/>
                  </a:ext>
                </a:extLst>
              </p:cNvPr>
              <p:cNvSpPr txBox="1"/>
              <p:nvPr/>
            </p:nvSpPr>
            <p:spPr>
              <a:xfrm>
                <a:off x="2233354" y="2270106"/>
                <a:ext cx="229732" cy="1406229"/>
              </a:xfrm>
              <a:prstGeom prst="rect">
                <a:avLst/>
              </a:prstGeom>
            </p:spPr>
            <p:txBody>
              <a:bodyPr vert="horz" wrap="square" lIns="0" tIns="31115" rIns="0" bIns="0" rtlCol="0">
                <a:spAutoFit/>
              </a:bodyPr>
              <a:lstStyle/>
              <a:p>
                <a:pPr marL="12700" marR="0" lvl="0" indent="0" algn="l" defTabSz="914400" rtl="0" eaLnBrk="1" fontAlgn="auto" latinLnBrk="0" hangingPunct="1">
                  <a:lnSpc>
                    <a:spcPct val="100000"/>
                  </a:lnSpc>
                  <a:spcBef>
                    <a:spcPts val="2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1000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900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800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700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50"/>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600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500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400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300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a:ln>
                      <a:noFill/>
                    </a:ln>
                    <a:solidFill>
                      <a:srgbClr val="231F20"/>
                    </a:solidFill>
                    <a:effectLst/>
                    <a:uLnTx/>
                    <a:uFillTx/>
                    <a:latin typeface="Arial Nova" panose="020B0504020202020204"/>
                    <a:ea typeface="+mn-ea"/>
                    <a:cs typeface="Tahoma"/>
                  </a:rPr>
                  <a:t>200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ct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35" normalizeH="0" baseline="0" noProof="0" dirty="0">
                    <a:ln>
                      <a:noFill/>
                    </a:ln>
                    <a:solidFill>
                      <a:srgbClr val="231F20"/>
                    </a:solidFill>
                    <a:effectLst/>
                    <a:uLnTx/>
                    <a:uFillTx/>
                    <a:latin typeface="Arial Nova" panose="020B0504020202020204"/>
                    <a:ea typeface="+mn-ea"/>
                    <a:cs typeface="Tahoma"/>
                  </a:rPr>
                  <a:t>100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0" marR="5080" lvl="0" indent="0" algn="r" defTabSz="914400" rtl="0" eaLnBrk="1" fontAlgn="auto" latinLnBrk="0" hangingPunct="1">
                  <a:lnSpc>
                    <a:spcPct val="100000"/>
                  </a:lnSpc>
                  <a:spcBef>
                    <a:spcPts val="145"/>
                  </a:spcBef>
                  <a:spcAft>
                    <a:spcPts val="0"/>
                  </a:spcAft>
                  <a:buClrTx/>
                  <a:buSzTx/>
                  <a:buFontTx/>
                  <a:buNone/>
                  <a:tabLst/>
                  <a:defRPr/>
                </a:pPr>
                <a:r>
                  <a:rPr kumimoji="0" sz="850" b="0" i="0" u="none" strike="noStrike" kern="1200" cap="none" spc="-25" normalizeH="0" baseline="0" noProof="0" dirty="0">
                    <a:ln>
                      <a:noFill/>
                    </a:ln>
                    <a:solidFill>
                      <a:srgbClr val="231F20"/>
                    </a:solidFill>
                    <a:effectLst/>
                    <a:uLnTx/>
                    <a:uFillTx/>
                    <a:latin typeface="Arial Nova" panose="020B0504020202020204"/>
                    <a:ea typeface="+mn-ea"/>
                    <a:cs typeface="Tahoma"/>
                  </a:rPr>
                  <a:t>0</a:t>
                </a:r>
                <a:endParaRPr kumimoji="0" sz="85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18" name="object 26">
                <a:extLst>
                  <a:ext uri="{FF2B5EF4-FFF2-40B4-BE49-F238E27FC236}">
                    <a16:creationId xmlns:a16="http://schemas.microsoft.com/office/drawing/2014/main" id="{D5A756B8-8410-445E-94C3-4881CA8D86ED}"/>
                  </a:ext>
                </a:extLst>
              </p:cNvPr>
              <p:cNvSpPr txBox="1"/>
              <p:nvPr/>
            </p:nvSpPr>
            <p:spPr>
              <a:xfrm>
                <a:off x="4532935" y="2297370"/>
                <a:ext cx="221507" cy="136627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0.12</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0"/>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0.10</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5"/>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0.08</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0"/>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0.06</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5"/>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0.04</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0"/>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0.02</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805"/>
                  </a:spcBef>
                  <a:spcAft>
                    <a:spcPts val="0"/>
                  </a:spcAft>
                  <a:buClrTx/>
                  <a:buSzTx/>
                  <a:buFontTx/>
                  <a:buNone/>
                  <a:tabLst/>
                  <a:defRPr/>
                </a:pPr>
                <a:r>
                  <a:rPr kumimoji="0" sz="870" b="0" i="0" u="none" strike="noStrike" kern="1200" cap="none" spc="-40" normalizeH="0" baseline="0" noProof="0" dirty="0">
                    <a:ln>
                      <a:noFill/>
                    </a:ln>
                    <a:solidFill>
                      <a:srgbClr val="231F20"/>
                    </a:solidFill>
                    <a:effectLst/>
                    <a:uLnTx/>
                    <a:uFillTx/>
                    <a:latin typeface="Arial Nova" panose="020B0504020202020204"/>
                    <a:ea typeface="+mn-ea"/>
                    <a:cs typeface="Tahoma"/>
                  </a:rPr>
                  <a:t>0.00</a:t>
                </a:r>
                <a:endParaRPr kumimoji="0" sz="87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19" name="object 27">
                <a:extLst>
                  <a:ext uri="{FF2B5EF4-FFF2-40B4-BE49-F238E27FC236}">
                    <a16:creationId xmlns:a16="http://schemas.microsoft.com/office/drawing/2014/main" id="{F83B58B2-4022-49F1-A310-146F8D803F1E}"/>
                  </a:ext>
                </a:extLst>
              </p:cNvPr>
              <p:cNvSpPr txBox="1"/>
              <p:nvPr/>
            </p:nvSpPr>
            <p:spPr>
              <a:xfrm>
                <a:off x="2560738" y="3655750"/>
                <a:ext cx="1952715" cy="252072"/>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2006</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2007</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2008</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2009</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2010</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2011</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2012</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2013</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2014</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2015</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2016</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2017</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2018</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2019</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2020</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20" name="object 28">
                <a:extLst>
                  <a:ext uri="{FF2B5EF4-FFF2-40B4-BE49-F238E27FC236}">
                    <a16:creationId xmlns:a16="http://schemas.microsoft.com/office/drawing/2014/main" id="{E6764780-1478-46F5-9192-878BD9BBD4AD}"/>
                  </a:ext>
                </a:extLst>
              </p:cNvPr>
              <p:cNvSpPr txBox="1"/>
              <p:nvPr/>
            </p:nvSpPr>
            <p:spPr>
              <a:xfrm>
                <a:off x="1983175" y="2277926"/>
                <a:ext cx="228203" cy="1245780"/>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20" b="0" i="0" u="none" strike="noStrike" kern="1200" cap="none" spc="-25" normalizeH="0" baseline="0" noProof="0" dirty="0">
                    <a:ln>
                      <a:noFill/>
                    </a:ln>
                    <a:solidFill>
                      <a:srgbClr val="231F20"/>
                    </a:solidFill>
                    <a:effectLst/>
                    <a:uLnTx/>
                    <a:uFillTx/>
                    <a:latin typeface="Arial Nova" panose="020B0504020202020204"/>
                    <a:ea typeface="+mn-ea"/>
                    <a:cs typeface="Tahoma"/>
                  </a:rPr>
                  <a:t>HIV </a:t>
                </a: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expenditures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a:t>
                </a:r>
                <a:r>
                  <a:rPr kumimoji="0" sz="820" b="0" i="0" u="none" strike="noStrike" kern="1200" cap="none" spc="-145"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person  </a:t>
                </a: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living </a:t>
                </a:r>
                <a:r>
                  <a:rPr kumimoji="0" sz="820" b="0" i="0" u="none" strike="noStrike" kern="1200" cap="none" spc="-15" normalizeH="0" baseline="0" noProof="0" dirty="0">
                    <a:ln>
                      <a:noFill/>
                    </a:ln>
                    <a:solidFill>
                      <a:srgbClr val="231F20"/>
                    </a:solidFill>
                    <a:effectLst/>
                    <a:uLnTx/>
                    <a:uFillTx/>
                    <a:latin typeface="Arial Nova" panose="020B0504020202020204"/>
                    <a:ea typeface="+mn-ea"/>
                    <a:cs typeface="Tahoma"/>
                  </a:rPr>
                  <a:t>with </a:t>
                </a:r>
                <a:r>
                  <a:rPr kumimoji="0" sz="820" b="0" i="0" u="none" strike="noStrike" kern="1200" cap="none" spc="-25" normalizeH="0" baseline="0" noProof="0" dirty="0">
                    <a:ln>
                      <a:noFill/>
                    </a:ln>
                    <a:solidFill>
                      <a:srgbClr val="231F20"/>
                    </a:solidFill>
                    <a:effectLst/>
                    <a:uLnTx/>
                    <a:uFillTx/>
                    <a:latin typeface="Arial Nova" panose="020B0504020202020204"/>
                    <a:ea typeface="+mn-ea"/>
                    <a:cs typeface="Tahoma"/>
                  </a:rPr>
                  <a:t>HIV</a:t>
                </a:r>
                <a:r>
                  <a:rPr kumimoji="0" sz="820" b="0" i="0" u="none" strike="noStrike" kern="1200" cap="none" spc="-15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45" normalizeH="0" baseline="0" noProof="0" dirty="0">
                    <a:ln>
                      <a:noFill/>
                    </a:ln>
                    <a:solidFill>
                      <a:srgbClr val="231F20"/>
                    </a:solidFill>
                    <a:effectLst/>
                    <a:uLnTx/>
                    <a:uFillTx/>
                    <a:latin typeface="Arial Nova" panose="020B0504020202020204"/>
                    <a:ea typeface="+mn-ea"/>
                    <a:cs typeface="Tahoma"/>
                  </a:rPr>
                  <a:t>(US$)</a:t>
                </a:r>
                <a:endParaRPr kumimoji="0" sz="82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21" name="object 29">
                <a:extLst>
                  <a:ext uri="{FF2B5EF4-FFF2-40B4-BE49-F238E27FC236}">
                    <a16:creationId xmlns:a16="http://schemas.microsoft.com/office/drawing/2014/main" id="{39007A6F-468D-4A68-A06D-20A315965EDF}"/>
                  </a:ext>
                </a:extLst>
              </p:cNvPr>
              <p:cNvSpPr txBox="1"/>
              <p:nvPr/>
            </p:nvSpPr>
            <p:spPr>
              <a:xfrm>
                <a:off x="4776481" y="2325180"/>
                <a:ext cx="228203" cy="1220324"/>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Incidence</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and</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0" normalizeH="0" baseline="0" noProof="0" dirty="0">
                    <a:ln>
                      <a:noFill/>
                    </a:ln>
                    <a:solidFill>
                      <a:srgbClr val="231F20"/>
                    </a:solidFill>
                    <a:effectLst/>
                    <a:uLnTx/>
                    <a:uFillTx/>
                    <a:latin typeface="Arial Nova" panose="020B0504020202020204"/>
                    <a:ea typeface="+mn-ea"/>
                    <a:cs typeface="Tahoma"/>
                  </a:rPr>
                  <a:t>mortality</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5" normalizeH="0" baseline="0" noProof="0" dirty="0">
                    <a:ln>
                      <a:noFill/>
                    </a:ln>
                    <a:solidFill>
                      <a:srgbClr val="231F20"/>
                    </a:solidFill>
                    <a:effectLst/>
                    <a:uLnTx/>
                    <a:uFillTx/>
                    <a:latin typeface="Arial Nova" panose="020B0504020202020204"/>
                    <a:ea typeface="+mn-ea"/>
                    <a:cs typeface="Tahoma"/>
                  </a:rPr>
                  <a:t>rates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 </a:t>
                </a:r>
                <a:r>
                  <a:rPr kumimoji="0" sz="82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r>
                  <a:rPr kumimoji="0" sz="820" b="0" i="0" u="none" strike="noStrike" kern="1200" cap="none" spc="-12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population</a:t>
                </a:r>
                <a:endParaRPr kumimoji="0" sz="82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22" name="object 30">
                <a:extLst>
                  <a:ext uri="{FF2B5EF4-FFF2-40B4-BE49-F238E27FC236}">
                    <a16:creationId xmlns:a16="http://schemas.microsoft.com/office/drawing/2014/main" id="{38206A72-AB90-4AF8-82B5-B05829D5D186}"/>
                  </a:ext>
                </a:extLst>
              </p:cNvPr>
              <p:cNvSpPr/>
              <p:nvPr/>
            </p:nvSpPr>
            <p:spPr>
              <a:xfrm>
                <a:off x="2613303" y="2498324"/>
                <a:ext cx="1426845" cy="340360"/>
              </a:xfrm>
              <a:custGeom>
                <a:avLst/>
                <a:gdLst/>
                <a:ahLst/>
                <a:cxnLst/>
                <a:rect l="l" t="t" r="r" b="b"/>
                <a:pathLst>
                  <a:path w="1426845" h="340359">
                    <a:moveTo>
                      <a:pt x="0" y="0"/>
                    </a:moveTo>
                    <a:lnTo>
                      <a:pt x="129679" y="43751"/>
                    </a:lnTo>
                    <a:lnTo>
                      <a:pt x="259359" y="99263"/>
                    </a:lnTo>
                    <a:lnTo>
                      <a:pt x="389039" y="122567"/>
                    </a:lnTo>
                    <a:lnTo>
                      <a:pt x="518807" y="142252"/>
                    </a:lnTo>
                    <a:lnTo>
                      <a:pt x="648398" y="174383"/>
                    </a:lnTo>
                    <a:lnTo>
                      <a:pt x="778878" y="202463"/>
                    </a:lnTo>
                    <a:lnTo>
                      <a:pt x="908913" y="240068"/>
                    </a:lnTo>
                    <a:lnTo>
                      <a:pt x="1037437" y="264477"/>
                    </a:lnTo>
                    <a:lnTo>
                      <a:pt x="1167599" y="281736"/>
                    </a:lnTo>
                    <a:lnTo>
                      <a:pt x="1296797" y="307873"/>
                    </a:lnTo>
                    <a:lnTo>
                      <a:pt x="1426476" y="339763"/>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object 31">
                <a:extLst>
                  <a:ext uri="{FF2B5EF4-FFF2-40B4-BE49-F238E27FC236}">
                    <a16:creationId xmlns:a16="http://schemas.microsoft.com/office/drawing/2014/main" id="{7C08E085-384E-4D5D-AC9B-00EFB2D47C5B}"/>
                  </a:ext>
                </a:extLst>
              </p:cNvPr>
              <p:cNvSpPr/>
              <p:nvPr/>
            </p:nvSpPr>
            <p:spPr>
              <a:xfrm>
                <a:off x="2613303" y="2498324"/>
                <a:ext cx="1426845" cy="636905"/>
              </a:xfrm>
              <a:custGeom>
                <a:avLst/>
                <a:gdLst/>
                <a:ahLst/>
                <a:cxnLst/>
                <a:rect l="l" t="t" r="r" b="b"/>
                <a:pathLst>
                  <a:path w="1426845" h="636904">
                    <a:moveTo>
                      <a:pt x="0" y="0"/>
                    </a:moveTo>
                    <a:lnTo>
                      <a:pt x="130060" y="66370"/>
                    </a:lnTo>
                    <a:lnTo>
                      <a:pt x="259359" y="135966"/>
                    </a:lnTo>
                    <a:lnTo>
                      <a:pt x="389039" y="214579"/>
                    </a:lnTo>
                    <a:lnTo>
                      <a:pt x="518718" y="275399"/>
                    </a:lnTo>
                    <a:lnTo>
                      <a:pt x="648398" y="332105"/>
                    </a:lnTo>
                    <a:lnTo>
                      <a:pt x="778078" y="381177"/>
                    </a:lnTo>
                    <a:lnTo>
                      <a:pt x="907757" y="438340"/>
                    </a:lnTo>
                    <a:lnTo>
                      <a:pt x="1037437" y="493572"/>
                    </a:lnTo>
                    <a:lnTo>
                      <a:pt x="1167117" y="541096"/>
                    </a:lnTo>
                    <a:lnTo>
                      <a:pt x="1296797" y="588162"/>
                    </a:lnTo>
                    <a:lnTo>
                      <a:pt x="1426476" y="636295"/>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object 32">
                <a:extLst>
                  <a:ext uri="{FF2B5EF4-FFF2-40B4-BE49-F238E27FC236}">
                    <a16:creationId xmlns:a16="http://schemas.microsoft.com/office/drawing/2014/main" id="{29E6455F-0D97-4807-8AA5-129A36B04016}"/>
                  </a:ext>
                </a:extLst>
              </p:cNvPr>
              <p:cNvSpPr/>
              <p:nvPr/>
            </p:nvSpPr>
            <p:spPr>
              <a:xfrm>
                <a:off x="4023530" y="3115513"/>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object 33">
                <a:extLst>
                  <a:ext uri="{FF2B5EF4-FFF2-40B4-BE49-F238E27FC236}">
                    <a16:creationId xmlns:a16="http://schemas.microsoft.com/office/drawing/2014/main" id="{AA2B7EF8-818F-4873-A227-DC5E89A37F46}"/>
                  </a:ext>
                </a:extLst>
              </p:cNvPr>
              <p:cNvSpPr/>
              <p:nvPr/>
            </p:nvSpPr>
            <p:spPr>
              <a:xfrm>
                <a:off x="3893561" y="3067367"/>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object 34">
                <a:extLst>
                  <a:ext uri="{FF2B5EF4-FFF2-40B4-BE49-F238E27FC236}">
                    <a16:creationId xmlns:a16="http://schemas.microsoft.com/office/drawing/2014/main" id="{6E030BF3-764B-4BC4-82C9-D0CD0952B98A}"/>
                  </a:ext>
                </a:extLst>
              </p:cNvPr>
              <p:cNvSpPr/>
              <p:nvPr/>
            </p:nvSpPr>
            <p:spPr>
              <a:xfrm>
                <a:off x="3763597" y="3024777"/>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object 35">
                <a:extLst>
                  <a:ext uri="{FF2B5EF4-FFF2-40B4-BE49-F238E27FC236}">
                    <a16:creationId xmlns:a16="http://schemas.microsoft.com/office/drawing/2014/main" id="{56E9BD8B-BD89-4740-8E76-0D8D54E1F812}"/>
                  </a:ext>
                </a:extLst>
              </p:cNvPr>
              <p:cNvSpPr/>
              <p:nvPr/>
            </p:nvSpPr>
            <p:spPr>
              <a:xfrm>
                <a:off x="3633626" y="2973220"/>
                <a:ext cx="38735" cy="38735"/>
              </a:xfrm>
              <a:custGeom>
                <a:avLst/>
                <a:gdLst/>
                <a:ahLst/>
                <a:cxnLst/>
                <a:rect l="l" t="t" r="r" b="b"/>
                <a:pathLst>
                  <a:path w="38735" h="38734">
                    <a:moveTo>
                      <a:pt x="19100" y="0"/>
                    </a:moveTo>
                    <a:lnTo>
                      <a:pt x="11669" y="1502"/>
                    </a:lnTo>
                    <a:lnTo>
                      <a:pt x="5597" y="5597"/>
                    </a:lnTo>
                    <a:lnTo>
                      <a:pt x="1502" y="11669"/>
                    </a:lnTo>
                    <a:lnTo>
                      <a:pt x="0" y="19100"/>
                    </a:lnTo>
                    <a:lnTo>
                      <a:pt x="1502" y="26539"/>
                    </a:lnTo>
                    <a:lnTo>
                      <a:pt x="5597" y="32615"/>
                    </a:lnTo>
                    <a:lnTo>
                      <a:pt x="11669"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object 36">
                <a:extLst>
                  <a:ext uri="{FF2B5EF4-FFF2-40B4-BE49-F238E27FC236}">
                    <a16:creationId xmlns:a16="http://schemas.microsoft.com/office/drawing/2014/main" id="{50978FBC-52F8-4E43-BF33-E72DFEB57C2E}"/>
                  </a:ext>
                </a:extLst>
              </p:cNvPr>
              <p:cNvSpPr/>
              <p:nvPr/>
            </p:nvSpPr>
            <p:spPr>
              <a:xfrm>
                <a:off x="3503662" y="2921056"/>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object 37">
                <a:extLst>
                  <a:ext uri="{FF2B5EF4-FFF2-40B4-BE49-F238E27FC236}">
                    <a16:creationId xmlns:a16="http://schemas.microsoft.com/office/drawing/2014/main" id="{07963B08-9145-4973-818A-41AE38E0C269}"/>
                  </a:ext>
                </a:extLst>
              </p:cNvPr>
              <p:cNvSpPr/>
              <p:nvPr/>
            </p:nvSpPr>
            <p:spPr>
              <a:xfrm>
                <a:off x="3373698" y="2858090"/>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object 38">
                <a:extLst>
                  <a:ext uri="{FF2B5EF4-FFF2-40B4-BE49-F238E27FC236}">
                    <a16:creationId xmlns:a16="http://schemas.microsoft.com/office/drawing/2014/main" id="{84FF38E2-CD76-4A79-B04D-1D1C3B4C1D84}"/>
                  </a:ext>
                </a:extLst>
              </p:cNvPr>
              <p:cNvSpPr/>
              <p:nvPr/>
            </p:nvSpPr>
            <p:spPr>
              <a:xfrm>
                <a:off x="3243727" y="2809931"/>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object 39">
                <a:extLst>
                  <a:ext uri="{FF2B5EF4-FFF2-40B4-BE49-F238E27FC236}">
                    <a16:creationId xmlns:a16="http://schemas.microsoft.com/office/drawing/2014/main" id="{CDC1B9EE-7EEC-492F-9A32-BDC31DD9E939}"/>
                  </a:ext>
                </a:extLst>
              </p:cNvPr>
              <p:cNvSpPr/>
              <p:nvPr/>
            </p:nvSpPr>
            <p:spPr>
              <a:xfrm>
                <a:off x="3113763" y="2756143"/>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object 40">
                <a:extLst>
                  <a:ext uri="{FF2B5EF4-FFF2-40B4-BE49-F238E27FC236}">
                    <a16:creationId xmlns:a16="http://schemas.microsoft.com/office/drawing/2014/main" id="{3035FFCB-8E1C-4DDA-B021-FAA466FCF6DB}"/>
                  </a:ext>
                </a:extLst>
              </p:cNvPr>
              <p:cNvSpPr/>
              <p:nvPr/>
            </p:nvSpPr>
            <p:spPr>
              <a:xfrm>
                <a:off x="2983793" y="2694106"/>
                <a:ext cx="38735" cy="38735"/>
              </a:xfrm>
              <a:custGeom>
                <a:avLst/>
                <a:gdLst/>
                <a:ahLst/>
                <a:cxnLst/>
                <a:rect l="l" t="t" r="r" b="b"/>
                <a:pathLst>
                  <a:path w="38735" h="38735">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object 41">
                <a:extLst>
                  <a:ext uri="{FF2B5EF4-FFF2-40B4-BE49-F238E27FC236}">
                    <a16:creationId xmlns:a16="http://schemas.microsoft.com/office/drawing/2014/main" id="{FACF2754-6B96-45B6-A224-EAF9CC9E860B}"/>
                  </a:ext>
                </a:extLst>
              </p:cNvPr>
              <p:cNvSpPr/>
              <p:nvPr/>
            </p:nvSpPr>
            <p:spPr>
              <a:xfrm>
                <a:off x="2853829" y="2611866"/>
                <a:ext cx="38735" cy="3873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object 42">
                <a:extLst>
                  <a:ext uri="{FF2B5EF4-FFF2-40B4-BE49-F238E27FC236}">
                    <a16:creationId xmlns:a16="http://schemas.microsoft.com/office/drawing/2014/main" id="{A0728347-77AD-4F19-B676-B1F6FF1EF848}"/>
                  </a:ext>
                </a:extLst>
              </p:cNvPr>
              <p:cNvSpPr/>
              <p:nvPr/>
            </p:nvSpPr>
            <p:spPr>
              <a:xfrm>
                <a:off x="2723864" y="2545873"/>
                <a:ext cx="38735" cy="38735"/>
              </a:xfrm>
              <a:custGeom>
                <a:avLst/>
                <a:gdLst/>
                <a:ahLst/>
                <a:cxnLst/>
                <a:rect l="l" t="t" r="r" b="b"/>
                <a:pathLst>
                  <a:path w="38734"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object 43">
                <a:extLst>
                  <a:ext uri="{FF2B5EF4-FFF2-40B4-BE49-F238E27FC236}">
                    <a16:creationId xmlns:a16="http://schemas.microsoft.com/office/drawing/2014/main" id="{E028300B-B5EF-4B57-AC76-BBB1557A0F76}"/>
                  </a:ext>
                </a:extLst>
              </p:cNvPr>
              <p:cNvSpPr/>
              <p:nvPr/>
            </p:nvSpPr>
            <p:spPr>
              <a:xfrm>
                <a:off x="2593894" y="2482373"/>
                <a:ext cx="38735" cy="38735"/>
              </a:xfrm>
              <a:custGeom>
                <a:avLst/>
                <a:gdLst/>
                <a:ahLst/>
                <a:cxnLst/>
                <a:rect l="l" t="t" r="r" b="b"/>
                <a:pathLst>
                  <a:path w="38734"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object 44">
                <a:extLst>
                  <a:ext uri="{FF2B5EF4-FFF2-40B4-BE49-F238E27FC236}">
                    <a16:creationId xmlns:a16="http://schemas.microsoft.com/office/drawing/2014/main" id="{AB12E0D1-1561-4476-82F2-E1C3D467DC07}"/>
                  </a:ext>
                </a:extLst>
              </p:cNvPr>
              <p:cNvSpPr/>
              <p:nvPr/>
            </p:nvSpPr>
            <p:spPr>
              <a:xfrm>
                <a:off x="4023530" y="2818985"/>
                <a:ext cx="38735" cy="38735"/>
              </a:xfrm>
              <a:custGeom>
                <a:avLst/>
                <a:gdLst/>
                <a:ahLst/>
                <a:cxnLst/>
                <a:rect l="l" t="t" r="r" b="b"/>
                <a:pathLst>
                  <a:path w="38735"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2" y="36699"/>
                    </a:lnTo>
                    <a:lnTo>
                      <a:pt x="32604" y="32604"/>
                    </a:lnTo>
                    <a:lnTo>
                      <a:pt x="36699" y="26532"/>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object 45">
                <a:extLst>
                  <a:ext uri="{FF2B5EF4-FFF2-40B4-BE49-F238E27FC236}">
                    <a16:creationId xmlns:a16="http://schemas.microsoft.com/office/drawing/2014/main" id="{26406162-A305-4F4D-8CF1-F1FD5C5AFDDD}"/>
                  </a:ext>
                </a:extLst>
              </p:cNvPr>
              <p:cNvSpPr/>
              <p:nvPr/>
            </p:nvSpPr>
            <p:spPr>
              <a:xfrm>
                <a:off x="3893561" y="2787557"/>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object 46">
                <a:extLst>
                  <a:ext uri="{FF2B5EF4-FFF2-40B4-BE49-F238E27FC236}">
                    <a16:creationId xmlns:a16="http://schemas.microsoft.com/office/drawing/2014/main" id="{52C8F156-21B7-4B1F-87CB-CF9EF6A86FF1}"/>
                  </a:ext>
                </a:extLst>
              </p:cNvPr>
              <p:cNvSpPr/>
              <p:nvPr/>
            </p:nvSpPr>
            <p:spPr>
              <a:xfrm>
                <a:off x="3763597" y="2762405"/>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object 47">
                <a:extLst>
                  <a:ext uri="{FF2B5EF4-FFF2-40B4-BE49-F238E27FC236}">
                    <a16:creationId xmlns:a16="http://schemas.microsoft.com/office/drawing/2014/main" id="{4359C45F-C053-4211-B020-45CC00DDA0D5}"/>
                  </a:ext>
                </a:extLst>
              </p:cNvPr>
              <p:cNvSpPr/>
              <p:nvPr/>
            </p:nvSpPr>
            <p:spPr>
              <a:xfrm>
                <a:off x="3633626" y="2746059"/>
                <a:ext cx="38735" cy="38735"/>
              </a:xfrm>
              <a:custGeom>
                <a:avLst/>
                <a:gdLst/>
                <a:ahLst/>
                <a:cxnLst/>
                <a:rect l="l" t="t" r="r" b="b"/>
                <a:pathLst>
                  <a:path w="38735" h="38734">
                    <a:moveTo>
                      <a:pt x="19100" y="0"/>
                    </a:moveTo>
                    <a:lnTo>
                      <a:pt x="11669" y="1502"/>
                    </a:lnTo>
                    <a:lnTo>
                      <a:pt x="5597" y="5597"/>
                    </a:lnTo>
                    <a:lnTo>
                      <a:pt x="1502" y="11669"/>
                    </a:lnTo>
                    <a:lnTo>
                      <a:pt x="0" y="19100"/>
                    </a:lnTo>
                    <a:lnTo>
                      <a:pt x="1502" y="26539"/>
                    </a:lnTo>
                    <a:lnTo>
                      <a:pt x="5597" y="32615"/>
                    </a:lnTo>
                    <a:lnTo>
                      <a:pt x="11669"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object 48">
                <a:extLst>
                  <a:ext uri="{FF2B5EF4-FFF2-40B4-BE49-F238E27FC236}">
                    <a16:creationId xmlns:a16="http://schemas.microsoft.com/office/drawing/2014/main" id="{753294A7-8294-4C87-A70A-A7110C549EB6}"/>
                  </a:ext>
                </a:extLst>
              </p:cNvPr>
              <p:cNvSpPr/>
              <p:nvPr/>
            </p:nvSpPr>
            <p:spPr>
              <a:xfrm>
                <a:off x="3503662" y="2717944"/>
                <a:ext cx="38735" cy="38735"/>
              </a:xfrm>
              <a:custGeom>
                <a:avLst/>
                <a:gdLst/>
                <a:ahLst/>
                <a:cxnLst/>
                <a:rect l="l" t="t" r="r" b="b"/>
                <a:pathLst>
                  <a:path w="38735"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object 49">
                <a:extLst>
                  <a:ext uri="{FF2B5EF4-FFF2-40B4-BE49-F238E27FC236}">
                    <a16:creationId xmlns:a16="http://schemas.microsoft.com/office/drawing/2014/main" id="{12BAB34D-AFF8-4AB6-BC35-F0468764FBC7}"/>
                  </a:ext>
                </a:extLst>
              </p:cNvPr>
              <p:cNvSpPr/>
              <p:nvPr/>
            </p:nvSpPr>
            <p:spPr>
              <a:xfrm>
                <a:off x="3373698" y="2682522"/>
                <a:ext cx="38735" cy="3873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object 50">
                <a:extLst>
                  <a:ext uri="{FF2B5EF4-FFF2-40B4-BE49-F238E27FC236}">
                    <a16:creationId xmlns:a16="http://schemas.microsoft.com/office/drawing/2014/main" id="{17DFF0F2-215C-4D99-B028-021D3F13ADE9}"/>
                  </a:ext>
                </a:extLst>
              </p:cNvPr>
              <p:cNvSpPr/>
              <p:nvPr/>
            </p:nvSpPr>
            <p:spPr>
              <a:xfrm>
                <a:off x="3243727" y="2655051"/>
                <a:ext cx="38735" cy="3873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object 51">
                <a:extLst>
                  <a:ext uri="{FF2B5EF4-FFF2-40B4-BE49-F238E27FC236}">
                    <a16:creationId xmlns:a16="http://schemas.microsoft.com/office/drawing/2014/main" id="{8620B305-218A-477D-A456-F061A8F2962D}"/>
                  </a:ext>
                </a:extLst>
              </p:cNvPr>
              <p:cNvSpPr/>
              <p:nvPr/>
            </p:nvSpPr>
            <p:spPr>
              <a:xfrm>
                <a:off x="3113763" y="2623586"/>
                <a:ext cx="38735" cy="3873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object 52">
                <a:extLst>
                  <a:ext uri="{FF2B5EF4-FFF2-40B4-BE49-F238E27FC236}">
                    <a16:creationId xmlns:a16="http://schemas.microsoft.com/office/drawing/2014/main" id="{13CFEB98-22BC-4D03-9AD1-DDA0BFDC8241}"/>
                  </a:ext>
                </a:extLst>
              </p:cNvPr>
              <p:cNvSpPr/>
              <p:nvPr/>
            </p:nvSpPr>
            <p:spPr>
              <a:xfrm>
                <a:off x="2983793" y="2599960"/>
                <a:ext cx="38735" cy="38735"/>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object 53">
                <a:extLst>
                  <a:ext uri="{FF2B5EF4-FFF2-40B4-BE49-F238E27FC236}">
                    <a16:creationId xmlns:a16="http://schemas.microsoft.com/office/drawing/2014/main" id="{8ECA1528-7663-4899-BB80-CB452C9D5502}"/>
                  </a:ext>
                </a:extLst>
              </p:cNvPr>
              <p:cNvSpPr/>
              <p:nvPr/>
            </p:nvSpPr>
            <p:spPr>
              <a:xfrm>
                <a:off x="2853829" y="2578528"/>
                <a:ext cx="38735" cy="38735"/>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object 54">
                <a:extLst>
                  <a:ext uri="{FF2B5EF4-FFF2-40B4-BE49-F238E27FC236}">
                    <a16:creationId xmlns:a16="http://schemas.microsoft.com/office/drawing/2014/main" id="{8B14B743-10BF-45D0-ADF2-232ED8D1C172}"/>
                  </a:ext>
                </a:extLst>
              </p:cNvPr>
              <p:cNvSpPr/>
              <p:nvPr/>
            </p:nvSpPr>
            <p:spPr>
              <a:xfrm>
                <a:off x="2723864" y="2522966"/>
                <a:ext cx="38735" cy="38735"/>
              </a:xfrm>
              <a:custGeom>
                <a:avLst/>
                <a:gdLst/>
                <a:ahLst/>
                <a:cxnLst/>
                <a:rect l="l" t="t" r="r" b="b"/>
                <a:pathLst>
                  <a:path w="38734"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object 55">
                <a:extLst>
                  <a:ext uri="{FF2B5EF4-FFF2-40B4-BE49-F238E27FC236}">
                    <a16:creationId xmlns:a16="http://schemas.microsoft.com/office/drawing/2014/main" id="{6C58B3F4-8087-41DC-9BE3-E8F546FF98CE}"/>
                  </a:ext>
                </a:extLst>
              </p:cNvPr>
              <p:cNvSpPr/>
              <p:nvPr/>
            </p:nvSpPr>
            <p:spPr>
              <a:xfrm>
                <a:off x="2593894" y="2479223"/>
                <a:ext cx="38735" cy="38735"/>
              </a:xfrm>
              <a:custGeom>
                <a:avLst/>
                <a:gdLst/>
                <a:ahLst/>
                <a:cxnLst/>
                <a:rect l="l" t="t" r="r" b="b"/>
                <a:pathLst>
                  <a:path w="38734"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object 56">
                <a:extLst>
                  <a:ext uri="{FF2B5EF4-FFF2-40B4-BE49-F238E27FC236}">
                    <a16:creationId xmlns:a16="http://schemas.microsoft.com/office/drawing/2014/main" id="{315CDD04-3997-405B-814D-BF065906C044}"/>
                  </a:ext>
                </a:extLst>
              </p:cNvPr>
              <p:cNvSpPr/>
              <p:nvPr/>
            </p:nvSpPr>
            <p:spPr>
              <a:xfrm>
                <a:off x="4413429" y="3347523"/>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object 57">
                <a:extLst>
                  <a:ext uri="{FF2B5EF4-FFF2-40B4-BE49-F238E27FC236}">
                    <a16:creationId xmlns:a16="http://schemas.microsoft.com/office/drawing/2014/main" id="{EF78CB64-7D48-4A86-AE4B-DF4F974454C8}"/>
                  </a:ext>
                </a:extLst>
              </p:cNvPr>
              <p:cNvSpPr/>
              <p:nvPr/>
            </p:nvSpPr>
            <p:spPr>
              <a:xfrm>
                <a:off x="4413429" y="3366921"/>
                <a:ext cx="38735" cy="38735"/>
              </a:xfrm>
              <a:custGeom>
                <a:avLst/>
                <a:gdLst/>
                <a:ahLst/>
                <a:cxnLst/>
                <a:rect l="l" t="t" r="r" b="b"/>
                <a:pathLst>
                  <a:path w="38735"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object 58">
                <a:extLst>
                  <a:ext uri="{FF2B5EF4-FFF2-40B4-BE49-F238E27FC236}">
                    <a16:creationId xmlns:a16="http://schemas.microsoft.com/office/drawing/2014/main" id="{A35FF018-4830-4F81-971E-F2F6503CB4F5}"/>
                  </a:ext>
                </a:extLst>
              </p:cNvPr>
              <p:cNvSpPr/>
              <p:nvPr/>
            </p:nvSpPr>
            <p:spPr>
              <a:xfrm>
                <a:off x="4413429" y="2417261"/>
                <a:ext cx="38735" cy="3873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object 59">
                <a:extLst>
                  <a:ext uri="{FF2B5EF4-FFF2-40B4-BE49-F238E27FC236}">
                    <a16:creationId xmlns:a16="http://schemas.microsoft.com/office/drawing/2014/main" id="{A25DB973-BBB8-4C8D-9E1E-ADA65EE89C7E}"/>
                  </a:ext>
                </a:extLst>
              </p:cNvPr>
              <p:cNvSpPr/>
              <p:nvPr/>
            </p:nvSpPr>
            <p:spPr>
              <a:xfrm>
                <a:off x="2505000" y="2349000"/>
                <a:ext cx="2000250" cy="1263015"/>
              </a:xfrm>
              <a:custGeom>
                <a:avLst/>
                <a:gdLst/>
                <a:ahLst/>
                <a:cxnLst/>
                <a:rect l="l" t="t" r="r" b="b"/>
                <a:pathLst>
                  <a:path w="2000250" h="1263015">
                    <a:moveTo>
                      <a:pt x="0" y="0"/>
                    </a:moveTo>
                    <a:lnTo>
                      <a:pt x="0" y="1262684"/>
                    </a:lnTo>
                    <a:lnTo>
                      <a:pt x="1999881" y="1262684"/>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 name="Group 2"/>
            <p:cNvGrpSpPr/>
            <p:nvPr/>
          </p:nvGrpSpPr>
          <p:grpSpPr>
            <a:xfrm>
              <a:off x="5433599" y="1772999"/>
              <a:ext cx="3299779" cy="2124056"/>
              <a:chOff x="5425984" y="2069065"/>
              <a:chExt cx="3079208" cy="1829429"/>
            </a:xfrm>
          </p:grpSpPr>
          <p:sp>
            <p:nvSpPr>
              <p:cNvPr id="96" name="object 4">
                <a:extLst>
                  <a:ext uri="{FF2B5EF4-FFF2-40B4-BE49-F238E27FC236}">
                    <a16:creationId xmlns:a16="http://schemas.microsoft.com/office/drawing/2014/main" id="{FF453831-A481-4266-A4D0-2CD546A46890}"/>
                  </a:ext>
                </a:extLst>
              </p:cNvPr>
              <p:cNvSpPr txBox="1"/>
              <p:nvPr/>
            </p:nvSpPr>
            <p:spPr>
              <a:xfrm>
                <a:off x="6527032" y="2069065"/>
                <a:ext cx="823594"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15" normalizeH="0" baseline="0" noProof="0" dirty="0">
                    <a:ln>
                      <a:noFill/>
                    </a:ln>
                    <a:solidFill>
                      <a:prstClr val="black"/>
                    </a:solidFill>
                    <a:effectLst/>
                    <a:uLnTx/>
                    <a:uFillTx/>
                    <a:latin typeface="Arial Nova" panose="020B0504020202020204"/>
                    <a:ea typeface="+mn-ea"/>
                    <a:cs typeface="Arial"/>
                  </a:rPr>
                  <a:t>LATIN</a:t>
                </a:r>
                <a:r>
                  <a:rPr kumimoji="0" sz="800" b="1" i="0" u="none" strike="noStrike" kern="1200" cap="none" spc="-40"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0" normalizeH="0" baseline="0" noProof="0" dirty="0">
                    <a:ln>
                      <a:noFill/>
                    </a:ln>
                    <a:solidFill>
                      <a:prstClr val="black"/>
                    </a:solidFill>
                    <a:effectLst/>
                    <a:uLnTx/>
                    <a:uFillTx/>
                    <a:latin typeface="Arial Nova" panose="020B0504020202020204"/>
                    <a:ea typeface="+mn-ea"/>
                    <a:cs typeface="Arial"/>
                  </a:rPr>
                  <a:t>AMERICA</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152" name="object 60">
                <a:extLst>
                  <a:ext uri="{FF2B5EF4-FFF2-40B4-BE49-F238E27FC236}">
                    <a16:creationId xmlns:a16="http://schemas.microsoft.com/office/drawing/2014/main" id="{306A016F-7D52-4580-8F6C-881EEE995554}"/>
                  </a:ext>
                </a:extLst>
              </p:cNvPr>
              <p:cNvSpPr/>
              <p:nvPr/>
            </p:nvSpPr>
            <p:spPr>
              <a:xfrm>
                <a:off x="7855319" y="2407525"/>
                <a:ext cx="38735" cy="38735"/>
              </a:xfrm>
              <a:custGeom>
                <a:avLst/>
                <a:gdLst/>
                <a:ahLst/>
                <a:cxnLst/>
                <a:rect l="l" t="t" r="r" b="b"/>
                <a:pathLst>
                  <a:path w="38734"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object 61">
                <a:extLst>
                  <a:ext uri="{FF2B5EF4-FFF2-40B4-BE49-F238E27FC236}">
                    <a16:creationId xmlns:a16="http://schemas.microsoft.com/office/drawing/2014/main" id="{8EFDFE41-ECDA-443B-ACC3-ABDA805FBB21}"/>
                  </a:ext>
                </a:extLst>
              </p:cNvPr>
              <p:cNvSpPr/>
              <p:nvPr/>
            </p:nvSpPr>
            <p:spPr>
              <a:xfrm>
                <a:off x="7855319" y="3281419"/>
                <a:ext cx="38735" cy="38735"/>
              </a:xfrm>
              <a:custGeom>
                <a:avLst/>
                <a:gdLst/>
                <a:ahLst/>
                <a:cxnLst/>
                <a:rect l="l" t="t" r="r" b="b"/>
                <a:pathLst>
                  <a:path w="38734"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object 62">
                <a:extLst>
                  <a:ext uri="{FF2B5EF4-FFF2-40B4-BE49-F238E27FC236}">
                    <a16:creationId xmlns:a16="http://schemas.microsoft.com/office/drawing/2014/main" id="{C5A1E44A-29A1-40ED-9834-2585B6C26E73}"/>
                  </a:ext>
                </a:extLst>
              </p:cNvPr>
              <p:cNvSpPr/>
              <p:nvPr/>
            </p:nvSpPr>
            <p:spPr>
              <a:xfrm>
                <a:off x="7855319" y="3367380"/>
                <a:ext cx="38735" cy="38735"/>
              </a:xfrm>
              <a:custGeom>
                <a:avLst/>
                <a:gdLst/>
                <a:ahLst/>
                <a:cxnLst/>
                <a:rect l="l" t="t" r="r" b="b"/>
                <a:pathLst>
                  <a:path w="38734"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object 63">
                <a:extLst>
                  <a:ext uri="{FF2B5EF4-FFF2-40B4-BE49-F238E27FC236}">
                    <a16:creationId xmlns:a16="http://schemas.microsoft.com/office/drawing/2014/main" id="{C5554C7E-B803-41E0-B3DB-A68723E9DA3D}"/>
                  </a:ext>
                </a:extLst>
              </p:cNvPr>
              <p:cNvSpPr/>
              <p:nvPr/>
            </p:nvSpPr>
            <p:spPr>
              <a:xfrm>
                <a:off x="6054886" y="2952584"/>
                <a:ext cx="0" cy="650240"/>
              </a:xfrm>
              <a:custGeom>
                <a:avLst/>
                <a:gdLst/>
                <a:ahLst/>
                <a:cxnLst/>
                <a:rect l="l" t="t" r="r" b="b"/>
                <a:pathLst>
                  <a:path h="650240">
                    <a:moveTo>
                      <a:pt x="0" y="0"/>
                    </a:moveTo>
                    <a:lnTo>
                      <a:pt x="0" y="64984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object 64">
                <a:extLst>
                  <a:ext uri="{FF2B5EF4-FFF2-40B4-BE49-F238E27FC236}">
                    <a16:creationId xmlns:a16="http://schemas.microsoft.com/office/drawing/2014/main" id="{8AB10966-E22C-4C11-8D31-A34FC72E4C85}"/>
                  </a:ext>
                </a:extLst>
              </p:cNvPr>
              <p:cNvSpPr/>
              <p:nvPr/>
            </p:nvSpPr>
            <p:spPr>
              <a:xfrm>
                <a:off x="6184858" y="2853435"/>
                <a:ext cx="0" cy="749300"/>
              </a:xfrm>
              <a:custGeom>
                <a:avLst/>
                <a:gdLst/>
                <a:ahLst/>
                <a:cxnLst/>
                <a:rect l="l" t="t" r="r" b="b"/>
                <a:pathLst>
                  <a:path h="749300">
                    <a:moveTo>
                      <a:pt x="0" y="0"/>
                    </a:moveTo>
                    <a:lnTo>
                      <a:pt x="0" y="74899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object 65">
                <a:extLst>
                  <a:ext uri="{FF2B5EF4-FFF2-40B4-BE49-F238E27FC236}">
                    <a16:creationId xmlns:a16="http://schemas.microsoft.com/office/drawing/2014/main" id="{64052C5E-8DCE-4AE9-BE6E-69AEBF013411}"/>
                  </a:ext>
                </a:extLst>
              </p:cNvPr>
              <p:cNvSpPr/>
              <p:nvPr/>
            </p:nvSpPr>
            <p:spPr>
              <a:xfrm>
                <a:off x="6314817" y="2735744"/>
                <a:ext cx="0" cy="866775"/>
              </a:xfrm>
              <a:custGeom>
                <a:avLst/>
                <a:gdLst/>
                <a:ahLst/>
                <a:cxnLst/>
                <a:rect l="l" t="t" r="r" b="b"/>
                <a:pathLst>
                  <a:path h="866775">
                    <a:moveTo>
                      <a:pt x="0" y="0"/>
                    </a:moveTo>
                    <a:lnTo>
                      <a:pt x="0" y="86668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object 66">
                <a:extLst>
                  <a:ext uri="{FF2B5EF4-FFF2-40B4-BE49-F238E27FC236}">
                    <a16:creationId xmlns:a16="http://schemas.microsoft.com/office/drawing/2014/main" id="{45F71DF7-240D-497D-8D79-771F885ED8DD}"/>
                  </a:ext>
                </a:extLst>
              </p:cNvPr>
              <p:cNvSpPr/>
              <p:nvPr/>
            </p:nvSpPr>
            <p:spPr>
              <a:xfrm>
                <a:off x="6444789" y="2822472"/>
                <a:ext cx="0" cy="780415"/>
              </a:xfrm>
              <a:custGeom>
                <a:avLst/>
                <a:gdLst/>
                <a:ahLst/>
                <a:cxnLst/>
                <a:rect l="l" t="t" r="r" b="b"/>
                <a:pathLst>
                  <a:path h="780415">
                    <a:moveTo>
                      <a:pt x="0" y="0"/>
                    </a:moveTo>
                    <a:lnTo>
                      <a:pt x="0" y="779957"/>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object 67">
                <a:extLst>
                  <a:ext uri="{FF2B5EF4-FFF2-40B4-BE49-F238E27FC236}">
                    <a16:creationId xmlns:a16="http://schemas.microsoft.com/office/drawing/2014/main" id="{8053D2EB-ECAE-490A-99BC-37F05EF0CB4B}"/>
                  </a:ext>
                </a:extLst>
              </p:cNvPr>
              <p:cNvSpPr/>
              <p:nvPr/>
            </p:nvSpPr>
            <p:spPr>
              <a:xfrm>
                <a:off x="6574748" y="2657461"/>
                <a:ext cx="0" cy="945515"/>
              </a:xfrm>
              <a:custGeom>
                <a:avLst/>
                <a:gdLst/>
                <a:ahLst/>
                <a:cxnLst/>
                <a:rect l="l" t="t" r="r" b="b"/>
                <a:pathLst>
                  <a:path h="945515">
                    <a:moveTo>
                      <a:pt x="0" y="0"/>
                    </a:moveTo>
                    <a:lnTo>
                      <a:pt x="0" y="94496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object 68">
                <a:extLst>
                  <a:ext uri="{FF2B5EF4-FFF2-40B4-BE49-F238E27FC236}">
                    <a16:creationId xmlns:a16="http://schemas.microsoft.com/office/drawing/2014/main" id="{88F33D9C-9305-4D8B-BF22-912D35017BDF}"/>
                  </a:ext>
                </a:extLst>
              </p:cNvPr>
              <p:cNvSpPr/>
              <p:nvPr/>
            </p:nvSpPr>
            <p:spPr>
              <a:xfrm>
                <a:off x="6704720" y="2574644"/>
                <a:ext cx="0" cy="1028065"/>
              </a:xfrm>
              <a:custGeom>
                <a:avLst/>
                <a:gdLst/>
                <a:ahLst/>
                <a:cxnLst/>
                <a:rect l="l" t="t" r="r" b="b"/>
                <a:pathLst>
                  <a:path h="1028065">
                    <a:moveTo>
                      <a:pt x="0" y="0"/>
                    </a:moveTo>
                    <a:lnTo>
                      <a:pt x="0" y="102778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object 69">
                <a:extLst>
                  <a:ext uri="{FF2B5EF4-FFF2-40B4-BE49-F238E27FC236}">
                    <a16:creationId xmlns:a16="http://schemas.microsoft.com/office/drawing/2014/main" id="{E56D4134-BBF8-4D23-83E8-F95911DB3AA8}"/>
                  </a:ext>
                </a:extLst>
              </p:cNvPr>
              <p:cNvSpPr/>
              <p:nvPr/>
            </p:nvSpPr>
            <p:spPr>
              <a:xfrm>
                <a:off x="6834692" y="2624226"/>
                <a:ext cx="0" cy="978535"/>
              </a:xfrm>
              <a:custGeom>
                <a:avLst/>
                <a:gdLst/>
                <a:ahLst/>
                <a:cxnLst/>
                <a:rect l="l" t="t" r="r" b="b"/>
                <a:pathLst>
                  <a:path h="978534">
                    <a:moveTo>
                      <a:pt x="0" y="0"/>
                    </a:moveTo>
                    <a:lnTo>
                      <a:pt x="0" y="97820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object 70">
                <a:extLst>
                  <a:ext uri="{FF2B5EF4-FFF2-40B4-BE49-F238E27FC236}">
                    <a16:creationId xmlns:a16="http://schemas.microsoft.com/office/drawing/2014/main" id="{86E30527-8CA5-42E6-BD9F-DA65876EA371}"/>
                  </a:ext>
                </a:extLst>
              </p:cNvPr>
              <p:cNvSpPr/>
              <p:nvPr/>
            </p:nvSpPr>
            <p:spPr>
              <a:xfrm>
                <a:off x="6964651" y="2562262"/>
                <a:ext cx="0" cy="1040765"/>
              </a:xfrm>
              <a:custGeom>
                <a:avLst/>
                <a:gdLst/>
                <a:ahLst/>
                <a:cxnLst/>
                <a:rect l="l" t="t" r="r" b="b"/>
                <a:pathLst>
                  <a:path h="1040765">
                    <a:moveTo>
                      <a:pt x="0" y="0"/>
                    </a:moveTo>
                    <a:lnTo>
                      <a:pt x="0" y="104016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object 71">
                <a:extLst>
                  <a:ext uri="{FF2B5EF4-FFF2-40B4-BE49-F238E27FC236}">
                    <a16:creationId xmlns:a16="http://schemas.microsoft.com/office/drawing/2014/main" id="{037DC4BD-6029-4F28-8088-301AEB2F14CC}"/>
                  </a:ext>
                </a:extLst>
              </p:cNvPr>
              <p:cNvSpPr/>
              <p:nvPr/>
            </p:nvSpPr>
            <p:spPr>
              <a:xfrm>
                <a:off x="7094623" y="2580842"/>
                <a:ext cx="0" cy="1021715"/>
              </a:xfrm>
              <a:custGeom>
                <a:avLst/>
                <a:gdLst/>
                <a:ahLst/>
                <a:cxnLst/>
                <a:rect l="l" t="t" r="r" b="b"/>
                <a:pathLst>
                  <a:path h="1021715">
                    <a:moveTo>
                      <a:pt x="0" y="0"/>
                    </a:moveTo>
                    <a:lnTo>
                      <a:pt x="0" y="102158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object 72">
                <a:extLst>
                  <a:ext uri="{FF2B5EF4-FFF2-40B4-BE49-F238E27FC236}">
                    <a16:creationId xmlns:a16="http://schemas.microsoft.com/office/drawing/2014/main" id="{BCBE08DF-C410-4D26-975F-1B88342C9928}"/>
                  </a:ext>
                </a:extLst>
              </p:cNvPr>
              <p:cNvSpPr/>
              <p:nvPr/>
            </p:nvSpPr>
            <p:spPr>
              <a:xfrm>
                <a:off x="7224582" y="2537472"/>
                <a:ext cx="0" cy="1065530"/>
              </a:xfrm>
              <a:custGeom>
                <a:avLst/>
                <a:gdLst/>
                <a:ahLst/>
                <a:cxnLst/>
                <a:rect l="l" t="t" r="r" b="b"/>
                <a:pathLst>
                  <a:path h="1065529">
                    <a:moveTo>
                      <a:pt x="0" y="0"/>
                    </a:moveTo>
                    <a:lnTo>
                      <a:pt x="0" y="106495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object 73">
                <a:extLst>
                  <a:ext uri="{FF2B5EF4-FFF2-40B4-BE49-F238E27FC236}">
                    <a16:creationId xmlns:a16="http://schemas.microsoft.com/office/drawing/2014/main" id="{4817C8DC-9BE7-4BAF-98B3-FBB50B4D2EFC}"/>
                  </a:ext>
                </a:extLst>
              </p:cNvPr>
              <p:cNvSpPr/>
              <p:nvPr/>
            </p:nvSpPr>
            <p:spPr>
              <a:xfrm>
                <a:off x="7354553" y="2512694"/>
                <a:ext cx="0" cy="1090295"/>
              </a:xfrm>
              <a:custGeom>
                <a:avLst/>
                <a:gdLst/>
                <a:ahLst/>
                <a:cxnLst/>
                <a:rect l="l" t="t" r="r" b="b"/>
                <a:pathLst>
                  <a:path h="1090295">
                    <a:moveTo>
                      <a:pt x="0" y="0"/>
                    </a:moveTo>
                    <a:lnTo>
                      <a:pt x="0" y="108973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object 74">
                <a:extLst>
                  <a:ext uri="{FF2B5EF4-FFF2-40B4-BE49-F238E27FC236}">
                    <a16:creationId xmlns:a16="http://schemas.microsoft.com/office/drawing/2014/main" id="{BDC06CCB-CDD1-44BA-AEF5-00E06C387BFA}"/>
                  </a:ext>
                </a:extLst>
              </p:cNvPr>
              <p:cNvSpPr/>
              <p:nvPr/>
            </p:nvSpPr>
            <p:spPr>
              <a:xfrm>
                <a:off x="7484525" y="2432265"/>
                <a:ext cx="0" cy="1169035"/>
              </a:xfrm>
              <a:custGeom>
                <a:avLst/>
                <a:gdLst/>
                <a:ahLst/>
                <a:cxnLst/>
                <a:rect l="l" t="t" r="r" b="b"/>
                <a:pathLst>
                  <a:path h="1169034">
                    <a:moveTo>
                      <a:pt x="0" y="0"/>
                    </a:moveTo>
                    <a:lnTo>
                      <a:pt x="0" y="116850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object 75">
                <a:extLst>
                  <a:ext uri="{FF2B5EF4-FFF2-40B4-BE49-F238E27FC236}">
                    <a16:creationId xmlns:a16="http://schemas.microsoft.com/office/drawing/2014/main" id="{D9138500-EB7B-4A2D-B05C-77942A6C6400}"/>
                  </a:ext>
                </a:extLst>
              </p:cNvPr>
              <p:cNvSpPr/>
              <p:nvPr/>
            </p:nvSpPr>
            <p:spPr>
              <a:xfrm>
                <a:off x="6055267" y="2596661"/>
                <a:ext cx="1428115" cy="128905"/>
              </a:xfrm>
              <a:custGeom>
                <a:avLst/>
                <a:gdLst/>
                <a:ahLst/>
                <a:cxnLst/>
                <a:rect l="l" t="t" r="r" b="b"/>
                <a:pathLst>
                  <a:path w="1428114" h="128904">
                    <a:moveTo>
                      <a:pt x="0" y="0"/>
                    </a:moveTo>
                    <a:lnTo>
                      <a:pt x="129819" y="24282"/>
                    </a:lnTo>
                    <a:lnTo>
                      <a:pt x="259638" y="50685"/>
                    </a:lnTo>
                    <a:lnTo>
                      <a:pt x="389470" y="59562"/>
                    </a:lnTo>
                    <a:lnTo>
                      <a:pt x="519379" y="58178"/>
                    </a:lnTo>
                    <a:lnTo>
                      <a:pt x="649109" y="73494"/>
                    </a:lnTo>
                    <a:lnTo>
                      <a:pt x="779729" y="83235"/>
                    </a:lnTo>
                    <a:lnTo>
                      <a:pt x="909904" y="89103"/>
                    </a:lnTo>
                    <a:lnTo>
                      <a:pt x="1038580" y="102336"/>
                    </a:lnTo>
                    <a:lnTo>
                      <a:pt x="1168869" y="115620"/>
                    </a:lnTo>
                    <a:lnTo>
                      <a:pt x="1298219" y="119608"/>
                    </a:lnTo>
                    <a:lnTo>
                      <a:pt x="1428038" y="128778"/>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object 76">
                <a:extLst>
                  <a:ext uri="{FF2B5EF4-FFF2-40B4-BE49-F238E27FC236}">
                    <a16:creationId xmlns:a16="http://schemas.microsoft.com/office/drawing/2014/main" id="{3AA833A6-D762-4E65-B300-ADAF33AF34FE}"/>
                  </a:ext>
                </a:extLst>
              </p:cNvPr>
              <p:cNvSpPr/>
              <p:nvPr/>
            </p:nvSpPr>
            <p:spPr>
              <a:xfrm>
                <a:off x="6055267" y="3149868"/>
                <a:ext cx="1428115" cy="136525"/>
              </a:xfrm>
              <a:custGeom>
                <a:avLst/>
                <a:gdLst/>
                <a:ahLst/>
                <a:cxnLst/>
                <a:rect l="l" t="t" r="r" b="b"/>
                <a:pathLst>
                  <a:path w="1428114" h="136525">
                    <a:moveTo>
                      <a:pt x="0" y="0"/>
                    </a:moveTo>
                    <a:lnTo>
                      <a:pt x="130200" y="33909"/>
                    </a:lnTo>
                    <a:lnTo>
                      <a:pt x="259638" y="43662"/>
                    </a:lnTo>
                    <a:lnTo>
                      <a:pt x="389470" y="42189"/>
                    </a:lnTo>
                    <a:lnTo>
                      <a:pt x="519290" y="53784"/>
                    </a:lnTo>
                    <a:lnTo>
                      <a:pt x="649109" y="67741"/>
                    </a:lnTo>
                    <a:lnTo>
                      <a:pt x="778929" y="75907"/>
                    </a:lnTo>
                    <a:lnTo>
                      <a:pt x="908761" y="88011"/>
                    </a:lnTo>
                    <a:lnTo>
                      <a:pt x="1038580" y="91922"/>
                    </a:lnTo>
                    <a:lnTo>
                      <a:pt x="1168400" y="100596"/>
                    </a:lnTo>
                    <a:lnTo>
                      <a:pt x="1298219" y="121526"/>
                    </a:lnTo>
                    <a:lnTo>
                      <a:pt x="1428038" y="136093"/>
                    </a:lnTo>
                  </a:path>
                </a:pathLst>
              </a:custGeom>
              <a:ln w="12699">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object 77">
                <a:extLst>
                  <a:ext uri="{FF2B5EF4-FFF2-40B4-BE49-F238E27FC236}">
                    <a16:creationId xmlns:a16="http://schemas.microsoft.com/office/drawing/2014/main" id="{4FE0E599-5BFF-4682-BC17-61A3DE87D593}"/>
                  </a:ext>
                </a:extLst>
              </p:cNvPr>
              <p:cNvSpPr txBox="1"/>
              <p:nvPr/>
            </p:nvSpPr>
            <p:spPr>
              <a:xfrm>
                <a:off x="5667647" y="2272867"/>
                <a:ext cx="250484" cy="1361101"/>
              </a:xfrm>
              <a:prstGeom prst="rect">
                <a:avLst/>
              </a:prstGeom>
            </p:spPr>
            <p:txBody>
              <a:bodyPr vert="horz" wrap="square" lIns="0" tIns="29845" rIns="0" bIns="0" rtlCol="0">
                <a:spAutoFit/>
              </a:bodyPr>
              <a:lstStyle/>
              <a:p>
                <a:pPr marL="12700" marR="0" lvl="0" indent="0" algn="r" defTabSz="914400" rtl="0" eaLnBrk="1" fontAlgn="auto" latinLnBrk="0" hangingPunct="1">
                  <a:lnSpc>
                    <a:spcPct val="100000"/>
                  </a:lnSpc>
                  <a:spcBef>
                    <a:spcPts val="235"/>
                  </a:spcBef>
                  <a:spcAft>
                    <a:spcPts val="0"/>
                  </a:spcAft>
                  <a:buClrTx/>
                  <a:buSzTx/>
                  <a:buFontTx/>
                  <a:buNone/>
                  <a:tabLst/>
                  <a:defRPr/>
                </a:pPr>
                <a:r>
                  <a:rPr kumimoji="0" sz="840" b="0" i="0" u="none" strike="noStrike" kern="1200" cap="none" spc="-35" normalizeH="0" baseline="0" noProof="0">
                    <a:ln>
                      <a:noFill/>
                    </a:ln>
                    <a:solidFill>
                      <a:srgbClr val="231F20"/>
                    </a:solidFill>
                    <a:effectLst/>
                    <a:uLnTx/>
                    <a:uFillTx/>
                    <a:latin typeface="Arial Nova" panose="020B0504020202020204"/>
                    <a:ea typeface="+mn-ea"/>
                    <a:cs typeface="Tahoma"/>
                  </a:rPr>
                  <a:t>2000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1800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1600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1400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35"/>
                  </a:spcBef>
                  <a:spcAft>
                    <a:spcPts val="0"/>
                  </a:spcAft>
                  <a:buClrTx/>
                  <a:buSzTx/>
                  <a:buFontTx/>
                  <a:buNone/>
                  <a:tabLst/>
                  <a:defRPr/>
                </a:pPr>
                <a:r>
                  <a:rPr kumimoji="0" sz="840" b="0" i="0" u="none" strike="noStrike" kern="1200" cap="none" spc="-35" normalizeH="0" baseline="0" noProof="0">
                    <a:ln>
                      <a:noFill/>
                    </a:ln>
                    <a:solidFill>
                      <a:srgbClr val="231F20"/>
                    </a:solidFill>
                    <a:effectLst/>
                    <a:uLnTx/>
                    <a:uFillTx/>
                    <a:latin typeface="Arial Nova" panose="020B0504020202020204"/>
                    <a:ea typeface="+mn-ea"/>
                    <a:cs typeface="Tahoma"/>
                  </a:rPr>
                  <a:t>1200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800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600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r" defTabSz="914400" rtl="0" eaLnBrk="1" fontAlgn="auto" latinLnBrk="0" hangingPunct="1">
                  <a:lnSpc>
                    <a:spcPct val="100000"/>
                  </a:lnSpc>
                  <a:spcBef>
                    <a:spcPts val="135"/>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400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35" normalizeH="0" baseline="0" noProof="0">
                    <a:ln>
                      <a:noFill/>
                    </a:ln>
                    <a:solidFill>
                      <a:srgbClr val="231F20"/>
                    </a:solidFill>
                    <a:effectLst/>
                    <a:uLnTx/>
                    <a:uFillTx/>
                    <a:latin typeface="Arial Nova" panose="020B0504020202020204"/>
                    <a:ea typeface="+mn-ea"/>
                    <a:cs typeface="Tahoma"/>
                  </a:rPr>
                  <a:t>200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0" marR="5080" lvl="0" indent="0" algn="r" defTabSz="914400" rtl="0" eaLnBrk="1" fontAlgn="auto" latinLnBrk="0" hangingPunct="1">
                  <a:lnSpc>
                    <a:spcPct val="100000"/>
                  </a:lnSpc>
                  <a:spcBef>
                    <a:spcPts val="140"/>
                  </a:spcBef>
                  <a:spcAft>
                    <a:spcPts val="0"/>
                  </a:spcAft>
                  <a:buClrTx/>
                  <a:buSzTx/>
                  <a:buFontTx/>
                  <a:buNone/>
                  <a:tabLst/>
                  <a:defRPr/>
                </a:pPr>
                <a:r>
                  <a:rPr kumimoji="0" sz="840" b="0" i="0" u="none" strike="noStrike" kern="1200" cap="none" spc="-25" normalizeH="0" baseline="0" noProof="0" dirty="0">
                    <a:ln>
                      <a:noFill/>
                    </a:ln>
                    <a:solidFill>
                      <a:srgbClr val="231F20"/>
                    </a:solidFill>
                    <a:effectLst/>
                    <a:uLnTx/>
                    <a:uFillTx/>
                    <a:latin typeface="Arial Nova" panose="020B0504020202020204"/>
                    <a:ea typeface="+mn-ea"/>
                    <a:cs typeface="Tahoma"/>
                  </a:rPr>
                  <a:t>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70" name="object 78">
                <a:extLst>
                  <a:ext uri="{FF2B5EF4-FFF2-40B4-BE49-F238E27FC236}">
                    <a16:creationId xmlns:a16="http://schemas.microsoft.com/office/drawing/2014/main" id="{F5C9EAD8-6B1E-4759-92A9-4A9CC237BC20}"/>
                  </a:ext>
                </a:extLst>
              </p:cNvPr>
              <p:cNvSpPr txBox="1"/>
              <p:nvPr/>
            </p:nvSpPr>
            <p:spPr>
              <a:xfrm>
                <a:off x="7982414" y="2278537"/>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0.25</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171" name="object 79">
                <a:extLst>
                  <a:ext uri="{FF2B5EF4-FFF2-40B4-BE49-F238E27FC236}">
                    <a16:creationId xmlns:a16="http://schemas.microsoft.com/office/drawing/2014/main" id="{113F66CD-C94B-4F70-8377-D8BDC8FEB4EC}"/>
                  </a:ext>
                </a:extLst>
              </p:cNvPr>
              <p:cNvSpPr txBox="1"/>
              <p:nvPr/>
            </p:nvSpPr>
            <p:spPr>
              <a:xfrm>
                <a:off x="7982414" y="2527116"/>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a:ln>
                      <a:noFill/>
                    </a:ln>
                    <a:solidFill>
                      <a:srgbClr val="231F20"/>
                    </a:solidFill>
                    <a:effectLst/>
                    <a:uLnTx/>
                    <a:uFillTx/>
                    <a:latin typeface="Arial Nova" panose="020B0504020202020204"/>
                    <a:ea typeface="+mn-ea"/>
                    <a:cs typeface="Tahoma"/>
                  </a:rPr>
                  <a:t>0.20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72" name="object 80">
                <a:extLst>
                  <a:ext uri="{FF2B5EF4-FFF2-40B4-BE49-F238E27FC236}">
                    <a16:creationId xmlns:a16="http://schemas.microsoft.com/office/drawing/2014/main" id="{7C7FA65B-64D5-4A4D-B8BE-5F4741B1E117}"/>
                  </a:ext>
                </a:extLst>
              </p:cNvPr>
              <p:cNvSpPr txBox="1"/>
              <p:nvPr/>
            </p:nvSpPr>
            <p:spPr>
              <a:xfrm>
                <a:off x="7982414" y="3024245"/>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0.10</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173" name="object 81">
                <a:extLst>
                  <a:ext uri="{FF2B5EF4-FFF2-40B4-BE49-F238E27FC236}">
                    <a16:creationId xmlns:a16="http://schemas.microsoft.com/office/drawing/2014/main" id="{4C827471-9C16-4EA7-9EDC-900FE4A56AD4}"/>
                  </a:ext>
                </a:extLst>
              </p:cNvPr>
              <p:cNvSpPr txBox="1"/>
              <p:nvPr/>
            </p:nvSpPr>
            <p:spPr>
              <a:xfrm>
                <a:off x="7982414" y="3521374"/>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0.00</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174" name="object 82">
                <a:extLst>
                  <a:ext uri="{FF2B5EF4-FFF2-40B4-BE49-F238E27FC236}">
                    <a16:creationId xmlns:a16="http://schemas.microsoft.com/office/drawing/2014/main" id="{E24ACA35-5E74-4FF0-9C55-34F4184F6834}"/>
                  </a:ext>
                </a:extLst>
              </p:cNvPr>
              <p:cNvSpPr txBox="1"/>
              <p:nvPr/>
            </p:nvSpPr>
            <p:spPr>
              <a:xfrm>
                <a:off x="7982414" y="2775681"/>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0.15</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175" name="object 83">
                <a:extLst>
                  <a:ext uri="{FF2B5EF4-FFF2-40B4-BE49-F238E27FC236}">
                    <a16:creationId xmlns:a16="http://schemas.microsoft.com/office/drawing/2014/main" id="{D4B3043A-1EC6-4137-8237-18FE4F758EBA}"/>
                  </a:ext>
                </a:extLst>
              </p:cNvPr>
              <p:cNvSpPr txBox="1"/>
              <p:nvPr/>
            </p:nvSpPr>
            <p:spPr>
              <a:xfrm>
                <a:off x="7982414" y="3272809"/>
                <a:ext cx="233385" cy="12238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0.05</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176" name="object 84">
                <a:extLst>
                  <a:ext uri="{FF2B5EF4-FFF2-40B4-BE49-F238E27FC236}">
                    <a16:creationId xmlns:a16="http://schemas.microsoft.com/office/drawing/2014/main" id="{461E2B24-3DB1-48AA-B76D-8BB9025C4B7D}"/>
                  </a:ext>
                </a:extLst>
              </p:cNvPr>
              <p:cNvSpPr txBox="1"/>
              <p:nvPr/>
            </p:nvSpPr>
            <p:spPr>
              <a:xfrm>
                <a:off x="5996547" y="3638854"/>
                <a:ext cx="1950591" cy="25964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2006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2007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2008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2009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2011</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2012</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2013</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2014</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2015</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2016</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2017</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2018</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2019</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50" b="0" i="0" u="none" strike="noStrike" kern="1200" cap="none" spc="-10" normalizeH="0" baseline="0" noProof="0">
                    <a:ln>
                      <a:noFill/>
                    </a:ln>
                    <a:solidFill>
                      <a:srgbClr val="231F20"/>
                    </a:solidFill>
                    <a:effectLst/>
                    <a:uLnTx/>
                    <a:uFillTx/>
                    <a:latin typeface="Arial Nova" panose="020B0504020202020204"/>
                    <a:ea typeface="+mn-ea"/>
                    <a:cs typeface="Tahoma"/>
                  </a:rPr>
                  <a:t>2020</a:t>
                </a:r>
                <a:endParaRPr kumimoji="0" sz="75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77" name="object 85">
                <a:extLst>
                  <a:ext uri="{FF2B5EF4-FFF2-40B4-BE49-F238E27FC236}">
                    <a16:creationId xmlns:a16="http://schemas.microsoft.com/office/drawing/2014/main" id="{281BF175-5774-4BFC-B4EA-7A1861FBDB0B}"/>
                  </a:ext>
                </a:extLst>
              </p:cNvPr>
              <p:cNvSpPr txBox="1"/>
              <p:nvPr/>
            </p:nvSpPr>
            <p:spPr>
              <a:xfrm>
                <a:off x="5425984" y="2388903"/>
                <a:ext cx="235507" cy="1137285"/>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820" b="0" i="0" u="none" strike="noStrike" kern="1200" cap="none" spc="-25" normalizeH="0" baseline="0" noProof="0" dirty="0">
                    <a:ln>
                      <a:noFill/>
                    </a:ln>
                    <a:solidFill>
                      <a:srgbClr val="231F20"/>
                    </a:solidFill>
                    <a:effectLst/>
                    <a:uLnTx/>
                    <a:uFillTx/>
                    <a:latin typeface="Arial Nova" panose="020B0504020202020204"/>
                    <a:ea typeface="+mn-ea"/>
                    <a:cs typeface="Tahoma"/>
                  </a:rPr>
                  <a:t>HIV </a:t>
                </a: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expenditures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a:t>
                </a:r>
                <a:r>
                  <a:rPr kumimoji="0" sz="820" b="0" i="0" u="none" strike="noStrike" kern="1200" cap="none" spc="-145"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person  </a:t>
                </a: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living </a:t>
                </a:r>
                <a:r>
                  <a:rPr kumimoji="0" sz="820" b="0" i="0" u="none" strike="noStrike" kern="1200" cap="none" spc="-15" normalizeH="0" baseline="0" noProof="0" dirty="0">
                    <a:ln>
                      <a:noFill/>
                    </a:ln>
                    <a:solidFill>
                      <a:srgbClr val="231F20"/>
                    </a:solidFill>
                    <a:effectLst/>
                    <a:uLnTx/>
                    <a:uFillTx/>
                    <a:latin typeface="Arial Nova" panose="020B0504020202020204"/>
                    <a:ea typeface="+mn-ea"/>
                    <a:cs typeface="Tahoma"/>
                  </a:rPr>
                  <a:t>with </a:t>
                </a:r>
                <a:r>
                  <a:rPr kumimoji="0" sz="820" b="0" i="0" u="none" strike="noStrike" kern="1200" cap="none" spc="-25" normalizeH="0" baseline="0" noProof="0" dirty="0">
                    <a:ln>
                      <a:noFill/>
                    </a:ln>
                    <a:solidFill>
                      <a:srgbClr val="231F20"/>
                    </a:solidFill>
                    <a:effectLst/>
                    <a:uLnTx/>
                    <a:uFillTx/>
                    <a:latin typeface="Arial Nova" panose="020B0504020202020204"/>
                    <a:ea typeface="+mn-ea"/>
                    <a:cs typeface="Tahoma"/>
                  </a:rPr>
                  <a:t>HIV</a:t>
                </a:r>
                <a:r>
                  <a:rPr kumimoji="0" sz="820" b="0" i="0" u="none" strike="noStrike" kern="1200" cap="none" spc="-15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45" normalizeH="0" baseline="0" noProof="0" dirty="0">
                    <a:ln>
                      <a:noFill/>
                    </a:ln>
                    <a:solidFill>
                      <a:srgbClr val="231F20"/>
                    </a:solidFill>
                    <a:effectLst/>
                    <a:uLnTx/>
                    <a:uFillTx/>
                    <a:latin typeface="Arial Nova" panose="020B0504020202020204"/>
                    <a:ea typeface="+mn-ea"/>
                    <a:cs typeface="Tahoma"/>
                  </a:rPr>
                  <a:t>(US$)</a:t>
                </a:r>
                <a:endParaRPr kumimoji="0" sz="82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78" name="object 86">
                <a:extLst>
                  <a:ext uri="{FF2B5EF4-FFF2-40B4-BE49-F238E27FC236}">
                    <a16:creationId xmlns:a16="http://schemas.microsoft.com/office/drawing/2014/main" id="{9DAB7B6D-4531-475E-93BB-7063E69BFCE1}"/>
                  </a:ext>
                </a:extLst>
              </p:cNvPr>
              <p:cNvSpPr txBox="1"/>
              <p:nvPr/>
            </p:nvSpPr>
            <p:spPr>
              <a:xfrm>
                <a:off x="8269685" y="2379130"/>
                <a:ext cx="235507" cy="1143635"/>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Incidence</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and</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0" normalizeH="0" baseline="0" noProof="0" dirty="0">
                    <a:ln>
                      <a:noFill/>
                    </a:ln>
                    <a:solidFill>
                      <a:srgbClr val="231F20"/>
                    </a:solidFill>
                    <a:effectLst/>
                    <a:uLnTx/>
                    <a:uFillTx/>
                    <a:latin typeface="Arial Nova" panose="020B0504020202020204"/>
                    <a:ea typeface="+mn-ea"/>
                    <a:cs typeface="Tahoma"/>
                  </a:rPr>
                  <a:t>mortality</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5" normalizeH="0" baseline="0" noProof="0" dirty="0">
                    <a:ln>
                      <a:noFill/>
                    </a:ln>
                    <a:solidFill>
                      <a:srgbClr val="231F20"/>
                    </a:solidFill>
                    <a:effectLst/>
                    <a:uLnTx/>
                    <a:uFillTx/>
                    <a:latin typeface="Arial Nova" panose="020B0504020202020204"/>
                    <a:ea typeface="+mn-ea"/>
                    <a:cs typeface="Tahoma"/>
                  </a:rPr>
                  <a:t>rates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 </a:t>
                </a:r>
                <a:r>
                  <a:rPr kumimoji="0" sz="82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r>
                  <a:rPr kumimoji="0" sz="820" b="0" i="0" u="none" strike="noStrike" kern="1200" cap="none" spc="-12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population</a:t>
                </a:r>
                <a:endParaRPr kumimoji="0" sz="82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179" name="object 87">
                <a:extLst>
                  <a:ext uri="{FF2B5EF4-FFF2-40B4-BE49-F238E27FC236}">
                    <a16:creationId xmlns:a16="http://schemas.microsoft.com/office/drawing/2014/main" id="{3B90A1B4-139D-4A87-886F-3DCB235291B7}"/>
                  </a:ext>
                </a:extLst>
              </p:cNvPr>
              <p:cNvSpPr/>
              <p:nvPr/>
            </p:nvSpPr>
            <p:spPr>
              <a:xfrm>
                <a:off x="5946889" y="2348751"/>
                <a:ext cx="2000250" cy="1254125"/>
              </a:xfrm>
              <a:custGeom>
                <a:avLst/>
                <a:gdLst/>
                <a:ahLst/>
                <a:cxnLst/>
                <a:rect l="l" t="t" r="r" b="b"/>
                <a:pathLst>
                  <a:path w="2000250" h="1254125">
                    <a:moveTo>
                      <a:pt x="0" y="0"/>
                    </a:moveTo>
                    <a:lnTo>
                      <a:pt x="0" y="1253680"/>
                    </a:lnTo>
                    <a:lnTo>
                      <a:pt x="1999881" y="1253680"/>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object 88">
                <a:extLst>
                  <a:ext uri="{FF2B5EF4-FFF2-40B4-BE49-F238E27FC236}">
                    <a16:creationId xmlns:a16="http://schemas.microsoft.com/office/drawing/2014/main" id="{BD5EC9CF-697F-4B53-A6A9-7FB88AAB598E}"/>
                  </a:ext>
                </a:extLst>
              </p:cNvPr>
              <p:cNvSpPr/>
              <p:nvPr/>
            </p:nvSpPr>
            <p:spPr>
              <a:xfrm>
                <a:off x="7465420" y="3266859"/>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object 89">
                <a:extLst>
                  <a:ext uri="{FF2B5EF4-FFF2-40B4-BE49-F238E27FC236}">
                    <a16:creationId xmlns:a16="http://schemas.microsoft.com/office/drawing/2014/main" id="{4AECFBB7-6500-498A-8662-6EA668E42E89}"/>
                  </a:ext>
                </a:extLst>
              </p:cNvPr>
              <p:cNvSpPr/>
              <p:nvPr/>
            </p:nvSpPr>
            <p:spPr>
              <a:xfrm>
                <a:off x="7335450" y="3250128"/>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object 90">
                <a:extLst>
                  <a:ext uri="{FF2B5EF4-FFF2-40B4-BE49-F238E27FC236}">
                    <a16:creationId xmlns:a16="http://schemas.microsoft.com/office/drawing/2014/main" id="{5E2B6CF7-0B4F-4610-86AA-CC37A0D9DF3A}"/>
                  </a:ext>
                </a:extLst>
              </p:cNvPr>
              <p:cNvSpPr/>
              <p:nvPr/>
            </p:nvSpPr>
            <p:spPr>
              <a:xfrm>
                <a:off x="7205486" y="3231029"/>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object 91">
                <a:extLst>
                  <a:ext uri="{FF2B5EF4-FFF2-40B4-BE49-F238E27FC236}">
                    <a16:creationId xmlns:a16="http://schemas.microsoft.com/office/drawing/2014/main" id="{B05BBB4D-B1E5-48FB-9216-9BBE403E9C5C}"/>
                  </a:ext>
                </a:extLst>
              </p:cNvPr>
              <p:cNvSpPr/>
              <p:nvPr/>
            </p:nvSpPr>
            <p:spPr>
              <a:xfrm>
                <a:off x="7075515" y="3223401"/>
                <a:ext cx="38735" cy="38735"/>
              </a:xfrm>
              <a:custGeom>
                <a:avLst/>
                <a:gdLst/>
                <a:ahLst/>
                <a:cxnLst/>
                <a:rect l="l" t="t" r="r" b="b"/>
                <a:pathLst>
                  <a:path w="38735" h="38734">
                    <a:moveTo>
                      <a:pt x="19100" y="0"/>
                    </a:moveTo>
                    <a:lnTo>
                      <a:pt x="11669" y="1502"/>
                    </a:lnTo>
                    <a:lnTo>
                      <a:pt x="5597" y="5597"/>
                    </a:lnTo>
                    <a:lnTo>
                      <a:pt x="1502" y="11669"/>
                    </a:lnTo>
                    <a:lnTo>
                      <a:pt x="0" y="19100"/>
                    </a:lnTo>
                    <a:lnTo>
                      <a:pt x="1502" y="26539"/>
                    </a:lnTo>
                    <a:lnTo>
                      <a:pt x="5597" y="32615"/>
                    </a:lnTo>
                    <a:lnTo>
                      <a:pt x="11669"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object 92">
                <a:extLst>
                  <a:ext uri="{FF2B5EF4-FFF2-40B4-BE49-F238E27FC236}">
                    <a16:creationId xmlns:a16="http://schemas.microsoft.com/office/drawing/2014/main" id="{3E03FEF0-6FA6-421B-929E-5D598BC25544}"/>
                  </a:ext>
                </a:extLst>
              </p:cNvPr>
              <p:cNvSpPr/>
              <p:nvPr/>
            </p:nvSpPr>
            <p:spPr>
              <a:xfrm>
                <a:off x="6945551" y="3219282"/>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object 93">
                <a:extLst>
                  <a:ext uri="{FF2B5EF4-FFF2-40B4-BE49-F238E27FC236}">
                    <a16:creationId xmlns:a16="http://schemas.microsoft.com/office/drawing/2014/main" id="{3AA127E8-9384-4D97-91C4-476E4AF680C8}"/>
                  </a:ext>
                </a:extLst>
              </p:cNvPr>
              <p:cNvSpPr/>
              <p:nvPr/>
            </p:nvSpPr>
            <p:spPr>
              <a:xfrm>
                <a:off x="6815587" y="3206522"/>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object 94">
                <a:extLst>
                  <a:ext uri="{FF2B5EF4-FFF2-40B4-BE49-F238E27FC236}">
                    <a16:creationId xmlns:a16="http://schemas.microsoft.com/office/drawing/2014/main" id="{E2E92705-FAB6-46F0-A6A9-BE037E570124}"/>
                  </a:ext>
                </a:extLst>
              </p:cNvPr>
              <p:cNvSpPr/>
              <p:nvPr/>
            </p:nvSpPr>
            <p:spPr>
              <a:xfrm>
                <a:off x="6685617" y="3198808"/>
                <a:ext cx="38735" cy="38735"/>
              </a:xfrm>
              <a:custGeom>
                <a:avLst/>
                <a:gdLst/>
                <a:ahLst/>
                <a:cxnLst/>
                <a:rect l="l" t="t" r="r" b="b"/>
                <a:pathLst>
                  <a:path w="38735" h="38734">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object 95">
                <a:extLst>
                  <a:ext uri="{FF2B5EF4-FFF2-40B4-BE49-F238E27FC236}">
                    <a16:creationId xmlns:a16="http://schemas.microsoft.com/office/drawing/2014/main" id="{7029C068-655A-4D75-8C80-3452F9A95E2B}"/>
                  </a:ext>
                </a:extLst>
              </p:cNvPr>
              <p:cNvSpPr/>
              <p:nvPr/>
            </p:nvSpPr>
            <p:spPr>
              <a:xfrm>
                <a:off x="6555653" y="3187422"/>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object 96">
                <a:extLst>
                  <a:ext uri="{FF2B5EF4-FFF2-40B4-BE49-F238E27FC236}">
                    <a16:creationId xmlns:a16="http://schemas.microsoft.com/office/drawing/2014/main" id="{4B2047F3-4870-401C-B2ED-0FC7DAEBE58F}"/>
                  </a:ext>
                </a:extLst>
              </p:cNvPr>
              <p:cNvSpPr/>
              <p:nvPr/>
            </p:nvSpPr>
            <p:spPr>
              <a:xfrm>
                <a:off x="6425682" y="3171535"/>
                <a:ext cx="38735" cy="38735"/>
              </a:xfrm>
              <a:custGeom>
                <a:avLst/>
                <a:gdLst/>
                <a:ahLst/>
                <a:cxnLst/>
                <a:rect l="l" t="t" r="r" b="b"/>
                <a:pathLst>
                  <a:path w="38735" h="38734">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object 97">
                <a:extLst>
                  <a:ext uri="{FF2B5EF4-FFF2-40B4-BE49-F238E27FC236}">
                    <a16:creationId xmlns:a16="http://schemas.microsoft.com/office/drawing/2014/main" id="{499A513E-58D1-42D9-8689-7D89354A96D0}"/>
                  </a:ext>
                </a:extLst>
              </p:cNvPr>
              <p:cNvSpPr/>
              <p:nvPr/>
            </p:nvSpPr>
            <p:spPr>
              <a:xfrm>
                <a:off x="6295718" y="3174238"/>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object 98">
                <a:extLst>
                  <a:ext uri="{FF2B5EF4-FFF2-40B4-BE49-F238E27FC236}">
                    <a16:creationId xmlns:a16="http://schemas.microsoft.com/office/drawing/2014/main" id="{6F0541F7-CF37-4A2D-AA6B-595EA664BC0F}"/>
                  </a:ext>
                </a:extLst>
              </p:cNvPr>
              <p:cNvSpPr/>
              <p:nvPr/>
            </p:nvSpPr>
            <p:spPr>
              <a:xfrm>
                <a:off x="6165754" y="3164131"/>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object 99">
                <a:extLst>
                  <a:ext uri="{FF2B5EF4-FFF2-40B4-BE49-F238E27FC236}">
                    <a16:creationId xmlns:a16="http://schemas.microsoft.com/office/drawing/2014/main" id="{5CA2F558-ED0E-4E98-B3FD-C579F714032A}"/>
                  </a:ext>
                </a:extLst>
              </p:cNvPr>
              <p:cNvSpPr/>
              <p:nvPr/>
            </p:nvSpPr>
            <p:spPr>
              <a:xfrm>
                <a:off x="6035783" y="3130755"/>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object 100">
                <a:extLst>
                  <a:ext uri="{FF2B5EF4-FFF2-40B4-BE49-F238E27FC236}">
                    <a16:creationId xmlns:a16="http://schemas.microsoft.com/office/drawing/2014/main" id="{9B3AFBDC-C877-4BD2-82E6-66BBD1625231}"/>
                  </a:ext>
                </a:extLst>
              </p:cNvPr>
              <p:cNvSpPr/>
              <p:nvPr/>
            </p:nvSpPr>
            <p:spPr>
              <a:xfrm>
                <a:off x="7465420" y="2706322"/>
                <a:ext cx="38735" cy="38735"/>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object 101">
                <a:extLst>
                  <a:ext uri="{FF2B5EF4-FFF2-40B4-BE49-F238E27FC236}">
                    <a16:creationId xmlns:a16="http://schemas.microsoft.com/office/drawing/2014/main" id="{88AE5DCA-6AC6-485D-B8BD-8514ECA2743F}"/>
                  </a:ext>
                </a:extLst>
              </p:cNvPr>
              <p:cNvSpPr/>
              <p:nvPr/>
            </p:nvSpPr>
            <p:spPr>
              <a:xfrm>
                <a:off x="7335450" y="2695334"/>
                <a:ext cx="38735" cy="3873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object 102">
                <a:extLst>
                  <a:ext uri="{FF2B5EF4-FFF2-40B4-BE49-F238E27FC236}">
                    <a16:creationId xmlns:a16="http://schemas.microsoft.com/office/drawing/2014/main" id="{B55784F2-2BD5-4D1A-A53F-E2A37CB0CBC9}"/>
                  </a:ext>
                </a:extLst>
              </p:cNvPr>
              <p:cNvSpPr/>
              <p:nvPr/>
            </p:nvSpPr>
            <p:spPr>
              <a:xfrm>
                <a:off x="7205486" y="2692432"/>
                <a:ext cx="38735" cy="3873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object 103">
                <a:extLst>
                  <a:ext uri="{FF2B5EF4-FFF2-40B4-BE49-F238E27FC236}">
                    <a16:creationId xmlns:a16="http://schemas.microsoft.com/office/drawing/2014/main" id="{306CB2EC-24B0-4317-A7A0-C6AE09C8749F}"/>
                  </a:ext>
                </a:extLst>
              </p:cNvPr>
              <p:cNvSpPr/>
              <p:nvPr/>
            </p:nvSpPr>
            <p:spPr>
              <a:xfrm>
                <a:off x="7075515" y="2680513"/>
                <a:ext cx="38735" cy="38735"/>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object 104">
                <a:extLst>
                  <a:ext uri="{FF2B5EF4-FFF2-40B4-BE49-F238E27FC236}">
                    <a16:creationId xmlns:a16="http://schemas.microsoft.com/office/drawing/2014/main" id="{B8487302-6212-4F3D-85AA-51CEC93F1CB4}"/>
                  </a:ext>
                </a:extLst>
              </p:cNvPr>
              <p:cNvSpPr/>
              <p:nvPr/>
            </p:nvSpPr>
            <p:spPr>
              <a:xfrm>
                <a:off x="6945551" y="2665754"/>
                <a:ext cx="38735" cy="38735"/>
              </a:xfrm>
              <a:custGeom>
                <a:avLst/>
                <a:gdLst/>
                <a:ahLst/>
                <a:cxnLst/>
                <a:rect l="l" t="t" r="r" b="b"/>
                <a:pathLst>
                  <a:path w="38735" h="38735">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object 105">
                <a:extLst>
                  <a:ext uri="{FF2B5EF4-FFF2-40B4-BE49-F238E27FC236}">
                    <a16:creationId xmlns:a16="http://schemas.microsoft.com/office/drawing/2014/main" id="{A8167B3A-E7D3-41D0-BF64-4ADBB5811182}"/>
                  </a:ext>
                </a:extLst>
              </p:cNvPr>
              <p:cNvSpPr/>
              <p:nvPr/>
            </p:nvSpPr>
            <p:spPr>
              <a:xfrm>
                <a:off x="6815587" y="2661042"/>
                <a:ext cx="38735" cy="3873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object 106">
                <a:extLst>
                  <a:ext uri="{FF2B5EF4-FFF2-40B4-BE49-F238E27FC236}">
                    <a16:creationId xmlns:a16="http://schemas.microsoft.com/office/drawing/2014/main" id="{29359CA8-90F8-41CF-A089-FE34928F07E0}"/>
                  </a:ext>
                </a:extLst>
              </p:cNvPr>
              <p:cNvSpPr/>
              <p:nvPr/>
            </p:nvSpPr>
            <p:spPr>
              <a:xfrm>
                <a:off x="6685617" y="2650351"/>
                <a:ext cx="38735" cy="38735"/>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object 107">
                <a:extLst>
                  <a:ext uri="{FF2B5EF4-FFF2-40B4-BE49-F238E27FC236}">
                    <a16:creationId xmlns:a16="http://schemas.microsoft.com/office/drawing/2014/main" id="{21513BB1-C42D-441E-B359-E1BF05CD0529}"/>
                  </a:ext>
                </a:extLst>
              </p:cNvPr>
              <p:cNvSpPr/>
              <p:nvPr/>
            </p:nvSpPr>
            <p:spPr>
              <a:xfrm>
                <a:off x="6555653" y="2638358"/>
                <a:ext cx="38735" cy="38735"/>
              </a:xfrm>
              <a:custGeom>
                <a:avLst/>
                <a:gdLst/>
                <a:ahLst/>
                <a:cxnLst/>
                <a:rect l="l" t="t" r="r" b="b"/>
                <a:pathLst>
                  <a:path w="38735" h="38735">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object 108">
                <a:extLst>
                  <a:ext uri="{FF2B5EF4-FFF2-40B4-BE49-F238E27FC236}">
                    <a16:creationId xmlns:a16="http://schemas.microsoft.com/office/drawing/2014/main" id="{BAAB36CA-1EB0-4A6E-9F3B-67BD14D7D49C}"/>
                  </a:ext>
                </a:extLst>
              </p:cNvPr>
              <p:cNvSpPr/>
              <p:nvPr/>
            </p:nvSpPr>
            <p:spPr>
              <a:xfrm>
                <a:off x="6425682" y="2634476"/>
                <a:ext cx="38735" cy="38735"/>
              </a:xfrm>
              <a:custGeom>
                <a:avLst/>
                <a:gdLst/>
                <a:ahLst/>
                <a:cxnLst/>
                <a:rect l="l" t="t" r="r" b="b"/>
                <a:pathLst>
                  <a:path w="38735" h="38735">
                    <a:moveTo>
                      <a:pt x="19100" y="0"/>
                    </a:moveTo>
                    <a:lnTo>
                      <a:pt x="11669" y="1502"/>
                    </a:lnTo>
                    <a:lnTo>
                      <a:pt x="5597" y="5599"/>
                    </a:lnTo>
                    <a:lnTo>
                      <a:pt x="1502" y="11674"/>
                    </a:lnTo>
                    <a:lnTo>
                      <a:pt x="0" y="19113"/>
                    </a:lnTo>
                    <a:lnTo>
                      <a:pt x="1502" y="26544"/>
                    </a:lnTo>
                    <a:lnTo>
                      <a:pt x="5597" y="32616"/>
                    </a:lnTo>
                    <a:lnTo>
                      <a:pt x="11669"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object 109">
                <a:extLst>
                  <a:ext uri="{FF2B5EF4-FFF2-40B4-BE49-F238E27FC236}">
                    <a16:creationId xmlns:a16="http://schemas.microsoft.com/office/drawing/2014/main" id="{02D333FD-E835-47D5-9E9E-1BFFADB22945}"/>
                  </a:ext>
                </a:extLst>
              </p:cNvPr>
              <p:cNvSpPr/>
              <p:nvPr/>
            </p:nvSpPr>
            <p:spPr>
              <a:xfrm>
                <a:off x="6295718" y="2624219"/>
                <a:ext cx="38735" cy="38735"/>
              </a:xfrm>
              <a:custGeom>
                <a:avLst/>
                <a:gdLst/>
                <a:ahLst/>
                <a:cxnLst/>
                <a:rect l="l" t="t" r="r" b="b"/>
                <a:pathLst>
                  <a:path w="38735" h="38735">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object 110">
                <a:extLst>
                  <a:ext uri="{FF2B5EF4-FFF2-40B4-BE49-F238E27FC236}">
                    <a16:creationId xmlns:a16="http://schemas.microsoft.com/office/drawing/2014/main" id="{E46D37CB-1B64-43E7-B2EA-46C46B03A1FA}"/>
                  </a:ext>
                </a:extLst>
              </p:cNvPr>
              <p:cNvSpPr/>
              <p:nvPr/>
            </p:nvSpPr>
            <p:spPr>
              <a:xfrm>
                <a:off x="6165754" y="2599389"/>
                <a:ext cx="38735" cy="38735"/>
              </a:xfrm>
              <a:custGeom>
                <a:avLst/>
                <a:gdLst/>
                <a:ahLst/>
                <a:cxnLst/>
                <a:rect l="l" t="t" r="r" b="b"/>
                <a:pathLst>
                  <a:path w="38735" h="38735">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object 111">
                <a:extLst>
                  <a:ext uri="{FF2B5EF4-FFF2-40B4-BE49-F238E27FC236}">
                    <a16:creationId xmlns:a16="http://schemas.microsoft.com/office/drawing/2014/main" id="{9F3527BF-7FD3-4835-8937-8E1E1BAB51E8}"/>
                  </a:ext>
                </a:extLst>
              </p:cNvPr>
              <p:cNvSpPr/>
              <p:nvPr/>
            </p:nvSpPr>
            <p:spPr>
              <a:xfrm>
                <a:off x="6035783" y="2580836"/>
                <a:ext cx="38735" cy="38735"/>
              </a:xfrm>
              <a:custGeom>
                <a:avLst/>
                <a:gdLst/>
                <a:ahLst/>
                <a:cxnLst/>
                <a:rect l="l" t="t" r="r" b="b"/>
                <a:pathLst>
                  <a:path w="38735" h="38735">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 name="Group 5"/>
            <p:cNvGrpSpPr/>
            <p:nvPr/>
          </p:nvGrpSpPr>
          <p:grpSpPr>
            <a:xfrm>
              <a:off x="1423600" y="4055406"/>
              <a:ext cx="3493777" cy="2028700"/>
              <a:chOff x="1877790" y="4314727"/>
              <a:chExt cx="3122565" cy="1719329"/>
            </a:xfrm>
          </p:grpSpPr>
          <p:sp>
            <p:nvSpPr>
              <p:cNvPr id="95" name="object 3">
                <a:extLst>
                  <a:ext uri="{FF2B5EF4-FFF2-40B4-BE49-F238E27FC236}">
                    <a16:creationId xmlns:a16="http://schemas.microsoft.com/office/drawing/2014/main" id="{2CD1740F-FCDB-4311-AE31-B7CA1E594FC9}"/>
                  </a:ext>
                </a:extLst>
              </p:cNvPr>
              <p:cNvSpPr txBox="1"/>
              <p:nvPr/>
            </p:nvSpPr>
            <p:spPr>
              <a:xfrm>
                <a:off x="2643677" y="4314727"/>
                <a:ext cx="1779270"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Nova" panose="020B0504020202020204"/>
                    <a:ea typeface="+mn-ea"/>
                    <a:cs typeface="Arial"/>
                  </a:rPr>
                  <a:t>MIDDLE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EAST </a:t>
                </a:r>
                <a:r>
                  <a:rPr kumimoji="0" sz="800" b="1" i="0" u="none" strike="noStrike" kern="1200" cap="none" spc="30" normalizeH="0" baseline="0" noProof="0" dirty="0">
                    <a:ln>
                      <a:noFill/>
                    </a:ln>
                    <a:solidFill>
                      <a:prstClr val="black"/>
                    </a:solidFill>
                    <a:effectLst/>
                    <a:uLnTx/>
                    <a:uFillTx/>
                    <a:latin typeface="Arial Nova" panose="020B0504020202020204"/>
                    <a:ea typeface="+mn-ea"/>
                    <a:cs typeface="Arial"/>
                  </a:rPr>
                  <a:t>AND </a:t>
                </a:r>
                <a:r>
                  <a:rPr kumimoji="0" sz="800" b="1" i="0" u="none" strike="noStrike" kern="1200" cap="none" spc="0" normalizeH="0" baseline="0" noProof="0" dirty="0">
                    <a:ln>
                      <a:noFill/>
                    </a:ln>
                    <a:solidFill>
                      <a:prstClr val="black"/>
                    </a:solidFill>
                    <a:effectLst/>
                    <a:uLnTx/>
                    <a:uFillTx/>
                    <a:latin typeface="Arial Nova" panose="020B0504020202020204"/>
                    <a:ea typeface="+mn-ea"/>
                    <a:cs typeface="Arial"/>
                  </a:rPr>
                  <a:t>NORTH</a:t>
                </a:r>
                <a:r>
                  <a:rPr kumimoji="0" sz="800" b="1" i="0" u="none" strike="noStrike" kern="1200" cap="none" spc="-25" normalizeH="0" baseline="0" noProof="0" dirty="0">
                    <a:ln>
                      <a:noFill/>
                    </a:ln>
                    <a:solidFill>
                      <a:prstClr val="black"/>
                    </a:solidFill>
                    <a:effectLst/>
                    <a:uLnTx/>
                    <a:uFillTx/>
                    <a:latin typeface="Arial Nova" panose="020B0504020202020204"/>
                    <a:ea typeface="+mn-ea"/>
                    <a:cs typeface="Arial"/>
                  </a:rPr>
                  <a:t> </a:t>
                </a:r>
                <a:r>
                  <a:rPr kumimoji="0" sz="800" b="1" i="0" u="none" strike="noStrike" kern="1200" cap="none" spc="-10" normalizeH="0" baseline="0" noProof="0" dirty="0">
                    <a:ln>
                      <a:noFill/>
                    </a:ln>
                    <a:solidFill>
                      <a:prstClr val="black"/>
                    </a:solidFill>
                    <a:effectLst/>
                    <a:uLnTx/>
                    <a:uFillTx/>
                    <a:latin typeface="Arial Nova" panose="020B0504020202020204"/>
                    <a:ea typeface="+mn-ea"/>
                    <a:cs typeface="Arial"/>
                  </a:rPr>
                  <a:t>AFRICA</a:t>
                </a:r>
                <a:endParaRPr kumimoji="0" sz="8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04" name="object 112">
                <a:extLst>
                  <a:ext uri="{FF2B5EF4-FFF2-40B4-BE49-F238E27FC236}">
                    <a16:creationId xmlns:a16="http://schemas.microsoft.com/office/drawing/2014/main" id="{2D7E35C7-544B-4AC5-8E1C-12C01B2D5225}"/>
                  </a:ext>
                </a:extLst>
              </p:cNvPr>
              <p:cNvSpPr/>
              <p:nvPr/>
            </p:nvSpPr>
            <p:spPr>
              <a:xfrm>
                <a:off x="4413429" y="4673829"/>
                <a:ext cx="38735" cy="38735"/>
              </a:xfrm>
              <a:custGeom>
                <a:avLst/>
                <a:gdLst/>
                <a:ahLst/>
                <a:cxnLst/>
                <a:rect l="l" t="t" r="r" b="b"/>
                <a:pathLst>
                  <a:path w="38735" h="38734">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F15A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object 113">
                <a:extLst>
                  <a:ext uri="{FF2B5EF4-FFF2-40B4-BE49-F238E27FC236}">
                    <a16:creationId xmlns:a16="http://schemas.microsoft.com/office/drawing/2014/main" id="{8C476E67-676E-4690-A1BB-4520B143DE1E}"/>
                  </a:ext>
                </a:extLst>
              </p:cNvPr>
              <p:cNvSpPr/>
              <p:nvPr/>
            </p:nvSpPr>
            <p:spPr>
              <a:xfrm>
                <a:off x="4413429" y="5563834"/>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object 114">
                <a:extLst>
                  <a:ext uri="{FF2B5EF4-FFF2-40B4-BE49-F238E27FC236}">
                    <a16:creationId xmlns:a16="http://schemas.microsoft.com/office/drawing/2014/main" id="{42E8B1AC-1A99-4EE1-9CAE-C2F51A9CAA20}"/>
                  </a:ext>
                </a:extLst>
              </p:cNvPr>
              <p:cNvSpPr/>
              <p:nvPr/>
            </p:nvSpPr>
            <p:spPr>
              <a:xfrm>
                <a:off x="4413429" y="5429889"/>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object 115">
                <a:extLst>
                  <a:ext uri="{FF2B5EF4-FFF2-40B4-BE49-F238E27FC236}">
                    <a16:creationId xmlns:a16="http://schemas.microsoft.com/office/drawing/2014/main" id="{B0B9C045-3EA4-45ED-9F51-79A7C7230A42}"/>
                  </a:ext>
                </a:extLst>
              </p:cNvPr>
              <p:cNvSpPr/>
              <p:nvPr/>
            </p:nvSpPr>
            <p:spPr>
              <a:xfrm>
                <a:off x="2611283" y="4709264"/>
                <a:ext cx="1428115" cy="117475"/>
              </a:xfrm>
              <a:custGeom>
                <a:avLst/>
                <a:gdLst/>
                <a:ahLst/>
                <a:cxnLst/>
                <a:rect l="l" t="t" r="r" b="b"/>
                <a:pathLst>
                  <a:path w="1428114" h="117475">
                    <a:moveTo>
                      <a:pt x="0" y="0"/>
                    </a:moveTo>
                    <a:lnTo>
                      <a:pt x="129819" y="22326"/>
                    </a:lnTo>
                    <a:lnTo>
                      <a:pt x="259638" y="39636"/>
                    </a:lnTo>
                    <a:lnTo>
                      <a:pt x="389458" y="64249"/>
                    </a:lnTo>
                    <a:lnTo>
                      <a:pt x="521334" y="102565"/>
                    </a:lnTo>
                    <a:lnTo>
                      <a:pt x="649097" y="102196"/>
                    </a:lnTo>
                    <a:lnTo>
                      <a:pt x="779716" y="111328"/>
                    </a:lnTo>
                    <a:lnTo>
                      <a:pt x="909891" y="113233"/>
                    </a:lnTo>
                    <a:lnTo>
                      <a:pt x="1038567" y="115404"/>
                    </a:lnTo>
                    <a:lnTo>
                      <a:pt x="1168857" y="115443"/>
                    </a:lnTo>
                    <a:lnTo>
                      <a:pt x="1298206" y="117309"/>
                    </a:lnTo>
                    <a:lnTo>
                      <a:pt x="1428026" y="115760"/>
                    </a:lnTo>
                  </a:path>
                </a:pathLst>
              </a:custGeom>
              <a:ln w="12700">
                <a:solidFill>
                  <a:srgbClr val="B6AEA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object 116">
                <a:extLst>
                  <a:ext uri="{FF2B5EF4-FFF2-40B4-BE49-F238E27FC236}">
                    <a16:creationId xmlns:a16="http://schemas.microsoft.com/office/drawing/2014/main" id="{6A0EC525-E488-46C5-933D-59FA1F869190}"/>
                  </a:ext>
                </a:extLst>
              </p:cNvPr>
              <p:cNvSpPr/>
              <p:nvPr/>
            </p:nvSpPr>
            <p:spPr>
              <a:xfrm>
                <a:off x="2611283" y="5207083"/>
                <a:ext cx="1428115" cy="85725"/>
              </a:xfrm>
              <a:custGeom>
                <a:avLst/>
                <a:gdLst/>
                <a:ahLst/>
                <a:cxnLst/>
                <a:rect l="l" t="t" r="r" b="b"/>
                <a:pathLst>
                  <a:path w="1428114" h="85725">
                    <a:moveTo>
                      <a:pt x="0" y="85166"/>
                    </a:moveTo>
                    <a:lnTo>
                      <a:pt x="130200" y="41783"/>
                    </a:lnTo>
                    <a:lnTo>
                      <a:pt x="259638" y="32905"/>
                    </a:lnTo>
                    <a:lnTo>
                      <a:pt x="389458" y="31445"/>
                    </a:lnTo>
                    <a:lnTo>
                      <a:pt x="518883" y="26733"/>
                    </a:lnTo>
                    <a:lnTo>
                      <a:pt x="649097" y="11569"/>
                    </a:lnTo>
                    <a:lnTo>
                      <a:pt x="778929" y="0"/>
                    </a:lnTo>
                    <a:lnTo>
                      <a:pt x="908748" y="2387"/>
                    </a:lnTo>
                    <a:lnTo>
                      <a:pt x="1038567" y="5334"/>
                    </a:lnTo>
                    <a:lnTo>
                      <a:pt x="1168387" y="16967"/>
                    </a:lnTo>
                    <a:lnTo>
                      <a:pt x="1298206" y="20739"/>
                    </a:lnTo>
                    <a:lnTo>
                      <a:pt x="1428026" y="40995"/>
                    </a:lnTo>
                  </a:path>
                </a:pathLst>
              </a:custGeom>
              <a:ln w="12700">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object 117">
                <a:extLst>
                  <a:ext uri="{FF2B5EF4-FFF2-40B4-BE49-F238E27FC236}">
                    <a16:creationId xmlns:a16="http://schemas.microsoft.com/office/drawing/2014/main" id="{900D4898-3897-491F-B596-105C4D9CDB8B}"/>
                  </a:ext>
                </a:extLst>
              </p:cNvPr>
              <p:cNvSpPr txBox="1"/>
              <p:nvPr/>
            </p:nvSpPr>
            <p:spPr>
              <a:xfrm>
                <a:off x="2207551" y="4441199"/>
                <a:ext cx="263456" cy="1342411"/>
              </a:xfrm>
              <a:prstGeom prst="rect">
                <a:avLst/>
              </a:prstGeom>
            </p:spPr>
            <p:txBody>
              <a:bodyPr vert="horz" wrap="square" lIns="0" tIns="60960" rIns="0" bIns="0" rtlCol="0">
                <a:spAutoFit/>
              </a:bodyPr>
              <a:lstStyle/>
              <a:p>
                <a:pPr marL="12700" marR="0" lvl="0" indent="0" algn="r" defTabSz="914400" rtl="0" eaLnBrk="1" fontAlgn="auto" latinLnBrk="0" hangingPunct="1">
                  <a:lnSpc>
                    <a:spcPct val="100000"/>
                  </a:lnSpc>
                  <a:spcBef>
                    <a:spcPts val="48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4000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5"/>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3500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5"/>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3000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2500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5"/>
                  </a:spcBef>
                  <a:spcAft>
                    <a:spcPts val="0"/>
                  </a:spcAft>
                  <a:buClrTx/>
                  <a:buSzTx/>
                  <a:buFontTx/>
                  <a:buNone/>
                  <a:tabLst/>
                  <a:defRPr/>
                </a:pPr>
                <a:r>
                  <a:rPr kumimoji="0" sz="840" b="0" i="0" u="none" strike="noStrike" kern="1200" cap="none" spc="-35" normalizeH="0" baseline="0" noProof="0">
                    <a:ln>
                      <a:noFill/>
                    </a:ln>
                    <a:solidFill>
                      <a:srgbClr val="231F20"/>
                    </a:solidFill>
                    <a:effectLst/>
                    <a:uLnTx/>
                    <a:uFillTx/>
                    <a:latin typeface="Arial Nova" panose="020B0504020202020204"/>
                    <a:ea typeface="+mn-ea"/>
                    <a:cs typeface="Tahoma"/>
                  </a:rPr>
                  <a:t>2000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4"/>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1500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380"/>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1000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43180" marR="0" lvl="0" indent="0" algn="r" defTabSz="914400" rtl="0" eaLnBrk="1" fontAlgn="auto" latinLnBrk="0" hangingPunct="1">
                  <a:lnSpc>
                    <a:spcPct val="100000"/>
                  </a:lnSpc>
                  <a:spcBef>
                    <a:spcPts val="385"/>
                  </a:spcBef>
                  <a:spcAft>
                    <a:spcPts val="0"/>
                  </a:spcAft>
                  <a:buClrTx/>
                  <a:buSzTx/>
                  <a:buFontTx/>
                  <a:buNone/>
                  <a:tabLst/>
                  <a:defRPr/>
                </a:pPr>
                <a:r>
                  <a:rPr kumimoji="0" sz="840" b="0" i="0" u="none" strike="noStrike" kern="1200" cap="none" spc="-35" normalizeH="0" baseline="0" noProof="0" dirty="0">
                    <a:ln>
                      <a:noFill/>
                    </a:ln>
                    <a:solidFill>
                      <a:srgbClr val="231F20"/>
                    </a:solidFill>
                    <a:effectLst/>
                    <a:uLnTx/>
                    <a:uFillTx/>
                    <a:latin typeface="Arial Nova" panose="020B0504020202020204"/>
                    <a:ea typeface="+mn-ea"/>
                    <a:cs typeface="Tahoma"/>
                  </a:rPr>
                  <a:t>500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0" marR="5080" lvl="0" indent="0" algn="r" defTabSz="914400" rtl="0" eaLnBrk="1" fontAlgn="auto" latinLnBrk="0" hangingPunct="1">
                  <a:lnSpc>
                    <a:spcPct val="100000"/>
                  </a:lnSpc>
                  <a:spcBef>
                    <a:spcPts val="384"/>
                  </a:spcBef>
                  <a:spcAft>
                    <a:spcPts val="0"/>
                  </a:spcAft>
                  <a:buClrTx/>
                  <a:buSzTx/>
                  <a:buFontTx/>
                  <a:buNone/>
                  <a:tabLst/>
                  <a:defRPr/>
                </a:pPr>
                <a:r>
                  <a:rPr kumimoji="0" sz="840" b="0" i="0" u="none" strike="noStrike" kern="1200" cap="none" spc="-25" normalizeH="0" baseline="0" noProof="0" dirty="0">
                    <a:ln>
                      <a:noFill/>
                    </a:ln>
                    <a:solidFill>
                      <a:srgbClr val="231F20"/>
                    </a:solidFill>
                    <a:effectLst/>
                    <a:uLnTx/>
                    <a:uFillTx/>
                    <a:latin typeface="Arial Nova" panose="020B0504020202020204"/>
                    <a:ea typeface="+mn-ea"/>
                    <a:cs typeface="Tahoma"/>
                  </a:rPr>
                  <a:t>0</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210" name="object 118">
                <a:extLst>
                  <a:ext uri="{FF2B5EF4-FFF2-40B4-BE49-F238E27FC236}">
                    <a16:creationId xmlns:a16="http://schemas.microsoft.com/office/drawing/2014/main" id="{6B634BED-C5F1-4997-9931-55FD7EFE79D7}"/>
                  </a:ext>
                </a:extLst>
              </p:cNvPr>
              <p:cNvSpPr txBox="1"/>
              <p:nvPr/>
            </p:nvSpPr>
            <p:spPr>
              <a:xfrm>
                <a:off x="4529468" y="4439558"/>
                <a:ext cx="180975" cy="9064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0.06</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79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0.05</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79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0.04</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79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0.03</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795"/>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0.02</a:t>
                </a:r>
                <a:endParaRPr kumimoji="0" sz="84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211" name="object 119">
                <a:extLst>
                  <a:ext uri="{FF2B5EF4-FFF2-40B4-BE49-F238E27FC236}">
                    <a16:creationId xmlns:a16="http://schemas.microsoft.com/office/drawing/2014/main" id="{AB1E9879-6496-462B-BDC7-F127B3BAFE4D}"/>
                  </a:ext>
                </a:extLst>
              </p:cNvPr>
              <p:cNvSpPr txBox="1"/>
              <p:nvPr/>
            </p:nvSpPr>
            <p:spPr>
              <a:xfrm>
                <a:off x="4529468" y="5475251"/>
                <a:ext cx="180975" cy="3169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0.01</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a:p>
                <a:pPr marL="12700" marR="0" lvl="0" indent="0" algn="l" defTabSz="914400" rtl="0" eaLnBrk="1" fontAlgn="auto" latinLnBrk="0" hangingPunct="1">
                  <a:lnSpc>
                    <a:spcPct val="100000"/>
                  </a:lnSpc>
                  <a:spcBef>
                    <a:spcPts val="790"/>
                  </a:spcBef>
                  <a:spcAft>
                    <a:spcPts val="0"/>
                  </a:spcAft>
                  <a:buClrTx/>
                  <a:buSzTx/>
                  <a:buFontTx/>
                  <a:buNone/>
                  <a:tabLst/>
                  <a:defRPr/>
                </a:pPr>
                <a:r>
                  <a:rPr kumimoji="0" sz="840" b="0" i="0" u="none" strike="noStrike" kern="1200" cap="none" spc="-40" normalizeH="0" baseline="0" noProof="0" dirty="0">
                    <a:ln>
                      <a:noFill/>
                    </a:ln>
                    <a:solidFill>
                      <a:srgbClr val="231F20"/>
                    </a:solidFill>
                    <a:effectLst/>
                    <a:uLnTx/>
                    <a:uFillTx/>
                    <a:latin typeface="Arial Nova" panose="020B0504020202020204"/>
                    <a:ea typeface="+mn-ea"/>
                    <a:cs typeface="Tahoma"/>
                  </a:rPr>
                  <a:t>0.00</a:t>
                </a:r>
                <a:endParaRPr kumimoji="0" sz="84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212" name="object 120">
                <a:extLst>
                  <a:ext uri="{FF2B5EF4-FFF2-40B4-BE49-F238E27FC236}">
                    <a16:creationId xmlns:a16="http://schemas.microsoft.com/office/drawing/2014/main" id="{F1B11764-F320-43D5-8485-77F70BB210DF}"/>
                  </a:ext>
                </a:extLst>
              </p:cNvPr>
              <p:cNvSpPr txBox="1"/>
              <p:nvPr/>
            </p:nvSpPr>
            <p:spPr>
              <a:xfrm>
                <a:off x="2546347" y="5794516"/>
                <a:ext cx="1930113" cy="239540"/>
              </a:xfrm>
              <a:prstGeom prst="rect">
                <a:avLst/>
              </a:prstGeom>
            </p:spPr>
            <p:txBody>
              <a:bodyPr vert="vert270" wrap="square" lIns="0" tIns="12700" rIns="0" bIns="0" rtlCol="0">
                <a:spAutoFit/>
              </a:bodyPr>
              <a:lstStyle/>
              <a:p>
                <a:pPr marL="12700" marR="0" lvl="0" indent="0" algn="r" defTabSz="914400" rtl="0" eaLnBrk="1" fontAlgn="auto" latinLnBrk="0" hangingPunct="1">
                  <a:lnSpc>
                    <a:spcPct val="100000"/>
                  </a:lnSpc>
                  <a:spcBef>
                    <a:spcPts val="100"/>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2006</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2007</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2008</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2009</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2010</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2011</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2012</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2013</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90"/>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2014</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2015</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2016</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2017</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2018</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2019</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a:p>
                <a:pPr marL="12700" marR="0" lvl="0" indent="0" algn="r" defTabSz="914400" rtl="0" eaLnBrk="1" fontAlgn="auto" latinLnBrk="0" hangingPunct="1">
                  <a:lnSpc>
                    <a:spcPct val="100000"/>
                  </a:lnSpc>
                  <a:spcBef>
                    <a:spcPts val="185"/>
                  </a:spcBef>
                  <a:spcAft>
                    <a:spcPts val="0"/>
                  </a:spcAft>
                  <a:buClrTx/>
                  <a:buSzTx/>
                  <a:buFontTx/>
                  <a:buNone/>
                  <a:tabLst/>
                  <a:defRPr/>
                </a:pPr>
                <a:r>
                  <a:rPr kumimoji="0" sz="780" b="0" i="0" u="none" strike="noStrike" kern="1200" cap="none" spc="-10" normalizeH="0" baseline="0" noProof="0">
                    <a:ln>
                      <a:noFill/>
                    </a:ln>
                    <a:solidFill>
                      <a:srgbClr val="231F20"/>
                    </a:solidFill>
                    <a:effectLst/>
                    <a:uLnTx/>
                    <a:uFillTx/>
                    <a:latin typeface="Arial Nova" panose="020B0504020202020204"/>
                    <a:ea typeface="+mn-ea"/>
                    <a:cs typeface="Tahoma"/>
                  </a:rPr>
                  <a:t>2020</a:t>
                </a:r>
                <a:endParaRPr kumimoji="0" sz="78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213" name="object 121">
                <a:extLst>
                  <a:ext uri="{FF2B5EF4-FFF2-40B4-BE49-F238E27FC236}">
                    <a16:creationId xmlns:a16="http://schemas.microsoft.com/office/drawing/2014/main" id="{322B2CF0-5390-46DB-B024-1CDA4910C93C}"/>
                  </a:ext>
                </a:extLst>
              </p:cNvPr>
              <p:cNvSpPr txBox="1"/>
              <p:nvPr/>
            </p:nvSpPr>
            <p:spPr>
              <a:xfrm>
                <a:off x="1877790" y="4566168"/>
                <a:ext cx="215444" cy="1137285"/>
              </a:xfrm>
              <a:prstGeom prst="rect">
                <a:avLst/>
              </a:prstGeom>
            </p:spPr>
            <p:txBody>
              <a:bodyPr vert="vert270" wrap="square" lIns="0" tIns="12700" rIns="0" bIns="0" rtlCol="0">
                <a:spAutoFit/>
              </a:bodyPr>
              <a:lstStyle/>
              <a:p>
                <a:pPr marL="184785" marR="5080" lvl="0" indent="-172720" algn="l"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25" normalizeH="0" baseline="0" noProof="0" dirty="0">
                    <a:ln>
                      <a:noFill/>
                    </a:ln>
                    <a:solidFill>
                      <a:srgbClr val="231F20"/>
                    </a:solidFill>
                    <a:effectLst/>
                    <a:uLnTx/>
                    <a:uFillTx/>
                    <a:latin typeface="Arial Nova" panose="020B0504020202020204"/>
                    <a:ea typeface="+mn-ea"/>
                    <a:cs typeface="Tahoma"/>
                  </a:rPr>
                  <a:t>HIV </a:t>
                </a:r>
                <a:r>
                  <a:rPr kumimoji="0" sz="700" b="0" i="0" u="none" strike="noStrike" kern="1200" cap="none" spc="-5" normalizeH="0" baseline="0" noProof="0" dirty="0">
                    <a:ln>
                      <a:noFill/>
                    </a:ln>
                    <a:solidFill>
                      <a:srgbClr val="231F20"/>
                    </a:solidFill>
                    <a:effectLst/>
                    <a:uLnTx/>
                    <a:uFillTx/>
                    <a:latin typeface="Arial Nova" panose="020B0504020202020204"/>
                    <a:ea typeface="+mn-ea"/>
                    <a:cs typeface="Tahoma"/>
                  </a:rPr>
                  <a:t>expenditures </a:t>
                </a:r>
                <a:r>
                  <a:rPr kumimoji="0" sz="700" b="0" i="0" u="none" strike="noStrike" kern="1200" cap="none" spc="0" normalizeH="0" baseline="0" noProof="0" dirty="0">
                    <a:ln>
                      <a:noFill/>
                    </a:ln>
                    <a:solidFill>
                      <a:srgbClr val="231F20"/>
                    </a:solidFill>
                    <a:effectLst/>
                    <a:uLnTx/>
                    <a:uFillTx/>
                    <a:latin typeface="Arial Nova" panose="020B0504020202020204"/>
                    <a:ea typeface="+mn-ea"/>
                    <a:cs typeface="Tahoma"/>
                  </a:rPr>
                  <a:t>per</a:t>
                </a:r>
                <a:r>
                  <a:rPr kumimoji="0" sz="700" b="0" i="0" u="none" strike="noStrike" kern="1200" cap="none" spc="-145" normalizeH="0" baseline="0" noProof="0" dirty="0">
                    <a:ln>
                      <a:noFill/>
                    </a:ln>
                    <a:solidFill>
                      <a:srgbClr val="231F20"/>
                    </a:solidFill>
                    <a:effectLst/>
                    <a:uLnTx/>
                    <a:uFillTx/>
                    <a:latin typeface="Arial Nova" panose="020B0504020202020204"/>
                    <a:ea typeface="+mn-ea"/>
                    <a:cs typeface="Tahoma"/>
                  </a:rPr>
                  <a:t> </a:t>
                </a:r>
                <a:r>
                  <a:rPr kumimoji="0" sz="700" b="0" i="0" u="none" strike="noStrike" kern="1200" cap="none" spc="0" normalizeH="0" baseline="0" noProof="0" dirty="0">
                    <a:ln>
                      <a:noFill/>
                    </a:ln>
                    <a:solidFill>
                      <a:srgbClr val="231F20"/>
                    </a:solidFill>
                    <a:effectLst/>
                    <a:uLnTx/>
                    <a:uFillTx/>
                    <a:latin typeface="Arial Nova" panose="020B0504020202020204"/>
                    <a:ea typeface="+mn-ea"/>
                    <a:cs typeface="Tahoma"/>
                  </a:rPr>
                  <a:t>person  </a:t>
                </a:r>
                <a:r>
                  <a:rPr kumimoji="0" sz="700" b="0" i="0" u="none" strike="noStrike" kern="1200" cap="none" spc="-5" normalizeH="0" baseline="0" noProof="0" dirty="0">
                    <a:ln>
                      <a:noFill/>
                    </a:ln>
                    <a:solidFill>
                      <a:srgbClr val="231F20"/>
                    </a:solidFill>
                    <a:effectLst/>
                    <a:uLnTx/>
                    <a:uFillTx/>
                    <a:latin typeface="Arial Nova" panose="020B0504020202020204"/>
                    <a:ea typeface="+mn-ea"/>
                    <a:cs typeface="Tahoma"/>
                  </a:rPr>
                  <a:t>living </a:t>
                </a:r>
                <a:r>
                  <a:rPr kumimoji="0" sz="700" b="0" i="0" u="none" strike="noStrike" kern="1200" cap="none" spc="-15" normalizeH="0" baseline="0" noProof="0" dirty="0">
                    <a:ln>
                      <a:noFill/>
                    </a:ln>
                    <a:solidFill>
                      <a:srgbClr val="231F20"/>
                    </a:solidFill>
                    <a:effectLst/>
                    <a:uLnTx/>
                    <a:uFillTx/>
                    <a:latin typeface="Arial Nova" panose="020B0504020202020204"/>
                    <a:ea typeface="+mn-ea"/>
                    <a:cs typeface="Tahoma"/>
                  </a:rPr>
                  <a:t>with </a:t>
                </a:r>
                <a:r>
                  <a:rPr kumimoji="0" sz="700" b="0" i="0" u="none" strike="noStrike" kern="1200" cap="none" spc="-25" normalizeH="0" baseline="0" noProof="0" dirty="0">
                    <a:ln>
                      <a:noFill/>
                    </a:ln>
                    <a:solidFill>
                      <a:srgbClr val="231F20"/>
                    </a:solidFill>
                    <a:effectLst/>
                    <a:uLnTx/>
                    <a:uFillTx/>
                    <a:latin typeface="Arial Nova" panose="020B0504020202020204"/>
                    <a:ea typeface="+mn-ea"/>
                    <a:cs typeface="Tahoma"/>
                  </a:rPr>
                  <a:t>HIV</a:t>
                </a:r>
                <a:r>
                  <a:rPr kumimoji="0" sz="700" b="0" i="0" u="none" strike="noStrike" kern="1200" cap="none" spc="-150" normalizeH="0" baseline="0" noProof="0" dirty="0">
                    <a:ln>
                      <a:noFill/>
                    </a:ln>
                    <a:solidFill>
                      <a:srgbClr val="231F20"/>
                    </a:solidFill>
                    <a:effectLst/>
                    <a:uLnTx/>
                    <a:uFillTx/>
                    <a:latin typeface="Arial Nova" panose="020B0504020202020204"/>
                    <a:ea typeface="+mn-ea"/>
                    <a:cs typeface="Tahoma"/>
                  </a:rPr>
                  <a:t> </a:t>
                </a:r>
                <a:r>
                  <a:rPr kumimoji="0" sz="700" b="0" i="0" u="none" strike="noStrike" kern="1200" cap="none" spc="-45" normalizeH="0" baseline="0" noProof="0" dirty="0">
                    <a:ln>
                      <a:noFill/>
                    </a:ln>
                    <a:solidFill>
                      <a:srgbClr val="231F20"/>
                    </a:solidFill>
                    <a:effectLst/>
                    <a:uLnTx/>
                    <a:uFillTx/>
                    <a:latin typeface="Arial Nova" panose="020B0504020202020204"/>
                    <a:ea typeface="+mn-ea"/>
                    <a:cs typeface="Tahoma"/>
                  </a:rPr>
                  <a:t>(US$)</a:t>
                </a:r>
                <a:endParaRPr kumimoji="0" sz="700" b="0" i="0" u="none" strike="noStrike" kern="1200" cap="none" spc="0" normalizeH="0" baseline="0" noProof="0">
                  <a:ln>
                    <a:noFill/>
                  </a:ln>
                  <a:solidFill>
                    <a:prstClr val="black"/>
                  </a:solidFill>
                  <a:effectLst/>
                  <a:uLnTx/>
                  <a:uFillTx/>
                  <a:latin typeface="Arial Nova" panose="020B0504020202020204"/>
                  <a:ea typeface="+mn-ea"/>
                  <a:cs typeface="Tahoma"/>
                </a:endParaRPr>
              </a:p>
            </p:txBody>
          </p:sp>
          <p:sp>
            <p:nvSpPr>
              <p:cNvPr id="214" name="object 122">
                <a:extLst>
                  <a:ext uri="{FF2B5EF4-FFF2-40B4-BE49-F238E27FC236}">
                    <a16:creationId xmlns:a16="http://schemas.microsoft.com/office/drawing/2014/main" id="{4C3C028A-EE86-4CA5-9A5D-53EA149EFC3A}"/>
                  </a:ext>
                </a:extLst>
              </p:cNvPr>
              <p:cNvSpPr txBox="1"/>
              <p:nvPr/>
            </p:nvSpPr>
            <p:spPr>
              <a:xfrm>
                <a:off x="4774793" y="4562968"/>
                <a:ext cx="225562" cy="1143635"/>
              </a:xfrm>
              <a:prstGeom prst="rect">
                <a:avLst/>
              </a:prstGeom>
            </p:spPr>
            <p:txBody>
              <a:bodyPr vert="vert270" wrap="square" lIns="0" tIns="12700" rIns="0" bIns="0" rtlCol="0">
                <a:spAutoFit/>
              </a:bodyPr>
              <a:lstStyle/>
              <a:p>
                <a:pPr marL="180975" marR="5080" lvl="0" indent="-168910" algn="l" defTabSz="914400" rtl="0" eaLnBrk="1" fontAlgn="auto" latinLnBrk="0" hangingPunct="1">
                  <a:lnSpc>
                    <a:spcPct val="100000"/>
                  </a:lnSpc>
                  <a:spcBef>
                    <a:spcPts val="100"/>
                  </a:spcBef>
                  <a:spcAft>
                    <a:spcPts val="0"/>
                  </a:spcAft>
                  <a:buClrTx/>
                  <a:buSzTx/>
                  <a:buFontTx/>
                  <a:buNone/>
                  <a:tabLst/>
                  <a:defRPr/>
                </a:pPr>
                <a:r>
                  <a:rPr kumimoji="0" sz="820" b="0" i="0" u="none" strike="noStrike" kern="1200" cap="none" spc="-5" normalizeH="0" baseline="0" noProof="0" dirty="0">
                    <a:ln>
                      <a:noFill/>
                    </a:ln>
                    <a:solidFill>
                      <a:srgbClr val="231F20"/>
                    </a:solidFill>
                    <a:effectLst/>
                    <a:uLnTx/>
                    <a:uFillTx/>
                    <a:latin typeface="Arial Nova" panose="020B0504020202020204"/>
                    <a:ea typeface="+mn-ea"/>
                    <a:cs typeface="Tahoma"/>
                  </a:rPr>
                  <a:t>Incidence</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and</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0" normalizeH="0" baseline="0" noProof="0" dirty="0">
                    <a:ln>
                      <a:noFill/>
                    </a:ln>
                    <a:solidFill>
                      <a:srgbClr val="231F20"/>
                    </a:solidFill>
                    <a:effectLst/>
                    <a:uLnTx/>
                    <a:uFillTx/>
                    <a:latin typeface="Arial Nova" panose="020B0504020202020204"/>
                    <a:ea typeface="+mn-ea"/>
                    <a:cs typeface="Tahoma"/>
                  </a:rPr>
                  <a:t>mortality</a:t>
                </a:r>
                <a:r>
                  <a:rPr kumimoji="0" sz="820" b="0" i="0" u="none" strike="noStrike" kern="1200" cap="none" spc="-7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15" normalizeH="0" baseline="0" noProof="0" dirty="0">
                    <a:ln>
                      <a:noFill/>
                    </a:ln>
                    <a:solidFill>
                      <a:srgbClr val="231F20"/>
                    </a:solidFill>
                    <a:effectLst/>
                    <a:uLnTx/>
                    <a:uFillTx/>
                    <a:latin typeface="Arial Nova" panose="020B0504020202020204"/>
                    <a:ea typeface="+mn-ea"/>
                    <a:cs typeface="Tahoma"/>
                  </a:rPr>
                  <a:t>rates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per </a:t>
                </a:r>
                <a:r>
                  <a:rPr kumimoji="0" sz="820" b="0" i="0" u="none" strike="noStrike" kern="1200" cap="none" spc="-30" normalizeH="0" baseline="0" noProof="0" dirty="0">
                    <a:ln>
                      <a:noFill/>
                    </a:ln>
                    <a:solidFill>
                      <a:srgbClr val="231F20"/>
                    </a:solidFill>
                    <a:effectLst/>
                    <a:uLnTx/>
                    <a:uFillTx/>
                    <a:latin typeface="Arial Nova" panose="020B0504020202020204"/>
                    <a:ea typeface="+mn-ea"/>
                    <a:cs typeface="Tahoma"/>
                  </a:rPr>
                  <a:t>1000</a:t>
                </a:r>
                <a:r>
                  <a:rPr kumimoji="0" sz="820" b="0" i="0" u="none" strike="noStrike" kern="1200" cap="none" spc="-120" normalizeH="0" baseline="0" noProof="0" dirty="0">
                    <a:ln>
                      <a:noFill/>
                    </a:ln>
                    <a:solidFill>
                      <a:srgbClr val="231F20"/>
                    </a:solidFill>
                    <a:effectLst/>
                    <a:uLnTx/>
                    <a:uFillTx/>
                    <a:latin typeface="Arial Nova" panose="020B0504020202020204"/>
                    <a:ea typeface="+mn-ea"/>
                    <a:cs typeface="Tahoma"/>
                  </a:rPr>
                  <a:t> </a:t>
                </a:r>
                <a:r>
                  <a:rPr kumimoji="0" sz="820" b="0" i="0" u="none" strike="noStrike" kern="1200" cap="none" spc="0" normalizeH="0" baseline="0" noProof="0" dirty="0">
                    <a:ln>
                      <a:noFill/>
                    </a:ln>
                    <a:solidFill>
                      <a:srgbClr val="231F20"/>
                    </a:solidFill>
                    <a:effectLst/>
                    <a:uLnTx/>
                    <a:uFillTx/>
                    <a:latin typeface="Arial Nova" panose="020B0504020202020204"/>
                    <a:ea typeface="+mn-ea"/>
                    <a:cs typeface="Tahoma"/>
                  </a:rPr>
                  <a:t>population</a:t>
                </a:r>
                <a:endParaRPr kumimoji="0" sz="820" b="0" i="0" u="none" strike="noStrike" kern="1200" cap="none" spc="0" normalizeH="0" baseline="0" noProof="0" dirty="0">
                  <a:ln>
                    <a:noFill/>
                  </a:ln>
                  <a:solidFill>
                    <a:prstClr val="black"/>
                  </a:solidFill>
                  <a:effectLst/>
                  <a:uLnTx/>
                  <a:uFillTx/>
                  <a:latin typeface="Arial Nova" panose="020B0504020202020204"/>
                  <a:ea typeface="+mn-ea"/>
                  <a:cs typeface="Tahoma"/>
                </a:endParaRPr>
              </a:p>
            </p:txBody>
          </p:sp>
          <p:sp>
            <p:nvSpPr>
              <p:cNvPr id="215" name="object 123">
                <a:extLst>
                  <a:ext uri="{FF2B5EF4-FFF2-40B4-BE49-F238E27FC236}">
                    <a16:creationId xmlns:a16="http://schemas.microsoft.com/office/drawing/2014/main" id="{12AB769D-34C0-4A28-A05C-6D7C3074D9B9}"/>
                  </a:ext>
                </a:extLst>
              </p:cNvPr>
              <p:cNvSpPr/>
              <p:nvPr/>
            </p:nvSpPr>
            <p:spPr>
              <a:xfrm>
                <a:off x="2612996" y="5340908"/>
                <a:ext cx="0" cy="422275"/>
              </a:xfrm>
              <a:custGeom>
                <a:avLst/>
                <a:gdLst/>
                <a:ahLst/>
                <a:cxnLst/>
                <a:rect l="l" t="t" r="r" b="b"/>
                <a:pathLst>
                  <a:path h="422275">
                    <a:moveTo>
                      <a:pt x="0" y="0"/>
                    </a:moveTo>
                    <a:lnTo>
                      <a:pt x="0" y="42166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object 124">
                <a:extLst>
                  <a:ext uri="{FF2B5EF4-FFF2-40B4-BE49-F238E27FC236}">
                    <a16:creationId xmlns:a16="http://schemas.microsoft.com/office/drawing/2014/main" id="{CEF2EE33-830F-463D-8BE4-E06BEB510FE9}"/>
                  </a:ext>
                </a:extLst>
              </p:cNvPr>
              <p:cNvSpPr/>
              <p:nvPr/>
            </p:nvSpPr>
            <p:spPr>
              <a:xfrm>
                <a:off x="2742968" y="5322569"/>
                <a:ext cx="0" cy="440055"/>
              </a:xfrm>
              <a:custGeom>
                <a:avLst/>
                <a:gdLst/>
                <a:ahLst/>
                <a:cxnLst/>
                <a:rect l="l" t="t" r="r" b="b"/>
                <a:pathLst>
                  <a:path h="440054">
                    <a:moveTo>
                      <a:pt x="0" y="0"/>
                    </a:moveTo>
                    <a:lnTo>
                      <a:pt x="0" y="440004"/>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object 125">
                <a:extLst>
                  <a:ext uri="{FF2B5EF4-FFF2-40B4-BE49-F238E27FC236}">
                    <a16:creationId xmlns:a16="http://schemas.microsoft.com/office/drawing/2014/main" id="{FEE84E0E-A0E7-4A16-992A-1E956C2D5FBE}"/>
                  </a:ext>
                </a:extLst>
              </p:cNvPr>
              <p:cNvSpPr/>
              <p:nvPr/>
            </p:nvSpPr>
            <p:spPr>
              <a:xfrm>
                <a:off x="2872927" y="5268302"/>
                <a:ext cx="0" cy="494665"/>
              </a:xfrm>
              <a:custGeom>
                <a:avLst/>
                <a:gdLst/>
                <a:ahLst/>
                <a:cxnLst/>
                <a:rect l="l" t="t" r="r" b="b"/>
                <a:pathLst>
                  <a:path h="494665">
                    <a:moveTo>
                      <a:pt x="0" y="0"/>
                    </a:moveTo>
                    <a:lnTo>
                      <a:pt x="0" y="494271"/>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object 126">
                <a:extLst>
                  <a:ext uri="{FF2B5EF4-FFF2-40B4-BE49-F238E27FC236}">
                    <a16:creationId xmlns:a16="http://schemas.microsoft.com/office/drawing/2014/main" id="{02DFBF1A-4A75-492D-B376-335A53B69543}"/>
                  </a:ext>
                </a:extLst>
              </p:cNvPr>
              <p:cNvSpPr/>
              <p:nvPr/>
            </p:nvSpPr>
            <p:spPr>
              <a:xfrm>
                <a:off x="3002899" y="5410314"/>
                <a:ext cx="0" cy="352425"/>
              </a:xfrm>
              <a:custGeom>
                <a:avLst/>
                <a:gdLst/>
                <a:ahLst/>
                <a:cxnLst/>
                <a:rect l="l" t="t" r="r" b="b"/>
                <a:pathLst>
                  <a:path h="352425">
                    <a:moveTo>
                      <a:pt x="0" y="0"/>
                    </a:moveTo>
                    <a:lnTo>
                      <a:pt x="0" y="35225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object 127">
                <a:extLst>
                  <a:ext uri="{FF2B5EF4-FFF2-40B4-BE49-F238E27FC236}">
                    <a16:creationId xmlns:a16="http://schemas.microsoft.com/office/drawing/2014/main" id="{390DE4B9-07EE-4006-8625-412CAB249C1C}"/>
                  </a:ext>
                </a:extLst>
              </p:cNvPr>
              <p:cNvSpPr/>
              <p:nvPr/>
            </p:nvSpPr>
            <p:spPr>
              <a:xfrm>
                <a:off x="3132858" y="5269204"/>
                <a:ext cx="0" cy="493395"/>
              </a:xfrm>
              <a:custGeom>
                <a:avLst/>
                <a:gdLst/>
                <a:ahLst/>
                <a:cxnLst/>
                <a:rect l="l" t="t" r="r" b="b"/>
                <a:pathLst>
                  <a:path h="493395">
                    <a:moveTo>
                      <a:pt x="0" y="0"/>
                    </a:moveTo>
                    <a:lnTo>
                      <a:pt x="0" y="493369"/>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object 128">
                <a:extLst>
                  <a:ext uri="{FF2B5EF4-FFF2-40B4-BE49-F238E27FC236}">
                    <a16:creationId xmlns:a16="http://schemas.microsoft.com/office/drawing/2014/main" id="{377C622D-E231-4B0C-8463-6196CC4E147F}"/>
                  </a:ext>
                </a:extLst>
              </p:cNvPr>
              <p:cNvSpPr/>
              <p:nvPr/>
            </p:nvSpPr>
            <p:spPr>
              <a:xfrm>
                <a:off x="3262830" y="5286895"/>
                <a:ext cx="0" cy="476250"/>
              </a:xfrm>
              <a:custGeom>
                <a:avLst/>
                <a:gdLst/>
                <a:ahLst/>
                <a:cxnLst/>
                <a:rect l="l" t="t" r="r" b="b"/>
                <a:pathLst>
                  <a:path h="476250">
                    <a:moveTo>
                      <a:pt x="0" y="0"/>
                    </a:moveTo>
                    <a:lnTo>
                      <a:pt x="0" y="475678"/>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object 129">
                <a:extLst>
                  <a:ext uri="{FF2B5EF4-FFF2-40B4-BE49-F238E27FC236}">
                    <a16:creationId xmlns:a16="http://schemas.microsoft.com/office/drawing/2014/main" id="{5F9931A0-D95E-45F5-A070-2779454E787B}"/>
                  </a:ext>
                </a:extLst>
              </p:cNvPr>
              <p:cNvSpPr/>
              <p:nvPr/>
            </p:nvSpPr>
            <p:spPr>
              <a:xfrm>
                <a:off x="3392801" y="5335256"/>
                <a:ext cx="0" cy="427355"/>
              </a:xfrm>
              <a:custGeom>
                <a:avLst/>
                <a:gdLst/>
                <a:ahLst/>
                <a:cxnLst/>
                <a:rect l="l" t="t" r="r" b="b"/>
                <a:pathLst>
                  <a:path h="427354">
                    <a:moveTo>
                      <a:pt x="0" y="0"/>
                    </a:moveTo>
                    <a:lnTo>
                      <a:pt x="0" y="42731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object 130">
                <a:extLst>
                  <a:ext uri="{FF2B5EF4-FFF2-40B4-BE49-F238E27FC236}">
                    <a16:creationId xmlns:a16="http://schemas.microsoft.com/office/drawing/2014/main" id="{90AF4308-38D0-4F90-803B-B5E847644EC5}"/>
                  </a:ext>
                </a:extLst>
              </p:cNvPr>
              <p:cNvSpPr/>
              <p:nvPr/>
            </p:nvSpPr>
            <p:spPr>
              <a:xfrm>
                <a:off x="3522760" y="5345746"/>
                <a:ext cx="0" cy="417195"/>
              </a:xfrm>
              <a:custGeom>
                <a:avLst/>
                <a:gdLst/>
                <a:ahLst/>
                <a:cxnLst/>
                <a:rect l="l" t="t" r="r" b="b"/>
                <a:pathLst>
                  <a:path h="417195">
                    <a:moveTo>
                      <a:pt x="0" y="0"/>
                    </a:moveTo>
                    <a:lnTo>
                      <a:pt x="0" y="416826"/>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object 131">
                <a:extLst>
                  <a:ext uri="{FF2B5EF4-FFF2-40B4-BE49-F238E27FC236}">
                    <a16:creationId xmlns:a16="http://schemas.microsoft.com/office/drawing/2014/main" id="{3607ADBF-FB74-4DEC-86CD-F38FA806B321}"/>
                  </a:ext>
                </a:extLst>
              </p:cNvPr>
              <p:cNvSpPr/>
              <p:nvPr/>
            </p:nvSpPr>
            <p:spPr>
              <a:xfrm>
                <a:off x="3652732" y="5377738"/>
                <a:ext cx="0" cy="385445"/>
              </a:xfrm>
              <a:custGeom>
                <a:avLst/>
                <a:gdLst/>
                <a:ahLst/>
                <a:cxnLst/>
                <a:rect l="l" t="t" r="r" b="b"/>
                <a:pathLst>
                  <a:path h="385445">
                    <a:moveTo>
                      <a:pt x="0" y="0"/>
                    </a:moveTo>
                    <a:lnTo>
                      <a:pt x="0" y="384835"/>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object 132">
                <a:extLst>
                  <a:ext uri="{FF2B5EF4-FFF2-40B4-BE49-F238E27FC236}">
                    <a16:creationId xmlns:a16="http://schemas.microsoft.com/office/drawing/2014/main" id="{6DB0EDB2-9188-4F9F-9878-6BE6B1EBF2AA}"/>
                  </a:ext>
                </a:extLst>
              </p:cNvPr>
              <p:cNvSpPr/>
              <p:nvPr/>
            </p:nvSpPr>
            <p:spPr>
              <a:xfrm>
                <a:off x="3782691" y="5401271"/>
                <a:ext cx="0" cy="361315"/>
              </a:xfrm>
              <a:custGeom>
                <a:avLst/>
                <a:gdLst/>
                <a:ahLst/>
                <a:cxnLst/>
                <a:rect l="l" t="t" r="r" b="b"/>
                <a:pathLst>
                  <a:path h="361315">
                    <a:moveTo>
                      <a:pt x="0" y="0"/>
                    </a:moveTo>
                    <a:lnTo>
                      <a:pt x="0" y="36130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object 133">
                <a:extLst>
                  <a:ext uri="{FF2B5EF4-FFF2-40B4-BE49-F238E27FC236}">
                    <a16:creationId xmlns:a16="http://schemas.microsoft.com/office/drawing/2014/main" id="{93A8424C-AA7C-49D1-B1BD-7A4F6B107AAC}"/>
                  </a:ext>
                </a:extLst>
              </p:cNvPr>
              <p:cNvSpPr/>
              <p:nvPr/>
            </p:nvSpPr>
            <p:spPr>
              <a:xfrm>
                <a:off x="3912663" y="5401271"/>
                <a:ext cx="0" cy="361315"/>
              </a:xfrm>
              <a:custGeom>
                <a:avLst/>
                <a:gdLst/>
                <a:ahLst/>
                <a:cxnLst/>
                <a:rect l="l" t="t" r="r" b="b"/>
                <a:pathLst>
                  <a:path h="361315">
                    <a:moveTo>
                      <a:pt x="0" y="0"/>
                    </a:moveTo>
                    <a:lnTo>
                      <a:pt x="0" y="361302"/>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object 134">
                <a:extLst>
                  <a:ext uri="{FF2B5EF4-FFF2-40B4-BE49-F238E27FC236}">
                    <a16:creationId xmlns:a16="http://schemas.microsoft.com/office/drawing/2014/main" id="{21016AB6-7E0C-4CA0-A0F0-FAD99EDB0E63}"/>
                  </a:ext>
                </a:extLst>
              </p:cNvPr>
              <p:cNvSpPr/>
              <p:nvPr/>
            </p:nvSpPr>
            <p:spPr>
              <a:xfrm>
                <a:off x="4042635" y="5387034"/>
                <a:ext cx="0" cy="376555"/>
              </a:xfrm>
              <a:custGeom>
                <a:avLst/>
                <a:gdLst/>
                <a:ahLst/>
                <a:cxnLst/>
                <a:rect l="l" t="t" r="r" b="b"/>
                <a:pathLst>
                  <a:path h="376554">
                    <a:moveTo>
                      <a:pt x="0" y="0"/>
                    </a:moveTo>
                    <a:lnTo>
                      <a:pt x="0" y="376453"/>
                    </a:lnTo>
                  </a:path>
                </a:pathLst>
              </a:custGeom>
              <a:ln w="71996">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object 135">
                <a:extLst>
                  <a:ext uri="{FF2B5EF4-FFF2-40B4-BE49-F238E27FC236}">
                    <a16:creationId xmlns:a16="http://schemas.microsoft.com/office/drawing/2014/main" id="{A50901E6-6C07-42C5-98A1-52A31A5AFC75}"/>
                  </a:ext>
                </a:extLst>
              </p:cNvPr>
              <p:cNvSpPr/>
              <p:nvPr/>
            </p:nvSpPr>
            <p:spPr>
              <a:xfrm>
                <a:off x="2505000" y="4509772"/>
                <a:ext cx="2000250" cy="1254125"/>
              </a:xfrm>
              <a:custGeom>
                <a:avLst/>
                <a:gdLst/>
                <a:ahLst/>
                <a:cxnLst/>
                <a:rect l="l" t="t" r="r" b="b"/>
                <a:pathLst>
                  <a:path w="2000250" h="1254125">
                    <a:moveTo>
                      <a:pt x="0" y="0"/>
                    </a:moveTo>
                    <a:lnTo>
                      <a:pt x="0" y="1253705"/>
                    </a:lnTo>
                    <a:lnTo>
                      <a:pt x="1999881" y="1253705"/>
                    </a:lnTo>
                    <a:lnTo>
                      <a:pt x="199988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object 136">
                <a:extLst>
                  <a:ext uri="{FF2B5EF4-FFF2-40B4-BE49-F238E27FC236}">
                    <a16:creationId xmlns:a16="http://schemas.microsoft.com/office/drawing/2014/main" id="{609EC548-283E-458A-ADC5-21393142C043}"/>
                  </a:ext>
                </a:extLst>
              </p:cNvPr>
              <p:cNvSpPr/>
              <p:nvPr/>
            </p:nvSpPr>
            <p:spPr>
              <a:xfrm>
                <a:off x="4023530" y="5229443"/>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object 137">
                <a:extLst>
                  <a:ext uri="{FF2B5EF4-FFF2-40B4-BE49-F238E27FC236}">
                    <a16:creationId xmlns:a16="http://schemas.microsoft.com/office/drawing/2014/main" id="{E94409F9-03D4-4F2A-80AF-060674FC8B20}"/>
                  </a:ext>
                </a:extLst>
              </p:cNvPr>
              <p:cNvSpPr/>
              <p:nvPr/>
            </p:nvSpPr>
            <p:spPr>
              <a:xfrm>
                <a:off x="3893561" y="5209302"/>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object 138">
                <a:extLst>
                  <a:ext uri="{FF2B5EF4-FFF2-40B4-BE49-F238E27FC236}">
                    <a16:creationId xmlns:a16="http://schemas.microsoft.com/office/drawing/2014/main" id="{5255BD06-900D-4C24-A4E8-44A5EEF18C66}"/>
                  </a:ext>
                </a:extLst>
              </p:cNvPr>
              <p:cNvSpPr/>
              <p:nvPr/>
            </p:nvSpPr>
            <p:spPr>
              <a:xfrm>
                <a:off x="3763597" y="5204363"/>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object 139">
                <a:extLst>
                  <a:ext uri="{FF2B5EF4-FFF2-40B4-BE49-F238E27FC236}">
                    <a16:creationId xmlns:a16="http://schemas.microsoft.com/office/drawing/2014/main" id="{04AF8391-6282-410B-87AF-D3C2B70B7C60}"/>
                  </a:ext>
                </a:extLst>
              </p:cNvPr>
              <p:cNvSpPr/>
              <p:nvPr/>
            </p:nvSpPr>
            <p:spPr>
              <a:xfrm>
                <a:off x="3633626" y="5190202"/>
                <a:ext cx="38735" cy="38735"/>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object 140">
                <a:extLst>
                  <a:ext uri="{FF2B5EF4-FFF2-40B4-BE49-F238E27FC236}">
                    <a16:creationId xmlns:a16="http://schemas.microsoft.com/office/drawing/2014/main" id="{A9079B58-903A-444A-A65D-445CAE81FAA2}"/>
                  </a:ext>
                </a:extLst>
              </p:cNvPr>
              <p:cNvSpPr/>
              <p:nvPr/>
            </p:nvSpPr>
            <p:spPr>
              <a:xfrm>
                <a:off x="3503662" y="5190202"/>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object 141">
                <a:extLst>
                  <a:ext uri="{FF2B5EF4-FFF2-40B4-BE49-F238E27FC236}">
                    <a16:creationId xmlns:a16="http://schemas.microsoft.com/office/drawing/2014/main" id="{5AA078E9-1C20-4CF1-98DB-900102D01861}"/>
                  </a:ext>
                </a:extLst>
              </p:cNvPr>
              <p:cNvSpPr/>
              <p:nvPr/>
            </p:nvSpPr>
            <p:spPr>
              <a:xfrm>
                <a:off x="3373698" y="5187982"/>
                <a:ext cx="38735" cy="38735"/>
              </a:xfrm>
              <a:custGeom>
                <a:avLst/>
                <a:gdLst/>
                <a:ahLst/>
                <a:cxnLst/>
                <a:rect l="l" t="t" r="r" b="b"/>
                <a:pathLst>
                  <a:path w="38735" h="38734">
                    <a:moveTo>
                      <a:pt x="19100" y="0"/>
                    </a:moveTo>
                    <a:lnTo>
                      <a:pt x="11663" y="1502"/>
                    </a:lnTo>
                    <a:lnTo>
                      <a:pt x="5592" y="5597"/>
                    </a:lnTo>
                    <a:lnTo>
                      <a:pt x="1500" y="11669"/>
                    </a:lnTo>
                    <a:lnTo>
                      <a:pt x="0" y="19100"/>
                    </a:lnTo>
                    <a:lnTo>
                      <a:pt x="1500" y="26539"/>
                    </a:lnTo>
                    <a:lnTo>
                      <a:pt x="5592" y="32615"/>
                    </a:lnTo>
                    <a:lnTo>
                      <a:pt x="11663" y="36711"/>
                    </a:lnTo>
                    <a:lnTo>
                      <a:pt x="19100" y="38214"/>
                    </a:lnTo>
                    <a:lnTo>
                      <a:pt x="26532" y="36711"/>
                    </a:lnTo>
                    <a:lnTo>
                      <a:pt x="32604" y="32615"/>
                    </a:lnTo>
                    <a:lnTo>
                      <a:pt x="36699" y="26539"/>
                    </a:lnTo>
                    <a:lnTo>
                      <a:pt x="38201" y="19100"/>
                    </a:lnTo>
                    <a:lnTo>
                      <a:pt x="36699" y="11669"/>
                    </a:lnTo>
                    <a:lnTo>
                      <a:pt x="32604" y="5597"/>
                    </a:lnTo>
                    <a:lnTo>
                      <a:pt x="26532"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object 142">
                <a:extLst>
                  <a:ext uri="{FF2B5EF4-FFF2-40B4-BE49-F238E27FC236}">
                    <a16:creationId xmlns:a16="http://schemas.microsoft.com/office/drawing/2014/main" id="{0E2F4DDD-2FDB-4294-B5FA-3FD244330A34}"/>
                  </a:ext>
                </a:extLst>
              </p:cNvPr>
              <p:cNvSpPr/>
              <p:nvPr/>
            </p:nvSpPr>
            <p:spPr>
              <a:xfrm>
                <a:off x="3243727" y="5201315"/>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object 143">
                <a:extLst>
                  <a:ext uri="{FF2B5EF4-FFF2-40B4-BE49-F238E27FC236}">
                    <a16:creationId xmlns:a16="http://schemas.microsoft.com/office/drawing/2014/main" id="{2AFA9B1E-4DB4-4C13-ACD1-84691668FA4C}"/>
                  </a:ext>
                </a:extLst>
              </p:cNvPr>
              <p:cNvSpPr/>
              <p:nvPr/>
            </p:nvSpPr>
            <p:spPr>
              <a:xfrm>
                <a:off x="3113763" y="5213184"/>
                <a:ext cx="38735" cy="38735"/>
              </a:xfrm>
              <a:custGeom>
                <a:avLst/>
                <a:gdLst/>
                <a:ahLst/>
                <a:cxnLst/>
                <a:rect l="l" t="t" r="r" b="b"/>
                <a:pathLst>
                  <a:path w="38735"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object 144">
                <a:extLst>
                  <a:ext uri="{FF2B5EF4-FFF2-40B4-BE49-F238E27FC236}">
                    <a16:creationId xmlns:a16="http://schemas.microsoft.com/office/drawing/2014/main" id="{5879D145-A1EF-4CEE-A963-862D4E328149}"/>
                  </a:ext>
                </a:extLst>
              </p:cNvPr>
              <p:cNvSpPr/>
              <p:nvPr/>
            </p:nvSpPr>
            <p:spPr>
              <a:xfrm>
                <a:off x="2983793" y="5220414"/>
                <a:ext cx="38735" cy="38735"/>
              </a:xfrm>
              <a:custGeom>
                <a:avLst/>
                <a:gdLst/>
                <a:ahLst/>
                <a:cxnLst/>
                <a:rect l="l" t="t" r="r" b="b"/>
                <a:pathLst>
                  <a:path w="38735" h="38734">
                    <a:moveTo>
                      <a:pt x="19100" y="0"/>
                    </a:moveTo>
                    <a:lnTo>
                      <a:pt x="11669" y="1502"/>
                    </a:lnTo>
                    <a:lnTo>
                      <a:pt x="5597" y="5597"/>
                    </a:lnTo>
                    <a:lnTo>
                      <a:pt x="1502" y="11669"/>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object 145">
                <a:extLst>
                  <a:ext uri="{FF2B5EF4-FFF2-40B4-BE49-F238E27FC236}">
                    <a16:creationId xmlns:a16="http://schemas.microsoft.com/office/drawing/2014/main" id="{415F23C7-B1DD-469F-8B0B-2B59A788CE2C}"/>
                  </a:ext>
                </a:extLst>
              </p:cNvPr>
              <p:cNvSpPr/>
              <p:nvPr/>
            </p:nvSpPr>
            <p:spPr>
              <a:xfrm>
                <a:off x="2853829" y="5220414"/>
                <a:ext cx="38735" cy="38735"/>
              </a:xfrm>
              <a:custGeom>
                <a:avLst/>
                <a:gdLst/>
                <a:ahLst/>
                <a:cxnLst/>
                <a:rect l="l" t="t" r="r" b="b"/>
                <a:pathLst>
                  <a:path w="38735" h="38734">
                    <a:moveTo>
                      <a:pt x="19100" y="0"/>
                    </a:moveTo>
                    <a:lnTo>
                      <a:pt x="11663" y="1502"/>
                    </a:lnTo>
                    <a:lnTo>
                      <a:pt x="5592" y="5597"/>
                    </a:lnTo>
                    <a:lnTo>
                      <a:pt x="1500" y="11669"/>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9"/>
                    </a:lnTo>
                    <a:lnTo>
                      <a:pt x="32608" y="5597"/>
                    </a:lnTo>
                    <a:lnTo>
                      <a:pt x="26537" y="1502"/>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object 146">
                <a:extLst>
                  <a:ext uri="{FF2B5EF4-FFF2-40B4-BE49-F238E27FC236}">
                    <a16:creationId xmlns:a16="http://schemas.microsoft.com/office/drawing/2014/main" id="{64F95AB7-0E86-44AB-BEA8-C371DF6F59F4}"/>
                  </a:ext>
                </a:extLst>
              </p:cNvPr>
              <p:cNvSpPr/>
              <p:nvPr/>
            </p:nvSpPr>
            <p:spPr>
              <a:xfrm>
                <a:off x="2723864" y="5230570"/>
                <a:ext cx="38735" cy="38735"/>
              </a:xfrm>
              <a:custGeom>
                <a:avLst/>
                <a:gdLst/>
                <a:ahLst/>
                <a:cxnLst/>
                <a:rect l="l" t="t" r="r" b="b"/>
                <a:pathLst>
                  <a:path w="38734"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2" y="36699"/>
                    </a:lnTo>
                    <a:lnTo>
                      <a:pt x="32604" y="32604"/>
                    </a:lnTo>
                    <a:lnTo>
                      <a:pt x="36699" y="26532"/>
                    </a:lnTo>
                    <a:lnTo>
                      <a:pt x="38201" y="19100"/>
                    </a:lnTo>
                    <a:lnTo>
                      <a:pt x="36699" y="11663"/>
                    </a:lnTo>
                    <a:lnTo>
                      <a:pt x="32604" y="5592"/>
                    </a:lnTo>
                    <a:lnTo>
                      <a:pt x="26532"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object 147">
                <a:extLst>
                  <a:ext uri="{FF2B5EF4-FFF2-40B4-BE49-F238E27FC236}">
                    <a16:creationId xmlns:a16="http://schemas.microsoft.com/office/drawing/2014/main" id="{5D93DAE8-0EB4-4305-9D70-75D58790F185}"/>
                  </a:ext>
                </a:extLst>
              </p:cNvPr>
              <p:cNvSpPr/>
              <p:nvPr/>
            </p:nvSpPr>
            <p:spPr>
              <a:xfrm>
                <a:off x="2593894" y="5269204"/>
                <a:ext cx="38735" cy="38735"/>
              </a:xfrm>
              <a:custGeom>
                <a:avLst/>
                <a:gdLst/>
                <a:ahLst/>
                <a:cxnLst/>
                <a:rect l="l" t="t" r="r" b="b"/>
                <a:pathLst>
                  <a:path w="38734"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7" y="36699"/>
                    </a:lnTo>
                    <a:lnTo>
                      <a:pt x="32608" y="32604"/>
                    </a:lnTo>
                    <a:lnTo>
                      <a:pt x="36701" y="26532"/>
                    </a:lnTo>
                    <a:lnTo>
                      <a:pt x="38201" y="19100"/>
                    </a:lnTo>
                    <a:lnTo>
                      <a:pt x="36701" y="11663"/>
                    </a:lnTo>
                    <a:lnTo>
                      <a:pt x="32608" y="5592"/>
                    </a:lnTo>
                    <a:lnTo>
                      <a:pt x="26537" y="1500"/>
                    </a:lnTo>
                    <a:lnTo>
                      <a:pt x="19100" y="0"/>
                    </a:lnTo>
                    <a:close/>
                  </a:path>
                </a:pathLst>
              </a:custGeom>
              <a:solidFill>
                <a:srgbClr val="78A7B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object 148">
                <a:extLst>
                  <a:ext uri="{FF2B5EF4-FFF2-40B4-BE49-F238E27FC236}">
                    <a16:creationId xmlns:a16="http://schemas.microsoft.com/office/drawing/2014/main" id="{C1C77B5F-80BA-4943-AAE0-D86FAFEAC1D6}"/>
                  </a:ext>
                </a:extLst>
              </p:cNvPr>
              <p:cNvSpPr/>
              <p:nvPr/>
            </p:nvSpPr>
            <p:spPr>
              <a:xfrm>
                <a:off x="4023530" y="4807464"/>
                <a:ext cx="38735" cy="38735"/>
              </a:xfrm>
              <a:custGeom>
                <a:avLst/>
                <a:gdLst/>
                <a:ahLst/>
                <a:cxnLst/>
                <a:rect l="l" t="t" r="r" b="b"/>
                <a:pathLst>
                  <a:path w="38735"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2" y="36712"/>
                    </a:lnTo>
                    <a:lnTo>
                      <a:pt x="32604" y="32616"/>
                    </a:lnTo>
                    <a:lnTo>
                      <a:pt x="36699" y="26544"/>
                    </a:lnTo>
                    <a:lnTo>
                      <a:pt x="38201" y="19113"/>
                    </a:lnTo>
                    <a:lnTo>
                      <a:pt x="36699" y="11674"/>
                    </a:lnTo>
                    <a:lnTo>
                      <a:pt x="32604" y="5599"/>
                    </a:lnTo>
                    <a:lnTo>
                      <a:pt x="26532"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object 149">
                <a:extLst>
                  <a:ext uri="{FF2B5EF4-FFF2-40B4-BE49-F238E27FC236}">
                    <a16:creationId xmlns:a16="http://schemas.microsoft.com/office/drawing/2014/main" id="{790E5661-841C-432B-B906-BFEDA795F7E8}"/>
                  </a:ext>
                </a:extLst>
              </p:cNvPr>
              <p:cNvSpPr/>
              <p:nvPr/>
            </p:nvSpPr>
            <p:spPr>
              <a:xfrm>
                <a:off x="3893561" y="4804116"/>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object 150">
                <a:extLst>
                  <a:ext uri="{FF2B5EF4-FFF2-40B4-BE49-F238E27FC236}">
                    <a16:creationId xmlns:a16="http://schemas.microsoft.com/office/drawing/2014/main" id="{D150D138-669F-478E-AAB7-CAB6F27D2F8F}"/>
                  </a:ext>
                </a:extLst>
              </p:cNvPr>
              <p:cNvSpPr/>
              <p:nvPr/>
            </p:nvSpPr>
            <p:spPr>
              <a:xfrm>
                <a:off x="3763597" y="4804116"/>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object 151">
                <a:extLst>
                  <a:ext uri="{FF2B5EF4-FFF2-40B4-BE49-F238E27FC236}">
                    <a16:creationId xmlns:a16="http://schemas.microsoft.com/office/drawing/2014/main" id="{0BD49556-8488-4AB4-BCA6-CF79B3F60CD2}"/>
                  </a:ext>
                </a:extLst>
              </p:cNvPr>
              <p:cNvSpPr/>
              <p:nvPr/>
            </p:nvSpPr>
            <p:spPr>
              <a:xfrm>
                <a:off x="3633626" y="4804116"/>
                <a:ext cx="38735" cy="38735"/>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object 152">
                <a:extLst>
                  <a:ext uri="{FF2B5EF4-FFF2-40B4-BE49-F238E27FC236}">
                    <a16:creationId xmlns:a16="http://schemas.microsoft.com/office/drawing/2014/main" id="{FC6C6624-C5D2-423B-AC21-7FD45EC1BBA7}"/>
                  </a:ext>
                </a:extLst>
              </p:cNvPr>
              <p:cNvSpPr/>
              <p:nvPr/>
            </p:nvSpPr>
            <p:spPr>
              <a:xfrm>
                <a:off x="3503662" y="4801735"/>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object 153">
                <a:extLst>
                  <a:ext uri="{FF2B5EF4-FFF2-40B4-BE49-F238E27FC236}">
                    <a16:creationId xmlns:a16="http://schemas.microsoft.com/office/drawing/2014/main" id="{A77AA12C-D233-4702-91DD-88DD6984B6CC}"/>
                  </a:ext>
                </a:extLst>
              </p:cNvPr>
              <p:cNvSpPr/>
              <p:nvPr/>
            </p:nvSpPr>
            <p:spPr>
              <a:xfrm>
                <a:off x="3373698" y="4801735"/>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2" y="36701"/>
                    </a:lnTo>
                    <a:lnTo>
                      <a:pt x="32604" y="32608"/>
                    </a:lnTo>
                    <a:lnTo>
                      <a:pt x="36699" y="26537"/>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object 154">
                <a:extLst>
                  <a:ext uri="{FF2B5EF4-FFF2-40B4-BE49-F238E27FC236}">
                    <a16:creationId xmlns:a16="http://schemas.microsoft.com/office/drawing/2014/main" id="{BA0A2126-37A8-47E0-9D2B-2ED3612CC5B4}"/>
                  </a:ext>
                </a:extLst>
              </p:cNvPr>
              <p:cNvSpPr/>
              <p:nvPr/>
            </p:nvSpPr>
            <p:spPr>
              <a:xfrm>
                <a:off x="3243727" y="4788366"/>
                <a:ext cx="38735" cy="38735"/>
              </a:xfrm>
              <a:custGeom>
                <a:avLst/>
                <a:gdLst/>
                <a:ahLst/>
                <a:cxnLst/>
                <a:rect l="l" t="t" r="r" b="b"/>
                <a:pathLst>
                  <a:path w="38735" h="38734">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object 155">
                <a:extLst>
                  <a:ext uri="{FF2B5EF4-FFF2-40B4-BE49-F238E27FC236}">
                    <a16:creationId xmlns:a16="http://schemas.microsoft.com/office/drawing/2014/main" id="{7A99607B-1ED4-473E-905D-4F7EC64AAC15}"/>
                  </a:ext>
                </a:extLst>
              </p:cNvPr>
              <p:cNvSpPr/>
              <p:nvPr/>
            </p:nvSpPr>
            <p:spPr>
              <a:xfrm>
                <a:off x="3113763" y="4788366"/>
                <a:ext cx="38735" cy="38735"/>
              </a:xfrm>
              <a:custGeom>
                <a:avLst/>
                <a:gdLst/>
                <a:ahLst/>
                <a:cxnLst/>
                <a:rect l="l" t="t" r="r" b="b"/>
                <a:pathLst>
                  <a:path w="38735" h="38734">
                    <a:moveTo>
                      <a:pt x="19100" y="0"/>
                    </a:moveTo>
                    <a:lnTo>
                      <a:pt x="11663" y="1502"/>
                    </a:lnTo>
                    <a:lnTo>
                      <a:pt x="5592" y="5597"/>
                    </a:lnTo>
                    <a:lnTo>
                      <a:pt x="1500" y="11669"/>
                    </a:lnTo>
                    <a:lnTo>
                      <a:pt x="0" y="19100"/>
                    </a:lnTo>
                    <a:lnTo>
                      <a:pt x="1500" y="26539"/>
                    </a:lnTo>
                    <a:lnTo>
                      <a:pt x="5592" y="32615"/>
                    </a:lnTo>
                    <a:lnTo>
                      <a:pt x="11663" y="36711"/>
                    </a:lnTo>
                    <a:lnTo>
                      <a:pt x="19100" y="38214"/>
                    </a:lnTo>
                    <a:lnTo>
                      <a:pt x="26537" y="36711"/>
                    </a:lnTo>
                    <a:lnTo>
                      <a:pt x="32608" y="32615"/>
                    </a:lnTo>
                    <a:lnTo>
                      <a:pt x="36701" y="26539"/>
                    </a:lnTo>
                    <a:lnTo>
                      <a:pt x="38201" y="19100"/>
                    </a:lnTo>
                    <a:lnTo>
                      <a:pt x="36701" y="11669"/>
                    </a:lnTo>
                    <a:lnTo>
                      <a:pt x="32608" y="5597"/>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object 156">
                <a:extLst>
                  <a:ext uri="{FF2B5EF4-FFF2-40B4-BE49-F238E27FC236}">
                    <a16:creationId xmlns:a16="http://schemas.microsoft.com/office/drawing/2014/main" id="{B43DA76A-ECB6-4044-B510-BE61BFB274B9}"/>
                  </a:ext>
                </a:extLst>
              </p:cNvPr>
              <p:cNvSpPr/>
              <p:nvPr/>
            </p:nvSpPr>
            <p:spPr>
              <a:xfrm>
                <a:off x="2983793" y="4755697"/>
                <a:ext cx="38735" cy="38735"/>
              </a:xfrm>
              <a:custGeom>
                <a:avLst/>
                <a:gdLst/>
                <a:ahLst/>
                <a:cxnLst/>
                <a:rect l="l" t="t" r="r" b="b"/>
                <a:pathLst>
                  <a:path w="38735" h="38734">
                    <a:moveTo>
                      <a:pt x="19100" y="0"/>
                    </a:moveTo>
                    <a:lnTo>
                      <a:pt x="11669" y="1500"/>
                    </a:lnTo>
                    <a:lnTo>
                      <a:pt x="5597" y="5592"/>
                    </a:lnTo>
                    <a:lnTo>
                      <a:pt x="1502" y="11663"/>
                    </a:lnTo>
                    <a:lnTo>
                      <a:pt x="0" y="19100"/>
                    </a:lnTo>
                    <a:lnTo>
                      <a:pt x="1502" y="26537"/>
                    </a:lnTo>
                    <a:lnTo>
                      <a:pt x="5597" y="32608"/>
                    </a:lnTo>
                    <a:lnTo>
                      <a:pt x="11669"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object 157">
                <a:extLst>
                  <a:ext uri="{FF2B5EF4-FFF2-40B4-BE49-F238E27FC236}">
                    <a16:creationId xmlns:a16="http://schemas.microsoft.com/office/drawing/2014/main" id="{F1CD5DF5-0B16-460E-BF04-79E9820BB1E9}"/>
                  </a:ext>
                </a:extLst>
              </p:cNvPr>
              <p:cNvSpPr/>
              <p:nvPr/>
            </p:nvSpPr>
            <p:spPr>
              <a:xfrm>
                <a:off x="2853829" y="4729206"/>
                <a:ext cx="38735" cy="38735"/>
              </a:xfrm>
              <a:custGeom>
                <a:avLst/>
                <a:gdLst/>
                <a:ahLst/>
                <a:cxnLst/>
                <a:rect l="l" t="t" r="r" b="b"/>
                <a:pathLst>
                  <a:path w="38735" h="38734">
                    <a:moveTo>
                      <a:pt x="19100" y="0"/>
                    </a:moveTo>
                    <a:lnTo>
                      <a:pt x="11663" y="1500"/>
                    </a:lnTo>
                    <a:lnTo>
                      <a:pt x="5592" y="5592"/>
                    </a:lnTo>
                    <a:lnTo>
                      <a:pt x="1500" y="11663"/>
                    </a:lnTo>
                    <a:lnTo>
                      <a:pt x="0" y="19100"/>
                    </a:lnTo>
                    <a:lnTo>
                      <a:pt x="1500" y="26537"/>
                    </a:lnTo>
                    <a:lnTo>
                      <a:pt x="5592" y="32608"/>
                    </a:lnTo>
                    <a:lnTo>
                      <a:pt x="11663" y="36701"/>
                    </a:lnTo>
                    <a:lnTo>
                      <a:pt x="19100" y="38201"/>
                    </a:lnTo>
                    <a:lnTo>
                      <a:pt x="26537" y="36701"/>
                    </a:lnTo>
                    <a:lnTo>
                      <a:pt x="32608" y="32608"/>
                    </a:lnTo>
                    <a:lnTo>
                      <a:pt x="36701" y="26537"/>
                    </a:lnTo>
                    <a:lnTo>
                      <a:pt x="38201" y="19100"/>
                    </a:lnTo>
                    <a:lnTo>
                      <a:pt x="36701" y="11663"/>
                    </a:lnTo>
                    <a:lnTo>
                      <a:pt x="32608" y="5592"/>
                    </a:lnTo>
                    <a:lnTo>
                      <a:pt x="26537"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object 158">
                <a:extLst>
                  <a:ext uri="{FF2B5EF4-FFF2-40B4-BE49-F238E27FC236}">
                    <a16:creationId xmlns:a16="http://schemas.microsoft.com/office/drawing/2014/main" id="{732679ED-43F2-43E4-BD18-11CC035170AE}"/>
                  </a:ext>
                </a:extLst>
              </p:cNvPr>
              <p:cNvSpPr/>
              <p:nvPr/>
            </p:nvSpPr>
            <p:spPr>
              <a:xfrm>
                <a:off x="2723864" y="4710108"/>
                <a:ext cx="38735" cy="38735"/>
              </a:xfrm>
              <a:custGeom>
                <a:avLst/>
                <a:gdLst/>
                <a:ahLst/>
                <a:cxnLst/>
                <a:rect l="l" t="t" r="r" b="b"/>
                <a:pathLst>
                  <a:path w="38734" h="38734">
                    <a:moveTo>
                      <a:pt x="19100" y="0"/>
                    </a:moveTo>
                    <a:lnTo>
                      <a:pt x="11663" y="1500"/>
                    </a:lnTo>
                    <a:lnTo>
                      <a:pt x="5592" y="5592"/>
                    </a:lnTo>
                    <a:lnTo>
                      <a:pt x="1500" y="11663"/>
                    </a:lnTo>
                    <a:lnTo>
                      <a:pt x="0" y="19100"/>
                    </a:lnTo>
                    <a:lnTo>
                      <a:pt x="1500" y="26532"/>
                    </a:lnTo>
                    <a:lnTo>
                      <a:pt x="5592" y="32604"/>
                    </a:lnTo>
                    <a:lnTo>
                      <a:pt x="11663" y="36699"/>
                    </a:lnTo>
                    <a:lnTo>
                      <a:pt x="19100" y="38201"/>
                    </a:lnTo>
                    <a:lnTo>
                      <a:pt x="26532" y="36699"/>
                    </a:lnTo>
                    <a:lnTo>
                      <a:pt x="32604" y="32604"/>
                    </a:lnTo>
                    <a:lnTo>
                      <a:pt x="36699" y="26532"/>
                    </a:lnTo>
                    <a:lnTo>
                      <a:pt x="38201" y="19100"/>
                    </a:lnTo>
                    <a:lnTo>
                      <a:pt x="36699" y="11663"/>
                    </a:lnTo>
                    <a:lnTo>
                      <a:pt x="32604" y="5592"/>
                    </a:lnTo>
                    <a:lnTo>
                      <a:pt x="26532" y="1500"/>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object 159">
                <a:extLst>
                  <a:ext uri="{FF2B5EF4-FFF2-40B4-BE49-F238E27FC236}">
                    <a16:creationId xmlns:a16="http://schemas.microsoft.com/office/drawing/2014/main" id="{20CB7AE7-4DC6-45C7-AD51-2CA10B7F2D83}"/>
                  </a:ext>
                </a:extLst>
              </p:cNvPr>
              <p:cNvSpPr/>
              <p:nvPr/>
            </p:nvSpPr>
            <p:spPr>
              <a:xfrm>
                <a:off x="2593894" y="4690151"/>
                <a:ext cx="38735" cy="38735"/>
              </a:xfrm>
              <a:custGeom>
                <a:avLst/>
                <a:gdLst/>
                <a:ahLst/>
                <a:cxnLst/>
                <a:rect l="l" t="t" r="r" b="b"/>
                <a:pathLst>
                  <a:path w="38734" h="38734">
                    <a:moveTo>
                      <a:pt x="19100" y="0"/>
                    </a:moveTo>
                    <a:lnTo>
                      <a:pt x="11663" y="1502"/>
                    </a:lnTo>
                    <a:lnTo>
                      <a:pt x="5592" y="5599"/>
                    </a:lnTo>
                    <a:lnTo>
                      <a:pt x="1500" y="11674"/>
                    </a:lnTo>
                    <a:lnTo>
                      <a:pt x="0" y="19113"/>
                    </a:lnTo>
                    <a:lnTo>
                      <a:pt x="1500" y="26544"/>
                    </a:lnTo>
                    <a:lnTo>
                      <a:pt x="5592" y="32616"/>
                    </a:lnTo>
                    <a:lnTo>
                      <a:pt x="11663" y="36712"/>
                    </a:lnTo>
                    <a:lnTo>
                      <a:pt x="19100" y="38214"/>
                    </a:lnTo>
                    <a:lnTo>
                      <a:pt x="26537" y="36712"/>
                    </a:lnTo>
                    <a:lnTo>
                      <a:pt x="32608" y="32616"/>
                    </a:lnTo>
                    <a:lnTo>
                      <a:pt x="36701" y="26544"/>
                    </a:lnTo>
                    <a:lnTo>
                      <a:pt x="38201" y="19113"/>
                    </a:lnTo>
                    <a:lnTo>
                      <a:pt x="36701" y="11674"/>
                    </a:lnTo>
                    <a:lnTo>
                      <a:pt x="32608" y="5599"/>
                    </a:lnTo>
                    <a:lnTo>
                      <a:pt x="26537" y="1502"/>
                    </a:lnTo>
                    <a:lnTo>
                      <a:pt x="19100" y="0"/>
                    </a:lnTo>
                    <a:close/>
                  </a:path>
                </a:pathLst>
              </a:custGeom>
              <a:solidFill>
                <a:srgbClr val="B6AEA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829716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9857AA-0368-4710-AA35-4C2BD1E5221E}"/>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resource availability and needs estimates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Global AIDS Monitoring reports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Varying investment in prevention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Allocations of HIV resources for the five pillars of prevention and all other prevention in selected countries, 2014–2017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105" name="Group 104">
              <a:extLst>
                <a:ext uri="{FF2B5EF4-FFF2-40B4-BE49-F238E27FC236}">
                  <a16:creationId xmlns:a16="http://schemas.microsoft.com/office/drawing/2014/main" id="{FC2A5A9E-30F7-47E4-AA3D-BD94754D4FFC}"/>
                </a:ext>
              </a:extLst>
            </p:cNvPr>
            <p:cNvGrpSpPr/>
            <p:nvPr/>
          </p:nvGrpSpPr>
          <p:grpSpPr>
            <a:xfrm>
              <a:off x="934958" y="1620000"/>
              <a:ext cx="8131474" cy="2179136"/>
              <a:chOff x="934958" y="1529799"/>
              <a:chExt cx="8131474" cy="2179136"/>
            </a:xfrm>
          </p:grpSpPr>
          <p:grpSp>
            <p:nvGrpSpPr>
              <p:cNvPr id="100" name="Group 99">
                <a:extLst>
                  <a:ext uri="{FF2B5EF4-FFF2-40B4-BE49-F238E27FC236}">
                    <a16:creationId xmlns:a16="http://schemas.microsoft.com/office/drawing/2014/main" id="{45BE0172-7886-4B56-9F0A-72769758F8A9}"/>
                  </a:ext>
                </a:extLst>
              </p:cNvPr>
              <p:cNvGrpSpPr>
                <a:grpSpLocks noChangeAspect="1"/>
              </p:cNvGrpSpPr>
              <p:nvPr/>
            </p:nvGrpSpPr>
            <p:grpSpPr>
              <a:xfrm>
                <a:off x="7401600" y="1529799"/>
                <a:ext cx="1664832" cy="2179136"/>
                <a:chOff x="7365607" y="1195267"/>
                <a:chExt cx="1800225" cy="2356356"/>
              </a:xfrm>
            </p:grpSpPr>
            <p:sp>
              <p:nvSpPr>
                <p:cNvPr id="31" name="object 25">
                  <a:extLst>
                    <a:ext uri="{FF2B5EF4-FFF2-40B4-BE49-F238E27FC236}">
                      <a16:creationId xmlns:a16="http://schemas.microsoft.com/office/drawing/2014/main" id="{5E3AF3E4-87D4-45CD-AB84-E238FFEBF224}"/>
                    </a:ext>
                  </a:extLst>
                </p:cNvPr>
                <p:cNvSpPr/>
                <p:nvPr/>
              </p:nvSpPr>
              <p:spPr>
                <a:xfrm>
                  <a:off x="8352273" y="1536102"/>
                  <a:ext cx="10795" cy="98876"/>
                </a:xfrm>
                <a:custGeom>
                  <a:avLst/>
                  <a:gdLst/>
                  <a:ahLst/>
                  <a:cxnLst/>
                  <a:rect l="l" t="t" r="r" b="b"/>
                  <a:pathLst>
                    <a:path w="10794" h="137795">
                      <a:moveTo>
                        <a:pt x="0" y="137452"/>
                      </a:moveTo>
                      <a:lnTo>
                        <a:pt x="10541"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2" name="object 26">
                  <a:extLst>
                    <a:ext uri="{FF2B5EF4-FFF2-40B4-BE49-F238E27FC236}">
                      <a16:creationId xmlns:a16="http://schemas.microsoft.com/office/drawing/2014/main" id="{C18D4629-E14D-447F-97D3-4802197C4641}"/>
                    </a:ext>
                  </a:extLst>
                </p:cNvPr>
                <p:cNvSpPr>
                  <a:spLocks noChangeAspect="1"/>
                </p:cNvSpPr>
                <p:nvPr/>
              </p:nvSpPr>
              <p:spPr>
                <a:xfrm>
                  <a:off x="7365607" y="1613957"/>
                  <a:ext cx="1800225" cy="1800225"/>
                </a:xfrm>
                <a:custGeom>
                  <a:avLst/>
                  <a:gdLst/>
                  <a:ahLst/>
                  <a:cxnLst/>
                  <a:rect l="l" t="t" r="r" b="b"/>
                  <a:pathLst>
                    <a:path w="1800225" h="1800225">
                      <a:moveTo>
                        <a:pt x="899854" y="0"/>
                      </a:moveTo>
                      <a:lnTo>
                        <a:pt x="851537" y="1277"/>
                      </a:lnTo>
                      <a:lnTo>
                        <a:pt x="803821" y="5071"/>
                      </a:lnTo>
                      <a:lnTo>
                        <a:pt x="756778" y="11322"/>
                      </a:lnTo>
                      <a:lnTo>
                        <a:pt x="710477" y="19969"/>
                      </a:lnTo>
                      <a:lnTo>
                        <a:pt x="664991" y="30955"/>
                      </a:lnTo>
                      <a:lnTo>
                        <a:pt x="620389" y="44218"/>
                      </a:lnTo>
                      <a:lnTo>
                        <a:pt x="576744" y="59700"/>
                      </a:lnTo>
                      <a:lnTo>
                        <a:pt x="534125" y="77341"/>
                      </a:lnTo>
                      <a:lnTo>
                        <a:pt x="492603" y="97082"/>
                      </a:lnTo>
                      <a:lnTo>
                        <a:pt x="452250" y="118863"/>
                      </a:lnTo>
                      <a:lnTo>
                        <a:pt x="413136" y="142625"/>
                      </a:lnTo>
                      <a:lnTo>
                        <a:pt x="375332" y="168308"/>
                      </a:lnTo>
                      <a:lnTo>
                        <a:pt x="338909" y="195853"/>
                      </a:lnTo>
                      <a:lnTo>
                        <a:pt x="303938" y="225200"/>
                      </a:lnTo>
                      <a:lnTo>
                        <a:pt x="270490" y="256290"/>
                      </a:lnTo>
                      <a:lnTo>
                        <a:pt x="238635" y="289064"/>
                      </a:lnTo>
                      <a:lnTo>
                        <a:pt x="208444" y="323461"/>
                      </a:lnTo>
                      <a:lnTo>
                        <a:pt x="179989" y="359423"/>
                      </a:lnTo>
                      <a:lnTo>
                        <a:pt x="153340" y="396889"/>
                      </a:lnTo>
                      <a:lnTo>
                        <a:pt x="128568" y="435801"/>
                      </a:lnTo>
                      <a:lnTo>
                        <a:pt x="105744" y="476099"/>
                      </a:lnTo>
                      <a:lnTo>
                        <a:pt x="84939" y="517724"/>
                      </a:lnTo>
                      <a:lnTo>
                        <a:pt x="66223" y="560615"/>
                      </a:lnTo>
                      <a:lnTo>
                        <a:pt x="49668" y="604714"/>
                      </a:lnTo>
                      <a:lnTo>
                        <a:pt x="35344" y="649961"/>
                      </a:lnTo>
                      <a:lnTo>
                        <a:pt x="23322" y="696296"/>
                      </a:lnTo>
                      <a:lnTo>
                        <a:pt x="13674" y="743661"/>
                      </a:lnTo>
                      <a:lnTo>
                        <a:pt x="6604" y="790944"/>
                      </a:lnTo>
                      <a:lnTo>
                        <a:pt x="2062" y="838013"/>
                      </a:lnTo>
                      <a:lnTo>
                        <a:pt x="0" y="884796"/>
                      </a:lnTo>
                      <a:lnTo>
                        <a:pt x="364" y="931222"/>
                      </a:lnTo>
                      <a:lnTo>
                        <a:pt x="3107" y="977218"/>
                      </a:lnTo>
                      <a:lnTo>
                        <a:pt x="8176" y="1022712"/>
                      </a:lnTo>
                      <a:lnTo>
                        <a:pt x="15522" y="1067632"/>
                      </a:lnTo>
                      <a:lnTo>
                        <a:pt x="25094" y="1111906"/>
                      </a:lnTo>
                      <a:lnTo>
                        <a:pt x="36841" y="1155461"/>
                      </a:lnTo>
                      <a:lnTo>
                        <a:pt x="50714" y="1198227"/>
                      </a:lnTo>
                      <a:lnTo>
                        <a:pt x="66661" y="1240131"/>
                      </a:lnTo>
                      <a:lnTo>
                        <a:pt x="84633" y="1281100"/>
                      </a:lnTo>
                      <a:lnTo>
                        <a:pt x="104578" y="1321063"/>
                      </a:lnTo>
                      <a:lnTo>
                        <a:pt x="126477" y="1359996"/>
                      </a:lnTo>
                      <a:lnTo>
                        <a:pt x="150189" y="1397682"/>
                      </a:lnTo>
                      <a:lnTo>
                        <a:pt x="175753" y="1434194"/>
                      </a:lnTo>
                      <a:lnTo>
                        <a:pt x="203089" y="1469411"/>
                      </a:lnTo>
                      <a:lnTo>
                        <a:pt x="232147" y="1503262"/>
                      </a:lnTo>
                      <a:lnTo>
                        <a:pt x="262876" y="1535674"/>
                      </a:lnTo>
                      <a:lnTo>
                        <a:pt x="295226" y="1566576"/>
                      </a:lnTo>
                      <a:lnTo>
                        <a:pt x="329146" y="1595895"/>
                      </a:lnTo>
                      <a:lnTo>
                        <a:pt x="364585" y="1623558"/>
                      </a:lnTo>
                      <a:lnTo>
                        <a:pt x="401494" y="1649495"/>
                      </a:lnTo>
                      <a:lnTo>
                        <a:pt x="439822" y="1673634"/>
                      </a:lnTo>
                      <a:lnTo>
                        <a:pt x="479518" y="1695901"/>
                      </a:lnTo>
                      <a:lnTo>
                        <a:pt x="520532" y="1716225"/>
                      </a:lnTo>
                      <a:lnTo>
                        <a:pt x="562814" y="1734534"/>
                      </a:lnTo>
                      <a:lnTo>
                        <a:pt x="606312" y="1750756"/>
                      </a:lnTo>
                      <a:lnTo>
                        <a:pt x="650978" y="1764819"/>
                      </a:lnTo>
                      <a:lnTo>
                        <a:pt x="696759" y="1776650"/>
                      </a:lnTo>
                      <a:lnTo>
                        <a:pt x="743606" y="1786178"/>
                      </a:lnTo>
                      <a:lnTo>
                        <a:pt x="790884" y="1793248"/>
                      </a:lnTo>
                      <a:lnTo>
                        <a:pt x="837949" y="1797790"/>
                      </a:lnTo>
                      <a:lnTo>
                        <a:pt x="884728" y="1799852"/>
                      </a:lnTo>
                      <a:lnTo>
                        <a:pt x="931149" y="1799487"/>
                      </a:lnTo>
                      <a:lnTo>
                        <a:pt x="977141" y="1796744"/>
                      </a:lnTo>
                      <a:lnTo>
                        <a:pt x="1022631" y="1791675"/>
                      </a:lnTo>
                      <a:lnTo>
                        <a:pt x="1067547" y="1784328"/>
                      </a:lnTo>
                      <a:lnTo>
                        <a:pt x="1111817" y="1774755"/>
                      </a:lnTo>
                      <a:lnTo>
                        <a:pt x="1155369" y="1763007"/>
                      </a:lnTo>
                      <a:lnTo>
                        <a:pt x="1198131" y="1749133"/>
                      </a:lnTo>
                      <a:lnTo>
                        <a:pt x="1240031" y="1733185"/>
                      </a:lnTo>
                      <a:lnTo>
                        <a:pt x="1280998" y="1715212"/>
                      </a:lnTo>
                      <a:lnTo>
                        <a:pt x="1320957" y="1695265"/>
                      </a:lnTo>
                      <a:lnTo>
                        <a:pt x="1359839" y="1673395"/>
                      </a:lnTo>
                      <a:lnTo>
                        <a:pt x="1397571" y="1649651"/>
                      </a:lnTo>
                      <a:lnTo>
                        <a:pt x="1434080" y="1624085"/>
                      </a:lnTo>
                      <a:lnTo>
                        <a:pt x="1469294" y="1596747"/>
                      </a:lnTo>
                      <a:lnTo>
                        <a:pt x="1503143" y="1567687"/>
                      </a:lnTo>
                      <a:lnTo>
                        <a:pt x="1535552" y="1536956"/>
                      </a:lnTo>
                      <a:lnTo>
                        <a:pt x="1566451" y="1504604"/>
                      </a:lnTo>
                      <a:lnTo>
                        <a:pt x="1595768" y="1470681"/>
                      </a:lnTo>
                      <a:lnTo>
                        <a:pt x="1623430" y="1435239"/>
                      </a:lnTo>
                      <a:lnTo>
                        <a:pt x="1649365" y="1398327"/>
                      </a:lnTo>
                      <a:lnTo>
                        <a:pt x="1673528" y="1359948"/>
                      </a:lnTo>
                      <a:lnTo>
                        <a:pt x="1695766" y="1320296"/>
                      </a:lnTo>
                      <a:lnTo>
                        <a:pt x="1716089" y="1279278"/>
                      </a:lnTo>
                      <a:lnTo>
                        <a:pt x="1734396" y="1236993"/>
                      </a:lnTo>
                      <a:lnTo>
                        <a:pt x="1750617" y="1193490"/>
                      </a:lnTo>
                      <a:lnTo>
                        <a:pt x="1764678" y="1148820"/>
                      </a:lnTo>
                      <a:lnTo>
                        <a:pt x="1776508" y="1103034"/>
                      </a:lnTo>
                      <a:lnTo>
                        <a:pt x="1786035" y="1056182"/>
                      </a:lnTo>
                      <a:lnTo>
                        <a:pt x="1793105" y="1008901"/>
                      </a:lnTo>
                      <a:lnTo>
                        <a:pt x="1797646" y="961832"/>
                      </a:lnTo>
                      <a:lnTo>
                        <a:pt x="1799709" y="915050"/>
                      </a:lnTo>
                      <a:lnTo>
                        <a:pt x="1799590" y="899922"/>
                      </a:lnTo>
                      <a:lnTo>
                        <a:pt x="899854" y="899922"/>
                      </a:lnTo>
                      <a:lnTo>
                        <a:pt x="899854" y="0"/>
                      </a:lnTo>
                      <a:close/>
                    </a:path>
                    <a:path w="1800225" h="1800225">
                      <a:moveTo>
                        <a:pt x="1056103" y="13665"/>
                      </a:moveTo>
                      <a:lnTo>
                        <a:pt x="899854" y="899922"/>
                      </a:lnTo>
                      <a:lnTo>
                        <a:pt x="1799590" y="899922"/>
                      </a:lnTo>
                      <a:lnTo>
                        <a:pt x="1796602" y="822630"/>
                      </a:lnTo>
                      <a:lnTo>
                        <a:pt x="1791533" y="777136"/>
                      </a:lnTo>
                      <a:lnTo>
                        <a:pt x="1784187" y="732217"/>
                      </a:lnTo>
                      <a:lnTo>
                        <a:pt x="1774615" y="687943"/>
                      </a:lnTo>
                      <a:lnTo>
                        <a:pt x="1762868" y="644387"/>
                      </a:lnTo>
                      <a:lnTo>
                        <a:pt x="1748995" y="601621"/>
                      </a:lnTo>
                      <a:lnTo>
                        <a:pt x="1733048" y="559718"/>
                      </a:lnTo>
                      <a:lnTo>
                        <a:pt x="1715076" y="518748"/>
                      </a:lnTo>
                      <a:lnTo>
                        <a:pt x="1695131" y="478785"/>
                      </a:lnTo>
                      <a:lnTo>
                        <a:pt x="1673262" y="439900"/>
                      </a:lnTo>
                      <a:lnTo>
                        <a:pt x="1649520" y="402166"/>
                      </a:lnTo>
                      <a:lnTo>
                        <a:pt x="1623956" y="365653"/>
                      </a:lnTo>
                      <a:lnTo>
                        <a:pt x="1596619" y="330436"/>
                      </a:lnTo>
                      <a:lnTo>
                        <a:pt x="1567562" y="296585"/>
                      </a:lnTo>
                      <a:lnTo>
                        <a:pt x="1536833" y="264172"/>
                      </a:lnTo>
                      <a:lnTo>
                        <a:pt x="1504483" y="233270"/>
                      </a:lnTo>
                      <a:lnTo>
                        <a:pt x="1470563" y="203951"/>
                      </a:lnTo>
                      <a:lnTo>
                        <a:pt x="1435124" y="176287"/>
                      </a:lnTo>
                      <a:lnTo>
                        <a:pt x="1398215" y="150349"/>
                      </a:lnTo>
                      <a:lnTo>
                        <a:pt x="1359887" y="126211"/>
                      </a:lnTo>
                      <a:lnTo>
                        <a:pt x="1320191" y="103943"/>
                      </a:lnTo>
                      <a:lnTo>
                        <a:pt x="1279177" y="83619"/>
                      </a:lnTo>
                      <a:lnTo>
                        <a:pt x="1236895" y="65310"/>
                      </a:lnTo>
                      <a:lnTo>
                        <a:pt x="1193396" y="49087"/>
                      </a:lnTo>
                      <a:lnTo>
                        <a:pt x="1148731" y="35025"/>
                      </a:lnTo>
                      <a:lnTo>
                        <a:pt x="1102950" y="23193"/>
                      </a:lnTo>
                      <a:lnTo>
                        <a:pt x="1056103" y="13665"/>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3" name="object 27">
                  <a:extLst>
                    <a:ext uri="{FF2B5EF4-FFF2-40B4-BE49-F238E27FC236}">
                      <a16:creationId xmlns:a16="http://schemas.microsoft.com/office/drawing/2014/main" id="{6BB56725-D101-4008-BA6D-C2EEA3578906}"/>
                    </a:ext>
                  </a:extLst>
                </p:cNvPr>
                <p:cNvSpPr/>
                <p:nvPr/>
              </p:nvSpPr>
              <p:spPr>
                <a:xfrm>
                  <a:off x="8265719" y="1613957"/>
                  <a:ext cx="109855" cy="897890"/>
                </a:xfrm>
                <a:custGeom>
                  <a:avLst/>
                  <a:gdLst/>
                  <a:ahLst/>
                  <a:cxnLst/>
                  <a:rect l="l" t="t" r="r" b="b"/>
                  <a:pathLst>
                    <a:path w="109855" h="897889">
                      <a:moveTo>
                        <a:pt x="62776" y="0"/>
                      </a:moveTo>
                      <a:lnTo>
                        <a:pt x="0" y="897737"/>
                      </a:lnTo>
                      <a:lnTo>
                        <a:pt x="109651" y="4521"/>
                      </a:lnTo>
                      <a:lnTo>
                        <a:pt x="96792" y="2991"/>
                      </a:lnTo>
                      <a:lnTo>
                        <a:pt x="86247" y="1874"/>
                      </a:lnTo>
                      <a:lnTo>
                        <a:pt x="75685" y="951"/>
                      </a:lnTo>
                      <a:lnTo>
                        <a:pt x="62776"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4" name="object 28">
                  <a:extLst>
                    <a:ext uri="{FF2B5EF4-FFF2-40B4-BE49-F238E27FC236}">
                      <a16:creationId xmlns:a16="http://schemas.microsoft.com/office/drawing/2014/main" id="{E1428A82-53CE-4D67-BDA8-2C846A39642F}"/>
                    </a:ext>
                  </a:extLst>
                </p:cNvPr>
                <p:cNvSpPr/>
                <p:nvPr/>
              </p:nvSpPr>
              <p:spPr>
                <a:xfrm>
                  <a:off x="8265720" y="1613957"/>
                  <a:ext cx="62865" cy="900430"/>
                </a:xfrm>
                <a:custGeom>
                  <a:avLst/>
                  <a:gdLst/>
                  <a:ahLst/>
                  <a:cxnLst/>
                  <a:rect l="l" t="t" r="r" b="b"/>
                  <a:pathLst>
                    <a:path w="62864" h="900429">
                      <a:moveTo>
                        <a:pt x="0" y="0"/>
                      </a:moveTo>
                      <a:lnTo>
                        <a:pt x="0" y="899922"/>
                      </a:lnTo>
                      <a:lnTo>
                        <a:pt x="62776" y="2184"/>
                      </a:lnTo>
                      <a:lnTo>
                        <a:pt x="47386" y="1251"/>
                      </a:lnTo>
                      <a:lnTo>
                        <a:pt x="31392" y="563"/>
                      </a:lnTo>
                      <a:lnTo>
                        <a:pt x="15396" y="139"/>
                      </a:lnTo>
                      <a:lnTo>
                        <a:pt x="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5" name="object 29">
                  <a:extLst>
                    <a:ext uri="{FF2B5EF4-FFF2-40B4-BE49-F238E27FC236}">
                      <a16:creationId xmlns:a16="http://schemas.microsoft.com/office/drawing/2014/main" id="{F9B1E113-0D13-437B-AAB1-CC1B62F9AD20}"/>
                    </a:ext>
                  </a:extLst>
                </p:cNvPr>
                <p:cNvSpPr/>
                <p:nvPr/>
              </p:nvSpPr>
              <p:spPr>
                <a:xfrm>
                  <a:off x="8265462" y="1613957"/>
                  <a:ext cx="156845" cy="893444"/>
                </a:xfrm>
                <a:custGeom>
                  <a:avLst/>
                  <a:gdLst/>
                  <a:ahLst/>
                  <a:cxnLst/>
                  <a:rect l="l" t="t" r="r" b="b"/>
                  <a:pathLst>
                    <a:path w="156844" h="893445">
                      <a:moveTo>
                        <a:pt x="109651" y="0"/>
                      </a:moveTo>
                      <a:lnTo>
                        <a:pt x="0" y="893216"/>
                      </a:lnTo>
                      <a:lnTo>
                        <a:pt x="156248" y="6959"/>
                      </a:lnTo>
                      <a:lnTo>
                        <a:pt x="143479" y="4748"/>
                      </a:lnTo>
                      <a:lnTo>
                        <a:pt x="133002" y="3084"/>
                      </a:lnTo>
                      <a:lnTo>
                        <a:pt x="122499" y="1617"/>
                      </a:lnTo>
                      <a:lnTo>
                        <a:pt x="109651"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6" name="object 30">
                  <a:extLst>
                    <a:ext uri="{FF2B5EF4-FFF2-40B4-BE49-F238E27FC236}">
                      <a16:creationId xmlns:a16="http://schemas.microsoft.com/office/drawing/2014/main" id="{78F74A04-6C40-46D9-BB39-F08B21E177C9}"/>
                    </a:ext>
                  </a:extLst>
                </p:cNvPr>
                <p:cNvSpPr/>
                <p:nvPr/>
              </p:nvSpPr>
              <p:spPr>
                <a:xfrm>
                  <a:off x="7812408" y="2081090"/>
                  <a:ext cx="906780" cy="906780"/>
                </a:xfrm>
                <a:custGeom>
                  <a:avLst/>
                  <a:gdLst/>
                  <a:ahLst/>
                  <a:cxnLst/>
                  <a:rect l="l" t="t" r="r" b="b"/>
                  <a:pathLst>
                    <a:path w="906780" h="906779">
                      <a:moveTo>
                        <a:pt x="453313" y="0"/>
                      </a:moveTo>
                      <a:lnTo>
                        <a:pt x="406965" y="2340"/>
                      </a:lnTo>
                      <a:lnTo>
                        <a:pt x="361956" y="9209"/>
                      </a:lnTo>
                      <a:lnTo>
                        <a:pt x="318513" y="20380"/>
                      </a:lnTo>
                      <a:lnTo>
                        <a:pt x="276864" y="35624"/>
                      </a:lnTo>
                      <a:lnTo>
                        <a:pt x="237238" y="54713"/>
                      </a:lnTo>
                      <a:lnTo>
                        <a:pt x="199863" y="77421"/>
                      </a:lnTo>
                      <a:lnTo>
                        <a:pt x="164965" y="103517"/>
                      </a:lnTo>
                      <a:lnTo>
                        <a:pt x="132773" y="132776"/>
                      </a:lnTo>
                      <a:lnTo>
                        <a:pt x="103515" y="164969"/>
                      </a:lnTo>
                      <a:lnTo>
                        <a:pt x="77419" y="199869"/>
                      </a:lnTo>
                      <a:lnTo>
                        <a:pt x="54713" y="237247"/>
                      </a:lnTo>
                      <a:lnTo>
                        <a:pt x="35624" y="276875"/>
                      </a:lnTo>
                      <a:lnTo>
                        <a:pt x="20380" y="318526"/>
                      </a:lnTo>
                      <a:lnTo>
                        <a:pt x="9209" y="361973"/>
                      </a:lnTo>
                      <a:lnTo>
                        <a:pt x="2340" y="406986"/>
                      </a:lnTo>
                      <a:lnTo>
                        <a:pt x="0" y="453339"/>
                      </a:lnTo>
                      <a:lnTo>
                        <a:pt x="2340" y="499691"/>
                      </a:lnTo>
                      <a:lnTo>
                        <a:pt x="9209" y="544705"/>
                      </a:lnTo>
                      <a:lnTo>
                        <a:pt x="20380" y="588151"/>
                      </a:lnTo>
                      <a:lnTo>
                        <a:pt x="35624" y="629802"/>
                      </a:lnTo>
                      <a:lnTo>
                        <a:pt x="54713" y="669431"/>
                      </a:lnTo>
                      <a:lnTo>
                        <a:pt x="77419" y="706809"/>
                      </a:lnTo>
                      <a:lnTo>
                        <a:pt x="103515" y="741708"/>
                      </a:lnTo>
                      <a:lnTo>
                        <a:pt x="132773" y="773901"/>
                      </a:lnTo>
                      <a:lnTo>
                        <a:pt x="164965" y="803160"/>
                      </a:lnTo>
                      <a:lnTo>
                        <a:pt x="199863" y="829257"/>
                      </a:lnTo>
                      <a:lnTo>
                        <a:pt x="237238" y="851964"/>
                      </a:lnTo>
                      <a:lnTo>
                        <a:pt x="276864" y="871053"/>
                      </a:lnTo>
                      <a:lnTo>
                        <a:pt x="318513" y="886297"/>
                      </a:lnTo>
                      <a:lnTo>
                        <a:pt x="361956" y="897468"/>
                      </a:lnTo>
                      <a:lnTo>
                        <a:pt x="406965" y="904337"/>
                      </a:lnTo>
                      <a:lnTo>
                        <a:pt x="453313" y="906678"/>
                      </a:lnTo>
                      <a:lnTo>
                        <a:pt x="499661" y="904337"/>
                      </a:lnTo>
                      <a:lnTo>
                        <a:pt x="544670" y="897468"/>
                      </a:lnTo>
                      <a:lnTo>
                        <a:pt x="588113" y="886297"/>
                      </a:lnTo>
                      <a:lnTo>
                        <a:pt x="629760" y="871053"/>
                      </a:lnTo>
                      <a:lnTo>
                        <a:pt x="669385" y="851964"/>
                      </a:lnTo>
                      <a:lnTo>
                        <a:pt x="706760" y="829257"/>
                      </a:lnTo>
                      <a:lnTo>
                        <a:pt x="741656" y="803160"/>
                      </a:lnTo>
                      <a:lnTo>
                        <a:pt x="773847" y="773901"/>
                      </a:lnTo>
                      <a:lnTo>
                        <a:pt x="803104" y="741708"/>
                      </a:lnTo>
                      <a:lnTo>
                        <a:pt x="829199" y="706809"/>
                      </a:lnTo>
                      <a:lnTo>
                        <a:pt x="851904" y="669431"/>
                      </a:lnTo>
                      <a:lnTo>
                        <a:pt x="870992" y="629802"/>
                      </a:lnTo>
                      <a:lnTo>
                        <a:pt x="886235" y="588151"/>
                      </a:lnTo>
                      <a:lnTo>
                        <a:pt x="897405" y="544705"/>
                      </a:lnTo>
                      <a:lnTo>
                        <a:pt x="904274" y="499691"/>
                      </a:lnTo>
                      <a:lnTo>
                        <a:pt x="906614" y="453339"/>
                      </a:lnTo>
                      <a:lnTo>
                        <a:pt x="904274" y="406986"/>
                      </a:lnTo>
                      <a:lnTo>
                        <a:pt x="897405" y="361973"/>
                      </a:lnTo>
                      <a:lnTo>
                        <a:pt x="886235" y="318526"/>
                      </a:lnTo>
                      <a:lnTo>
                        <a:pt x="870992" y="276875"/>
                      </a:lnTo>
                      <a:lnTo>
                        <a:pt x="851904" y="237247"/>
                      </a:lnTo>
                      <a:lnTo>
                        <a:pt x="829199" y="199869"/>
                      </a:lnTo>
                      <a:lnTo>
                        <a:pt x="803104" y="164969"/>
                      </a:lnTo>
                      <a:lnTo>
                        <a:pt x="773847" y="132776"/>
                      </a:lnTo>
                      <a:lnTo>
                        <a:pt x="741656" y="103517"/>
                      </a:lnTo>
                      <a:lnTo>
                        <a:pt x="706760" y="77421"/>
                      </a:lnTo>
                      <a:lnTo>
                        <a:pt x="669385" y="54713"/>
                      </a:lnTo>
                      <a:lnTo>
                        <a:pt x="629760" y="35624"/>
                      </a:lnTo>
                      <a:lnTo>
                        <a:pt x="588113" y="20380"/>
                      </a:lnTo>
                      <a:lnTo>
                        <a:pt x="544670" y="9209"/>
                      </a:lnTo>
                      <a:lnTo>
                        <a:pt x="499661" y="2340"/>
                      </a:lnTo>
                      <a:lnTo>
                        <a:pt x="45331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37" name="object 31">
                  <a:extLst>
                    <a:ext uri="{FF2B5EF4-FFF2-40B4-BE49-F238E27FC236}">
                      <a16:creationId xmlns:a16="http://schemas.microsoft.com/office/drawing/2014/main" id="{25B38004-285F-45A4-BC66-CA76573BA3A0}"/>
                    </a:ext>
                  </a:extLst>
                </p:cNvPr>
                <p:cNvSpPr txBox="1"/>
                <p:nvPr/>
              </p:nvSpPr>
              <p:spPr>
                <a:xfrm>
                  <a:off x="7925818" y="1195267"/>
                  <a:ext cx="806188" cy="185124"/>
                </a:xfrm>
                <a:prstGeom prst="rect">
                  <a:avLst/>
                </a:prstGeom>
              </p:spPr>
              <p:txBody>
                <a:bodyPr vert="horz" wrap="square" lIns="0" tIns="47625" rIns="0" bIns="0" rtlCol="0">
                  <a:spAutoFit/>
                </a:bodyPr>
                <a:lstStyle/>
                <a:p>
                  <a:pPr marL="12700" marR="0" lvl="0" indent="0" algn="l" defTabSz="914400" rtl="0" eaLnBrk="1" fontAlgn="auto" latinLnBrk="0" hangingPunct="1">
                    <a:lnSpc>
                      <a:spcPct val="100000"/>
                    </a:lnSpc>
                    <a:spcBef>
                      <a:spcPts val="375"/>
                    </a:spcBef>
                    <a:spcAft>
                      <a:spcPts val="0"/>
                    </a:spcAft>
                    <a:buClrTx/>
                    <a:buSzTx/>
                    <a:buFontTx/>
                    <a:buNone/>
                    <a:tabLst/>
                    <a:defRPr/>
                  </a:pPr>
                  <a:r>
                    <a:rPr kumimoji="0" sz="800" b="1"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KENYA</a:t>
                  </a:r>
                  <a:r>
                    <a:rPr kumimoji="0" sz="800" b="1" i="0" u="none" strike="noStrike" kern="1200" cap="none" spc="-1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38" name="object 32">
                  <a:extLst>
                    <a:ext uri="{FF2B5EF4-FFF2-40B4-BE49-F238E27FC236}">
                      <a16:creationId xmlns:a16="http://schemas.microsoft.com/office/drawing/2014/main" id="{4CE21DFE-B417-438B-8B8E-B44CCCDB620C}"/>
                    </a:ext>
                  </a:extLst>
                </p:cNvPr>
                <p:cNvSpPr txBox="1"/>
                <p:nvPr/>
              </p:nvSpPr>
              <p:spPr>
                <a:xfrm>
                  <a:off x="8184999" y="3404633"/>
                  <a:ext cx="258688" cy="1469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97%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104" name="Group 103">
                <a:extLst>
                  <a:ext uri="{FF2B5EF4-FFF2-40B4-BE49-F238E27FC236}">
                    <a16:creationId xmlns:a16="http://schemas.microsoft.com/office/drawing/2014/main" id="{C4183C8F-D138-4415-866B-D8B9C34DF143}"/>
                  </a:ext>
                </a:extLst>
              </p:cNvPr>
              <p:cNvGrpSpPr/>
              <p:nvPr/>
            </p:nvGrpSpPr>
            <p:grpSpPr>
              <a:xfrm>
                <a:off x="934958" y="1543790"/>
                <a:ext cx="7652531" cy="2131485"/>
                <a:chOff x="934958" y="1543790"/>
                <a:chExt cx="7652531" cy="2131485"/>
              </a:xfrm>
            </p:grpSpPr>
            <p:grpSp>
              <p:nvGrpSpPr>
                <p:cNvPr id="3" name="Group 2">
                  <a:extLst>
                    <a:ext uri="{FF2B5EF4-FFF2-40B4-BE49-F238E27FC236}">
                      <a16:creationId xmlns:a16="http://schemas.microsoft.com/office/drawing/2014/main" id="{E111A169-58DA-4B62-A10D-3A3641D3C5B7}"/>
                    </a:ext>
                  </a:extLst>
                </p:cNvPr>
                <p:cNvGrpSpPr>
                  <a:grpSpLocks noChangeAspect="1"/>
                </p:cNvGrpSpPr>
                <p:nvPr/>
              </p:nvGrpSpPr>
              <p:grpSpPr>
                <a:xfrm>
                  <a:off x="934958" y="1572155"/>
                  <a:ext cx="1622677" cy="2103120"/>
                  <a:chOff x="672758" y="1256100"/>
                  <a:chExt cx="1800225" cy="2333234"/>
                </a:xfrm>
              </p:grpSpPr>
              <p:sp>
                <p:nvSpPr>
                  <p:cNvPr id="23" name="object 19">
                    <a:extLst>
                      <a:ext uri="{FF2B5EF4-FFF2-40B4-BE49-F238E27FC236}">
                        <a16:creationId xmlns:a16="http://schemas.microsoft.com/office/drawing/2014/main" id="{2BEBFC82-C207-4D24-968B-DE9D6F5903E0}"/>
                      </a:ext>
                    </a:extLst>
                  </p:cNvPr>
                  <p:cNvSpPr/>
                  <p:nvPr/>
                </p:nvSpPr>
                <p:spPr>
                  <a:xfrm>
                    <a:off x="672758" y="1621946"/>
                    <a:ext cx="1800225" cy="1800225"/>
                  </a:xfrm>
                  <a:custGeom>
                    <a:avLst/>
                    <a:gdLst/>
                    <a:ahLst/>
                    <a:cxnLst/>
                    <a:rect l="l" t="t" r="r" b="b"/>
                    <a:pathLst>
                      <a:path w="1800225" h="1800225">
                        <a:moveTo>
                          <a:pt x="899855" y="0"/>
                        </a:moveTo>
                        <a:lnTo>
                          <a:pt x="851539" y="1277"/>
                        </a:lnTo>
                        <a:lnTo>
                          <a:pt x="803824" y="5071"/>
                        </a:lnTo>
                        <a:lnTo>
                          <a:pt x="756781" y="11322"/>
                        </a:lnTo>
                        <a:lnTo>
                          <a:pt x="710481" y="19969"/>
                        </a:lnTo>
                        <a:lnTo>
                          <a:pt x="664995" y="30954"/>
                        </a:lnTo>
                        <a:lnTo>
                          <a:pt x="620394" y="44218"/>
                        </a:lnTo>
                        <a:lnTo>
                          <a:pt x="576748" y="59700"/>
                        </a:lnTo>
                        <a:lnTo>
                          <a:pt x="534129" y="77341"/>
                        </a:lnTo>
                        <a:lnTo>
                          <a:pt x="492607" y="97082"/>
                        </a:lnTo>
                        <a:lnTo>
                          <a:pt x="452253" y="118863"/>
                        </a:lnTo>
                        <a:lnTo>
                          <a:pt x="413138" y="142624"/>
                        </a:lnTo>
                        <a:lnTo>
                          <a:pt x="375334" y="168307"/>
                        </a:lnTo>
                        <a:lnTo>
                          <a:pt x="338910" y="195852"/>
                        </a:lnTo>
                        <a:lnTo>
                          <a:pt x="303938" y="225199"/>
                        </a:lnTo>
                        <a:lnTo>
                          <a:pt x="270489" y="256288"/>
                        </a:lnTo>
                        <a:lnTo>
                          <a:pt x="238634" y="289061"/>
                        </a:lnTo>
                        <a:lnTo>
                          <a:pt x="208443" y="323458"/>
                        </a:lnTo>
                        <a:lnTo>
                          <a:pt x="179987" y="359419"/>
                        </a:lnTo>
                        <a:lnTo>
                          <a:pt x="153338" y="396885"/>
                        </a:lnTo>
                        <a:lnTo>
                          <a:pt x="128565" y="435796"/>
                        </a:lnTo>
                        <a:lnTo>
                          <a:pt x="105741" y="476093"/>
                        </a:lnTo>
                        <a:lnTo>
                          <a:pt x="84936" y="517717"/>
                        </a:lnTo>
                        <a:lnTo>
                          <a:pt x="66221" y="560607"/>
                        </a:lnTo>
                        <a:lnTo>
                          <a:pt x="49666" y="604705"/>
                        </a:lnTo>
                        <a:lnTo>
                          <a:pt x="35343" y="649951"/>
                        </a:lnTo>
                        <a:lnTo>
                          <a:pt x="23322" y="696285"/>
                        </a:lnTo>
                        <a:lnTo>
                          <a:pt x="13675" y="743648"/>
                        </a:lnTo>
                        <a:lnTo>
                          <a:pt x="6604" y="790932"/>
                        </a:lnTo>
                        <a:lnTo>
                          <a:pt x="2063" y="838002"/>
                        </a:lnTo>
                        <a:lnTo>
                          <a:pt x="0" y="884787"/>
                        </a:lnTo>
                        <a:lnTo>
                          <a:pt x="364" y="931213"/>
                        </a:lnTo>
                        <a:lnTo>
                          <a:pt x="3106" y="977210"/>
                        </a:lnTo>
                        <a:lnTo>
                          <a:pt x="8174" y="1022705"/>
                        </a:lnTo>
                        <a:lnTo>
                          <a:pt x="15519" y="1067626"/>
                        </a:lnTo>
                        <a:lnTo>
                          <a:pt x="25090" y="1111900"/>
                        </a:lnTo>
                        <a:lnTo>
                          <a:pt x="36837" y="1155457"/>
                        </a:lnTo>
                        <a:lnTo>
                          <a:pt x="50709" y="1198223"/>
                        </a:lnTo>
                        <a:lnTo>
                          <a:pt x="66655" y="1240127"/>
                        </a:lnTo>
                        <a:lnTo>
                          <a:pt x="84626" y="1281097"/>
                        </a:lnTo>
                        <a:lnTo>
                          <a:pt x="104570" y="1321061"/>
                        </a:lnTo>
                        <a:lnTo>
                          <a:pt x="126477" y="1360007"/>
                        </a:lnTo>
                        <a:lnTo>
                          <a:pt x="150179" y="1397681"/>
                        </a:lnTo>
                        <a:lnTo>
                          <a:pt x="175742" y="1434193"/>
                        </a:lnTo>
                        <a:lnTo>
                          <a:pt x="203078" y="1469410"/>
                        </a:lnTo>
                        <a:lnTo>
                          <a:pt x="232135" y="1503261"/>
                        </a:lnTo>
                        <a:lnTo>
                          <a:pt x="262863" y="1535674"/>
                        </a:lnTo>
                        <a:lnTo>
                          <a:pt x="295212" y="1566575"/>
                        </a:lnTo>
                        <a:lnTo>
                          <a:pt x="329131" y="1595894"/>
                        </a:lnTo>
                        <a:lnTo>
                          <a:pt x="364570" y="1623558"/>
                        </a:lnTo>
                        <a:lnTo>
                          <a:pt x="401479" y="1649495"/>
                        </a:lnTo>
                        <a:lnTo>
                          <a:pt x="439806" y="1673633"/>
                        </a:lnTo>
                        <a:lnTo>
                          <a:pt x="479502" y="1695901"/>
                        </a:lnTo>
                        <a:lnTo>
                          <a:pt x="520517" y="1716225"/>
                        </a:lnTo>
                        <a:lnTo>
                          <a:pt x="562799" y="1734534"/>
                        </a:lnTo>
                        <a:lnTo>
                          <a:pt x="606298" y="1750756"/>
                        </a:lnTo>
                        <a:lnTo>
                          <a:pt x="650964" y="1764819"/>
                        </a:lnTo>
                        <a:lnTo>
                          <a:pt x="696746" y="1776650"/>
                        </a:lnTo>
                        <a:lnTo>
                          <a:pt x="743594" y="1786178"/>
                        </a:lnTo>
                        <a:lnTo>
                          <a:pt x="790875" y="1793248"/>
                        </a:lnTo>
                        <a:lnTo>
                          <a:pt x="837941" y="1797790"/>
                        </a:lnTo>
                        <a:lnTo>
                          <a:pt x="884722" y="1799853"/>
                        </a:lnTo>
                        <a:lnTo>
                          <a:pt x="931145" y="1799488"/>
                        </a:lnTo>
                        <a:lnTo>
                          <a:pt x="977137" y="1796745"/>
                        </a:lnTo>
                        <a:lnTo>
                          <a:pt x="1022628" y="1791676"/>
                        </a:lnTo>
                        <a:lnTo>
                          <a:pt x="1067545" y="1784330"/>
                        </a:lnTo>
                        <a:lnTo>
                          <a:pt x="1111816" y="1774758"/>
                        </a:lnTo>
                        <a:lnTo>
                          <a:pt x="1155368" y="1763010"/>
                        </a:lnTo>
                        <a:lnTo>
                          <a:pt x="1198131" y="1749137"/>
                        </a:lnTo>
                        <a:lnTo>
                          <a:pt x="1240031" y="1733189"/>
                        </a:lnTo>
                        <a:lnTo>
                          <a:pt x="1280997" y="1715216"/>
                        </a:lnTo>
                        <a:lnTo>
                          <a:pt x="1320957" y="1695270"/>
                        </a:lnTo>
                        <a:lnTo>
                          <a:pt x="1359839" y="1673400"/>
                        </a:lnTo>
                        <a:lnTo>
                          <a:pt x="1397570" y="1649657"/>
                        </a:lnTo>
                        <a:lnTo>
                          <a:pt x="1434079" y="1624092"/>
                        </a:lnTo>
                        <a:lnTo>
                          <a:pt x="1469293" y="1596754"/>
                        </a:lnTo>
                        <a:lnTo>
                          <a:pt x="1503141" y="1567695"/>
                        </a:lnTo>
                        <a:lnTo>
                          <a:pt x="1535550" y="1536964"/>
                        </a:lnTo>
                        <a:lnTo>
                          <a:pt x="1566449" y="1504613"/>
                        </a:lnTo>
                        <a:lnTo>
                          <a:pt x="1595765" y="1470691"/>
                        </a:lnTo>
                        <a:lnTo>
                          <a:pt x="1623427" y="1435249"/>
                        </a:lnTo>
                        <a:lnTo>
                          <a:pt x="1649362" y="1398337"/>
                        </a:lnTo>
                        <a:lnTo>
                          <a:pt x="1673532" y="1359946"/>
                        </a:lnTo>
                        <a:lnTo>
                          <a:pt x="1695763" y="1320308"/>
                        </a:lnTo>
                        <a:lnTo>
                          <a:pt x="1716086" y="1279290"/>
                        </a:lnTo>
                        <a:lnTo>
                          <a:pt x="1734394" y="1237005"/>
                        </a:lnTo>
                        <a:lnTo>
                          <a:pt x="1750615" y="1193502"/>
                        </a:lnTo>
                        <a:lnTo>
                          <a:pt x="1764677" y="1148833"/>
                        </a:lnTo>
                        <a:lnTo>
                          <a:pt x="1776508" y="1103047"/>
                        </a:lnTo>
                        <a:lnTo>
                          <a:pt x="1786036" y="1056195"/>
                        </a:lnTo>
                        <a:lnTo>
                          <a:pt x="1793105" y="1008911"/>
                        </a:lnTo>
                        <a:lnTo>
                          <a:pt x="1797645" y="961841"/>
                        </a:lnTo>
                        <a:lnTo>
                          <a:pt x="1799707" y="915056"/>
                        </a:lnTo>
                        <a:lnTo>
                          <a:pt x="1799588" y="899922"/>
                        </a:lnTo>
                        <a:lnTo>
                          <a:pt x="899855" y="899922"/>
                        </a:lnTo>
                        <a:lnTo>
                          <a:pt x="899855" y="0"/>
                        </a:lnTo>
                        <a:close/>
                      </a:path>
                      <a:path w="1800225" h="1800225">
                        <a:moveTo>
                          <a:pt x="1056103" y="13677"/>
                        </a:moveTo>
                        <a:lnTo>
                          <a:pt x="899855" y="899922"/>
                        </a:lnTo>
                        <a:lnTo>
                          <a:pt x="1799588" y="899922"/>
                        </a:lnTo>
                        <a:lnTo>
                          <a:pt x="1796599" y="822633"/>
                        </a:lnTo>
                        <a:lnTo>
                          <a:pt x="1791530" y="777138"/>
                        </a:lnTo>
                        <a:lnTo>
                          <a:pt x="1784184" y="732217"/>
                        </a:lnTo>
                        <a:lnTo>
                          <a:pt x="1774612" y="687943"/>
                        </a:lnTo>
                        <a:lnTo>
                          <a:pt x="1762865" y="644386"/>
                        </a:lnTo>
                        <a:lnTo>
                          <a:pt x="1748993" y="601620"/>
                        </a:lnTo>
                        <a:lnTo>
                          <a:pt x="1733046" y="559716"/>
                        </a:lnTo>
                        <a:lnTo>
                          <a:pt x="1715075" y="518746"/>
                        </a:lnTo>
                        <a:lnTo>
                          <a:pt x="1695130" y="478783"/>
                        </a:lnTo>
                        <a:lnTo>
                          <a:pt x="1673261" y="439898"/>
                        </a:lnTo>
                        <a:lnTo>
                          <a:pt x="1649520" y="402164"/>
                        </a:lnTo>
                        <a:lnTo>
                          <a:pt x="1623957" y="365652"/>
                        </a:lnTo>
                        <a:lnTo>
                          <a:pt x="1596621" y="330435"/>
                        </a:lnTo>
                        <a:lnTo>
                          <a:pt x="1567564" y="296584"/>
                        </a:lnTo>
                        <a:lnTo>
                          <a:pt x="1536835" y="264172"/>
                        </a:lnTo>
                        <a:lnTo>
                          <a:pt x="1504486" y="233271"/>
                        </a:lnTo>
                        <a:lnTo>
                          <a:pt x="1470567" y="203953"/>
                        </a:lnTo>
                        <a:lnTo>
                          <a:pt x="1435128" y="176289"/>
                        </a:lnTo>
                        <a:lnTo>
                          <a:pt x="1398219" y="150353"/>
                        </a:lnTo>
                        <a:lnTo>
                          <a:pt x="1359891" y="126215"/>
                        </a:lnTo>
                        <a:lnTo>
                          <a:pt x="1320195" y="103949"/>
                        </a:lnTo>
                        <a:lnTo>
                          <a:pt x="1279181" y="83626"/>
                        </a:lnTo>
                        <a:lnTo>
                          <a:pt x="1236899" y="65317"/>
                        </a:lnTo>
                        <a:lnTo>
                          <a:pt x="1193400" y="49096"/>
                        </a:lnTo>
                        <a:lnTo>
                          <a:pt x="1148734" y="35035"/>
                        </a:lnTo>
                        <a:lnTo>
                          <a:pt x="1102951" y="23204"/>
                        </a:lnTo>
                        <a:lnTo>
                          <a:pt x="1056103" y="13677"/>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4" name="object 20">
                    <a:extLst>
                      <a:ext uri="{FF2B5EF4-FFF2-40B4-BE49-F238E27FC236}">
                        <a16:creationId xmlns:a16="http://schemas.microsoft.com/office/drawing/2014/main" id="{9D32968E-C022-4D85-BF50-DFB9891C3AC4}"/>
                      </a:ext>
                    </a:extLst>
                  </p:cNvPr>
                  <p:cNvSpPr/>
                  <p:nvPr/>
                </p:nvSpPr>
                <p:spPr>
                  <a:xfrm>
                    <a:off x="1572614" y="1628651"/>
                    <a:ext cx="156845" cy="893444"/>
                  </a:xfrm>
                  <a:custGeom>
                    <a:avLst/>
                    <a:gdLst/>
                    <a:ahLst/>
                    <a:cxnLst/>
                    <a:rect l="l" t="t" r="r" b="b"/>
                    <a:pathLst>
                      <a:path w="156844" h="893444">
                        <a:moveTo>
                          <a:pt x="109651" y="0"/>
                        </a:moveTo>
                        <a:lnTo>
                          <a:pt x="0" y="893216"/>
                        </a:lnTo>
                        <a:lnTo>
                          <a:pt x="156248" y="6972"/>
                        </a:lnTo>
                        <a:lnTo>
                          <a:pt x="143486" y="4761"/>
                        </a:lnTo>
                        <a:lnTo>
                          <a:pt x="133011" y="3095"/>
                        </a:lnTo>
                        <a:lnTo>
                          <a:pt x="122506" y="1625"/>
                        </a:lnTo>
                        <a:lnTo>
                          <a:pt x="109651"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5" name="object 21">
                    <a:extLst>
                      <a:ext uri="{FF2B5EF4-FFF2-40B4-BE49-F238E27FC236}">
                        <a16:creationId xmlns:a16="http://schemas.microsoft.com/office/drawing/2014/main" id="{9341B786-0B86-4B05-96D8-60680506B33C}"/>
                      </a:ext>
                    </a:extLst>
                  </p:cNvPr>
                  <p:cNvSpPr/>
                  <p:nvPr/>
                </p:nvSpPr>
                <p:spPr>
                  <a:xfrm>
                    <a:off x="1572614" y="1621946"/>
                    <a:ext cx="109855" cy="900430"/>
                  </a:xfrm>
                  <a:custGeom>
                    <a:avLst/>
                    <a:gdLst/>
                    <a:ahLst/>
                    <a:cxnLst/>
                    <a:rect l="l" t="t" r="r" b="b"/>
                    <a:pathLst>
                      <a:path w="109855" h="900430">
                        <a:moveTo>
                          <a:pt x="0" y="0"/>
                        </a:moveTo>
                        <a:lnTo>
                          <a:pt x="0" y="899922"/>
                        </a:lnTo>
                        <a:lnTo>
                          <a:pt x="109651" y="6705"/>
                        </a:lnTo>
                        <a:lnTo>
                          <a:pt x="81469" y="3611"/>
                        </a:lnTo>
                        <a:lnTo>
                          <a:pt x="54944" y="1533"/>
                        </a:lnTo>
                        <a:lnTo>
                          <a:pt x="28361" y="365"/>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6" name="object 22">
                    <a:extLst>
                      <a:ext uri="{FF2B5EF4-FFF2-40B4-BE49-F238E27FC236}">
                        <a16:creationId xmlns:a16="http://schemas.microsoft.com/office/drawing/2014/main" id="{031E9902-8378-4AF7-9A93-1F1C0E5353A3}"/>
                      </a:ext>
                    </a:extLst>
                  </p:cNvPr>
                  <p:cNvSpPr/>
                  <p:nvPr/>
                </p:nvSpPr>
                <p:spPr>
                  <a:xfrm>
                    <a:off x="1119535" y="2068256"/>
                    <a:ext cx="906780" cy="906780"/>
                  </a:xfrm>
                  <a:custGeom>
                    <a:avLst/>
                    <a:gdLst/>
                    <a:ahLst/>
                    <a:cxnLst/>
                    <a:rect l="l" t="t" r="r" b="b"/>
                    <a:pathLst>
                      <a:path w="906780" h="906780">
                        <a:moveTo>
                          <a:pt x="453288" y="0"/>
                        </a:moveTo>
                        <a:lnTo>
                          <a:pt x="406942" y="2340"/>
                        </a:lnTo>
                        <a:lnTo>
                          <a:pt x="361935" y="9209"/>
                        </a:lnTo>
                        <a:lnTo>
                          <a:pt x="318494" y="20380"/>
                        </a:lnTo>
                        <a:lnTo>
                          <a:pt x="276848" y="35624"/>
                        </a:lnTo>
                        <a:lnTo>
                          <a:pt x="237225" y="54713"/>
                        </a:lnTo>
                        <a:lnTo>
                          <a:pt x="199851" y="77419"/>
                        </a:lnTo>
                        <a:lnTo>
                          <a:pt x="164955" y="103515"/>
                        </a:lnTo>
                        <a:lnTo>
                          <a:pt x="132765" y="132773"/>
                        </a:lnTo>
                        <a:lnTo>
                          <a:pt x="103509" y="164965"/>
                        </a:lnTo>
                        <a:lnTo>
                          <a:pt x="77415" y="199863"/>
                        </a:lnTo>
                        <a:lnTo>
                          <a:pt x="54709" y="237238"/>
                        </a:lnTo>
                        <a:lnTo>
                          <a:pt x="35621" y="276864"/>
                        </a:lnTo>
                        <a:lnTo>
                          <a:pt x="20379" y="318513"/>
                        </a:lnTo>
                        <a:lnTo>
                          <a:pt x="9209" y="361956"/>
                        </a:lnTo>
                        <a:lnTo>
                          <a:pt x="2340" y="406965"/>
                        </a:lnTo>
                        <a:lnTo>
                          <a:pt x="0" y="453313"/>
                        </a:lnTo>
                        <a:lnTo>
                          <a:pt x="2340" y="499664"/>
                        </a:lnTo>
                        <a:lnTo>
                          <a:pt x="9209" y="544675"/>
                        </a:lnTo>
                        <a:lnTo>
                          <a:pt x="20379" y="588118"/>
                        </a:lnTo>
                        <a:lnTo>
                          <a:pt x="35621" y="629767"/>
                        </a:lnTo>
                        <a:lnTo>
                          <a:pt x="54709" y="669394"/>
                        </a:lnTo>
                        <a:lnTo>
                          <a:pt x="77415" y="706770"/>
                        </a:lnTo>
                        <a:lnTo>
                          <a:pt x="103509" y="741667"/>
                        </a:lnTo>
                        <a:lnTo>
                          <a:pt x="132765" y="773858"/>
                        </a:lnTo>
                        <a:lnTo>
                          <a:pt x="164955" y="803115"/>
                        </a:lnTo>
                        <a:lnTo>
                          <a:pt x="199851" y="829211"/>
                        </a:lnTo>
                        <a:lnTo>
                          <a:pt x="237225" y="851916"/>
                        </a:lnTo>
                        <a:lnTo>
                          <a:pt x="276848" y="871005"/>
                        </a:lnTo>
                        <a:lnTo>
                          <a:pt x="318494" y="886248"/>
                        </a:lnTo>
                        <a:lnTo>
                          <a:pt x="361935" y="897418"/>
                        </a:lnTo>
                        <a:lnTo>
                          <a:pt x="406942" y="904287"/>
                        </a:lnTo>
                        <a:lnTo>
                          <a:pt x="453288" y="906627"/>
                        </a:lnTo>
                        <a:lnTo>
                          <a:pt x="499634" y="904287"/>
                        </a:lnTo>
                        <a:lnTo>
                          <a:pt x="544640" y="897418"/>
                        </a:lnTo>
                        <a:lnTo>
                          <a:pt x="588080" y="886248"/>
                        </a:lnTo>
                        <a:lnTo>
                          <a:pt x="629725" y="871005"/>
                        </a:lnTo>
                        <a:lnTo>
                          <a:pt x="669348" y="851916"/>
                        </a:lnTo>
                        <a:lnTo>
                          <a:pt x="706721" y="829211"/>
                        </a:lnTo>
                        <a:lnTo>
                          <a:pt x="741615" y="803115"/>
                        </a:lnTo>
                        <a:lnTo>
                          <a:pt x="773804" y="773858"/>
                        </a:lnTo>
                        <a:lnTo>
                          <a:pt x="803059" y="741667"/>
                        </a:lnTo>
                        <a:lnTo>
                          <a:pt x="829153" y="706770"/>
                        </a:lnTo>
                        <a:lnTo>
                          <a:pt x="851857" y="669394"/>
                        </a:lnTo>
                        <a:lnTo>
                          <a:pt x="870944" y="629767"/>
                        </a:lnTo>
                        <a:lnTo>
                          <a:pt x="886186" y="588118"/>
                        </a:lnTo>
                        <a:lnTo>
                          <a:pt x="897355" y="544675"/>
                        </a:lnTo>
                        <a:lnTo>
                          <a:pt x="904223" y="499664"/>
                        </a:lnTo>
                        <a:lnTo>
                          <a:pt x="906564" y="453313"/>
                        </a:lnTo>
                        <a:lnTo>
                          <a:pt x="904223" y="406965"/>
                        </a:lnTo>
                        <a:lnTo>
                          <a:pt x="897355" y="361956"/>
                        </a:lnTo>
                        <a:lnTo>
                          <a:pt x="886186" y="318513"/>
                        </a:lnTo>
                        <a:lnTo>
                          <a:pt x="870944" y="276864"/>
                        </a:lnTo>
                        <a:lnTo>
                          <a:pt x="851857" y="237238"/>
                        </a:lnTo>
                        <a:lnTo>
                          <a:pt x="829153" y="199863"/>
                        </a:lnTo>
                        <a:lnTo>
                          <a:pt x="803059" y="164965"/>
                        </a:lnTo>
                        <a:lnTo>
                          <a:pt x="773804" y="132773"/>
                        </a:lnTo>
                        <a:lnTo>
                          <a:pt x="741615" y="103515"/>
                        </a:lnTo>
                        <a:lnTo>
                          <a:pt x="706721" y="77419"/>
                        </a:lnTo>
                        <a:lnTo>
                          <a:pt x="669348" y="54713"/>
                        </a:lnTo>
                        <a:lnTo>
                          <a:pt x="629725" y="35624"/>
                        </a:lnTo>
                        <a:lnTo>
                          <a:pt x="588080" y="20380"/>
                        </a:lnTo>
                        <a:lnTo>
                          <a:pt x="544640" y="9209"/>
                        </a:lnTo>
                        <a:lnTo>
                          <a:pt x="499634" y="2340"/>
                        </a:lnTo>
                        <a:lnTo>
                          <a:pt x="45328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27" name="object 23">
                    <a:extLst>
                      <a:ext uri="{FF2B5EF4-FFF2-40B4-BE49-F238E27FC236}">
                        <a16:creationId xmlns:a16="http://schemas.microsoft.com/office/drawing/2014/main" id="{E18C1045-6FBB-4CED-9FBC-5B42F38D3104}"/>
                      </a:ext>
                    </a:extLst>
                  </p:cNvPr>
                  <p:cNvSpPr txBox="1"/>
                  <p:nvPr/>
                </p:nvSpPr>
                <p:spPr>
                  <a:xfrm>
                    <a:off x="1207649" y="1256100"/>
                    <a:ext cx="906780" cy="1640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ALGERIA</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5"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28" name="object 24">
                    <a:extLst>
                      <a:ext uri="{FF2B5EF4-FFF2-40B4-BE49-F238E27FC236}">
                        <a16:creationId xmlns:a16="http://schemas.microsoft.com/office/drawing/2014/main" id="{16C30B96-6DE0-41E9-875E-1917F1938FDC}"/>
                      </a:ext>
                    </a:extLst>
                  </p:cNvPr>
                  <p:cNvSpPr txBox="1"/>
                  <p:nvPr/>
                </p:nvSpPr>
                <p:spPr>
                  <a:xfrm>
                    <a:off x="1464049" y="3425311"/>
                    <a:ext cx="265409" cy="1640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97%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97" name="Group 96">
                  <a:extLst>
                    <a:ext uri="{FF2B5EF4-FFF2-40B4-BE49-F238E27FC236}">
                      <a16:creationId xmlns:a16="http://schemas.microsoft.com/office/drawing/2014/main" id="{1123C269-01F9-4FAC-BC0F-0B85557167DC}"/>
                    </a:ext>
                  </a:extLst>
                </p:cNvPr>
                <p:cNvGrpSpPr>
                  <a:grpSpLocks/>
                </p:cNvGrpSpPr>
                <p:nvPr/>
              </p:nvGrpSpPr>
              <p:grpSpPr>
                <a:xfrm>
                  <a:off x="2903416" y="1569135"/>
                  <a:ext cx="1645920" cy="2049411"/>
                  <a:chOff x="2886440" y="1238924"/>
                  <a:chExt cx="1799589" cy="2267000"/>
                </a:xfrm>
              </p:grpSpPr>
              <p:sp>
                <p:nvSpPr>
                  <p:cNvPr id="7" name="object 3">
                    <a:extLst>
                      <a:ext uri="{FF2B5EF4-FFF2-40B4-BE49-F238E27FC236}">
                        <a16:creationId xmlns:a16="http://schemas.microsoft.com/office/drawing/2014/main" id="{3EF7B4BE-E23D-4DBF-A82A-A518E271DE9E}"/>
                      </a:ext>
                    </a:extLst>
                  </p:cNvPr>
                  <p:cNvSpPr txBox="1"/>
                  <p:nvPr/>
                </p:nvSpPr>
                <p:spPr>
                  <a:xfrm>
                    <a:off x="3459131" y="1238924"/>
                    <a:ext cx="780404" cy="1568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BENIN</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80" name="object 74">
                    <a:extLst>
                      <a:ext uri="{FF2B5EF4-FFF2-40B4-BE49-F238E27FC236}">
                        <a16:creationId xmlns:a16="http://schemas.microsoft.com/office/drawing/2014/main" id="{DFDF88F1-4636-429B-A6DB-64460E455315}"/>
                      </a:ext>
                    </a:extLst>
                  </p:cNvPr>
                  <p:cNvSpPr/>
                  <p:nvPr/>
                </p:nvSpPr>
                <p:spPr>
                  <a:xfrm>
                    <a:off x="2886440" y="1623264"/>
                    <a:ext cx="1799589" cy="1800225"/>
                  </a:xfrm>
                  <a:custGeom>
                    <a:avLst/>
                    <a:gdLst/>
                    <a:ahLst/>
                    <a:cxnLst/>
                    <a:rect l="l" t="t" r="r" b="b"/>
                    <a:pathLst>
                      <a:path w="1799589" h="1800225">
                        <a:moveTo>
                          <a:pt x="899746" y="0"/>
                        </a:moveTo>
                        <a:lnTo>
                          <a:pt x="846249" y="1372"/>
                        </a:lnTo>
                        <a:lnTo>
                          <a:pt x="794120" y="5505"/>
                        </a:lnTo>
                        <a:lnTo>
                          <a:pt x="743264" y="12427"/>
                        </a:lnTo>
                        <a:lnTo>
                          <a:pt x="693586" y="22170"/>
                        </a:lnTo>
                        <a:lnTo>
                          <a:pt x="644991" y="34765"/>
                        </a:lnTo>
                        <a:lnTo>
                          <a:pt x="597384" y="50242"/>
                        </a:lnTo>
                        <a:lnTo>
                          <a:pt x="550671" y="68632"/>
                        </a:lnTo>
                        <a:lnTo>
                          <a:pt x="504757" y="89965"/>
                        </a:lnTo>
                        <a:lnTo>
                          <a:pt x="459546" y="114272"/>
                        </a:lnTo>
                        <a:lnTo>
                          <a:pt x="414943" y="141584"/>
                        </a:lnTo>
                        <a:lnTo>
                          <a:pt x="370855" y="171932"/>
                        </a:lnTo>
                        <a:lnTo>
                          <a:pt x="332929" y="201035"/>
                        </a:lnTo>
                        <a:lnTo>
                          <a:pt x="296970" y="231741"/>
                        </a:lnTo>
                        <a:lnTo>
                          <a:pt x="262992" y="263962"/>
                        </a:lnTo>
                        <a:lnTo>
                          <a:pt x="231009" y="297613"/>
                        </a:lnTo>
                        <a:lnTo>
                          <a:pt x="201035" y="332605"/>
                        </a:lnTo>
                        <a:lnTo>
                          <a:pt x="173082" y="368853"/>
                        </a:lnTo>
                        <a:lnTo>
                          <a:pt x="147166" y="406269"/>
                        </a:lnTo>
                        <a:lnTo>
                          <a:pt x="123300" y="444766"/>
                        </a:lnTo>
                        <a:lnTo>
                          <a:pt x="101497" y="484258"/>
                        </a:lnTo>
                        <a:lnTo>
                          <a:pt x="81772" y="524657"/>
                        </a:lnTo>
                        <a:lnTo>
                          <a:pt x="64138" y="565878"/>
                        </a:lnTo>
                        <a:lnTo>
                          <a:pt x="48609" y="607832"/>
                        </a:lnTo>
                        <a:lnTo>
                          <a:pt x="35198" y="650433"/>
                        </a:lnTo>
                        <a:lnTo>
                          <a:pt x="23920" y="693595"/>
                        </a:lnTo>
                        <a:lnTo>
                          <a:pt x="14789" y="737230"/>
                        </a:lnTo>
                        <a:lnTo>
                          <a:pt x="7817" y="781251"/>
                        </a:lnTo>
                        <a:lnTo>
                          <a:pt x="3019" y="825572"/>
                        </a:lnTo>
                        <a:lnTo>
                          <a:pt x="409" y="870105"/>
                        </a:lnTo>
                        <a:lnTo>
                          <a:pt x="0" y="914765"/>
                        </a:lnTo>
                        <a:lnTo>
                          <a:pt x="1806" y="959463"/>
                        </a:lnTo>
                        <a:lnTo>
                          <a:pt x="5840" y="1004113"/>
                        </a:lnTo>
                        <a:lnTo>
                          <a:pt x="12118" y="1048628"/>
                        </a:lnTo>
                        <a:lnTo>
                          <a:pt x="20652" y="1092922"/>
                        </a:lnTo>
                        <a:lnTo>
                          <a:pt x="31456" y="1136907"/>
                        </a:lnTo>
                        <a:lnTo>
                          <a:pt x="44544" y="1180496"/>
                        </a:lnTo>
                        <a:lnTo>
                          <a:pt x="59930" y="1223604"/>
                        </a:lnTo>
                        <a:lnTo>
                          <a:pt x="77628" y="1266142"/>
                        </a:lnTo>
                        <a:lnTo>
                          <a:pt x="97650" y="1308023"/>
                        </a:lnTo>
                        <a:lnTo>
                          <a:pt x="120012" y="1349162"/>
                        </a:lnTo>
                        <a:lnTo>
                          <a:pt x="144726" y="1389471"/>
                        </a:lnTo>
                        <a:lnTo>
                          <a:pt x="171808" y="1428864"/>
                        </a:lnTo>
                        <a:lnTo>
                          <a:pt x="200904" y="1466790"/>
                        </a:lnTo>
                        <a:lnTo>
                          <a:pt x="231604" y="1502748"/>
                        </a:lnTo>
                        <a:lnTo>
                          <a:pt x="263819" y="1536724"/>
                        </a:lnTo>
                        <a:lnTo>
                          <a:pt x="297464" y="1568706"/>
                        </a:lnTo>
                        <a:lnTo>
                          <a:pt x="332450" y="1598678"/>
                        </a:lnTo>
                        <a:lnTo>
                          <a:pt x="368692" y="1626628"/>
                        </a:lnTo>
                        <a:lnTo>
                          <a:pt x="406102" y="1652542"/>
                        </a:lnTo>
                        <a:lnTo>
                          <a:pt x="444593" y="1676405"/>
                        </a:lnTo>
                        <a:lnTo>
                          <a:pt x="484080" y="1698204"/>
                        </a:lnTo>
                        <a:lnTo>
                          <a:pt x="524474" y="1717926"/>
                        </a:lnTo>
                        <a:lnTo>
                          <a:pt x="565689" y="1735556"/>
                        </a:lnTo>
                        <a:lnTo>
                          <a:pt x="607638" y="1751081"/>
                        </a:lnTo>
                        <a:lnTo>
                          <a:pt x="650235" y="1764486"/>
                        </a:lnTo>
                        <a:lnTo>
                          <a:pt x="693391" y="1775760"/>
                        </a:lnTo>
                        <a:lnTo>
                          <a:pt x="737022" y="1784886"/>
                        </a:lnTo>
                        <a:lnTo>
                          <a:pt x="781039" y="1791853"/>
                        </a:lnTo>
                        <a:lnTo>
                          <a:pt x="825355" y="1796645"/>
                        </a:lnTo>
                        <a:lnTo>
                          <a:pt x="869885" y="1799250"/>
                        </a:lnTo>
                        <a:lnTo>
                          <a:pt x="914541" y="1799654"/>
                        </a:lnTo>
                        <a:lnTo>
                          <a:pt x="959236" y="1797842"/>
                        </a:lnTo>
                        <a:lnTo>
                          <a:pt x="1003883" y="1793801"/>
                        </a:lnTo>
                        <a:lnTo>
                          <a:pt x="1048396" y="1787517"/>
                        </a:lnTo>
                        <a:lnTo>
                          <a:pt x="1092687" y="1778977"/>
                        </a:lnTo>
                        <a:lnTo>
                          <a:pt x="1136670" y="1768166"/>
                        </a:lnTo>
                        <a:lnTo>
                          <a:pt x="1180258" y="1755072"/>
                        </a:lnTo>
                        <a:lnTo>
                          <a:pt x="1223364" y="1739680"/>
                        </a:lnTo>
                        <a:lnTo>
                          <a:pt x="1265901" y="1721976"/>
                        </a:lnTo>
                        <a:lnTo>
                          <a:pt x="1307783" y="1701947"/>
                        </a:lnTo>
                        <a:lnTo>
                          <a:pt x="1348922" y="1679579"/>
                        </a:lnTo>
                        <a:lnTo>
                          <a:pt x="1389232" y="1654858"/>
                        </a:lnTo>
                        <a:lnTo>
                          <a:pt x="1428625" y="1627771"/>
                        </a:lnTo>
                        <a:lnTo>
                          <a:pt x="1466552" y="1598669"/>
                        </a:lnTo>
                        <a:lnTo>
                          <a:pt x="1502512" y="1567965"/>
                        </a:lnTo>
                        <a:lnTo>
                          <a:pt x="1536490" y="1535744"/>
                        </a:lnTo>
                        <a:lnTo>
                          <a:pt x="1568474" y="1502095"/>
                        </a:lnTo>
                        <a:lnTo>
                          <a:pt x="1598449" y="1467104"/>
                        </a:lnTo>
                        <a:lnTo>
                          <a:pt x="1626402" y="1430857"/>
                        </a:lnTo>
                        <a:lnTo>
                          <a:pt x="1652319" y="1393442"/>
                        </a:lnTo>
                        <a:lnTo>
                          <a:pt x="1676185" y="1354945"/>
                        </a:lnTo>
                        <a:lnTo>
                          <a:pt x="1697988" y="1315454"/>
                        </a:lnTo>
                        <a:lnTo>
                          <a:pt x="1717714" y="1275055"/>
                        </a:lnTo>
                        <a:lnTo>
                          <a:pt x="1735348" y="1233835"/>
                        </a:lnTo>
                        <a:lnTo>
                          <a:pt x="1750877" y="1191881"/>
                        </a:lnTo>
                        <a:lnTo>
                          <a:pt x="1764288" y="1149280"/>
                        </a:lnTo>
                        <a:lnTo>
                          <a:pt x="1775566" y="1106119"/>
                        </a:lnTo>
                        <a:lnTo>
                          <a:pt x="1784697" y="1062484"/>
                        </a:lnTo>
                        <a:lnTo>
                          <a:pt x="1791669" y="1018464"/>
                        </a:lnTo>
                        <a:lnTo>
                          <a:pt x="1796467" y="974143"/>
                        </a:lnTo>
                        <a:lnTo>
                          <a:pt x="1799077" y="929610"/>
                        </a:lnTo>
                        <a:lnTo>
                          <a:pt x="1799350" y="899858"/>
                        </a:lnTo>
                        <a:lnTo>
                          <a:pt x="899746" y="899858"/>
                        </a:lnTo>
                        <a:lnTo>
                          <a:pt x="899746" y="0"/>
                        </a:lnTo>
                        <a:close/>
                      </a:path>
                      <a:path w="1799589" h="1800225">
                        <a:moveTo>
                          <a:pt x="1627685" y="370852"/>
                        </a:moveTo>
                        <a:lnTo>
                          <a:pt x="899746" y="899858"/>
                        </a:lnTo>
                        <a:lnTo>
                          <a:pt x="1799350" y="899858"/>
                        </a:lnTo>
                        <a:lnTo>
                          <a:pt x="1799486" y="884951"/>
                        </a:lnTo>
                        <a:lnTo>
                          <a:pt x="1797680" y="840253"/>
                        </a:lnTo>
                        <a:lnTo>
                          <a:pt x="1793646" y="795603"/>
                        </a:lnTo>
                        <a:lnTo>
                          <a:pt x="1787368" y="751088"/>
                        </a:lnTo>
                        <a:lnTo>
                          <a:pt x="1778835" y="706794"/>
                        </a:lnTo>
                        <a:lnTo>
                          <a:pt x="1768031" y="662809"/>
                        </a:lnTo>
                        <a:lnTo>
                          <a:pt x="1754943" y="619220"/>
                        </a:lnTo>
                        <a:lnTo>
                          <a:pt x="1739558" y="576112"/>
                        </a:lnTo>
                        <a:lnTo>
                          <a:pt x="1721861" y="533574"/>
                        </a:lnTo>
                        <a:lnTo>
                          <a:pt x="1701839" y="491693"/>
                        </a:lnTo>
                        <a:lnTo>
                          <a:pt x="1679478" y="450554"/>
                        </a:lnTo>
                        <a:lnTo>
                          <a:pt x="1654765" y="410245"/>
                        </a:lnTo>
                        <a:lnTo>
                          <a:pt x="1627685" y="370852"/>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1" name="object 75">
                    <a:extLst>
                      <a:ext uri="{FF2B5EF4-FFF2-40B4-BE49-F238E27FC236}">
                        <a16:creationId xmlns:a16="http://schemas.microsoft.com/office/drawing/2014/main" id="{3F15C058-D504-4C56-AC9A-B8F765EB56DE}"/>
                      </a:ext>
                    </a:extLst>
                  </p:cNvPr>
                  <p:cNvSpPr/>
                  <p:nvPr/>
                </p:nvSpPr>
                <p:spPr>
                  <a:xfrm>
                    <a:off x="3786187" y="1629932"/>
                    <a:ext cx="278130" cy="893444"/>
                  </a:xfrm>
                  <a:custGeom>
                    <a:avLst/>
                    <a:gdLst/>
                    <a:ahLst/>
                    <a:cxnLst/>
                    <a:rect l="l" t="t" r="r" b="b"/>
                    <a:pathLst>
                      <a:path w="278129" h="893444">
                        <a:moveTo>
                          <a:pt x="109651" y="0"/>
                        </a:moveTo>
                        <a:lnTo>
                          <a:pt x="0" y="893191"/>
                        </a:lnTo>
                        <a:lnTo>
                          <a:pt x="278028" y="37350"/>
                        </a:lnTo>
                        <a:lnTo>
                          <a:pt x="236119" y="24763"/>
                        </a:lnTo>
                        <a:lnTo>
                          <a:pt x="194768" y="14493"/>
                        </a:lnTo>
                        <a:lnTo>
                          <a:pt x="152953" y="6314"/>
                        </a:lnTo>
                        <a:lnTo>
                          <a:pt x="109651"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2" name="object 76">
                    <a:extLst>
                      <a:ext uri="{FF2B5EF4-FFF2-40B4-BE49-F238E27FC236}">
                        <a16:creationId xmlns:a16="http://schemas.microsoft.com/office/drawing/2014/main" id="{3FE61108-C62B-4A94-A018-64150501E269}"/>
                      </a:ext>
                    </a:extLst>
                  </p:cNvPr>
                  <p:cNvSpPr/>
                  <p:nvPr/>
                </p:nvSpPr>
                <p:spPr>
                  <a:xfrm>
                    <a:off x="3786187" y="1623251"/>
                    <a:ext cx="109855" cy="900430"/>
                  </a:xfrm>
                  <a:custGeom>
                    <a:avLst/>
                    <a:gdLst/>
                    <a:ahLst/>
                    <a:cxnLst/>
                    <a:rect l="l" t="t" r="r" b="b"/>
                    <a:pathLst>
                      <a:path w="109854" h="900430">
                        <a:moveTo>
                          <a:pt x="0" y="0"/>
                        </a:moveTo>
                        <a:lnTo>
                          <a:pt x="0" y="899871"/>
                        </a:lnTo>
                        <a:lnTo>
                          <a:pt x="109651" y="6680"/>
                        </a:lnTo>
                        <a:lnTo>
                          <a:pt x="81461" y="3604"/>
                        </a:lnTo>
                        <a:lnTo>
                          <a:pt x="54935" y="1530"/>
                        </a:lnTo>
                        <a:lnTo>
                          <a:pt x="28354" y="361"/>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3" name="object 77">
                    <a:extLst>
                      <a:ext uri="{FF2B5EF4-FFF2-40B4-BE49-F238E27FC236}">
                        <a16:creationId xmlns:a16="http://schemas.microsoft.com/office/drawing/2014/main" id="{FEC65FAC-ACB4-4013-9253-633EF6AD66D5}"/>
                      </a:ext>
                    </a:extLst>
                  </p:cNvPr>
                  <p:cNvSpPr/>
                  <p:nvPr/>
                </p:nvSpPr>
                <p:spPr>
                  <a:xfrm>
                    <a:off x="3786187" y="1667282"/>
                    <a:ext cx="728345" cy="855980"/>
                  </a:xfrm>
                  <a:custGeom>
                    <a:avLst/>
                    <a:gdLst/>
                    <a:ahLst/>
                    <a:cxnLst/>
                    <a:rect l="l" t="t" r="r" b="b"/>
                    <a:pathLst>
                      <a:path w="728345" h="855980">
                        <a:moveTo>
                          <a:pt x="278041" y="0"/>
                        </a:moveTo>
                        <a:lnTo>
                          <a:pt x="0" y="855840"/>
                        </a:lnTo>
                        <a:lnTo>
                          <a:pt x="727951" y="326821"/>
                        </a:lnTo>
                        <a:lnTo>
                          <a:pt x="695395" y="284348"/>
                        </a:lnTo>
                        <a:lnTo>
                          <a:pt x="661413" y="244602"/>
                        </a:lnTo>
                        <a:lnTo>
                          <a:pt x="625922" y="207526"/>
                        </a:lnTo>
                        <a:lnTo>
                          <a:pt x="588843" y="173060"/>
                        </a:lnTo>
                        <a:lnTo>
                          <a:pt x="550096" y="141147"/>
                        </a:lnTo>
                        <a:lnTo>
                          <a:pt x="509598" y="111728"/>
                        </a:lnTo>
                        <a:lnTo>
                          <a:pt x="467270" y="84745"/>
                        </a:lnTo>
                        <a:lnTo>
                          <a:pt x="423031" y="60138"/>
                        </a:lnTo>
                        <a:lnTo>
                          <a:pt x="376800" y="37851"/>
                        </a:lnTo>
                        <a:lnTo>
                          <a:pt x="328497" y="17824"/>
                        </a:lnTo>
                        <a:lnTo>
                          <a:pt x="278041"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4" name="object 78">
                    <a:extLst>
                      <a:ext uri="{FF2B5EF4-FFF2-40B4-BE49-F238E27FC236}">
                        <a16:creationId xmlns:a16="http://schemas.microsoft.com/office/drawing/2014/main" id="{D183B665-61A2-465E-81C7-AA808477B14F}"/>
                      </a:ext>
                    </a:extLst>
                  </p:cNvPr>
                  <p:cNvSpPr/>
                  <p:nvPr/>
                </p:nvSpPr>
                <p:spPr>
                  <a:xfrm>
                    <a:off x="3332754" y="2069645"/>
                    <a:ext cx="906780" cy="907415"/>
                  </a:xfrm>
                  <a:custGeom>
                    <a:avLst/>
                    <a:gdLst/>
                    <a:ahLst/>
                    <a:cxnLst/>
                    <a:rect l="l" t="t" r="r" b="b"/>
                    <a:pathLst>
                      <a:path w="906779" h="907414">
                        <a:moveTo>
                          <a:pt x="453351" y="0"/>
                        </a:moveTo>
                        <a:lnTo>
                          <a:pt x="406999" y="2340"/>
                        </a:lnTo>
                        <a:lnTo>
                          <a:pt x="361985" y="9211"/>
                        </a:lnTo>
                        <a:lnTo>
                          <a:pt x="318538" y="20384"/>
                        </a:lnTo>
                        <a:lnTo>
                          <a:pt x="276886" y="35631"/>
                        </a:lnTo>
                        <a:lnTo>
                          <a:pt x="237256" y="54724"/>
                        </a:lnTo>
                        <a:lnTo>
                          <a:pt x="199878" y="77435"/>
                        </a:lnTo>
                        <a:lnTo>
                          <a:pt x="164977" y="103537"/>
                        </a:lnTo>
                        <a:lnTo>
                          <a:pt x="132783" y="132802"/>
                        </a:lnTo>
                        <a:lnTo>
                          <a:pt x="103523" y="165001"/>
                        </a:lnTo>
                        <a:lnTo>
                          <a:pt x="77425" y="199907"/>
                        </a:lnTo>
                        <a:lnTo>
                          <a:pt x="54716" y="237292"/>
                        </a:lnTo>
                        <a:lnTo>
                          <a:pt x="35626" y="276929"/>
                        </a:lnTo>
                        <a:lnTo>
                          <a:pt x="20381" y="318588"/>
                        </a:lnTo>
                        <a:lnTo>
                          <a:pt x="9210" y="362043"/>
                        </a:lnTo>
                        <a:lnTo>
                          <a:pt x="2340" y="407066"/>
                        </a:lnTo>
                        <a:lnTo>
                          <a:pt x="0" y="453428"/>
                        </a:lnTo>
                        <a:lnTo>
                          <a:pt x="2340" y="499787"/>
                        </a:lnTo>
                        <a:lnTo>
                          <a:pt x="9210" y="544808"/>
                        </a:lnTo>
                        <a:lnTo>
                          <a:pt x="20381" y="588261"/>
                        </a:lnTo>
                        <a:lnTo>
                          <a:pt x="35626" y="629919"/>
                        </a:lnTo>
                        <a:lnTo>
                          <a:pt x="54716" y="669554"/>
                        </a:lnTo>
                        <a:lnTo>
                          <a:pt x="77425" y="706938"/>
                        </a:lnTo>
                        <a:lnTo>
                          <a:pt x="103523" y="741844"/>
                        </a:lnTo>
                        <a:lnTo>
                          <a:pt x="132783" y="774042"/>
                        </a:lnTo>
                        <a:lnTo>
                          <a:pt x="164977" y="803306"/>
                        </a:lnTo>
                        <a:lnTo>
                          <a:pt x="199878" y="829408"/>
                        </a:lnTo>
                        <a:lnTo>
                          <a:pt x="237256" y="852119"/>
                        </a:lnTo>
                        <a:lnTo>
                          <a:pt x="276886" y="871212"/>
                        </a:lnTo>
                        <a:lnTo>
                          <a:pt x="318538" y="886459"/>
                        </a:lnTo>
                        <a:lnTo>
                          <a:pt x="361985" y="897631"/>
                        </a:lnTo>
                        <a:lnTo>
                          <a:pt x="406999" y="904502"/>
                        </a:lnTo>
                        <a:lnTo>
                          <a:pt x="453351" y="906843"/>
                        </a:lnTo>
                        <a:lnTo>
                          <a:pt x="499704" y="904502"/>
                        </a:lnTo>
                        <a:lnTo>
                          <a:pt x="544718" y="897631"/>
                        </a:lnTo>
                        <a:lnTo>
                          <a:pt x="588165" y="886459"/>
                        </a:lnTo>
                        <a:lnTo>
                          <a:pt x="629817" y="871212"/>
                        </a:lnTo>
                        <a:lnTo>
                          <a:pt x="669446" y="852119"/>
                        </a:lnTo>
                        <a:lnTo>
                          <a:pt x="706825" y="829408"/>
                        </a:lnTo>
                        <a:lnTo>
                          <a:pt x="741726" y="803306"/>
                        </a:lnTo>
                        <a:lnTo>
                          <a:pt x="773920" y="774042"/>
                        </a:lnTo>
                        <a:lnTo>
                          <a:pt x="803180" y="741844"/>
                        </a:lnTo>
                        <a:lnTo>
                          <a:pt x="829278" y="706938"/>
                        </a:lnTo>
                        <a:lnTo>
                          <a:pt x="851986" y="669554"/>
                        </a:lnTo>
                        <a:lnTo>
                          <a:pt x="871077" y="629919"/>
                        </a:lnTo>
                        <a:lnTo>
                          <a:pt x="886322" y="588261"/>
                        </a:lnTo>
                        <a:lnTo>
                          <a:pt x="897493" y="544808"/>
                        </a:lnTo>
                        <a:lnTo>
                          <a:pt x="904363" y="499787"/>
                        </a:lnTo>
                        <a:lnTo>
                          <a:pt x="906703" y="453428"/>
                        </a:lnTo>
                        <a:lnTo>
                          <a:pt x="904363" y="407066"/>
                        </a:lnTo>
                        <a:lnTo>
                          <a:pt x="897493" y="362043"/>
                        </a:lnTo>
                        <a:lnTo>
                          <a:pt x="886322" y="318588"/>
                        </a:lnTo>
                        <a:lnTo>
                          <a:pt x="871077" y="276929"/>
                        </a:lnTo>
                        <a:lnTo>
                          <a:pt x="851986" y="237292"/>
                        </a:lnTo>
                        <a:lnTo>
                          <a:pt x="829278" y="199907"/>
                        </a:lnTo>
                        <a:lnTo>
                          <a:pt x="803180" y="165001"/>
                        </a:lnTo>
                        <a:lnTo>
                          <a:pt x="773920" y="132802"/>
                        </a:lnTo>
                        <a:lnTo>
                          <a:pt x="741726" y="103537"/>
                        </a:lnTo>
                        <a:lnTo>
                          <a:pt x="706825" y="77435"/>
                        </a:lnTo>
                        <a:lnTo>
                          <a:pt x="669446" y="54724"/>
                        </a:lnTo>
                        <a:lnTo>
                          <a:pt x="629817" y="35631"/>
                        </a:lnTo>
                        <a:lnTo>
                          <a:pt x="588165" y="20384"/>
                        </a:lnTo>
                        <a:lnTo>
                          <a:pt x="544718" y="9211"/>
                        </a:lnTo>
                        <a:lnTo>
                          <a:pt x="499704" y="2340"/>
                        </a:lnTo>
                        <a:lnTo>
                          <a:pt x="45335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5" name="object 79">
                    <a:extLst>
                      <a:ext uri="{FF2B5EF4-FFF2-40B4-BE49-F238E27FC236}">
                        <a16:creationId xmlns:a16="http://schemas.microsoft.com/office/drawing/2014/main" id="{04F1D27B-3289-4E99-AB46-B81DFAE4C488}"/>
                      </a:ext>
                    </a:extLst>
                  </p:cNvPr>
                  <p:cNvSpPr txBox="1"/>
                  <p:nvPr/>
                </p:nvSpPr>
                <p:spPr>
                  <a:xfrm>
                    <a:off x="4261437" y="1623722"/>
                    <a:ext cx="297852" cy="1568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10%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86" name="object 80">
                    <a:extLst>
                      <a:ext uri="{FF2B5EF4-FFF2-40B4-BE49-F238E27FC236}">
                        <a16:creationId xmlns:a16="http://schemas.microsoft.com/office/drawing/2014/main" id="{AEFE8BBA-37CB-465C-8073-7969C0EE01CA}"/>
                      </a:ext>
                    </a:extLst>
                  </p:cNvPr>
                  <p:cNvSpPr txBox="1"/>
                  <p:nvPr/>
                </p:nvSpPr>
                <p:spPr>
                  <a:xfrm>
                    <a:off x="3963036" y="1517494"/>
                    <a:ext cx="377780" cy="1568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3%</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87" name="object 81">
                    <a:extLst>
                      <a:ext uri="{FF2B5EF4-FFF2-40B4-BE49-F238E27FC236}">
                        <a16:creationId xmlns:a16="http://schemas.microsoft.com/office/drawing/2014/main" id="{869F01ED-8F55-41BE-95C2-75015F30208A}"/>
                      </a:ext>
                    </a:extLst>
                  </p:cNvPr>
                  <p:cNvSpPr txBox="1"/>
                  <p:nvPr/>
                </p:nvSpPr>
                <p:spPr>
                  <a:xfrm>
                    <a:off x="3286611" y="3349099"/>
                    <a:ext cx="265579" cy="15682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85%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99" name="Group 98">
                  <a:extLst>
                    <a:ext uri="{FF2B5EF4-FFF2-40B4-BE49-F238E27FC236}">
                      <a16:creationId xmlns:a16="http://schemas.microsoft.com/office/drawing/2014/main" id="{8E00B91B-6FAB-454C-AF6D-E766933A0B6F}"/>
                    </a:ext>
                  </a:extLst>
                </p:cNvPr>
                <p:cNvGrpSpPr>
                  <a:grpSpLocks noChangeAspect="1"/>
                </p:cNvGrpSpPr>
                <p:nvPr/>
              </p:nvGrpSpPr>
              <p:grpSpPr>
                <a:xfrm>
                  <a:off x="4930151" y="1543790"/>
                  <a:ext cx="2011680" cy="1987804"/>
                  <a:chOff x="4888707" y="1264808"/>
                  <a:chExt cx="2182625" cy="2156720"/>
                </a:xfrm>
              </p:grpSpPr>
              <p:sp>
                <p:nvSpPr>
                  <p:cNvPr id="8" name="object 4">
                    <a:extLst>
                      <a:ext uri="{FF2B5EF4-FFF2-40B4-BE49-F238E27FC236}">
                        <a16:creationId xmlns:a16="http://schemas.microsoft.com/office/drawing/2014/main" id="{7C5699C9-5DFC-4CE0-95CF-430272DA50E9}"/>
                      </a:ext>
                    </a:extLst>
                  </p:cNvPr>
                  <p:cNvSpPr txBox="1"/>
                  <p:nvPr/>
                </p:nvSpPr>
                <p:spPr>
                  <a:xfrm>
                    <a:off x="5597229" y="1264808"/>
                    <a:ext cx="1005329" cy="1545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GEORGIA</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88" name="object 82">
                    <a:extLst>
                      <a:ext uri="{FF2B5EF4-FFF2-40B4-BE49-F238E27FC236}">
                        <a16:creationId xmlns:a16="http://schemas.microsoft.com/office/drawing/2014/main" id="{1C1EE74D-323D-42FF-82BF-998933B75E89}"/>
                      </a:ext>
                    </a:extLst>
                  </p:cNvPr>
                  <p:cNvSpPr/>
                  <p:nvPr/>
                </p:nvSpPr>
                <p:spPr>
                  <a:xfrm>
                    <a:off x="5093411" y="1621113"/>
                    <a:ext cx="900430" cy="1773555"/>
                  </a:xfrm>
                  <a:custGeom>
                    <a:avLst/>
                    <a:gdLst/>
                    <a:ahLst/>
                    <a:cxnLst/>
                    <a:rect l="l" t="t" r="r" b="b"/>
                    <a:pathLst>
                      <a:path w="900429" h="1773554">
                        <a:moveTo>
                          <a:pt x="899985" y="0"/>
                        </a:moveTo>
                        <a:lnTo>
                          <a:pt x="850202" y="1320"/>
                        </a:lnTo>
                        <a:lnTo>
                          <a:pt x="801094" y="5244"/>
                        </a:lnTo>
                        <a:lnTo>
                          <a:pt x="752736" y="11715"/>
                        </a:lnTo>
                        <a:lnTo>
                          <a:pt x="705201" y="20674"/>
                        </a:lnTo>
                        <a:lnTo>
                          <a:pt x="658562" y="32064"/>
                        </a:lnTo>
                        <a:lnTo>
                          <a:pt x="612892" y="45829"/>
                        </a:lnTo>
                        <a:lnTo>
                          <a:pt x="568265" y="61910"/>
                        </a:lnTo>
                        <a:lnTo>
                          <a:pt x="524754" y="80251"/>
                        </a:lnTo>
                        <a:lnTo>
                          <a:pt x="482432" y="100795"/>
                        </a:lnTo>
                        <a:lnTo>
                          <a:pt x="441372" y="123483"/>
                        </a:lnTo>
                        <a:lnTo>
                          <a:pt x="401649" y="148259"/>
                        </a:lnTo>
                        <a:lnTo>
                          <a:pt x="363334" y="175065"/>
                        </a:lnTo>
                        <a:lnTo>
                          <a:pt x="326502" y="203845"/>
                        </a:lnTo>
                        <a:lnTo>
                          <a:pt x="291226" y="234540"/>
                        </a:lnTo>
                        <a:lnTo>
                          <a:pt x="257579" y="267094"/>
                        </a:lnTo>
                        <a:lnTo>
                          <a:pt x="225634" y="301449"/>
                        </a:lnTo>
                        <a:lnTo>
                          <a:pt x="195465" y="337548"/>
                        </a:lnTo>
                        <a:lnTo>
                          <a:pt x="167145" y="375333"/>
                        </a:lnTo>
                        <a:lnTo>
                          <a:pt x="140747" y="414748"/>
                        </a:lnTo>
                        <a:lnTo>
                          <a:pt x="116345" y="455735"/>
                        </a:lnTo>
                        <a:lnTo>
                          <a:pt x="94012" y="498236"/>
                        </a:lnTo>
                        <a:lnTo>
                          <a:pt x="73821" y="542195"/>
                        </a:lnTo>
                        <a:lnTo>
                          <a:pt x="55845" y="587554"/>
                        </a:lnTo>
                        <a:lnTo>
                          <a:pt x="40159" y="634256"/>
                        </a:lnTo>
                        <a:lnTo>
                          <a:pt x="26834" y="682244"/>
                        </a:lnTo>
                        <a:lnTo>
                          <a:pt x="16483" y="728924"/>
                        </a:lnTo>
                        <a:lnTo>
                          <a:pt x="8669" y="775567"/>
                        </a:lnTo>
                        <a:lnTo>
                          <a:pt x="3347" y="822098"/>
                        </a:lnTo>
                        <a:lnTo>
                          <a:pt x="473" y="868442"/>
                        </a:lnTo>
                        <a:lnTo>
                          <a:pt x="0" y="914522"/>
                        </a:lnTo>
                        <a:lnTo>
                          <a:pt x="1883" y="960264"/>
                        </a:lnTo>
                        <a:lnTo>
                          <a:pt x="6077" y="1005591"/>
                        </a:lnTo>
                        <a:lnTo>
                          <a:pt x="12537" y="1050430"/>
                        </a:lnTo>
                        <a:lnTo>
                          <a:pt x="21217" y="1094704"/>
                        </a:lnTo>
                        <a:lnTo>
                          <a:pt x="32073" y="1138337"/>
                        </a:lnTo>
                        <a:lnTo>
                          <a:pt x="45058" y="1181255"/>
                        </a:lnTo>
                        <a:lnTo>
                          <a:pt x="60128" y="1223382"/>
                        </a:lnTo>
                        <a:lnTo>
                          <a:pt x="77237" y="1264643"/>
                        </a:lnTo>
                        <a:lnTo>
                          <a:pt x="96340" y="1304962"/>
                        </a:lnTo>
                        <a:lnTo>
                          <a:pt x="117392" y="1344264"/>
                        </a:lnTo>
                        <a:lnTo>
                          <a:pt x="140347" y="1382473"/>
                        </a:lnTo>
                        <a:lnTo>
                          <a:pt x="165160" y="1419514"/>
                        </a:lnTo>
                        <a:lnTo>
                          <a:pt x="191787" y="1455312"/>
                        </a:lnTo>
                        <a:lnTo>
                          <a:pt x="220180" y="1489792"/>
                        </a:lnTo>
                        <a:lnTo>
                          <a:pt x="250296" y="1522877"/>
                        </a:lnTo>
                        <a:lnTo>
                          <a:pt x="282089" y="1554493"/>
                        </a:lnTo>
                        <a:lnTo>
                          <a:pt x="315513" y="1584563"/>
                        </a:lnTo>
                        <a:lnTo>
                          <a:pt x="350524" y="1613014"/>
                        </a:lnTo>
                        <a:lnTo>
                          <a:pt x="387075" y="1639768"/>
                        </a:lnTo>
                        <a:lnTo>
                          <a:pt x="425123" y="1664752"/>
                        </a:lnTo>
                        <a:lnTo>
                          <a:pt x="464621" y="1687889"/>
                        </a:lnTo>
                        <a:lnTo>
                          <a:pt x="505524" y="1709104"/>
                        </a:lnTo>
                        <a:lnTo>
                          <a:pt x="547787" y="1728322"/>
                        </a:lnTo>
                        <a:lnTo>
                          <a:pt x="591364" y="1745467"/>
                        </a:lnTo>
                        <a:lnTo>
                          <a:pt x="636211" y="1760464"/>
                        </a:lnTo>
                        <a:lnTo>
                          <a:pt x="682281" y="1773237"/>
                        </a:lnTo>
                        <a:lnTo>
                          <a:pt x="899985" y="899985"/>
                        </a:lnTo>
                        <a:lnTo>
                          <a:pt x="899985" y="0"/>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89" name="object 83">
                    <a:extLst>
                      <a:ext uri="{FF2B5EF4-FFF2-40B4-BE49-F238E27FC236}">
                        <a16:creationId xmlns:a16="http://schemas.microsoft.com/office/drawing/2014/main" id="{0BA7A611-D55F-42F3-8B5D-56CBA3EA11BD}"/>
                      </a:ext>
                    </a:extLst>
                  </p:cNvPr>
                  <p:cNvSpPr/>
                  <p:nvPr/>
                </p:nvSpPr>
                <p:spPr>
                  <a:xfrm>
                    <a:off x="5993396" y="1621202"/>
                    <a:ext cx="900430" cy="1071880"/>
                  </a:xfrm>
                  <a:custGeom>
                    <a:avLst/>
                    <a:gdLst/>
                    <a:ahLst/>
                    <a:cxnLst/>
                    <a:rect l="l" t="t" r="r" b="b"/>
                    <a:pathLst>
                      <a:path w="900429" h="1071880">
                        <a:moveTo>
                          <a:pt x="0" y="0"/>
                        </a:moveTo>
                        <a:lnTo>
                          <a:pt x="0" y="899896"/>
                        </a:lnTo>
                        <a:lnTo>
                          <a:pt x="883450" y="1071613"/>
                        </a:lnTo>
                        <a:lnTo>
                          <a:pt x="890834" y="1028457"/>
                        </a:lnTo>
                        <a:lnTo>
                          <a:pt x="895985" y="986148"/>
                        </a:lnTo>
                        <a:lnTo>
                          <a:pt x="899002" y="943640"/>
                        </a:lnTo>
                        <a:lnTo>
                          <a:pt x="899985" y="899883"/>
                        </a:lnTo>
                        <a:lnTo>
                          <a:pt x="898738" y="852091"/>
                        </a:lnTo>
                        <a:lnTo>
                          <a:pt x="895037" y="804948"/>
                        </a:lnTo>
                        <a:lnTo>
                          <a:pt x="888944" y="758517"/>
                        </a:lnTo>
                        <a:lnTo>
                          <a:pt x="880523" y="712861"/>
                        </a:lnTo>
                        <a:lnTo>
                          <a:pt x="869834" y="668040"/>
                        </a:lnTo>
                        <a:lnTo>
                          <a:pt x="856941" y="624119"/>
                        </a:lnTo>
                        <a:lnTo>
                          <a:pt x="841906" y="581158"/>
                        </a:lnTo>
                        <a:lnTo>
                          <a:pt x="824790" y="539221"/>
                        </a:lnTo>
                        <a:lnTo>
                          <a:pt x="805656" y="498368"/>
                        </a:lnTo>
                        <a:lnTo>
                          <a:pt x="784565" y="458663"/>
                        </a:lnTo>
                        <a:lnTo>
                          <a:pt x="761582" y="420167"/>
                        </a:lnTo>
                        <a:lnTo>
                          <a:pt x="736766" y="382943"/>
                        </a:lnTo>
                        <a:lnTo>
                          <a:pt x="710182" y="347053"/>
                        </a:lnTo>
                        <a:lnTo>
                          <a:pt x="681890" y="312558"/>
                        </a:lnTo>
                        <a:lnTo>
                          <a:pt x="651953" y="279522"/>
                        </a:lnTo>
                        <a:lnTo>
                          <a:pt x="620433" y="248007"/>
                        </a:lnTo>
                        <a:lnTo>
                          <a:pt x="587393" y="218074"/>
                        </a:lnTo>
                        <a:lnTo>
                          <a:pt x="552894" y="189785"/>
                        </a:lnTo>
                        <a:lnTo>
                          <a:pt x="517000" y="163204"/>
                        </a:lnTo>
                        <a:lnTo>
                          <a:pt x="479771" y="138392"/>
                        </a:lnTo>
                        <a:lnTo>
                          <a:pt x="441270" y="115411"/>
                        </a:lnTo>
                        <a:lnTo>
                          <a:pt x="401560" y="94323"/>
                        </a:lnTo>
                        <a:lnTo>
                          <a:pt x="360703" y="75191"/>
                        </a:lnTo>
                        <a:lnTo>
                          <a:pt x="318760" y="58077"/>
                        </a:lnTo>
                        <a:lnTo>
                          <a:pt x="275794" y="43043"/>
                        </a:lnTo>
                        <a:lnTo>
                          <a:pt x="231868" y="30151"/>
                        </a:lnTo>
                        <a:lnTo>
                          <a:pt x="187042" y="19463"/>
                        </a:lnTo>
                        <a:lnTo>
                          <a:pt x="141381" y="11042"/>
                        </a:lnTo>
                        <a:lnTo>
                          <a:pt x="94945" y="4950"/>
                        </a:lnTo>
                        <a:lnTo>
                          <a:pt x="47797" y="1248"/>
                        </a:lnTo>
                        <a:lnTo>
                          <a:pt x="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0" name="object 84">
                    <a:extLst>
                      <a:ext uri="{FF2B5EF4-FFF2-40B4-BE49-F238E27FC236}">
                        <a16:creationId xmlns:a16="http://schemas.microsoft.com/office/drawing/2014/main" id="{C7B52B8D-D427-4BE6-8FE3-455197424127}"/>
                      </a:ext>
                    </a:extLst>
                  </p:cNvPr>
                  <p:cNvSpPr/>
                  <p:nvPr/>
                </p:nvSpPr>
                <p:spPr>
                  <a:xfrm>
                    <a:off x="5775705" y="2521098"/>
                    <a:ext cx="1101725" cy="900430"/>
                  </a:xfrm>
                  <a:custGeom>
                    <a:avLst/>
                    <a:gdLst/>
                    <a:ahLst/>
                    <a:cxnLst/>
                    <a:rect l="l" t="t" r="r" b="b"/>
                    <a:pathLst>
                      <a:path w="1101725" h="900429">
                        <a:moveTo>
                          <a:pt x="217690" y="0"/>
                        </a:moveTo>
                        <a:lnTo>
                          <a:pt x="0" y="873175"/>
                        </a:lnTo>
                        <a:lnTo>
                          <a:pt x="12580" y="876260"/>
                        </a:lnTo>
                        <a:lnTo>
                          <a:pt x="22913" y="878651"/>
                        </a:lnTo>
                        <a:lnTo>
                          <a:pt x="93157" y="891267"/>
                        </a:lnTo>
                        <a:lnTo>
                          <a:pt x="140144" y="896628"/>
                        </a:lnTo>
                        <a:lnTo>
                          <a:pt x="186890" y="899507"/>
                        </a:lnTo>
                        <a:lnTo>
                          <a:pt x="233319" y="899952"/>
                        </a:lnTo>
                        <a:lnTo>
                          <a:pt x="279360" y="898013"/>
                        </a:lnTo>
                        <a:lnTo>
                          <a:pt x="324940" y="893738"/>
                        </a:lnTo>
                        <a:lnTo>
                          <a:pt x="369985" y="887177"/>
                        </a:lnTo>
                        <a:lnTo>
                          <a:pt x="414423" y="878379"/>
                        </a:lnTo>
                        <a:lnTo>
                          <a:pt x="458181" y="867393"/>
                        </a:lnTo>
                        <a:lnTo>
                          <a:pt x="501186" y="854268"/>
                        </a:lnTo>
                        <a:lnTo>
                          <a:pt x="543364" y="839054"/>
                        </a:lnTo>
                        <a:lnTo>
                          <a:pt x="584644" y="821800"/>
                        </a:lnTo>
                        <a:lnTo>
                          <a:pt x="624951" y="802555"/>
                        </a:lnTo>
                        <a:lnTo>
                          <a:pt x="664214" y="781368"/>
                        </a:lnTo>
                        <a:lnTo>
                          <a:pt x="702359" y="758288"/>
                        </a:lnTo>
                        <a:lnTo>
                          <a:pt x="739313" y="733364"/>
                        </a:lnTo>
                        <a:lnTo>
                          <a:pt x="775004" y="706646"/>
                        </a:lnTo>
                        <a:lnTo>
                          <a:pt x="809358" y="678182"/>
                        </a:lnTo>
                        <a:lnTo>
                          <a:pt x="842303" y="648023"/>
                        </a:lnTo>
                        <a:lnTo>
                          <a:pt x="873765" y="616217"/>
                        </a:lnTo>
                        <a:lnTo>
                          <a:pt x="903672" y="582813"/>
                        </a:lnTo>
                        <a:lnTo>
                          <a:pt x="931950" y="547860"/>
                        </a:lnTo>
                        <a:lnTo>
                          <a:pt x="958528" y="511408"/>
                        </a:lnTo>
                        <a:lnTo>
                          <a:pt x="983331" y="473506"/>
                        </a:lnTo>
                        <a:lnTo>
                          <a:pt x="1006287" y="434203"/>
                        </a:lnTo>
                        <a:lnTo>
                          <a:pt x="1027323" y="393548"/>
                        </a:lnTo>
                        <a:lnTo>
                          <a:pt x="1046367" y="351590"/>
                        </a:lnTo>
                        <a:lnTo>
                          <a:pt x="1063344" y="308379"/>
                        </a:lnTo>
                        <a:lnTo>
                          <a:pt x="1078183" y="263964"/>
                        </a:lnTo>
                        <a:lnTo>
                          <a:pt x="1090810" y="218393"/>
                        </a:lnTo>
                        <a:lnTo>
                          <a:pt x="1101153" y="171716"/>
                        </a:lnTo>
                        <a:lnTo>
                          <a:pt x="217690"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1" name="object 85">
                    <a:extLst>
                      <a:ext uri="{FF2B5EF4-FFF2-40B4-BE49-F238E27FC236}">
                        <a16:creationId xmlns:a16="http://schemas.microsoft.com/office/drawing/2014/main" id="{6FEA19FE-CD01-4357-8EC8-98C962AB82EC}"/>
                      </a:ext>
                    </a:extLst>
                  </p:cNvPr>
                  <p:cNvSpPr/>
                  <p:nvPr/>
                </p:nvSpPr>
                <p:spPr>
                  <a:xfrm>
                    <a:off x="5539618" y="2066522"/>
                    <a:ext cx="907415" cy="908050"/>
                  </a:xfrm>
                  <a:custGeom>
                    <a:avLst/>
                    <a:gdLst/>
                    <a:ahLst/>
                    <a:cxnLst/>
                    <a:rect l="l" t="t" r="r" b="b"/>
                    <a:pathLst>
                      <a:path w="907414" h="908050">
                        <a:moveTo>
                          <a:pt x="453682" y="0"/>
                        </a:moveTo>
                        <a:lnTo>
                          <a:pt x="407294" y="2342"/>
                        </a:lnTo>
                        <a:lnTo>
                          <a:pt x="362246" y="9218"/>
                        </a:lnTo>
                        <a:lnTo>
                          <a:pt x="318767" y="20399"/>
                        </a:lnTo>
                        <a:lnTo>
                          <a:pt x="277084" y="35657"/>
                        </a:lnTo>
                        <a:lnTo>
                          <a:pt x="237426" y="54764"/>
                        </a:lnTo>
                        <a:lnTo>
                          <a:pt x="200020" y="77492"/>
                        </a:lnTo>
                        <a:lnTo>
                          <a:pt x="165094" y="103612"/>
                        </a:lnTo>
                        <a:lnTo>
                          <a:pt x="132876" y="132897"/>
                        </a:lnTo>
                        <a:lnTo>
                          <a:pt x="103595" y="165119"/>
                        </a:lnTo>
                        <a:lnTo>
                          <a:pt x="77479" y="200049"/>
                        </a:lnTo>
                        <a:lnTo>
                          <a:pt x="54755" y="237459"/>
                        </a:lnTo>
                        <a:lnTo>
                          <a:pt x="35651" y="277122"/>
                        </a:lnTo>
                        <a:lnTo>
                          <a:pt x="20395" y="318808"/>
                        </a:lnTo>
                        <a:lnTo>
                          <a:pt x="9216" y="362291"/>
                        </a:lnTo>
                        <a:lnTo>
                          <a:pt x="2342" y="407342"/>
                        </a:lnTo>
                        <a:lnTo>
                          <a:pt x="0" y="453732"/>
                        </a:lnTo>
                        <a:lnTo>
                          <a:pt x="2342" y="500123"/>
                        </a:lnTo>
                        <a:lnTo>
                          <a:pt x="9216" y="545174"/>
                        </a:lnTo>
                        <a:lnTo>
                          <a:pt x="20395" y="588656"/>
                        </a:lnTo>
                        <a:lnTo>
                          <a:pt x="35651" y="630343"/>
                        </a:lnTo>
                        <a:lnTo>
                          <a:pt x="54755" y="670006"/>
                        </a:lnTo>
                        <a:lnTo>
                          <a:pt x="77479" y="707416"/>
                        </a:lnTo>
                        <a:lnTo>
                          <a:pt x="103595" y="742346"/>
                        </a:lnTo>
                        <a:lnTo>
                          <a:pt x="132876" y="774568"/>
                        </a:lnTo>
                        <a:lnTo>
                          <a:pt x="165094" y="803853"/>
                        </a:lnTo>
                        <a:lnTo>
                          <a:pt x="200020" y="829973"/>
                        </a:lnTo>
                        <a:lnTo>
                          <a:pt x="237426" y="852701"/>
                        </a:lnTo>
                        <a:lnTo>
                          <a:pt x="277084" y="871808"/>
                        </a:lnTo>
                        <a:lnTo>
                          <a:pt x="318767" y="887066"/>
                        </a:lnTo>
                        <a:lnTo>
                          <a:pt x="362246" y="898247"/>
                        </a:lnTo>
                        <a:lnTo>
                          <a:pt x="407294" y="905123"/>
                        </a:lnTo>
                        <a:lnTo>
                          <a:pt x="453682" y="907465"/>
                        </a:lnTo>
                        <a:lnTo>
                          <a:pt x="500067" y="905123"/>
                        </a:lnTo>
                        <a:lnTo>
                          <a:pt x="545113" y="898247"/>
                        </a:lnTo>
                        <a:lnTo>
                          <a:pt x="588592" y="887066"/>
                        </a:lnTo>
                        <a:lnTo>
                          <a:pt x="630274" y="871808"/>
                        </a:lnTo>
                        <a:lnTo>
                          <a:pt x="669932" y="852701"/>
                        </a:lnTo>
                        <a:lnTo>
                          <a:pt x="707338" y="829973"/>
                        </a:lnTo>
                        <a:lnTo>
                          <a:pt x="742264" y="803853"/>
                        </a:lnTo>
                        <a:lnTo>
                          <a:pt x="774482" y="774568"/>
                        </a:lnTo>
                        <a:lnTo>
                          <a:pt x="803764" y="742346"/>
                        </a:lnTo>
                        <a:lnTo>
                          <a:pt x="829881" y="707416"/>
                        </a:lnTo>
                        <a:lnTo>
                          <a:pt x="852606" y="670006"/>
                        </a:lnTo>
                        <a:lnTo>
                          <a:pt x="871711" y="630343"/>
                        </a:lnTo>
                        <a:lnTo>
                          <a:pt x="886967" y="588656"/>
                        </a:lnTo>
                        <a:lnTo>
                          <a:pt x="898146" y="545174"/>
                        </a:lnTo>
                        <a:lnTo>
                          <a:pt x="905021" y="500123"/>
                        </a:lnTo>
                        <a:lnTo>
                          <a:pt x="907364" y="453732"/>
                        </a:lnTo>
                        <a:lnTo>
                          <a:pt x="905021" y="407342"/>
                        </a:lnTo>
                        <a:lnTo>
                          <a:pt x="898146" y="362291"/>
                        </a:lnTo>
                        <a:lnTo>
                          <a:pt x="886967" y="318808"/>
                        </a:lnTo>
                        <a:lnTo>
                          <a:pt x="871711" y="277122"/>
                        </a:lnTo>
                        <a:lnTo>
                          <a:pt x="852606" y="237459"/>
                        </a:lnTo>
                        <a:lnTo>
                          <a:pt x="829881" y="200049"/>
                        </a:lnTo>
                        <a:lnTo>
                          <a:pt x="803764" y="165119"/>
                        </a:lnTo>
                        <a:lnTo>
                          <a:pt x="774482" y="132897"/>
                        </a:lnTo>
                        <a:lnTo>
                          <a:pt x="742264" y="103612"/>
                        </a:lnTo>
                        <a:lnTo>
                          <a:pt x="707338" y="77492"/>
                        </a:lnTo>
                        <a:lnTo>
                          <a:pt x="669932" y="54764"/>
                        </a:lnTo>
                        <a:lnTo>
                          <a:pt x="630274" y="35657"/>
                        </a:lnTo>
                        <a:lnTo>
                          <a:pt x="588592" y="20399"/>
                        </a:lnTo>
                        <a:lnTo>
                          <a:pt x="545113" y="9218"/>
                        </a:lnTo>
                        <a:lnTo>
                          <a:pt x="500067" y="2342"/>
                        </a:lnTo>
                        <a:lnTo>
                          <a:pt x="45368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92" name="object 86">
                    <a:extLst>
                      <a:ext uri="{FF2B5EF4-FFF2-40B4-BE49-F238E27FC236}">
                        <a16:creationId xmlns:a16="http://schemas.microsoft.com/office/drawing/2014/main" id="{277D8F25-0607-4231-8ED4-8FF828BE9A3E}"/>
                      </a:ext>
                    </a:extLst>
                  </p:cNvPr>
                  <p:cNvSpPr txBox="1"/>
                  <p:nvPr/>
                </p:nvSpPr>
                <p:spPr>
                  <a:xfrm>
                    <a:off x="6518526" y="3248062"/>
                    <a:ext cx="318305" cy="1545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26%</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endParaRPr>
                  </a:p>
                </p:txBody>
              </p:sp>
              <p:sp>
                <p:nvSpPr>
                  <p:cNvPr id="93" name="object 87">
                    <a:extLst>
                      <a:ext uri="{FF2B5EF4-FFF2-40B4-BE49-F238E27FC236}">
                        <a16:creationId xmlns:a16="http://schemas.microsoft.com/office/drawing/2014/main" id="{B6555F4B-67A3-4B41-8983-BA398C4107DB}"/>
                      </a:ext>
                    </a:extLst>
                  </p:cNvPr>
                  <p:cNvSpPr txBox="1"/>
                  <p:nvPr/>
                </p:nvSpPr>
                <p:spPr>
                  <a:xfrm>
                    <a:off x="6759677" y="1927288"/>
                    <a:ext cx="311655" cy="1545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28%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94" name="object 88">
                    <a:extLst>
                      <a:ext uri="{FF2B5EF4-FFF2-40B4-BE49-F238E27FC236}">
                        <a16:creationId xmlns:a16="http://schemas.microsoft.com/office/drawing/2014/main" id="{82D8FFB6-3CC7-4FE9-9C94-B5C4A9D453DC}"/>
                      </a:ext>
                    </a:extLst>
                  </p:cNvPr>
                  <p:cNvSpPr txBox="1"/>
                  <p:nvPr/>
                </p:nvSpPr>
                <p:spPr>
                  <a:xfrm>
                    <a:off x="4888707" y="2116281"/>
                    <a:ext cx="263920" cy="15450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46%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sp>
              <p:nvSpPr>
                <p:cNvPr id="95" name="TextBox 94">
                  <a:extLst>
                    <a:ext uri="{FF2B5EF4-FFF2-40B4-BE49-F238E27FC236}">
                      <a16:creationId xmlns:a16="http://schemas.microsoft.com/office/drawing/2014/main" id="{8D97E462-5B43-4863-92B8-5D8891F26882}"/>
                    </a:ext>
                  </a:extLst>
                </p:cNvPr>
                <p:cNvSpPr txBox="1"/>
                <p:nvPr/>
              </p:nvSpPr>
              <p:spPr>
                <a:xfrm>
                  <a:off x="1713503" y="1773000"/>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96" name="TextBox 95">
                  <a:extLst>
                    <a:ext uri="{FF2B5EF4-FFF2-40B4-BE49-F238E27FC236}">
                      <a16:creationId xmlns:a16="http://schemas.microsoft.com/office/drawing/2014/main" id="{CB49D7D1-4B56-4D69-9834-62A79C0189B1}"/>
                    </a:ext>
                  </a:extLst>
                </p:cNvPr>
                <p:cNvSpPr txBox="1"/>
                <p:nvPr/>
              </p:nvSpPr>
              <p:spPr>
                <a:xfrm>
                  <a:off x="1857503" y="1809278"/>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98" name="TextBox 97">
                  <a:extLst>
                    <a:ext uri="{FF2B5EF4-FFF2-40B4-BE49-F238E27FC236}">
                      <a16:creationId xmlns:a16="http://schemas.microsoft.com/office/drawing/2014/main" id="{1A320988-5729-4D02-8363-B57F1658D148}"/>
                    </a:ext>
                  </a:extLst>
                </p:cNvPr>
                <p:cNvSpPr txBox="1"/>
                <p:nvPr/>
              </p:nvSpPr>
              <p:spPr>
                <a:xfrm>
                  <a:off x="3729503" y="1777534"/>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01" name="TextBox 100">
                  <a:extLst>
                    <a:ext uri="{FF2B5EF4-FFF2-40B4-BE49-F238E27FC236}">
                      <a16:creationId xmlns:a16="http://schemas.microsoft.com/office/drawing/2014/main" id="{9E037193-CF25-433A-86A7-E33610DD1FF4}"/>
                    </a:ext>
                  </a:extLst>
                </p:cNvPr>
                <p:cNvSpPr txBox="1"/>
                <p:nvPr/>
              </p:nvSpPr>
              <p:spPr>
                <a:xfrm>
                  <a:off x="8258113" y="1739054"/>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02" name="TextBox 101">
                  <a:extLst>
                    <a:ext uri="{FF2B5EF4-FFF2-40B4-BE49-F238E27FC236}">
                      <a16:creationId xmlns:a16="http://schemas.microsoft.com/office/drawing/2014/main" id="{6349ECBD-43DD-4E50-99CD-4C15975ECEBB}"/>
                    </a:ext>
                  </a:extLst>
                </p:cNvPr>
                <p:cNvSpPr txBox="1"/>
                <p:nvPr/>
              </p:nvSpPr>
              <p:spPr>
                <a:xfrm>
                  <a:off x="8371992" y="1812474"/>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03" name="TextBox 102">
                  <a:extLst>
                    <a:ext uri="{FF2B5EF4-FFF2-40B4-BE49-F238E27FC236}">
                      <a16:creationId xmlns:a16="http://schemas.microsoft.com/office/drawing/2014/main" id="{286140EA-50AE-4FD6-9018-FF2F52ADE315}"/>
                    </a:ext>
                  </a:extLst>
                </p:cNvPr>
                <p:cNvSpPr txBox="1"/>
                <p:nvPr/>
              </p:nvSpPr>
              <p:spPr>
                <a:xfrm>
                  <a:off x="8150365" y="1809278"/>
                  <a:ext cx="16235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grpSp>
          <p:nvGrpSpPr>
            <p:cNvPr id="2" name="Group 1">
              <a:extLst>
                <a:ext uri="{FF2B5EF4-FFF2-40B4-BE49-F238E27FC236}">
                  <a16:creationId xmlns:a16="http://schemas.microsoft.com/office/drawing/2014/main" id="{7A608D77-D268-4DCB-8AAD-1723581780FB}"/>
                </a:ext>
              </a:extLst>
            </p:cNvPr>
            <p:cNvGrpSpPr/>
            <p:nvPr/>
          </p:nvGrpSpPr>
          <p:grpSpPr>
            <a:xfrm>
              <a:off x="240715" y="3960000"/>
              <a:ext cx="9381093" cy="2210888"/>
              <a:chOff x="240715" y="4021403"/>
              <a:chExt cx="9381093" cy="2210888"/>
            </a:xfrm>
          </p:grpSpPr>
          <p:grpSp>
            <p:nvGrpSpPr>
              <p:cNvPr id="114" name="Group 113">
                <a:extLst>
                  <a:ext uri="{FF2B5EF4-FFF2-40B4-BE49-F238E27FC236}">
                    <a16:creationId xmlns:a16="http://schemas.microsoft.com/office/drawing/2014/main" id="{01F904DA-B1F4-4ACC-8316-9E9CEAFA5FFA}"/>
                  </a:ext>
                </a:extLst>
              </p:cNvPr>
              <p:cNvGrpSpPr>
                <a:grpSpLocks noChangeAspect="1"/>
              </p:cNvGrpSpPr>
              <p:nvPr/>
            </p:nvGrpSpPr>
            <p:grpSpPr>
              <a:xfrm>
                <a:off x="3944862" y="4028133"/>
                <a:ext cx="1770058" cy="2021085"/>
                <a:chOff x="672670" y="6681433"/>
                <a:chExt cx="1889425" cy="2157379"/>
              </a:xfrm>
            </p:grpSpPr>
            <p:sp>
              <p:nvSpPr>
                <p:cNvPr id="6" name="object 2">
                  <a:extLst>
                    <a:ext uri="{FF2B5EF4-FFF2-40B4-BE49-F238E27FC236}">
                      <a16:creationId xmlns:a16="http://schemas.microsoft.com/office/drawing/2014/main" id="{D9B73142-E0F7-44D8-9493-CC07F2C35CC1}"/>
                    </a:ext>
                  </a:extLst>
                </p:cNvPr>
                <p:cNvSpPr txBox="1"/>
                <p:nvPr/>
              </p:nvSpPr>
              <p:spPr>
                <a:xfrm>
                  <a:off x="1170895" y="6681433"/>
                  <a:ext cx="885874" cy="1451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SENEGAL</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39" name="object 33">
                  <a:extLst>
                    <a:ext uri="{FF2B5EF4-FFF2-40B4-BE49-F238E27FC236}">
                      <a16:creationId xmlns:a16="http://schemas.microsoft.com/office/drawing/2014/main" id="{A41A3F0A-BC96-4E44-B3A8-7A1008D5E222}"/>
                    </a:ext>
                  </a:extLst>
                </p:cNvPr>
                <p:cNvSpPr/>
                <p:nvPr/>
              </p:nvSpPr>
              <p:spPr>
                <a:xfrm>
                  <a:off x="672670" y="7027913"/>
                  <a:ext cx="1800860" cy="1800860"/>
                </a:xfrm>
                <a:custGeom>
                  <a:avLst/>
                  <a:gdLst/>
                  <a:ahLst/>
                  <a:cxnLst/>
                  <a:rect l="l" t="t" r="r" b="b"/>
                  <a:pathLst>
                    <a:path w="1800860" h="1800859">
                      <a:moveTo>
                        <a:pt x="900198" y="0"/>
                      </a:moveTo>
                      <a:lnTo>
                        <a:pt x="851647" y="1124"/>
                      </a:lnTo>
                      <a:lnTo>
                        <a:pt x="804923" y="4586"/>
                      </a:lnTo>
                      <a:lnTo>
                        <a:pt x="759317" y="10496"/>
                      </a:lnTo>
                      <a:lnTo>
                        <a:pt x="714116" y="18968"/>
                      </a:lnTo>
                      <a:lnTo>
                        <a:pt x="668612" y="30113"/>
                      </a:lnTo>
                      <a:lnTo>
                        <a:pt x="622093" y="44043"/>
                      </a:lnTo>
                      <a:lnTo>
                        <a:pt x="577022" y="59997"/>
                      </a:lnTo>
                      <a:lnTo>
                        <a:pt x="533327" y="78084"/>
                      </a:lnTo>
                      <a:lnTo>
                        <a:pt x="491048" y="98225"/>
                      </a:lnTo>
                      <a:lnTo>
                        <a:pt x="450226" y="120343"/>
                      </a:lnTo>
                      <a:lnTo>
                        <a:pt x="410899" y="144358"/>
                      </a:lnTo>
                      <a:lnTo>
                        <a:pt x="373108" y="170193"/>
                      </a:lnTo>
                      <a:lnTo>
                        <a:pt x="336893" y="197768"/>
                      </a:lnTo>
                      <a:lnTo>
                        <a:pt x="302293" y="227006"/>
                      </a:lnTo>
                      <a:lnTo>
                        <a:pt x="269350" y="257829"/>
                      </a:lnTo>
                      <a:lnTo>
                        <a:pt x="238101" y="290157"/>
                      </a:lnTo>
                      <a:lnTo>
                        <a:pt x="208589" y="323913"/>
                      </a:lnTo>
                      <a:lnTo>
                        <a:pt x="180851" y="359018"/>
                      </a:lnTo>
                      <a:lnTo>
                        <a:pt x="154930" y="395394"/>
                      </a:lnTo>
                      <a:lnTo>
                        <a:pt x="130863" y="432962"/>
                      </a:lnTo>
                      <a:lnTo>
                        <a:pt x="108692" y="471644"/>
                      </a:lnTo>
                      <a:lnTo>
                        <a:pt x="88456" y="511362"/>
                      </a:lnTo>
                      <a:lnTo>
                        <a:pt x="70194" y="552037"/>
                      </a:lnTo>
                      <a:lnTo>
                        <a:pt x="53948" y="593591"/>
                      </a:lnTo>
                      <a:lnTo>
                        <a:pt x="39757" y="635946"/>
                      </a:lnTo>
                      <a:lnTo>
                        <a:pt x="27661" y="679022"/>
                      </a:lnTo>
                      <a:lnTo>
                        <a:pt x="17699" y="722743"/>
                      </a:lnTo>
                      <a:lnTo>
                        <a:pt x="9912" y="767029"/>
                      </a:lnTo>
                      <a:lnTo>
                        <a:pt x="4340" y="811802"/>
                      </a:lnTo>
                      <a:lnTo>
                        <a:pt x="1023" y="856983"/>
                      </a:lnTo>
                      <a:lnTo>
                        <a:pt x="0" y="902495"/>
                      </a:lnTo>
                      <a:lnTo>
                        <a:pt x="1311" y="948259"/>
                      </a:lnTo>
                      <a:lnTo>
                        <a:pt x="4996" y="994197"/>
                      </a:lnTo>
                      <a:lnTo>
                        <a:pt x="11096" y="1040229"/>
                      </a:lnTo>
                      <a:lnTo>
                        <a:pt x="19651" y="1086279"/>
                      </a:lnTo>
                      <a:lnTo>
                        <a:pt x="30699" y="1132267"/>
                      </a:lnTo>
                      <a:lnTo>
                        <a:pt x="44281" y="1178115"/>
                      </a:lnTo>
                      <a:lnTo>
                        <a:pt x="60239" y="1223191"/>
                      </a:lnTo>
                      <a:lnTo>
                        <a:pt x="78329" y="1266891"/>
                      </a:lnTo>
                      <a:lnTo>
                        <a:pt x="98473" y="1309174"/>
                      </a:lnTo>
                      <a:lnTo>
                        <a:pt x="120593" y="1350002"/>
                      </a:lnTo>
                      <a:lnTo>
                        <a:pt x="144610" y="1389334"/>
                      </a:lnTo>
                      <a:lnTo>
                        <a:pt x="170446" y="1427129"/>
                      </a:lnTo>
                      <a:lnTo>
                        <a:pt x="198023" y="1463349"/>
                      </a:lnTo>
                      <a:lnTo>
                        <a:pt x="227262" y="1497953"/>
                      </a:lnTo>
                      <a:lnTo>
                        <a:pt x="258085" y="1530902"/>
                      </a:lnTo>
                      <a:lnTo>
                        <a:pt x="290413" y="1562154"/>
                      </a:lnTo>
                      <a:lnTo>
                        <a:pt x="324169" y="1591671"/>
                      </a:lnTo>
                      <a:lnTo>
                        <a:pt x="359273" y="1619413"/>
                      </a:lnTo>
                      <a:lnTo>
                        <a:pt x="395648" y="1645339"/>
                      </a:lnTo>
                      <a:lnTo>
                        <a:pt x="433215" y="1669409"/>
                      </a:lnTo>
                      <a:lnTo>
                        <a:pt x="471896" y="1691584"/>
                      </a:lnTo>
                      <a:lnTo>
                        <a:pt x="511612" y="1711824"/>
                      </a:lnTo>
                      <a:lnTo>
                        <a:pt x="552285" y="1730089"/>
                      </a:lnTo>
                      <a:lnTo>
                        <a:pt x="593836" y="1746338"/>
                      </a:lnTo>
                      <a:lnTo>
                        <a:pt x="636188" y="1760533"/>
                      </a:lnTo>
                      <a:lnTo>
                        <a:pt x="679262" y="1772632"/>
                      </a:lnTo>
                      <a:lnTo>
                        <a:pt x="722979" y="1782596"/>
                      </a:lnTo>
                      <a:lnTo>
                        <a:pt x="767261" y="1790386"/>
                      </a:lnTo>
                      <a:lnTo>
                        <a:pt x="812030" y="1795960"/>
                      </a:lnTo>
                      <a:lnTo>
                        <a:pt x="857208" y="1799280"/>
                      </a:lnTo>
                      <a:lnTo>
                        <a:pt x="902715" y="1800305"/>
                      </a:lnTo>
                      <a:lnTo>
                        <a:pt x="948474" y="1798995"/>
                      </a:lnTo>
                      <a:lnTo>
                        <a:pt x="994407" y="1795311"/>
                      </a:lnTo>
                      <a:lnTo>
                        <a:pt x="1040434" y="1789212"/>
                      </a:lnTo>
                      <a:lnTo>
                        <a:pt x="1086478" y="1780659"/>
                      </a:lnTo>
                      <a:lnTo>
                        <a:pt x="1132460" y="1769611"/>
                      </a:lnTo>
                      <a:lnTo>
                        <a:pt x="1178302" y="1756028"/>
                      </a:lnTo>
                      <a:lnTo>
                        <a:pt x="1223373" y="1740076"/>
                      </a:lnTo>
                      <a:lnTo>
                        <a:pt x="1267068" y="1721990"/>
                      </a:lnTo>
                      <a:lnTo>
                        <a:pt x="1309347" y="1701849"/>
                      </a:lnTo>
                      <a:lnTo>
                        <a:pt x="1350170" y="1679733"/>
                      </a:lnTo>
                      <a:lnTo>
                        <a:pt x="1389497" y="1655718"/>
                      </a:lnTo>
                      <a:lnTo>
                        <a:pt x="1427288" y="1629884"/>
                      </a:lnTo>
                      <a:lnTo>
                        <a:pt x="1463503" y="1602309"/>
                      </a:lnTo>
                      <a:lnTo>
                        <a:pt x="1498102" y="1573071"/>
                      </a:lnTo>
                      <a:lnTo>
                        <a:pt x="1531046" y="1542248"/>
                      </a:lnTo>
                      <a:lnTo>
                        <a:pt x="1562294" y="1509920"/>
                      </a:lnTo>
                      <a:lnTo>
                        <a:pt x="1591807" y="1476164"/>
                      </a:lnTo>
                      <a:lnTo>
                        <a:pt x="1619544" y="1441059"/>
                      </a:lnTo>
                      <a:lnTo>
                        <a:pt x="1645466" y="1404683"/>
                      </a:lnTo>
                      <a:lnTo>
                        <a:pt x="1669532" y="1367115"/>
                      </a:lnTo>
                      <a:lnTo>
                        <a:pt x="1691704" y="1328432"/>
                      </a:lnTo>
                      <a:lnTo>
                        <a:pt x="1711940" y="1288714"/>
                      </a:lnTo>
                      <a:lnTo>
                        <a:pt x="1730201" y="1248039"/>
                      </a:lnTo>
                      <a:lnTo>
                        <a:pt x="1746447" y="1206485"/>
                      </a:lnTo>
                      <a:lnTo>
                        <a:pt x="1760638" y="1164130"/>
                      </a:lnTo>
                      <a:lnTo>
                        <a:pt x="1772735" y="1121052"/>
                      </a:lnTo>
                      <a:lnTo>
                        <a:pt x="1782696" y="1077332"/>
                      </a:lnTo>
                      <a:lnTo>
                        <a:pt x="1790483" y="1033045"/>
                      </a:lnTo>
                      <a:lnTo>
                        <a:pt x="1796055" y="988272"/>
                      </a:lnTo>
                      <a:lnTo>
                        <a:pt x="1799373" y="943090"/>
                      </a:lnTo>
                      <a:lnTo>
                        <a:pt x="1800341" y="900036"/>
                      </a:lnTo>
                      <a:lnTo>
                        <a:pt x="900198" y="900036"/>
                      </a:lnTo>
                      <a:lnTo>
                        <a:pt x="900198" y="0"/>
                      </a:lnTo>
                      <a:close/>
                    </a:path>
                    <a:path w="1800860" h="1800859">
                      <a:moveTo>
                        <a:pt x="1756114" y="621957"/>
                      </a:moveTo>
                      <a:lnTo>
                        <a:pt x="900198" y="900036"/>
                      </a:lnTo>
                      <a:lnTo>
                        <a:pt x="1800341" y="900036"/>
                      </a:lnTo>
                      <a:lnTo>
                        <a:pt x="1800396" y="897577"/>
                      </a:lnTo>
                      <a:lnTo>
                        <a:pt x="1799085" y="851813"/>
                      </a:lnTo>
                      <a:lnTo>
                        <a:pt x="1795399" y="805875"/>
                      </a:lnTo>
                      <a:lnTo>
                        <a:pt x="1789299" y="759842"/>
                      </a:lnTo>
                      <a:lnTo>
                        <a:pt x="1780745" y="713793"/>
                      </a:lnTo>
                      <a:lnTo>
                        <a:pt x="1769697" y="667805"/>
                      </a:lnTo>
                      <a:lnTo>
                        <a:pt x="1756114" y="621957"/>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0" name="object 34">
                  <a:extLst>
                    <a:ext uri="{FF2B5EF4-FFF2-40B4-BE49-F238E27FC236}">
                      <a16:creationId xmlns:a16="http://schemas.microsoft.com/office/drawing/2014/main" id="{BC75F3C1-993F-4A08-884B-CCAE397B5A9F}"/>
                    </a:ext>
                  </a:extLst>
                </p:cNvPr>
                <p:cNvSpPr/>
                <p:nvPr/>
              </p:nvSpPr>
              <p:spPr>
                <a:xfrm>
                  <a:off x="1572868" y="7199896"/>
                  <a:ext cx="625475" cy="728345"/>
                </a:xfrm>
                <a:custGeom>
                  <a:avLst/>
                  <a:gdLst/>
                  <a:ahLst/>
                  <a:cxnLst/>
                  <a:rect l="l" t="t" r="r" b="b"/>
                  <a:pathLst>
                    <a:path w="625475" h="728345">
                      <a:moveTo>
                        <a:pt x="528993" y="0"/>
                      </a:moveTo>
                      <a:lnTo>
                        <a:pt x="0" y="728052"/>
                      </a:lnTo>
                      <a:lnTo>
                        <a:pt x="625195" y="80708"/>
                      </a:lnTo>
                      <a:lnTo>
                        <a:pt x="602623" y="59730"/>
                      </a:lnTo>
                      <a:lnTo>
                        <a:pt x="578437" y="38758"/>
                      </a:lnTo>
                      <a:lnTo>
                        <a:pt x="553579" y="18584"/>
                      </a:lnTo>
                      <a:lnTo>
                        <a:pt x="528993"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1" name="object 35">
                  <a:extLst>
                    <a:ext uri="{FF2B5EF4-FFF2-40B4-BE49-F238E27FC236}">
                      <a16:creationId xmlns:a16="http://schemas.microsoft.com/office/drawing/2014/main" id="{5AD9117F-4701-4A46-AC88-CC86C7710479}"/>
                    </a:ext>
                  </a:extLst>
                </p:cNvPr>
                <p:cNvSpPr/>
                <p:nvPr/>
              </p:nvSpPr>
              <p:spPr>
                <a:xfrm>
                  <a:off x="1572868" y="7027951"/>
                  <a:ext cx="529590" cy="900430"/>
                </a:xfrm>
                <a:custGeom>
                  <a:avLst/>
                  <a:gdLst/>
                  <a:ahLst/>
                  <a:cxnLst/>
                  <a:rect l="l" t="t" r="r" b="b"/>
                  <a:pathLst>
                    <a:path w="529589" h="900429">
                      <a:moveTo>
                        <a:pt x="0" y="0"/>
                      </a:moveTo>
                      <a:lnTo>
                        <a:pt x="0" y="899998"/>
                      </a:lnTo>
                      <a:lnTo>
                        <a:pt x="528993" y="171945"/>
                      </a:lnTo>
                      <a:lnTo>
                        <a:pt x="484902" y="141597"/>
                      </a:lnTo>
                      <a:lnTo>
                        <a:pt x="440296" y="114285"/>
                      </a:lnTo>
                      <a:lnTo>
                        <a:pt x="395078" y="89977"/>
                      </a:lnTo>
                      <a:lnTo>
                        <a:pt x="349155" y="68644"/>
                      </a:lnTo>
                      <a:lnTo>
                        <a:pt x="302432" y="50253"/>
                      </a:lnTo>
                      <a:lnTo>
                        <a:pt x="254814" y="34776"/>
                      </a:lnTo>
                      <a:lnTo>
                        <a:pt x="206207" y="22180"/>
                      </a:lnTo>
                      <a:lnTo>
                        <a:pt x="156517" y="12435"/>
                      </a:lnTo>
                      <a:lnTo>
                        <a:pt x="105649" y="5511"/>
                      </a:lnTo>
                      <a:lnTo>
                        <a:pt x="53508" y="1376"/>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2" name="object 36">
                  <a:extLst>
                    <a:ext uri="{FF2B5EF4-FFF2-40B4-BE49-F238E27FC236}">
                      <a16:creationId xmlns:a16="http://schemas.microsoft.com/office/drawing/2014/main" id="{F9EE6DD3-BEC9-4151-9644-FDAAAD55DA72}"/>
                    </a:ext>
                  </a:extLst>
                </p:cNvPr>
                <p:cNvSpPr/>
                <p:nvPr/>
              </p:nvSpPr>
              <p:spPr>
                <a:xfrm>
                  <a:off x="1572868" y="7280541"/>
                  <a:ext cx="855980" cy="647700"/>
                </a:xfrm>
                <a:custGeom>
                  <a:avLst/>
                  <a:gdLst/>
                  <a:ahLst/>
                  <a:cxnLst/>
                  <a:rect l="l" t="t" r="r" b="b"/>
                  <a:pathLst>
                    <a:path w="855980" h="647700">
                      <a:moveTo>
                        <a:pt x="625246" y="0"/>
                      </a:moveTo>
                      <a:lnTo>
                        <a:pt x="0" y="647407"/>
                      </a:lnTo>
                      <a:lnTo>
                        <a:pt x="855954" y="369328"/>
                      </a:lnTo>
                      <a:lnTo>
                        <a:pt x="838868" y="320457"/>
                      </a:lnTo>
                      <a:lnTo>
                        <a:pt x="820206" y="274442"/>
                      </a:lnTo>
                      <a:lnTo>
                        <a:pt x="799728" y="230899"/>
                      </a:lnTo>
                      <a:lnTo>
                        <a:pt x="777193" y="189442"/>
                      </a:lnTo>
                      <a:lnTo>
                        <a:pt x="752361" y="149688"/>
                      </a:lnTo>
                      <a:lnTo>
                        <a:pt x="724991" y="111251"/>
                      </a:lnTo>
                      <a:lnTo>
                        <a:pt x="694842" y="73747"/>
                      </a:lnTo>
                      <a:lnTo>
                        <a:pt x="661674" y="36792"/>
                      </a:lnTo>
                      <a:lnTo>
                        <a:pt x="625246"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3" name="object 37">
                  <a:extLst>
                    <a:ext uri="{FF2B5EF4-FFF2-40B4-BE49-F238E27FC236}">
                      <a16:creationId xmlns:a16="http://schemas.microsoft.com/office/drawing/2014/main" id="{E56946AE-E003-46FA-A4FE-77AC885BE34A}"/>
                    </a:ext>
                  </a:extLst>
                </p:cNvPr>
                <p:cNvSpPr/>
                <p:nvPr/>
              </p:nvSpPr>
              <p:spPr>
                <a:xfrm>
                  <a:off x="1133950" y="7474360"/>
                  <a:ext cx="907415" cy="907415"/>
                </a:xfrm>
                <a:custGeom>
                  <a:avLst/>
                  <a:gdLst/>
                  <a:ahLst/>
                  <a:cxnLst/>
                  <a:rect l="l" t="t" r="r" b="b"/>
                  <a:pathLst>
                    <a:path w="907414" h="907415">
                      <a:moveTo>
                        <a:pt x="453415" y="0"/>
                      </a:moveTo>
                      <a:lnTo>
                        <a:pt x="407057" y="2341"/>
                      </a:lnTo>
                      <a:lnTo>
                        <a:pt x="362038" y="9212"/>
                      </a:lnTo>
                      <a:lnTo>
                        <a:pt x="318586" y="20385"/>
                      </a:lnTo>
                      <a:lnTo>
                        <a:pt x="276929" y="35633"/>
                      </a:lnTo>
                      <a:lnTo>
                        <a:pt x="237294" y="54727"/>
                      </a:lnTo>
                      <a:lnTo>
                        <a:pt x="199910" y="77439"/>
                      </a:lnTo>
                      <a:lnTo>
                        <a:pt x="165004" y="103542"/>
                      </a:lnTo>
                      <a:lnTo>
                        <a:pt x="132805" y="132808"/>
                      </a:lnTo>
                      <a:lnTo>
                        <a:pt x="103540" y="165009"/>
                      </a:lnTo>
                      <a:lnTo>
                        <a:pt x="77438" y="199916"/>
                      </a:lnTo>
                      <a:lnTo>
                        <a:pt x="54726" y="237302"/>
                      </a:lnTo>
                      <a:lnTo>
                        <a:pt x="35632" y="276939"/>
                      </a:lnTo>
                      <a:lnTo>
                        <a:pt x="20385" y="318600"/>
                      </a:lnTo>
                      <a:lnTo>
                        <a:pt x="9212" y="362055"/>
                      </a:lnTo>
                      <a:lnTo>
                        <a:pt x="2341" y="407078"/>
                      </a:lnTo>
                      <a:lnTo>
                        <a:pt x="0" y="453440"/>
                      </a:lnTo>
                      <a:lnTo>
                        <a:pt x="2341" y="499800"/>
                      </a:lnTo>
                      <a:lnTo>
                        <a:pt x="9212" y="544821"/>
                      </a:lnTo>
                      <a:lnTo>
                        <a:pt x="20385" y="588275"/>
                      </a:lnTo>
                      <a:lnTo>
                        <a:pt x="35632" y="629934"/>
                      </a:lnTo>
                      <a:lnTo>
                        <a:pt x="54726" y="669570"/>
                      </a:lnTo>
                      <a:lnTo>
                        <a:pt x="77438" y="706955"/>
                      </a:lnTo>
                      <a:lnTo>
                        <a:pt x="103540" y="741862"/>
                      </a:lnTo>
                      <a:lnTo>
                        <a:pt x="132805" y="774061"/>
                      </a:lnTo>
                      <a:lnTo>
                        <a:pt x="165004" y="803327"/>
                      </a:lnTo>
                      <a:lnTo>
                        <a:pt x="199910" y="829429"/>
                      </a:lnTo>
                      <a:lnTo>
                        <a:pt x="237294" y="852142"/>
                      </a:lnTo>
                      <a:lnTo>
                        <a:pt x="276929" y="871235"/>
                      </a:lnTo>
                      <a:lnTo>
                        <a:pt x="318586" y="886483"/>
                      </a:lnTo>
                      <a:lnTo>
                        <a:pt x="362038" y="897656"/>
                      </a:lnTo>
                      <a:lnTo>
                        <a:pt x="407057" y="904527"/>
                      </a:lnTo>
                      <a:lnTo>
                        <a:pt x="453415" y="906868"/>
                      </a:lnTo>
                      <a:lnTo>
                        <a:pt x="499775" y="904527"/>
                      </a:lnTo>
                      <a:lnTo>
                        <a:pt x="544795" y="897656"/>
                      </a:lnTo>
                      <a:lnTo>
                        <a:pt x="588248" y="886483"/>
                      </a:lnTo>
                      <a:lnTo>
                        <a:pt x="629906" y="871235"/>
                      </a:lnTo>
                      <a:lnTo>
                        <a:pt x="669541" y="852142"/>
                      </a:lnTo>
                      <a:lnTo>
                        <a:pt x="706926" y="829429"/>
                      </a:lnTo>
                      <a:lnTo>
                        <a:pt x="741831" y="803327"/>
                      </a:lnTo>
                      <a:lnTo>
                        <a:pt x="774030" y="774061"/>
                      </a:lnTo>
                      <a:lnTo>
                        <a:pt x="803294" y="741862"/>
                      </a:lnTo>
                      <a:lnTo>
                        <a:pt x="829395" y="706955"/>
                      </a:lnTo>
                      <a:lnTo>
                        <a:pt x="852106" y="669570"/>
                      </a:lnTo>
                      <a:lnTo>
                        <a:pt x="871199" y="629934"/>
                      </a:lnTo>
                      <a:lnTo>
                        <a:pt x="886446" y="588275"/>
                      </a:lnTo>
                      <a:lnTo>
                        <a:pt x="897619" y="544821"/>
                      </a:lnTo>
                      <a:lnTo>
                        <a:pt x="904489" y="499800"/>
                      </a:lnTo>
                      <a:lnTo>
                        <a:pt x="906830" y="453440"/>
                      </a:lnTo>
                      <a:lnTo>
                        <a:pt x="904489" y="407078"/>
                      </a:lnTo>
                      <a:lnTo>
                        <a:pt x="897619" y="362055"/>
                      </a:lnTo>
                      <a:lnTo>
                        <a:pt x="886446" y="318600"/>
                      </a:lnTo>
                      <a:lnTo>
                        <a:pt x="871199" y="276939"/>
                      </a:lnTo>
                      <a:lnTo>
                        <a:pt x="852106" y="237302"/>
                      </a:lnTo>
                      <a:lnTo>
                        <a:pt x="829395" y="199916"/>
                      </a:lnTo>
                      <a:lnTo>
                        <a:pt x="803294" y="165009"/>
                      </a:lnTo>
                      <a:lnTo>
                        <a:pt x="774030" y="132808"/>
                      </a:lnTo>
                      <a:lnTo>
                        <a:pt x="741831" y="103542"/>
                      </a:lnTo>
                      <a:lnTo>
                        <a:pt x="706926" y="77439"/>
                      </a:lnTo>
                      <a:lnTo>
                        <a:pt x="669541" y="54727"/>
                      </a:lnTo>
                      <a:lnTo>
                        <a:pt x="629906" y="35633"/>
                      </a:lnTo>
                      <a:lnTo>
                        <a:pt x="588248" y="20385"/>
                      </a:lnTo>
                      <a:lnTo>
                        <a:pt x="544795" y="9212"/>
                      </a:lnTo>
                      <a:lnTo>
                        <a:pt x="499775" y="2341"/>
                      </a:lnTo>
                      <a:lnTo>
                        <a:pt x="45341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44" name="object 38">
                  <a:extLst>
                    <a:ext uri="{FF2B5EF4-FFF2-40B4-BE49-F238E27FC236}">
                      <a16:creationId xmlns:a16="http://schemas.microsoft.com/office/drawing/2014/main" id="{A7BDD8C3-44CA-492B-A365-6DE14EEC050E}"/>
                    </a:ext>
                  </a:extLst>
                </p:cNvPr>
                <p:cNvSpPr txBox="1"/>
                <p:nvPr/>
              </p:nvSpPr>
              <p:spPr>
                <a:xfrm>
                  <a:off x="2363490" y="7359456"/>
                  <a:ext cx="198605" cy="1451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8%</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45" name="object 39">
                  <a:extLst>
                    <a:ext uri="{FF2B5EF4-FFF2-40B4-BE49-F238E27FC236}">
                      <a16:creationId xmlns:a16="http://schemas.microsoft.com/office/drawing/2014/main" id="{4F741376-A122-4D9D-B3EA-39B1541E05E7}"/>
                    </a:ext>
                  </a:extLst>
                </p:cNvPr>
                <p:cNvSpPr txBox="1"/>
                <p:nvPr/>
              </p:nvSpPr>
              <p:spPr>
                <a:xfrm>
                  <a:off x="1748646" y="6939204"/>
                  <a:ext cx="237588" cy="1451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10%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46" name="object 40">
                  <a:extLst>
                    <a:ext uri="{FF2B5EF4-FFF2-40B4-BE49-F238E27FC236}">
                      <a16:creationId xmlns:a16="http://schemas.microsoft.com/office/drawing/2014/main" id="{236F6BBB-A8BD-4D39-B10D-318A83AC175D}"/>
                    </a:ext>
                  </a:extLst>
                </p:cNvPr>
                <p:cNvSpPr txBox="1"/>
                <p:nvPr/>
              </p:nvSpPr>
              <p:spPr>
                <a:xfrm>
                  <a:off x="2164397" y="7111112"/>
                  <a:ext cx="179254" cy="1451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47" name="object 41">
                  <a:extLst>
                    <a:ext uri="{FF2B5EF4-FFF2-40B4-BE49-F238E27FC236}">
                      <a16:creationId xmlns:a16="http://schemas.microsoft.com/office/drawing/2014/main" id="{ED645E59-F3E4-4E7F-9325-92E5BC23521D}"/>
                    </a:ext>
                  </a:extLst>
                </p:cNvPr>
                <p:cNvSpPr txBox="1"/>
                <p:nvPr/>
              </p:nvSpPr>
              <p:spPr>
                <a:xfrm>
                  <a:off x="922414" y="8693710"/>
                  <a:ext cx="271610" cy="14510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80%</a:t>
                  </a:r>
                  <a:endParaRPr kumimoji="0" sz="80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endParaRPr>
                </a:p>
              </p:txBody>
            </p:sp>
          </p:grpSp>
          <p:grpSp>
            <p:nvGrpSpPr>
              <p:cNvPr id="115" name="Group 114">
                <a:extLst>
                  <a:ext uri="{FF2B5EF4-FFF2-40B4-BE49-F238E27FC236}">
                    <a16:creationId xmlns:a16="http://schemas.microsoft.com/office/drawing/2014/main" id="{93D28046-2539-4B96-BA18-85E6C8FFE037}"/>
                  </a:ext>
                </a:extLst>
              </p:cNvPr>
              <p:cNvGrpSpPr>
                <a:grpSpLocks/>
              </p:cNvGrpSpPr>
              <p:nvPr/>
            </p:nvGrpSpPr>
            <p:grpSpPr>
              <a:xfrm>
                <a:off x="5899214" y="4023709"/>
                <a:ext cx="1717786" cy="2208582"/>
                <a:chOff x="2880354" y="6681433"/>
                <a:chExt cx="1809111" cy="2252190"/>
              </a:xfrm>
            </p:grpSpPr>
            <p:sp>
              <p:nvSpPr>
                <p:cNvPr id="48" name="object 42">
                  <a:extLst>
                    <a:ext uri="{FF2B5EF4-FFF2-40B4-BE49-F238E27FC236}">
                      <a16:creationId xmlns:a16="http://schemas.microsoft.com/office/drawing/2014/main" id="{8055F008-1DA5-476C-BC3A-4D924AB36062}"/>
                    </a:ext>
                  </a:extLst>
                </p:cNvPr>
                <p:cNvSpPr txBox="1"/>
                <p:nvPr/>
              </p:nvSpPr>
              <p:spPr>
                <a:xfrm>
                  <a:off x="3241908" y="6681433"/>
                  <a:ext cx="1227453" cy="1375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SOUTH AFRICA</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85"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49" name="object 43">
                  <a:extLst>
                    <a:ext uri="{FF2B5EF4-FFF2-40B4-BE49-F238E27FC236}">
                      <a16:creationId xmlns:a16="http://schemas.microsoft.com/office/drawing/2014/main" id="{F346849D-DB88-4079-B74A-DEDE3C40D178}"/>
                    </a:ext>
                  </a:extLst>
                </p:cNvPr>
                <p:cNvSpPr>
                  <a:spLocks noChangeAspect="1"/>
                </p:cNvSpPr>
                <p:nvPr/>
              </p:nvSpPr>
              <p:spPr>
                <a:xfrm>
                  <a:off x="2880354" y="7018308"/>
                  <a:ext cx="1809111" cy="1757378"/>
                </a:xfrm>
                <a:custGeom>
                  <a:avLst/>
                  <a:gdLst/>
                  <a:ahLst/>
                  <a:cxnLst/>
                  <a:rect l="l" t="t" r="r" b="b"/>
                  <a:pathLst>
                    <a:path w="1799589" h="1800225">
                      <a:moveTo>
                        <a:pt x="899643" y="0"/>
                      </a:moveTo>
                      <a:lnTo>
                        <a:pt x="849269" y="1335"/>
                      </a:lnTo>
                      <a:lnTo>
                        <a:pt x="799570" y="5310"/>
                      </a:lnTo>
                      <a:lnTo>
                        <a:pt x="750620" y="11882"/>
                      </a:lnTo>
                      <a:lnTo>
                        <a:pt x="702494" y="21005"/>
                      </a:lnTo>
                      <a:lnTo>
                        <a:pt x="655267" y="32634"/>
                      </a:lnTo>
                      <a:lnTo>
                        <a:pt x="609011" y="46724"/>
                      </a:lnTo>
                      <a:lnTo>
                        <a:pt x="563802" y="63232"/>
                      </a:lnTo>
                      <a:lnTo>
                        <a:pt x="519715" y="82112"/>
                      </a:lnTo>
                      <a:lnTo>
                        <a:pt x="476823" y="103319"/>
                      </a:lnTo>
                      <a:lnTo>
                        <a:pt x="435201" y="126809"/>
                      </a:lnTo>
                      <a:lnTo>
                        <a:pt x="394923" y="152537"/>
                      </a:lnTo>
                      <a:lnTo>
                        <a:pt x="356064" y="180458"/>
                      </a:lnTo>
                      <a:lnTo>
                        <a:pt x="318698" y="210528"/>
                      </a:lnTo>
                      <a:lnTo>
                        <a:pt x="282900" y="242701"/>
                      </a:lnTo>
                      <a:lnTo>
                        <a:pt x="248743" y="276934"/>
                      </a:lnTo>
                      <a:lnTo>
                        <a:pt x="216303" y="313181"/>
                      </a:lnTo>
                      <a:lnTo>
                        <a:pt x="185654" y="351398"/>
                      </a:lnTo>
                      <a:lnTo>
                        <a:pt x="156870" y="391539"/>
                      </a:lnTo>
                      <a:lnTo>
                        <a:pt x="130025" y="433561"/>
                      </a:lnTo>
                      <a:lnTo>
                        <a:pt x="105194" y="477418"/>
                      </a:lnTo>
                      <a:lnTo>
                        <a:pt x="83863" y="520205"/>
                      </a:lnTo>
                      <a:lnTo>
                        <a:pt x="65003" y="563571"/>
                      </a:lnTo>
                      <a:lnTo>
                        <a:pt x="48588" y="607429"/>
                      </a:lnTo>
                      <a:lnTo>
                        <a:pt x="34591" y="651698"/>
                      </a:lnTo>
                      <a:lnTo>
                        <a:pt x="22989" y="696292"/>
                      </a:lnTo>
                      <a:lnTo>
                        <a:pt x="13754" y="741128"/>
                      </a:lnTo>
                      <a:lnTo>
                        <a:pt x="6861" y="786121"/>
                      </a:lnTo>
                      <a:lnTo>
                        <a:pt x="2285" y="831187"/>
                      </a:lnTo>
                      <a:lnTo>
                        <a:pt x="0" y="876242"/>
                      </a:lnTo>
                      <a:lnTo>
                        <a:pt x="96" y="923570"/>
                      </a:lnTo>
                      <a:lnTo>
                        <a:pt x="2198" y="965983"/>
                      </a:lnTo>
                      <a:lnTo>
                        <a:pt x="6630" y="1010501"/>
                      </a:lnTo>
                      <a:lnTo>
                        <a:pt x="13250" y="1054672"/>
                      </a:lnTo>
                      <a:lnTo>
                        <a:pt x="22032" y="1098411"/>
                      </a:lnTo>
                      <a:lnTo>
                        <a:pt x="32951" y="1141635"/>
                      </a:lnTo>
                      <a:lnTo>
                        <a:pt x="45980" y="1184259"/>
                      </a:lnTo>
                      <a:lnTo>
                        <a:pt x="61095" y="1226200"/>
                      </a:lnTo>
                      <a:lnTo>
                        <a:pt x="78269" y="1267373"/>
                      </a:lnTo>
                      <a:lnTo>
                        <a:pt x="97476" y="1307694"/>
                      </a:lnTo>
                      <a:lnTo>
                        <a:pt x="118691" y="1347078"/>
                      </a:lnTo>
                      <a:lnTo>
                        <a:pt x="141889" y="1385443"/>
                      </a:lnTo>
                      <a:lnTo>
                        <a:pt x="167043" y="1422704"/>
                      </a:lnTo>
                      <a:lnTo>
                        <a:pt x="194127" y="1458776"/>
                      </a:lnTo>
                      <a:lnTo>
                        <a:pt x="223117" y="1493576"/>
                      </a:lnTo>
                      <a:lnTo>
                        <a:pt x="253986" y="1527020"/>
                      </a:lnTo>
                      <a:lnTo>
                        <a:pt x="286709" y="1559022"/>
                      </a:lnTo>
                      <a:lnTo>
                        <a:pt x="321260" y="1589501"/>
                      </a:lnTo>
                      <a:lnTo>
                        <a:pt x="357613" y="1618370"/>
                      </a:lnTo>
                      <a:lnTo>
                        <a:pt x="395742" y="1645546"/>
                      </a:lnTo>
                      <a:lnTo>
                        <a:pt x="435623" y="1670946"/>
                      </a:lnTo>
                      <a:lnTo>
                        <a:pt x="477228" y="1694484"/>
                      </a:lnTo>
                      <a:lnTo>
                        <a:pt x="520007" y="1715819"/>
                      </a:lnTo>
                      <a:lnTo>
                        <a:pt x="563363" y="1734682"/>
                      </a:lnTo>
                      <a:lnTo>
                        <a:pt x="607214" y="1751100"/>
                      </a:lnTo>
                      <a:lnTo>
                        <a:pt x="651474" y="1765098"/>
                      </a:lnTo>
                      <a:lnTo>
                        <a:pt x="696059" y="1776702"/>
                      </a:lnTo>
                      <a:lnTo>
                        <a:pt x="740887" y="1785938"/>
                      </a:lnTo>
                      <a:lnTo>
                        <a:pt x="785871" y="1792832"/>
                      </a:lnTo>
                      <a:lnTo>
                        <a:pt x="830929" y="1797408"/>
                      </a:lnTo>
                      <a:lnTo>
                        <a:pt x="875976" y="1799694"/>
                      </a:lnTo>
                      <a:lnTo>
                        <a:pt x="920928" y="1799714"/>
                      </a:lnTo>
                      <a:lnTo>
                        <a:pt x="965702" y="1797494"/>
                      </a:lnTo>
                      <a:lnTo>
                        <a:pt x="1010212" y="1793061"/>
                      </a:lnTo>
                      <a:lnTo>
                        <a:pt x="1054375" y="1786439"/>
                      </a:lnTo>
                      <a:lnTo>
                        <a:pt x="1098107" y="1777655"/>
                      </a:lnTo>
                      <a:lnTo>
                        <a:pt x="1141323" y="1766734"/>
                      </a:lnTo>
                      <a:lnTo>
                        <a:pt x="1183940" y="1753701"/>
                      </a:lnTo>
                      <a:lnTo>
                        <a:pt x="1225874" y="1738584"/>
                      </a:lnTo>
                      <a:lnTo>
                        <a:pt x="1267040" y="1721407"/>
                      </a:lnTo>
                      <a:lnTo>
                        <a:pt x="1307355" y="1702195"/>
                      </a:lnTo>
                      <a:lnTo>
                        <a:pt x="1346734" y="1680976"/>
                      </a:lnTo>
                      <a:lnTo>
                        <a:pt x="1385092" y="1657774"/>
                      </a:lnTo>
                      <a:lnTo>
                        <a:pt x="1422347" y="1632615"/>
                      </a:lnTo>
                      <a:lnTo>
                        <a:pt x="1458414" y="1605526"/>
                      </a:lnTo>
                      <a:lnTo>
                        <a:pt x="1493209" y="1576530"/>
                      </a:lnTo>
                      <a:lnTo>
                        <a:pt x="1526648" y="1545656"/>
                      </a:lnTo>
                      <a:lnTo>
                        <a:pt x="1558646" y="1512927"/>
                      </a:lnTo>
                      <a:lnTo>
                        <a:pt x="1589120" y="1478370"/>
                      </a:lnTo>
                      <a:lnTo>
                        <a:pt x="1617986" y="1442010"/>
                      </a:lnTo>
                      <a:lnTo>
                        <a:pt x="1645159" y="1403874"/>
                      </a:lnTo>
                      <a:lnTo>
                        <a:pt x="1670555" y="1363987"/>
                      </a:lnTo>
                      <a:lnTo>
                        <a:pt x="1694091" y="1322374"/>
                      </a:lnTo>
                      <a:lnTo>
                        <a:pt x="1715422" y="1279590"/>
                      </a:lnTo>
                      <a:lnTo>
                        <a:pt x="1734282" y="1236228"/>
                      </a:lnTo>
                      <a:lnTo>
                        <a:pt x="1750698" y="1192372"/>
                      </a:lnTo>
                      <a:lnTo>
                        <a:pt x="1764694" y="1148106"/>
                      </a:lnTo>
                      <a:lnTo>
                        <a:pt x="1776297" y="1103514"/>
                      </a:lnTo>
                      <a:lnTo>
                        <a:pt x="1785531" y="1058680"/>
                      </a:lnTo>
                      <a:lnTo>
                        <a:pt x="1792424" y="1013689"/>
                      </a:lnTo>
                      <a:lnTo>
                        <a:pt x="1797000" y="968624"/>
                      </a:lnTo>
                      <a:lnTo>
                        <a:pt x="1799286" y="923570"/>
                      </a:lnTo>
                      <a:lnTo>
                        <a:pt x="1799297" y="899896"/>
                      </a:lnTo>
                      <a:lnTo>
                        <a:pt x="899643" y="899896"/>
                      </a:lnTo>
                      <a:lnTo>
                        <a:pt x="899643" y="0"/>
                      </a:lnTo>
                      <a:close/>
                    </a:path>
                    <a:path w="1799589" h="1800225">
                      <a:moveTo>
                        <a:pt x="1322057" y="105321"/>
                      </a:moveTo>
                      <a:lnTo>
                        <a:pt x="899643" y="899896"/>
                      </a:lnTo>
                      <a:lnTo>
                        <a:pt x="1799297" y="899896"/>
                      </a:lnTo>
                      <a:lnTo>
                        <a:pt x="1797088" y="833830"/>
                      </a:lnTo>
                      <a:lnTo>
                        <a:pt x="1792656" y="789312"/>
                      </a:lnTo>
                      <a:lnTo>
                        <a:pt x="1786035" y="745141"/>
                      </a:lnTo>
                      <a:lnTo>
                        <a:pt x="1777253" y="701402"/>
                      </a:lnTo>
                      <a:lnTo>
                        <a:pt x="1766334" y="658178"/>
                      </a:lnTo>
                      <a:lnTo>
                        <a:pt x="1753305" y="615553"/>
                      </a:lnTo>
                      <a:lnTo>
                        <a:pt x="1738191" y="573612"/>
                      </a:lnTo>
                      <a:lnTo>
                        <a:pt x="1721017" y="532439"/>
                      </a:lnTo>
                      <a:lnTo>
                        <a:pt x="1701809" y="492118"/>
                      </a:lnTo>
                      <a:lnTo>
                        <a:pt x="1680594" y="452732"/>
                      </a:lnTo>
                      <a:lnTo>
                        <a:pt x="1657397" y="414367"/>
                      </a:lnTo>
                      <a:lnTo>
                        <a:pt x="1632243" y="377105"/>
                      </a:lnTo>
                      <a:lnTo>
                        <a:pt x="1605158" y="341032"/>
                      </a:lnTo>
                      <a:lnTo>
                        <a:pt x="1576168" y="306232"/>
                      </a:lnTo>
                      <a:lnTo>
                        <a:pt x="1545299" y="272787"/>
                      </a:lnTo>
                      <a:lnTo>
                        <a:pt x="1512576" y="240784"/>
                      </a:lnTo>
                      <a:lnTo>
                        <a:pt x="1478026" y="210305"/>
                      </a:lnTo>
                      <a:lnTo>
                        <a:pt x="1441673" y="181436"/>
                      </a:lnTo>
                      <a:lnTo>
                        <a:pt x="1403543" y="154259"/>
                      </a:lnTo>
                      <a:lnTo>
                        <a:pt x="1363663" y="128859"/>
                      </a:lnTo>
                      <a:lnTo>
                        <a:pt x="1322057" y="105321"/>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0" name="object 44">
                  <a:extLst>
                    <a:ext uri="{FF2B5EF4-FFF2-40B4-BE49-F238E27FC236}">
                      <a16:creationId xmlns:a16="http://schemas.microsoft.com/office/drawing/2014/main" id="{08C0DF7B-DF13-419E-B9D3-7A8DC7073D52}"/>
                    </a:ext>
                  </a:extLst>
                </p:cNvPr>
                <p:cNvSpPr/>
                <p:nvPr/>
              </p:nvSpPr>
              <p:spPr>
                <a:xfrm>
                  <a:off x="3779996" y="7034831"/>
                  <a:ext cx="322580" cy="883919"/>
                </a:xfrm>
                <a:custGeom>
                  <a:avLst/>
                  <a:gdLst/>
                  <a:ahLst/>
                  <a:cxnLst/>
                  <a:rect l="l" t="t" r="r" b="b"/>
                  <a:pathLst>
                    <a:path w="322579" h="883920">
                      <a:moveTo>
                        <a:pt x="171665" y="0"/>
                      </a:moveTo>
                      <a:lnTo>
                        <a:pt x="0" y="883373"/>
                      </a:lnTo>
                      <a:lnTo>
                        <a:pt x="322440" y="43243"/>
                      </a:lnTo>
                      <a:lnTo>
                        <a:pt x="283622" y="29075"/>
                      </a:lnTo>
                      <a:lnTo>
                        <a:pt x="248119" y="17878"/>
                      </a:lnTo>
                      <a:lnTo>
                        <a:pt x="212083" y="8553"/>
                      </a:lnTo>
                      <a:lnTo>
                        <a:pt x="171665"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1" name="object 45">
                  <a:extLst>
                    <a:ext uri="{FF2B5EF4-FFF2-40B4-BE49-F238E27FC236}">
                      <a16:creationId xmlns:a16="http://schemas.microsoft.com/office/drawing/2014/main" id="{5049C596-9559-4344-8151-C3445AF93312}"/>
                    </a:ext>
                  </a:extLst>
                </p:cNvPr>
                <p:cNvSpPr/>
                <p:nvPr/>
              </p:nvSpPr>
              <p:spPr>
                <a:xfrm>
                  <a:off x="3779996" y="7025013"/>
                  <a:ext cx="172085" cy="893444"/>
                </a:xfrm>
                <a:custGeom>
                  <a:avLst/>
                  <a:gdLst/>
                  <a:ahLst/>
                  <a:cxnLst/>
                  <a:rect l="l" t="t" r="r" b="b"/>
                  <a:pathLst>
                    <a:path w="172085" h="893445">
                      <a:moveTo>
                        <a:pt x="109639" y="0"/>
                      </a:moveTo>
                      <a:lnTo>
                        <a:pt x="0" y="893190"/>
                      </a:lnTo>
                      <a:lnTo>
                        <a:pt x="171665" y="9817"/>
                      </a:lnTo>
                      <a:lnTo>
                        <a:pt x="156514" y="7027"/>
                      </a:lnTo>
                      <a:lnTo>
                        <a:pt x="140733" y="4398"/>
                      </a:lnTo>
                      <a:lnTo>
                        <a:pt x="124911" y="2025"/>
                      </a:lnTo>
                      <a:lnTo>
                        <a:pt x="109639"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2" name="object 46">
                  <a:extLst>
                    <a:ext uri="{FF2B5EF4-FFF2-40B4-BE49-F238E27FC236}">
                      <a16:creationId xmlns:a16="http://schemas.microsoft.com/office/drawing/2014/main" id="{1CD4B86E-8EF3-4CB5-975A-66CA25B3D366}"/>
                    </a:ext>
                  </a:extLst>
                </p:cNvPr>
                <p:cNvSpPr/>
                <p:nvPr/>
              </p:nvSpPr>
              <p:spPr>
                <a:xfrm>
                  <a:off x="3779996" y="7018308"/>
                  <a:ext cx="109855" cy="900430"/>
                </a:xfrm>
                <a:custGeom>
                  <a:avLst/>
                  <a:gdLst/>
                  <a:ahLst/>
                  <a:cxnLst/>
                  <a:rect l="l" t="t" r="r" b="b"/>
                  <a:pathLst>
                    <a:path w="109854" h="900429">
                      <a:moveTo>
                        <a:pt x="0" y="0"/>
                      </a:moveTo>
                      <a:lnTo>
                        <a:pt x="0" y="899896"/>
                      </a:lnTo>
                      <a:lnTo>
                        <a:pt x="109639" y="6705"/>
                      </a:lnTo>
                      <a:lnTo>
                        <a:pt x="81453" y="3616"/>
                      </a:lnTo>
                      <a:lnTo>
                        <a:pt x="54924" y="1538"/>
                      </a:lnTo>
                      <a:lnTo>
                        <a:pt x="28343" y="367"/>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3" name="object 47">
                  <a:extLst>
                    <a:ext uri="{FF2B5EF4-FFF2-40B4-BE49-F238E27FC236}">
                      <a16:creationId xmlns:a16="http://schemas.microsoft.com/office/drawing/2014/main" id="{75CCE507-D00B-4BC1-8625-573B3063D154}"/>
                    </a:ext>
                  </a:extLst>
                </p:cNvPr>
                <p:cNvSpPr/>
                <p:nvPr/>
              </p:nvSpPr>
              <p:spPr>
                <a:xfrm>
                  <a:off x="3779996" y="7078049"/>
                  <a:ext cx="422909" cy="840740"/>
                </a:xfrm>
                <a:custGeom>
                  <a:avLst/>
                  <a:gdLst/>
                  <a:ahLst/>
                  <a:cxnLst/>
                  <a:rect l="l" t="t" r="r" b="b"/>
                  <a:pathLst>
                    <a:path w="422910" h="840740">
                      <a:moveTo>
                        <a:pt x="322440" y="0"/>
                      </a:moveTo>
                      <a:lnTo>
                        <a:pt x="0" y="840155"/>
                      </a:lnTo>
                      <a:lnTo>
                        <a:pt x="422427" y="45567"/>
                      </a:lnTo>
                      <a:lnTo>
                        <a:pt x="397208" y="32573"/>
                      </a:lnTo>
                      <a:lnTo>
                        <a:pt x="373181" y="21121"/>
                      </a:lnTo>
                      <a:lnTo>
                        <a:pt x="348780" y="10500"/>
                      </a:lnTo>
                      <a:lnTo>
                        <a:pt x="322440"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4" name="object 48">
                  <a:extLst>
                    <a:ext uri="{FF2B5EF4-FFF2-40B4-BE49-F238E27FC236}">
                      <a16:creationId xmlns:a16="http://schemas.microsoft.com/office/drawing/2014/main" id="{23B56747-DC17-4130-BE5F-9F873645889F}"/>
                    </a:ext>
                  </a:extLst>
                </p:cNvPr>
                <p:cNvSpPr/>
                <p:nvPr/>
              </p:nvSpPr>
              <p:spPr>
                <a:xfrm>
                  <a:off x="3330194" y="7465393"/>
                  <a:ext cx="933120" cy="906144"/>
                </a:xfrm>
                <a:custGeom>
                  <a:avLst/>
                  <a:gdLst/>
                  <a:ahLst/>
                  <a:cxnLst/>
                  <a:rect l="l" t="t" r="r" b="b"/>
                  <a:pathLst>
                    <a:path w="906145" h="906145">
                      <a:moveTo>
                        <a:pt x="452932" y="0"/>
                      </a:moveTo>
                      <a:lnTo>
                        <a:pt x="403582" y="2658"/>
                      </a:lnTo>
                      <a:lnTo>
                        <a:pt x="355770" y="10449"/>
                      </a:lnTo>
                      <a:lnTo>
                        <a:pt x="309774" y="23096"/>
                      </a:lnTo>
                      <a:lnTo>
                        <a:pt x="265869" y="40322"/>
                      </a:lnTo>
                      <a:lnTo>
                        <a:pt x="224332" y="61852"/>
                      </a:lnTo>
                      <a:lnTo>
                        <a:pt x="185440" y="87408"/>
                      </a:lnTo>
                      <a:lnTo>
                        <a:pt x="149468" y="116716"/>
                      </a:lnTo>
                      <a:lnTo>
                        <a:pt x="116693" y="149497"/>
                      </a:lnTo>
                      <a:lnTo>
                        <a:pt x="87392" y="185475"/>
                      </a:lnTo>
                      <a:lnTo>
                        <a:pt x="61840" y="224376"/>
                      </a:lnTo>
                      <a:lnTo>
                        <a:pt x="40314" y="265921"/>
                      </a:lnTo>
                      <a:lnTo>
                        <a:pt x="23091" y="309834"/>
                      </a:lnTo>
                      <a:lnTo>
                        <a:pt x="10447" y="355840"/>
                      </a:lnTo>
                      <a:lnTo>
                        <a:pt x="2657" y="403661"/>
                      </a:lnTo>
                      <a:lnTo>
                        <a:pt x="0" y="453021"/>
                      </a:lnTo>
                      <a:lnTo>
                        <a:pt x="2657" y="502382"/>
                      </a:lnTo>
                      <a:lnTo>
                        <a:pt x="10447" y="550203"/>
                      </a:lnTo>
                      <a:lnTo>
                        <a:pt x="23091" y="596208"/>
                      </a:lnTo>
                      <a:lnTo>
                        <a:pt x="40314" y="640122"/>
                      </a:lnTo>
                      <a:lnTo>
                        <a:pt x="61840" y="681667"/>
                      </a:lnTo>
                      <a:lnTo>
                        <a:pt x="87392" y="720567"/>
                      </a:lnTo>
                      <a:lnTo>
                        <a:pt x="116693" y="756546"/>
                      </a:lnTo>
                      <a:lnTo>
                        <a:pt x="149468" y="789327"/>
                      </a:lnTo>
                      <a:lnTo>
                        <a:pt x="185440" y="818634"/>
                      </a:lnTo>
                      <a:lnTo>
                        <a:pt x="224332" y="844191"/>
                      </a:lnTo>
                      <a:lnTo>
                        <a:pt x="265869" y="865720"/>
                      </a:lnTo>
                      <a:lnTo>
                        <a:pt x="309774" y="882947"/>
                      </a:lnTo>
                      <a:lnTo>
                        <a:pt x="355770" y="895594"/>
                      </a:lnTo>
                      <a:lnTo>
                        <a:pt x="403582" y="903385"/>
                      </a:lnTo>
                      <a:lnTo>
                        <a:pt x="452932" y="906043"/>
                      </a:lnTo>
                      <a:lnTo>
                        <a:pt x="502287" y="903385"/>
                      </a:lnTo>
                      <a:lnTo>
                        <a:pt x="550103" y="895594"/>
                      </a:lnTo>
                      <a:lnTo>
                        <a:pt x="596102" y="882947"/>
                      </a:lnTo>
                      <a:lnTo>
                        <a:pt x="640009" y="865720"/>
                      </a:lnTo>
                      <a:lnTo>
                        <a:pt x="681547" y="844191"/>
                      </a:lnTo>
                      <a:lnTo>
                        <a:pt x="720440" y="818634"/>
                      </a:lnTo>
                      <a:lnTo>
                        <a:pt x="756412" y="789327"/>
                      </a:lnTo>
                      <a:lnTo>
                        <a:pt x="789187" y="756546"/>
                      </a:lnTo>
                      <a:lnTo>
                        <a:pt x="818488" y="720567"/>
                      </a:lnTo>
                      <a:lnTo>
                        <a:pt x="844040" y="681667"/>
                      </a:lnTo>
                      <a:lnTo>
                        <a:pt x="865565" y="640122"/>
                      </a:lnTo>
                      <a:lnTo>
                        <a:pt x="882787" y="596208"/>
                      </a:lnTo>
                      <a:lnTo>
                        <a:pt x="895431" y="550203"/>
                      </a:lnTo>
                      <a:lnTo>
                        <a:pt x="903220" y="502382"/>
                      </a:lnTo>
                      <a:lnTo>
                        <a:pt x="905878" y="453021"/>
                      </a:lnTo>
                      <a:lnTo>
                        <a:pt x="903220" y="403661"/>
                      </a:lnTo>
                      <a:lnTo>
                        <a:pt x="895431" y="355840"/>
                      </a:lnTo>
                      <a:lnTo>
                        <a:pt x="882787" y="309834"/>
                      </a:lnTo>
                      <a:lnTo>
                        <a:pt x="865565" y="265921"/>
                      </a:lnTo>
                      <a:lnTo>
                        <a:pt x="844040" y="224376"/>
                      </a:lnTo>
                      <a:lnTo>
                        <a:pt x="818488" y="185475"/>
                      </a:lnTo>
                      <a:lnTo>
                        <a:pt x="789187" y="149497"/>
                      </a:lnTo>
                      <a:lnTo>
                        <a:pt x="756412" y="116716"/>
                      </a:lnTo>
                      <a:lnTo>
                        <a:pt x="720440" y="87408"/>
                      </a:lnTo>
                      <a:lnTo>
                        <a:pt x="681547" y="61852"/>
                      </a:lnTo>
                      <a:lnTo>
                        <a:pt x="640009" y="40322"/>
                      </a:lnTo>
                      <a:lnTo>
                        <a:pt x="596102" y="23096"/>
                      </a:lnTo>
                      <a:lnTo>
                        <a:pt x="550103" y="10449"/>
                      </a:lnTo>
                      <a:lnTo>
                        <a:pt x="502287" y="2658"/>
                      </a:lnTo>
                      <a:lnTo>
                        <a:pt x="45293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5" name="object 49">
                  <a:extLst>
                    <a:ext uri="{FF2B5EF4-FFF2-40B4-BE49-F238E27FC236}">
                      <a16:creationId xmlns:a16="http://schemas.microsoft.com/office/drawing/2014/main" id="{745C0262-DE18-4E35-8E5D-E6EF88AB1343}"/>
                    </a:ext>
                  </a:extLst>
                </p:cNvPr>
                <p:cNvSpPr txBox="1"/>
                <p:nvPr/>
              </p:nvSpPr>
              <p:spPr>
                <a:xfrm>
                  <a:off x="3433142" y="8796122"/>
                  <a:ext cx="305494" cy="1375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92%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116" name="Group 115">
                <a:extLst>
                  <a:ext uri="{FF2B5EF4-FFF2-40B4-BE49-F238E27FC236}">
                    <a16:creationId xmlns:a16="http://schemas.microsoft.com/office/drawing/2014/main" id="{D2145BE9-F4BA-4049-BE49-4792527B56EE}"/>
                  </a:ext>
                </a:extLst>
              </p:cNvPr>
              <p:cNvGrpSpPr>
                <a:grpSpLocks noChangeAspect="1"/>
              </p:cNvGrpSpPr>
              <p:nvPr/>
            </p:nvGrpSpPr>
            <p:grpSpPr>
              <a:xfrm>
                <a:off x="7927773" y="4034154"/>
                <a:ext cx="1694035" cy="2140455"/>
                <a:chOff x="5082758" y="6689351"/>
                <a:chExt cx="1800225" cy="2274628"/>
              </a:xfrm>
            </p:grpSpPr>
            <p:sp>
              <p:nvSpPr>
                <p:cNvPr id="10" name="object 6">
                  <a:extLst>
                    <a:ext uri="{FF2B5EF4-FFF2-40B4-BE49-F238E27FC236}">
                      <a16:creationId xmlns:a16="http://schemas.microsoft.com/office/drawing/2014/main" id="{4BEFC02F-5EC1-4AE7-990E-BD8B54EF6CFB}"/>
                    </a:ext>
                  </a:extLst>
                </p:cNvPr>
                <p:cNvSpPr txBox="1"/>
                <p:nvPr/>
              </p:nvSpPr>
              <p:spPr>
                <a:xfrm>
                  <a:off x="5600553" y="6689351"/>
                  <a:ext cx="793115"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UKRAINE</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56" name="object 50">
                  <a:extLst>
                    <a:ext uri="{FF2B5EF4-FFF2-40B4-BE49-F238E27FC236}">
                      <a16:creationId xmlns:a16="http://schemas.microsoft.com/office/drawing/2014/main" id="{B100A8FF-B5BB-4B91-A696-C0D56E0BCAFC}"/>
                    </a:ext>
                  </a:extLst>
                </p:cNvPr>
                <p:cNvSpPr/>
                <p:nvPr/>
              </p:nvSpPr>
              <p:spPr>
                <a:xfrm>
                  <a:off x="5082758" y="7021775"/>
                  <a:ext cx="1800225" cy="1800225"/>
                </a:xfrm>
                <a:custGeom>
                  <a:avLst/>
                  <a:gdLst/>
                  <a:ahLst/>
                  <a:cxnLst/>
                  <a:rect l="l" t="t" r="r" b="b"/>
                  <a:pathLst>
                    <a:path w="1800225" h="1800225">
                      <a:moveTo>
                        <a:pt x="899926" y="0"/>
                      </a:moveTo>
                      <a:lnTo>
                        <a:pt x="846777" y="1434"/>
                      </a:lnTo>
                      <a:lnTo>
                        <a:pt x="794654" y="5744"/>
                      </a:lnTo>
                      <a:lnTo>
                        <a:pt x="743517" y="12942"/>
                      </a:lnTo>
                      <a:lnTo>
                        <a:pt x="693327" y="23040"/>
                      </a:lnTo>
                      <a:lnTo>
                        <a:pt x="644043" y="36050"/>
                      </a:lnTo>
                      <a:lnTo>
                        <a:pt x="595625" y="51983"/>
                      </a:lnTo>
                      <a:lnTo>
                        <a:pt x="548034" y="70851"/>
                      </a:lnTo>
                      <a:lnTo>
                        <a:pt x="501229" y="92667"/>
                      </a:lnTo>
                      <a:lnTo>
                        <a:pt x="455171" y="117441"/>
                      </a:lnTo>
                      <a:lnTo>
                        <a:pt x="409820" y="145186"/>
                      </a:lnTo>
                      <a:lnTo>
                        <a:pt x="370416" y="172264"/>
                      </a:lnTo>
                      <a:lnTo>
                        <a:pt x="332894" y="201046"/>
                      </a:lnTo>
                      <a:lnTo>
                        <a:pt x="297271" y="231446"/>
                      </a:lnTo>
                      <a:lnTo>
                        <a:pt x="263565" y="263377"/>
                      </a:lnTo>
                      <a:lnTo>
                        <a:pt x="231796" y="296753"/>
                      </a:lnTo>
                      <a:lnTo>
                        <a:pt x="201980" y="331489"/>
                      </a:lnTo>
                      <a:lnTo>
                        <a:pt x="174138" y="367499"/>
                      </a:lnTo>
                      <a:lnTo>
                        <a:pt x="148286" y="404695"/>
                      </a:lnTo>
                      <a:lnTo>
                        <a:pt x="124443" y="442993"/>
                      </a:lnTo>
                      <a:lnTo>
                        <a:pt x="102627" y="482307"/>
                      </a:lnTo>
                      <a:lnTo>
                        <a:pt x="82857" y="522550"/>
                      </a:lnTo>
                      <a:lnTo>
                        <a:pt x="65151" y="563636"/>
                      </a:lnTo>
                      <a:lnTo>
                        <a:pt x="49528" y="605479"/>
                      </a:lnTo>
                      <a:lnTo>
                        <a:pt x="36004" y="647994"/>
                      </a:lnTo>
                      <a:lnTo>
                        <a:pt x="24600" y="691094"/>
                      </a:lnTo>
                      <a:lnTo>
                        <a:pt x="15333" y="734693"/>
                      </a:lnTo>
                      <a:lnTo>
                        <a:pt x="8221" y="778705"/>
                      </a:lnTo>
                      <a:lnTo>
                        <a:pt x="3282" y="823045"/>
                      </a:lnTo>
                      <a:lnTo>
                        <a:pt x="536" y="867625"/>
                      </a:lnTo>
                      <a:lnTo>
                        <a:pt x="0" y="912361"/>
                      </a:lnTo>
                      <a:lnTo>
                        <a:pt x="1692" y="957166"/>
                      </a:lnTo>
                      <a:lnTo>
                        <a:pt x="5631" y="1001954"/>
                      </a:lnTo>
                      <a:lnTo>
                        <a:pt x="11835" y="1046639"/>
                      </a:lnTo>
                      <a:lnTo>
                        <a:pt x="20322" y="1091135"/>
                      </a:lnTo>
                      <a:lnTo>
                        <a:pt x="31111" y="1135356"/>
                      </a:lnTo>
                      <a:lnTo>
                        <a:pt x="44220" y="1179216"/>
                      </a:lnTo>
                      <a:lnTo>
                        <a:pt x="59667" y="1222629"/>
                      </a:lnTo>
                      <a:lnTo>
                        <a:pt x="77470" y="1265509"/>
                      </a:lnTo>
                      <a:lnTo>
                        <a:pt x="97649" y="1307770"/>
                      </a:lnTo>
                      <a:lnTo>
                        <a:pt x="120220" y="1349326"/>
                      </a:lnTo>
                      <a:lnTo>
                        <a:pt x="145203" y="1390091"/>
                      </a:lnTo>
                      <a:lnTo>
                        <a:pt x="172280" y="1429496"/>
                      </a:lnTo>
                      <a:lnTo>
                        <a:pt x="201061" y="1467019"/>
                      </a:lnTo>
                      <a:lnTo>
                        <a:pt x="231459" y="1502644"/>
                      </a:lnTo>
                      <a:lnTo>
                        <a:pt x="263388" y="1536350"/>
                      </a:lnTo>
                      <a:lnTo>
                        <a:pt x="296763" y="1568121"/>
                      </a:lnTo>
                      <a:lnTo>
                        <a:pt x="331497" y="1597937"/>
                      </a:lnTo>
                      <a:lnTo>
                        <a:pt x="367505" y="1625781"/>
                      </a:lnTo>
                      <a:lnTo>
                        <a:pt x="404700" y="1651634"/>
                      </a:lnTo>
                      <a:lnTo>
                        <a:pt x="442996" y="1675478"/>
                      </a:lnTo>
                      <a:lnTo>
                        <a:pt x="482308" y="1697295"/>
                      </a:lnTo>
                      <a:lnTo>
                        <a:pt x="522549" y="1717066"/>
                      </a:lnTo>
                      <a:lnTo>
                        <a:pt x="563633" y="1734772"/>
                      </a:lnTo>
                      <a:lnTo>
                        <a:pt x="605474" y="1750397"/>
                      </a:lnTo>
                      <a:lnTo>
                        <a:pt x="647987" y="1763921"/>
                      </a:lnTo>
                      <a:lnTo>
                        <a:pt x="691085" y="1775326"/>
                      </a:lnTo>
                      <a:lnTo>
                        <a:pt x="734681" y="1784594"/>
                      </a:lnTo>
                      <a:lnTo>
                        <a:pt x="778692" y="1791707"/>
                      </a:lnTo>
                      <a:lnTo>
                        <a:pt x="823029" y="1796645"/>
                      </a:lnTo>
                      <a:lnTo>
                        <a:pt x="867607" y="1799392"/>
                      </a:lnTo>
                      <a:lnTo>
                        <a:pt x="912341" y="1799929"/>
                      </a:lnTo>
                      <a:lnTo>
                        <a:pt x="957143" y="1798237"/>
                      </a:lnTo>
                      <a:lnTo>
                        <a:pt x="1001929" y="1794298"/>
                      </a:lnTo>
                      <a:lnTo>
                        <a:pt x="1046611" y="1788094"/>
                      </a:lnTo>
                      <a:lnTo>
                        <a:pt x="1091105" y="1779606"/>
                      </a:lnTo>
                      <a:lnTo>
                        <a:pt x="1135324" y="1768817"/>
                      </a:lnTo>
                      <a:lnTo>
                        <a:pt x="1179182" y="1755708"/>
                      </a:lnTo>
                      <a:lnTo>
                        <a:pt x="1222592" y="1740260"/>
                      </a:lnTo>
                      <a:lnTo>
                        <a:pt x="1265470" y="1722456"/>
                      </a:lnTo>
                      <a:lnTo>
                        <a:pt x="1307728" y="1702277"/>
                      </a:lnTo>
                      <a:lnTo>
                        <a:pt x="1349282" y="1679704"/>
                      </a:lnTo>
                      <a:lnTo>
                        <a:pt x="1390044" y="1654721"/>
                      </a:lnTo>
                      <a:lnTo>
                        <a:pt x="1429446" y="1627643"/>
                      </a:lnTo>
                      <a:lnTo>
                        <a:pt x="1466968" y="1598862"/>
                      </a:lnTo>
                      <a:lnTo>
                        <a:pt x="1502590" y="1568463"/>
                      </a:lnTo>
                      <a:lnTo>
                        <a:pt x="1536294" y="1536533"/>
                      </a:lnTo>
                      <a:lnTo>
                        <a:pt x="1568063" y="1503157"/>
                      </a:lnTo>
                      <a:lnTo>
                        <a:pt x="1597877" y="1468421"/>
                      </a:lnTo>
                      <a:lnTo>
                        <a:pt x="1625719" y="1432411"/>
                      </a:lnTo>
                      <a:lnTo>
                        <a:pt x="1651571" y="1395214"/>
                      </a:lnTo>
                      <a:lnTo>
                        <a:pt x="1675413" y="1356916"/>
                      </a:lnTo>
                      <a:lnTo>
                        <a:pt x="1697228" y="1317602"/>
                      </a:lnTo>
                      <a:lnTo>
                        <a:pt x="1716997" y="1277359"/>
                      </a:lnTo>
                      <a:lnTo>
                        <a:pt x="1734703" y="1236272"/>
                      </a:lnTo>
                      <a:lnTo>
                        <a:pt x="1750326" y="1194428"/>
                      </a:lnTo>
                      <a:lnTo>
                        <a:pt x="1763849" y="1151912"/>
                      </a:lnTo>
                      <a:lnTo>
                        <a:pt x="1775253" y="1108812"/>
                      </a:lnTo>
                      <a:lnTo>
                        <a:pt x="1784520" y="1065212"/>
                      </a:lnTo>
                      <a:lnTo>
                        <a:pt x="1791632" y="1021198"/>
                      </a:lnTo>
                      <a:lnTo>
                        <a:pt x="1796570" y="976858"/>
                      </a:lnTo>
                      <a:lnTo>
                        <a:pt x="1799316" y="932276"/>
                      </a:lnTo>
                      <a:lnTo>
                        <a:pt x="1799703" y="899947"/>
                      </a:lnTo>
                      <a:lnTo>
                        <a:pt x="899926" y="899947"/>
                      </a:lnTo>
                      <a:lnTo>
                        <a:pt x="899926" y="0"/>
                      </a:lnTo>
                      <a:close/>
                    </a:path>
                    <a:path w="1800225" h="1800225">
                      <a:moveTo>
                        <a:pt x="1654648" y="409803"/>
                      </a:moveTo>
                      <a:lnTo>
                        <a:pt x="899926" y="899947"/>
                      </a:lnTo>
                      <a:lnTo>
                        <a:pt x="1799703" y="899947"/>
                      </a:lnTo>
                      <a:lnTo>
                        <a:pt x="1799852" y="887540"/>
                      </a:lnTo>
                      <a:lnTo>
                        <a:pt x="1798160" y="842734"/>
                      </a:lnTo>
                      <a:lnTo>
                        <a:pt x="1794221" y="797945"/>
                      </a:lnTo>
                      <a:lnTo>
                        <a:pt x="1788017" y="753259"/>
                      </a:lnTo>
                      <a:lnTo>
                        <a:pt x="1779529" y="708762"/>
                      </a:lnTo>
                      <a:lnTo>
                        <a:pt x="1768740" y="664540"/>
                      </a:lnTo>
                      <a:lnTo>
                        <a:pt x="1755631" y="620679"/>
                      </a:lnTo>
                      <a:lnTo>
                        <a:pt x="1740184" y="577266"/>
                      </a:lnTo>
                      <a:lnTo>
                        <a:pt x="1722381" y="534385"/>
                      </a:lnTo>
                      <a:lnTo>
                        <a:pt x="1702202" y="492124"/>
                      </a:lnTo>
                      <a:lnTo>
                        <a:pt x="1679631" y="450568"/>
                      </a:lnTo>
                      <a:lnTo>
                        <a:pt x="1654648" y="409803"/>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7" name="object 51">
                  <a:extLst>
                    <a:ext uri="{FF2B5EF4-FFF2-40B4-BE49-F238E27FC236}">
                      <a16:creationId xmlns:a16="http://schemas.microsoft.com/office/drawing/2014/main" id="{25D8467B-E810-4302-9480-1BE876D0B29F}"/>
                    </a:ext>
                  </a:extLst>
                </p:cNvPr>
                <p:cNvSpPr/>
                <p:nvPr/>
              </p:nvSpPr>
              <p:spPr>
                <a:xfrm>
                  <a:off x="5982684" y="7021775"/>
                  <a:ext cx="528955" cy="900430"/>
                </a:xfrm>
                <a:custGeom>
                  <a:avLst/>
                  <a:gdLst/>
                  <a:ahLst/>
                  <a:cxnLst/>
                  <a:rect l="l" t="t" r="r" b="b"/>
                  <a:pathLst>
                    <a:path w="528954" h="900429">
                      <a:moveTo>
                        <a:pt x="0" y="0"/>
                      </a:moveTo>
                      <a:lnTo>
                        <a:pt x="0" y="899947"/>
                      </a:lnTo>
                      <a:lnTo>
                        <a:pt x="528955" y="171907"/>
                      </a:lnTo>
                      <a:lnTo>
                        <a:pt x="484862" y="141560"/>
                      </a:lnTo>
                      <a:lnTo>
                        <a:pt x="440254" y="114250"/>
                      </a:lnTo>
                      <a:lnTo>
                        <a:pt x="395037" y="89946"/>
                      </a:lnTo>
                      <a:lnTo>
                        <a:pt x="349116" y="68617"/>
                      </a:lnTo>
                      <a:lnTo>
                        <a:pt x="302396" y="50232"/>
                      </a:lnTo>
                      <a:lnTo>
                        <a:pt x="254783" y="34759"/>
                      </a:lnTo>
                      <a:lnTo>
                        <a:pt x="206182" y="22168"/>
                      </a:lnTo>
                      <a:lnTo>
                        <a:pt x="156497" y="12428"/>
                      </a:lnTo>
                      <a:lnTo>
                        <a:pt x="105635" y="5507"/>
                      </a:lnTo>
                      <a:lnTo>
                        <a:pt x="53501" y="1375"/>
                      </a:lnTo>
                      <a:lnTo>
                        <a:pt x="0"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8" name="object 52">
                  <a:extLst>
                    <a:ext uri="{FF2B5EF4-FFF2-40B4-BE49-F238E27FC236}">
                      <a16:creationId xmlns:a16="http://schemas.microsoft.com/office/drawing/2014/main" id="{92A1DF0A-80B2-42C2-9825-B9D5CBE61928}"/>
                    </a:ext>
                  </a:extLst>
                </p:cNvPr>
                <p:cNvSpPr/>
                <p:nvPr/>
              </p:nvSpPr>
              <p:spPr>
                <a:xfrm>
                  <a:off x="5982684" y="7193657"/>
                  <a:ext cx="755015" cy="728345"/>
                </a:xfrm>
                <a:custGeom>
                  <a:avLst/>
                  <a:gdLst/>
                  <a:ahLst/>
                  <a:cxnLst/>
                  <a:rect l="l" t="t" r="r" b="b"/>
                  <a:pathLst>
                    <a:path w="755015" h="728345">
                      <a:moveTo>
                        <a:pt x="528980" y="0"/>
                      </a:moveTo>
                      <a:lnTo>
                        <a:pt x="0" y="728065"/>
                      </a:lnTo>
                      <a:lnTo>
                        <a:pt x="754761" y="237896"/>
                      </a:lnTo>
                      <a:lnTo>
                        <a:pt x="726856" y="196897"/>
                      </a:lnTo>
                      <a:lnTo>
                        <a:pt x="698459" y="159245"/>
                      </a:lnTo>
                      <a:lnTo>
                        <a:pt x="668997" y="124334"/>
                      </a:lnTo>
                      <a:lnTo>
                        <a:pt x="637893" y="91559"/>
                      </a:lnTo>
                      <a:lnTo>
                        <a:pt x="604572" y="60315"/>
                      </a:lnTo>
                      <a:lnTo>
                        <a:pt x="568459" y="29997"/>
                      </a:lnTo>
                      <a:lnTo>
                        <a:pt x="528980"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59" name="object 53">
                  <a:extLst>
                    <a:ext uri="{FF2B5EF4-FFF2-40B4-BE49-F238E27FC236}">
                      <a16:creationId xmlns:a16="http://schemas.microsoft.com/office/drawing/2014/main" id="{713E7BFB-31CD-48FC-A4E2-91FD1865710D}"/>
                    </a:ext>
                  </a:extLst>
                </p:cNvPr>
                <p:cNvSpPr/>
                <p:nvPr/>
              </p:nvSpPr>
              <p:spPr>
                <a:xfrm>
                  <a:off x="5529063" y="7468115"/>
                  <a:ext cx="907415" cy="907415"/>
                </a:xfrm>
                <a:custGeom>
                  <a:avLst/>
                  <a:gdLst/>
                  <a:ahLst/>
                  <a:cxnLst/>
                  <a:rect l="l" t="t" r="r" b="b"/>
                  <a:pathLst>
                    <a:path w="907414" h="907415">
                      <a:moveTo>
                        <a:pt x="453618" y="0"/>
                      </a:moveTo>
                      <a:lnTo>
                        <a:pt x="407239" y="2342"/>
                      </a:lnTo>
                      <a:lnTo>
                        <a:pt x="362200" y="9216"/>
                      </a:lnTo>
                      <a:lnTo>
                        <a:pt x="318728" y="20395"/>
                      </a:lnTo>
                      <a:lnTo>
                        <a:pt x="277052" y="35650"/>
                      </a:lnTo>
                      <a:lnTo>
                        <a:pt x="237399" y="54754"/>
                      </a:lnTo>
                      <a:lnTo>
                        <a:pt x="199998" y="77477"/>
                      </a:lnTo>
                      <a:lnTo>
                        <a:pt x="165077" y="103593"/>
                      </a:lnTo>
                      <a:lnTo>
                        <a:pt x="132864" y="132873"/>
                      </a:lnTo>
                      <a:lnTo>
                        <a:pt x="103586" y="165089"/>
                      </a:lnTo>
                      <a:lnTo>
                        <a:pt x="77472" y="200013"/>
                      </a:lnTo>
                      <a:lnTo>
                        <a:pt x="54750" y="237417"/>
                      </a:lnTo>
                      <a:lnTo>
                        <a:pt x="35648" y="277073"/>
                      </a:lnTo>
                      <a:lnTo>
                        <a:pt x="20394" y="318753"/>
                      </a:lnTo>
                      <a:lnTo>
                        <a:pt x="9216" y="362229"/>
                      </a:lnTo>
                      <a:lnTo>
                        <a:pt x="2342" y="407273"/>
                      </a:lnTo>
                      <a:lnTo>
                        <a:pt x="0" y="453656"/>
                      </a:lnTo>
                      <a:lnTo>
                        <a:pt x="2342" y="500042"/>
                      </a:lnTo>
                      <a:lnTo>
                        <a:pt x="9216" y="545087"/>
                      </a:lnTo>
                      <a:lnTo>
                        <a:pt x="20394" y="588564"/>
                      </a:lnTo>
                      <a:lnTo>
                        <a:pt x="35648" y="630244"/>
                      </a:lnTo>
                      <a:lnTo>
                        <a:pt x="54750" y="669901"/>
                      </a:lnTo>
                      <a:lnTo>
                        <a:pt x="77472" y="707305"/>
                      </a:lnTo>
                      <a:lnTo>
                        <a:pt x="103586" y="742228"/>
                      </a:lnTo>
                      <a:lnTo>
                        <a:pt x="132864" y="774444"/>
                      </a:lnTo>
                      <a:lnTo>
                        <a:pt x="165077" y="803723"/>
                      </a:lnTo>
                      <a:lnTo>
                        <a:pt x="199998" y="829838"/>
                      </a:lnTo>
                      <a:lnTo>
                        <a:pt x="237399" y="852561"/>
                      </a:lnTo>
                      <a:lnTo>
                        <a:pt x="277052" y="871664"/>
                      </a:lnTo>
                      <a:lnTo>
                        <a:pt x="318728" y="886918"/>
                      </a:lnTo>
                      <a:lnTo>
                        <a:pt x="362200" y="898097"/>
                      </a:lnTo>
                      <a:lnTo>
                        <a:pt x="407239" y="904971"/>
                      </a:lnTo>
                      <a:lnTo>
                        <a:pt x="453618" y="907313"/>
                      </a:lnTo>
                      <a:lnTo>
                        <a:pt x="499999" y="904971"/>
                      </a:lnTo>
                      <a:lnTo>
                        <a:pt x="545040" y="898097"/>
                      </a:lnTo>
                      <a:lnTo>
                        <a:pt x="588514" y="886918"/>
                      </a:lnTo>
                      <a:lnTo>
                        <a:pt x="630192" y="871664"/>
                      </a:lnTo>
                      <a:lnTo>
                        <a:pt x="669845" y="852561"/>
                      </a:lnTo>
                      <a:lnTo>
                        <a:pt x="707247" y="829838"/>
                      </a:lnTo>
                      <a:lnTo>
                        <a:pt x="742169" y="803723"/>
                      </a:lnTo>
                      <a:lnTo>
                        <a:pt x="774384" y="774444"/>
                      </a:lnTo>
                      <a:lnTo>
                        <a:pt x="803662" y="742228"/>
                      </a:lnTo>
                      <a:lnTo>
                        <a:pt x="829776" y="707305"/>
                      </a:lnTo>
                      <a:lnTo>
                        <a:pt x="852498" y="669901"/>
                      </a:lnTo>
                      <a:lnTo>
                        <a:pt x="871601" y="630244"/>
                      </a:lnTo>
                      <a:lnTo>
                        <a:pt x="886855" y="588564"/>
                      </a:lnTo>
                      <a:lnTo>
                        <a:pt x="898033" y="545087"/>
                      </a:lnTo>
                      <a:lnTo>
                        <a:pt x="904907" y="500042"/>
                      </a:lnTo>
                      <a:lnTo>
                        <a:pt x="907249" y="453656"/>
                      </a:lnTo>
                      <a:lnTo>
                        <a:pt x="904907" y="407273"/>
                      </a:lnTo>
                      <a:lnTo>
                        <a:pt x="898033" y="362229"/>
                      </a:lnTo>
                      <a:lnTo>
                        <a:pt x="886855" y="318753"/>
                      </a:lnTo>
                      <a:lnTo>
                        <a:pt x="871601" y="277073"/>
                      </a:lnTo>
                      <a:lnTo>
                        <a:pt x="852498" y="237417"/>
                      </a:lnTo>
                      <a:lnTo>
                        <a:pt x="829776" y="200013"/>
                      </a:lnTo>
                      <a:lnTo>
                        <a:pt x="803662" y="165089"/>
                      </a:lnTo>
                      <a:lnTo>
                        <a:pt x="774384" y="132873"/>
                      </a:lnTo>
                      <a:lnTo>
                        <a:pt x="742169" y="103593"/>
                      </a:lnTo>
                      <a:lnTo>
                        <a:pt x="707247" y="77477"/>
                      </a:lnTo>
                      <a:lnTo>
                        <a:pt x="669845" y="54754"/>
                      </a:lnTo>
                      <a:lnTo>
                        <a:pt x="630192" y="35650"/>
                      </a:lnTo>
                      <a:lnTo>
                        <a:pt x="588514" y="20395"/>
                      </a:lnTo>
                      <a:lnTo>
                        <a:pt x="545040" y="9216"/>
                      </a:lnTo>
                      <a:lnTo>
                        <a:pt x="499999" y="2342"/>
                      </a:lnTo>
                      <a:lnTo>
                        <a:pt x="45361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0" name="object 54">
                  <a:extLst>
                    <a:ext uri="{FF2B5EF4-FFF2-40B4-BE49-F238E27FC236}">
                      <a16:creationId xmlns:a16="http://schemas.microsoft.com/office/drawing/2014/main" id="{3FCC8D21-EB0C-47E4-ACC7-431C6FBED418}"/>
                    </a:ext>
                  </a:extLst>
                </p:cNvPr>
                <p:cNvSpPr txBox="1"/>
                <p:nvPr/>
              </p:nvSpPr>
              <p:spPr>
                <a:xfrm>
                  <a:off x="6656369" y="7205062"/>
                  <a:ext cx="171996"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6%</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61" name="object 55">
                  <a:extLst>
                    <a:ext uri="{FF2B5EF4-FFF2-40B4-BE49-F238E27FC236}">
                      <a16:creationId xmlns:a16="http://schemas.microsoft.com/office/drawing/2014/main" id="{DAEAA758-843B-46E3-9663-604F400019EA}"/>
                    </a:ext>
                  </a:extLst>
                </p:cNvPr>
                <p:cNvSpPr txBox="1"/>
                <p:nvPr/>
              </p:nvSpPr>
              <p:spPr>
                <a:xfrm>
                  <a:off x="6234450" y="6950859"/>
                  <a:ext cx="277189" cy="1444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10%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62" name="object 56">
                  <a:extLst>
                    <a:ext uri="{FF2B5EF4-FFF2-40B4-BE49-F238E27FC236}">
                      <a16:creationId xmlns:a16="http://schemas.microsoft.com/office/drawing/2014/main" id="{94C8E010-4A31-43CA-809C-778A46124E80}"/>
                    </a:ext>
                  </a:extLst>
                </p:cNvPr>
                <p:cNvSpPr txBox="1"/>
                <p:nvPr/>
              </p:nvSpPr>
              <p:spPr>
                <a:xfrm>
                  <a:off x="5861416" y="8828044"/>
                  <a:ext cx="293377"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84%</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106" name="Group 105">
                <a:extLst>
                  <a:ext uri="{FF2B5EF4-FFF2-40B4-BE49-F238E27FC236}">
                    <a16:creationId xmlns:a16="http://schemas.microsoft.com/office/drawing/2014/main" id="{C9BE54FC-3E9D-4E59-A932-D322039CB133}"/>
                  </a:ext>
                </a:extLst>
              </p:cNvPr>
              <p:cNvGrpSpPr>
                <a:grpSpLocks noChangeAspect="1"/>
              </p:cNvGrpSpPr>
              <p:nvPr/>
            </p:nvGrpSpPr>
            <p:grpSpPr>
              <a:xfrm>
                <a:off x="240715" y="4026440"/>
                <a:ext cx="1586752" cy="2011680"/>
                <a:chOff x="2869509" y="4033144"/>
                <a:chExt cx="1800225" cy="2282321"/>
              </a:xfrm>
            </p:grpSpPr>
            <p:sp>
              <p:nvSpPr>
                <p:cNvPr id="63" name="object 57">
                  <a:extLst>
                    <a:ext uri="{FF2B5EF4-FFF2-40B4-BE49-F238E27FC236}">
                      <a16:creationId xmlns:a16="http://schemas.microsoft.com/office/drawing/2014/main" id="{30527B2C-D31C-4183-AF30-8B17D873839F}"/>
                    </a:ext>
                  </a:extLst>
                </p:cNvPr>
                <p:cNvSpPr/>
                <p:nvPr/>
              </p:nvSpPr>
              <p:spPr>
                <a:xfrm>
                  <a:off x="2869509" y="4377098"/>
                  <a:ext cx="1800225" cy="1800225"/>
                </a:xfrm>
                <a:custGeom>
                  <a:avLst/>
                  <a:gdLst/>
                  <a:ahLst/>
                  <a:cxnLst/>
                  <a:rect l="l" t="t" r="r" b="b"/>
                  <a:pathLst>
                    <a:path w="1800225" h="1800225">
                      <a:moveTo>
                        <a:pt x="899799" y="0"/>
                      </a:moveTo>
                      <a:lnTo>
                        <a:pt x="846298" y="1375"/>
                      </a:lnTo>
                      <a:lnTo>
                        <a:pt x="794165" y="5509"/>
                      </a:lnTo>
                      <a:lnTo>
                        <a:pt x="743304" y="12433"/>
                      </a:lnTo>
                      <a:lnTo>
                        <a:pt x="693622" y="22176"/>
                      </a:lnTo>
                      <a:lnTo>
                        <a:pt x="645023" y="34770"/>
                      </a:lnTo>
                      <a:lnTo>
                        <a:pt x="597413" y="50246"/>
                      </a:lnTo>
                      <a:lnTo>
                        <a:pt x="550698" y="68635"/>
                      </a:lnTo>
                      <a:lnTo>
                        <a:pt x="504781" y="89967"/>
                      </a:lnTo>
                      <a:lnTo>
                        <a:pt x="459570" y="114273"/>
                      </a:lnTo>
                      <a:lnTo>
                        <a:pt x="414968" y="141585"/>
                      </a:lnTo>
                      <a:lnTo>
                        <a:pt x="370882" y="171932"/>
                      </a:lnTo>
                      <a:lnTo>
                        <a:pt x="332953" y="201038"/>
                      </a:lnTo>
                      <a:lnTo>
                        <a:pt x="296991" y="231746"/>
                      </a:lnTo>
                      <a:lnTo>
                        <a:pt x="263010" y="263970"/>
                      </a:lnTo>
                      <a:lnTo>
                        <a:pt x="231024" y="297623"/>
                      </a:lnTo>
                      <a:lnTo>
                        <a:pt x="201047" y="332618"/>
                      </a:lnTo>
                      <a:lnTo>
                        <a:pt x="173093" y="368869"/>
                      </a:lnTo>
                      <a:lnTo>
                        <a:pt x="147175" y="406288"/>
                      </a:lnTo>
                      <a:lnTo>
                        <a:pt x="123307" y="444788"/>
                      </a:lnTo>
                      <a:lnTo>
                        <a:pt x="101503" y="484283"/>
                      </a:lnTo>
                      <a:lnTo>
                        <a:pt x="81776" y="524686"/>
                      </a:lnTo>
                      <a:lnTo>
                        <a:pt x="64141" y="565910"/>
                      </a:lnTo>
                      <a:lnTo>
                        <a:pt x="48611" y="607868"/>
                      </a:lnTo>
                      <a:lnTo>
                        <a:pt x="35200" y="650473"/>
                      </a:lnTo>
                      <a:lnTo>
                        <a:pt x="23921" y="693638"/>
                      </a:lnTo>
                      <a:lnTo>
                        <a:pt x="14789" y="737277"/>
                      </a:lnTo>
                      <a:lnTo>
                        <a:pt x="7817" y="781302"/>
                      </a:lnTo>
                      <a:lnTo>
                        <a:pt x="3019" y="825627"/>
                      </a:lnTo>
                      <a:lnTo>
                        <a:pt x="409" y="870165"/>
                      </a:lnTo>
                      <a:lnTo>
                        <a:pt x="0" y="914828"/>
                      </a:lnTo>
                      <a:lnTo>
                        <a:pt x="1806" y="959531"/>
                      </a:lnTo>
                      <a:lnTo>
                        <a:pt x="5841" y="1004186"/>
                      </a:lnTo>
                      <a:lnTo>
                        <a:pt x="12118" y="1048706"/>
                      </a:lnTo>
                      <a:lnTo>
                        <a:pt x="20653" y="1093004"/>
                      </a:lnTo>
                      <a:lnTo>
                        <a:pt x="31457" y="1136995"/>
                      </a:lnTo>
                      <a:lnTo>
                        <a:pt x="44545" y="1180589"/>
                      </a:lnTo>
                      <a:lnTo>
                        <a:pt x="59932" y="1223702"/>
                      </a:lnTo>
                      <a:lnTo>
                        <a:pt x="77629" y="1266245"/>
                      </a:lnTo>
                      <a:lnTo>
                        <a:pt x="97652" y="1308133"/>
                      </a:lnTo>
                      <a:lnTo>
                        <a:pt x="120014" y="1349277"/>
                      </a:lnTo>
                      <a:lnTo>
                        <a:pt x="144728" y="1389592"/>
                      </a:lnTo>
                      <a:lnTo>
                        <a:pt x="171810" y="1428991"/>
                      </a:lnTo>
                      <a:lnTo>
                        <a:pt x="200909" y="1466921"/>
                      </a:lnTo>
                      <a:lnTo>
                        <a:pt x="231611" y="1502884"/>
                      </a:lnTo>
                      <a:lnTo>
                        <a:pt x="263829" y="1536865"/>
                      </a:lnTo>
                      <a:lnTo>
                        <a:pt x="297475" y="1568851"/>
                      </a:lnTo>
                      <a:lnTo>
                        <a:pt x="332516" y="1598868"/>
                      </a:lnTo>
                      <a:lnTo>
                        <a:pt x="368709" y="1626782"/>
                      </a:lnTo>
                      <a:lnTo>
                        <a:pt x="406121" y="1652699"/>
                      </a:lnTo>
                      <a:lnTo>
                        <a:pt x="444615" y="1676566"/>
                      </a:lnTo>
                      <a:lnTo>
                        <a:pt x="484104" y="1698369"/>
                      </a:lnTo>
                      <a:lnTo>
                        <a:pt x="524501" y="1718094"/>
                      </a:lnTo>
                      <a:lnTo>
                        <a:pt x="565719" y="1735727"/>
                      </a:lnTo>
                      <a:lnTo>
                        <a:pt x="607670" y="1751255"/>
                      </a:lnTo>
                      <a:lnTo>
                        <a:pt x="650270" y="1764664"/>
                      </a:lnTo>
                      <a:lnTo>
                        <a:pt x="693429" y="1775940"/>
                      </a:lnTo>
                      <a:lnTo>
                        <a:pt x="737062" y="1785069"/>
                      </a:lnTo>
                      <a:lnTo>
                        <a:pt x="781082" y="1792038"/>
                      </a:lnTo>
                      <a:lnTo>
                        <a:pt x="825401" y="1796833"/>
                      </a:lnTo>
                      <a:lnTo>
                        <a:pt x="869934" y="1799440"/>
                      </a:lnTo>
                      <a:lnTo>
                        <a:pt x="914592" y="1799845"/>
                      </a:lnTo>
                      <a:lnTo>
                        <a:pt x="959290" y="1798035"/>
                      </a:lnTo>
                      <a:lnTo>
                        <a:pt x="1003940" y="1793996"/>
                      </a:lnTo>
                      <a:lnTo>
                        <a:pt x="1048456" y="1787714"/>
                      </a:lnTo>
                      <a:lnTo>
                        <a:pt x="1092751" y="1779175"/>
                      </a:lnTo>
                      <a:lnTo>
                        <a:pt x="1136737" y="1768366"/>
                      </a:lnTo>
                      <a:lnTo>
                        <a:pt x="1180328" y="1755272"/>
                      </a:lnTo>
                      <a:lnTo>
                        <a:pt x="1223438" y="1739881"/>
                      </a:lnTo>
                      <a:lnTo>
                        <a:pt x="1265978" y="1722178"/>
                      </a:lnTo>
                      <a:lnTo>
                        <a:pt x="1307863" y="1702150"/>
                      </a:lnTo>
                      <a:lnTo>
                        <a:pt x="1349006" y="1679782"/>
                      </a:lnTo>
                      <a:lnTo>
                        <a:pt x="1389319" y="1655062"/>
                      </a:lnTo>
                      <a:lnTo>
                        <a:pt x="1428716" y="1627974"/>
                      </a:lnTo>
                      <a:lnTo>
                        <a:pt x="1466692" y="1598828"/>
                      </a:lnTo>
                      <a:lnTo>
                        <a:pt x="1502607" y="1568158"/>
                      </a:lnTo>
                      <a:lnTo>
                        <a:pt x="1536588" y="1535933"/>
                      </a:lnTo>
                      <a:lnTo>
                        <a:pt x="1568574" y="1502279"/>
                      </a:lnTo>
                      <a:lnTo>
                        <a:pt x="1598551" y="1467283"/>
                      </a:lnTo>
                      <a:lnTo>
                        <a:pt x="1626505" y="1431032"/>
                      </a:lnTo>
                      <a:lnTo>
                        <a:pt x="1652423" y="1393612"/>
                      </a:lnTo>
                      <a:lnTo>
                        <a:pt x="1676291" y="1355111"/>
                      </a:lnTo>
                      <a:lnTo>
                        <a:pt x="1698095" y="1315615"/>
                      </a:lnTo>
                      <a:lnTo>
                        <a:pt x="1717822" y="1275211"/>
                      </a:lnTo>
                      <a:lnTo>
                        <a:pt x="1735457" y="1233987"/>
                      </a:lnTo>
                      <a:lnTo>
                        <a:pt x="1750987" y="1192029"/>
                      </a:lnTo>
                      <a:lnTo>
                        <a:pt x="1764398" y="1149423"/>
                      </a:lnTo>
                      <a:lnTo>
                        <a:pt x="1775677" y="1106258"/>
                      </a:lnTo>
                      <a:lnTo>
                        <a:pt x="1784809" y="1062618"/>
                      </a:lnTo>
                      <a:lnTo>
                        <a:pt x="1791781" y="1018593"/>
                      </a:lnTo>
                      <a:lnTo>
                        <a:pt x="1796579" y="974268"/>
                      </a:lnTo>
                      <a:lnTo>
                        <a:pt x="1799189" y="929730"/>
                      </a:lnTo>
                      <a:lnTo>
                        <a:pt x="1799462" y="899947"/>
                      </a:lnTo>
                      <a:lnTo>
                        <a:pt x="899799" y="899947"/>
                      </a:lnTo>
                      <a:lnTo>
                        <a:pt x="899799" y="0"/>
                      </a:lnTo>
                      <a:close/>
                    </a:path>
                    <a:path w="1800225" h="1800225">
                      <a:moveTo>
                        <a:pt x="1627788" y="370903"/>
                      </a:moveTo>
                      <a:lnTo>
                        <a:pt x="899799" y="899947"/>
                      </a:lnTo>
                      <a:lnTo>
                        <a:pt x="1799462" y="899947"/>
                      </a:lnTo>
                      <a:lnTo>
                        <a:pt x="1799598" y="885066"/>
                      </a:lnTo>
                      <a:lnTo>
                        <a:pt x="1797792" y="840363"/>
                      </a:lnTo>
                      <a:lnTo>
                        <a:pt x="1793757" y="795708"/>
                      </a:lnTo>
                      <a:lnTo>
                        <a:pt x="1787479" y="751188"/>
                      </a:lnTo>
                      <a:lnTo>
                        <a:pt x="1778945" y="706890"/>
                      </a:lnTo>
                      <a:lnTo>
                        <a:pt x="1768141" y="662899"/>
                      </a:lnTo>
                      <a:lnTo>
                        <a:pt x="1755052" y="619305"/>
                      </a:lnTo>
                      <a:lnTo>
                        <a:pt x="1739666" y="576192"/>
                      </a:lnTo>
                      <a:lnTo>
                        <a:pt x="1721969" y="533649"/>
                      </a:lnTo>
                      <a:lnTo>
                        <a:pt x="1701946" y="491761"/>
                      </a:lnTo>
                      <a:lnTo>
                        <a:pt x="1679584" y="450616"/>
                      </a:lnTo>
                      <a:lnTo>
                        <a:pt x="1654869" y="410301"/>
                      </a:lnTo>
                      <a:lnTo>
                        <a:pt x="1627788" y="370903"/>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4" name="object 58">
                  <a:extLst>
                    <a:ext uri="{FF2B5EF4-FFF2-40B4-BE49-F238E27FC236}">
                      <a16:creationId xmlns:a16="http://schemas.microsoft.com/office/drawing/2014/main" id="{A7C15BEF-8C02-448A-813A-CA1EFB781D0A}"/>
                    </a:ext>
                  </a:extLst>
                </p:cNvPr>
                <p:cNvSpPr/>
                <p:nvPr/>
              </p:nvSpPr>
              <p:spPr>
                <a:xfrm>
                  <a:off x="3769309" y="4393620"/>
                  <a:ext cx="436245" cy="883919"/>
                </a:xfrm>
                <a:custGeom>
                  <a:avLst/>
                  <a:gdLst/>
                  <a:ahLst/>
                  <a:cxnLst/>
                  <a:rect l="l" t="t" r="r" b="b"/>
                  <a:pathLst>
                    <a:path w="436245" h="883920">
                      <a:moveTo>
                        <a:pt x="171704" y="0"/>
                      </a:moveTo>
                      <a:lnTo>
                        <a:pt x="0" y="883424"/>
                      </a:lnTo>
                      <a:lnTo>
                        <a:pt x="436245" y="96304"/>
                      </a:lnTo>
                      <a:lnTo>
                        <a:pt x="393239" y="73757"/>
                      </a:lnTo>
                      <a:lnTo>
                        <a:pt x="350704" y="54137"/>
                      </a:lnTo>
                      <a:lnTo>
                        <a:pt x="307960" y="37198"/>
                      </a:lnTo>
                      <a:lnTo>
                        <a:pt x="264331" y="22693"/>
                      </a:lnTo>
                      <a:lnTo>
                        <a:pt x="219138" y="10375"/>
                      </a:lnTo>
                      <a:lnTo>
                        <a:pt x="171704" y="0"/>
                      </a:lnTo>
                      <a:close/>
                    </a:path>
                  </a:pathLst>
                </a:custGeom>
                <a:solidFill>
                  <a:srgbClr val="F28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5" name="object 59">
                  <a:extLst>
                    <a:ext uri="{FF2B5EF4-FFF2-40B4-BE49-F238E27FC236}">
                      <a16:creationId xmlns:a16="http://schemas.microsoft.com/office/drawing/2014/main" id="{40A88206-9B9D-4E0D-8401-8037D5AA6F5F}"/>
                    </a:ext>
                  </a:extLst>
                </p:cNvPr>
                <p:cNvSpPr/>
                <p:nvPr/>
              </p:nvSpPr>
              <p:spPr>
                <a:xfrm>
                  <a:off x="3769309" y="4383791"/>
                  <a:ext cx="172085" cy="893444"/>
                </a:xfrm>
                <a:custGeom>
                  <a:avLst/>
                  <a:gdLst/>
                  <a:ahLst/>
                  <a:cxnLst/>
                  <a:rect l="l" t="t" r="r" b="b"/>
                  <a:pathLst>
                    <a:path w="172085" h="893445">
                      <a:moveTo>
                        <a:pt x="109664" y="0"/>
                      </a:moveTo>
                      <a:lnTo>
                        <a:pt x="0" y="893254"/>
                      </a:lnTo>
                      <a:lnTo>
                        <a:pt x="171704" y="9829"/>
                      </a:lnTo>
                      <a:lnTo>
                        <a:pt x="156545" y="7038"/>
                      </a:lnTo>
                      <a:lnTo>
                        <a:pt x="140760" y="4405"/>
                      </a:lnTo>
                      <a:lnTo>
                        <a:pt x="124937" y="2027"/>
                      </a:lnTo>
                      <a:lnTo>
                        <a:pt x="109664"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6" name="object 60">
                  <a:extLst>
                    <a:ext uri="{FF2B5EF4-FFF2-40B4-BE49-F238E27FC236}">
                      <a16:creationId xmlns:a16="http://schemas.microsoft.com/office/drawing/2014/main" id="{7F767708-2423-44B4-AD2C-729FC5EC321A}"/>
                    </a:ext>
                  </a:extLst>
                </p:cNvPr>
                <p:cNvSpPr/>
                <p:nvPr/>
              </p:nvSpPr>
              <p:spPr>
                <a:xfrm>
                  <a:off x="3769309" y="4377085"/>
                  <a:ext cx="109855" cy="900430"/>
                </a:xfrm>
                <a:custGeom>
                  <a:avLst/>
                  <a:gdLst/>
                  <a:ahLst/>
                  <a:cxnLst/>
                  <a:rect l="l" t="t" r="r" b="b"/>
                  <a:pathLst>
                    <a:path w="109854" h="900429">
                      <a:moveTo>
                        <a:pt x="0" y="0"/>
                      </a:moveTo>
                      <a:lnTo>
                        <a:pt x="0" y="899960"/>
                      </a:lnTo>
                      <a:lnTo>
                        <a:pt x="109664" y="6705"/>
                      </a:lnTo>
                      <a:lnTo>
                        <a:pt x="81467" y="3616"/>
                      </a:lnTo>
                      <a:lnTo>
                        <a:pt x="54937" y="1538"/>
                      </a:lnTo>
                      <a:lnTo>
                        <a:pt x="28354" y="367"/>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7" name="object 61">
                  <a:extLst>
                    <a:ext uri="{FF2B5EF4-FFF2-40B4-BE49-F238E27FC236}">
                      <a16:creationId xmlns:a16="http://schemas.microsoft.com/office/drawing/2014/main" id="{1A02EBBA-4C06-4541-B85A-D5A7B5256EDD}"/>
                    </a:ext>
                  </a:extLst>
                </p:cNvPr>
                <p:cNvSpPr/>
                <p:nvPr/>
              </p:nvSpPr>
              <p:spPr>
                <a:xfrm>
                  <a:off x="3769309" y="4489912"/>
                  <a:ext cx="728345" cy="787400"/>
                </a:xfrm>
                <a:custGeom>
                  <a:avLst/>
                  <a:gdLst/>
                  <a:ahLst/>
                  <a:cxnLst/>
                  <a:rect l="l" t="t" r="r" b="b"/>
                  <a:pathLst>
                    <a:path w="728345" h="787400">
                      <a:moveTo>
                        <a:pt x="436257" y="0"/>
                      </a:moveTo>
                      <a:lnTo>
                        <a:pt x="0" y="787133"/>
                      </a:lnTo>
                      <a:lnTo>
                        <a:pt x="728027" y="258063"/>
                      </a:lnTo>
                      <a:lnTo>
                        <a:pt x="696992" y="217420"/>
                      </a:lnTo>
                      <a:lnTo>
                        <a:pt x="665038" y="179733"/>
                      </a:lnTo>
                      <a:lnTo>
                        <a:pt x="631846" y="144721"/>
                      </a:lnTo>
                      <a:lnTo>
                        <a:pt x="597101" y="112106"/>
                      </a:lnTo>
                      <a:lnTo>
                        <a:pt x="560486" y="81606"/>
                      </a:lnTo>
                      <a:lnTo>
                        <a:pt x="521685" y="52941"/>
                      </a:lnTo>
                      <a:lnTo>
                        <a:pt x="480381" y="25833"/>
                      </a:lnTo>
                      <a:lnTo>
                        <a:pt x="436257"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8" name="object 62">
                  <a:extLst>
                    <a:ext uri="{FF2B5EF4-FFF2-40B4-BE49-F238E27FC236}">
                      <a16:creationId xmlns:a16="http://schemas.microsoft.com/office/drawing/2014/main" id="{1C96E7FC-22AC-403B-BBAD-909F58C95566}"/>
                    </a:ext>
                  </a:extLst>
                </p:cNvPr>
                <p:cNvSpPr/>
                <p:nvPr/>
              </p:nvSpPr>
              <p:spPr>
                <a:xfrm>
                  <a:off x="3325719" y="4823607"/>
                  <a:ext cx="906780" cy="906780"/>
                </a:xfrm>
                <a:custGeom>
                  <a:avLst/>
                  <a:gdLst/>
                  <a:ahLst/>
                  <a:cxnLst/>
                  <a:rect l="l" t="t" r="r" b="b"/>
                  <a:pathLst>
                    <a:path w="906779" h="906779">
                      <a:moveTo>
                        <a:pt x="453250" y="0"/>
                      </a:moveTo>
                      <a:lnTo>
                        <a:pt x="406909" y="2340"/>
                      </a:lnTo>
                      <a:lnTo>
                        <a:pt x="361906" y="9209"/>
                      </a:lnTo>
                      <a:lnTo>
                        <a:pt x="318469" y="20379"/>
                      </a:lnTo>
                      <a:lnTo>
                        <a:pt x="276827" y="35622"/>
                      </a:lnTo>
                      <a:lnTo>
                        <a:pt x="237207" y="54710"/>
                      </a:lnTo>
                      <a:lnTo>
                        <a:pt x="199836" y="77416"/>
                      </a:lnTo>
                      <a:lnTo>
                        <a:pt x="164943" y="103511"/>
                      </a:lnTo>
                      <a:lnTo>
                        <a:pt x="132756" y="132768"/>
                      </a:lnTo>
                      <a:lnTo>
                        <a:pt x="103502" y="164960"/>
                      </a:lnTo>
                      <a:lnTo>
                        <a:pt x="77409" y="199857"/>
                      </a:lnTo>
                      <a:lnTo>
                        <a:pt x="54706" y="237233"/>
                      </a:lnTo>
                      <a:lnTo>
                        <a:pt x="35619" y="276859"/>
                      </a:lnTo>
                      <a:lnTo>
                        <a:pt x="20377" y="318508"/>
                      </a:lnTo>
                      <a:lnTo>
                        <a:pt x="9208" y="361952"/>
                      </a:lnTo>
                      <a:lnTo>
                        <a:pt x="2340" y="406963"/>
                      </a:lnTo>
                      <a:lnTo>
                        <a:pt x="0" y="453313"/>
                      </a:lnTo>
                      <a:lnTo>
                        <a:pt x="2340" y="499661"/>
                      </a:lnTo>
                      <a:lnTo>
                        <a:pt x="9208" y="544671"/>
                      </a:lnTo>
                      <a:lnTo>
                        <a:pt x="20377" y="588114"/>
                      </a:lnTo>
                      <a:lnTo>
                        <a:pt x="35619" y="629762"/>
                      </a:lnTo>
                      <a:lnTo>
                        <a:pt x="54706" y="669388"/>
                      </a:lnTo>
                      <a:lnTo>
                        <a:pt x="77409" y="706764"/>
                      </a:lnTo>
                      <a:lnTo>
                        <a:pt x="103502" y="741662"/>
                      </a:lnTo>
                      <a:lnTo>
                        <a:pt x="132756" y="773853"/>
                      </a:lnTo>
                      <a:lnTo>
                        <a:pt x="164943" y="803111"/>
                      </a:lnTo>
                      <a:lnTo>
                        <a:pt x="199836" y="829207"/>
                      </a:lnTo>
                      <a:lnTo>
                        <a:pt x="237207" y="851914"/>
                      </a:lnTo>
                      <a:lnTo>
                        <a:pt x="276827" y="871003"/>
                      </a:lnTo>
                      <a:lnTo>
                        <a:pt x="318469" y="886247"/>
                      </a:lnTo>
                      <a:lnTo>
                        <a:pt x="361906" y="897417"/>
                      </a:lnTo>
                      <a:lnTo>
                        <a:pt x="406909" y="904287"/>
                      </a:lnTo>
                      <a:lnTo>
                        <a:pt x="453250" y="906627"/>
                      </a:lnTo>
                      <a:lnTo>
                        <a:pt x="499591" y="904287"/>
                      </a:lnTo>
                      <a:lnTo>
                        <a:pt x="544593" y="897417"/>
                      </a:lnTo>
                      <a:lnTo>
                        <a:pt x="588029" y="886247"/>
                      </a:lnTo>
                      <a:lnTo>
                        <a:pt x="629671" y="871003"/>
                      </a:lnTo>
                      <a:lnTo>
                        <a:pt x="669290" y="851914"/>
                      </a:lnTo>
                      <a:lnTo>
                        <a:pt x="706660" y="829207"/>
                      </a:lnTo>
                      <a:lnTo>
                        <a:pt x="741551" y="803111"/>
                      </a:lnTo>
                      <a:lnTo>
                        <a:pt x="773737" y="773853"/>
                      </a:lnTo>
                      <a:lnTo>
                        <a:pt x="802990" y="741662"/>
                      </a:lnTo>
                      <a:lnTo>
                        <a:pt x="829082" y="706764"/>
                      </a:lnTo>
                      <a:lnTo>
                        <a:pt x="851784" y="669388"/>
                      </a:lnTo>
                      <a:lnTo>
                        <a:pt x="870870" y="629762"/>
                      </a:lnTo>
                      <a:lnTo>
                        <a:pt x="886111" y="588114"/>
                      </a:lnTo>
                      <a:lnTo>
                        <a:pt x="897279" y="544671"/>
                      </a:lnTo>
                      <a:lnTo>
                        <a:pt x="904147" y="499661"/>
                      </a:lnTo>
                      <a:lnTo>
                        <a:pt x="906487" y="453313"/>
                      </a:lnTo>
                      <a:lnTo>
                        <a:pt x="904147" y="406963"/>
                      </a:lnTo>
                      <a:lnTo>
                        <a:pt x="897279" y="361952"/>
                      </a:lnTo>
                      <a:lnTo>
                        <a:pt x="886111" y="318508"/>
                      </a:lnTo>
                      <a:lnTo>
                        <a:pt x="870870" y="276859"/>
                      </a:lnTo>
                      <a:lnTo>
                        <a:pt x="851784" y="237233"/>
                      </a:lnTo>
                      <a:lnTo>
                        <a:pt x="829082" y="199857"/>
                      </a:lnTo>
                      <a:lnTo>
                        <a:pt x="802990" y="164960"/>
                      </a:lnTo>
                      <a:lnTo>
                        <a:pt x="773737" y="132768"/>
                      </a:lnTo>
                      <a:lnTo>
                        <a:pt x="741551" y="103511"/>
                      </a:lnTo>
                      <a:lnTo>
                        <a:pt x="706660" y="77416"/>
                      </a:lnTo>
                      <a:lnTo>
                        <a:pt x="669290" y="54710"/>
                      </a:lnTo>
                      <a:lnTo>
                        <a:pt x="629671" y="35622"/>
                      </a:lnTo>
                      <a:lnTo>
                        <a:pt x="588029" y="20379"/>
                      </a:lnTo>
                      <a:lnTo>
                        <a:pt x="544593" y="9209"/>
                      </a:lnTo>
                      <a:lnTo>
                        <a:pt x="499591" y="2340"/>
                      </a:lnTo>
                      <a:lnTo>
                        <a:pt x="4532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69" name="object 63">
                  <a:extLst>
                    <a:ext uri="{FF2B5EF4-FFF2-40B4-BE49-F238E27FC236}">
                      <a16:creationId xmlns:a16="http://schemas.microsoft.com/office/drawing/2014/main" id="{7751C649-DC35-4445-A3C4-0ABCBB64DB1C}"/>
                    </a:ext>
                  </a:extLst>
                </p:cNvPr>
                <p:cNvSpPr txBox="1"/>
                <p:nvPr/>
              </p:nvSpPr>
              <p:spPr>
                <a:xfrm>
                  <a:off x="4372770" y="4485519"/>
                  <a:ext cx="185023"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70" name="object 64">
                  <a:extLst>
                    <a:ext uri="{FF2B5EF4-FFF2-40B4-BE49-F238E27FC236}">
                      <a16:creationId xmlns:a16="http://schemas.microsoft.com/office/drawing/2014/main" id="{4E5B1888-37EF-4576-846C-B76577A59B9B}"/>
                    </a:ext>
                  </a:extLst>
                </p:cNvPr>
                <p:cNvSpPr txBox="1"/>
                <p:nvPr/>
              </p:nvSpPr>
              <p:spPr>
                <a:xfrm>
                  <a:off x="3672379" y="6179530"/>
                  <a:ext cx="253933"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85%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71" name="object 65">
                  <a:extLst>
                    <a:ext uri="{FF2B5EF4-FFF2-40B4-BE49-F238E27FC236}">
                      <a16:creationId xmlns:a16="http://schemas.microsoft.com/office/drawing/2014/main" id="{54C6BA92-AC61-4556-9FCF-0544C8DF365B}"/>
                    </a:ext>
                  </a:extLst>
                </p:cNvPr>
                <p:cNvSpPr txBox="1"/>
                <p:nvPr/>
              </p:nvSpPr>
              <p:spPr>
                <a:xfrm>
                  <a:off x="3406371" y="4033144"/>
                  <a:ext cx="900616" cy="1542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65 Medium"/>
                    </a:rPr>
                    <a:t>MALAWI</a:t>
                  </a:r>
                  <a:r>
                    <a:rPr kumimoji="0" sz="800" b="1" i="0" u="none" strike="noStrike" kern="1200" cap="none" spc="-5"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4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2017</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grpSp>
            <p:nvGrpSpPr>
              <p:cNvPr id="110" name="Group 109">
                <a:extLst>
                  <a:ext uri="{FF2B5EF4-FFF2-40B4-BE49-F238E27FC236}">
                    <a16:creationId xmlns:a16="http://schemas.microsoft.com/office/drawing/2014/main" id="{0F8CF0BC-AAD1-43DC-8841-CEF29F725693}"/>
                  </a:ext>
                </a:extLst>
              </p:cNvPr>
              <p:cNvGrpSpPr>
                <a:grpSpLocks noChangeAspect="1"/>
              </p:cNvGrpSpPr>
              <p:nvPr/>
            </p:nvGrpSpPr>
            <p:grpSpPr>
              <a:xfrm>
                <a:off x="2073000" y="4021403"/>
                <a:ext cx="1576510" cy="2011681"/>
                <a:chOff x="5098454" y="4004999"/>
                <a:chExt cx="1799589" cy="2296337"/>
              </a:xfrm>
            </p:grpSpPr>
            <p:sp>
              <p:nvSpPr>
                <p:cNvPr id="9" name="object 5">
                  <a:extLst>
                    <a:ext uri="{FF2B5EF4-FFF2-40B4-BE49-F238E27FC236}">
                      <a16:creationId xmlns:a16="http://schemas.microsoft.com/office/drawing/2014/main" id="{F1581CD4-5B5B-46D3-8FB5-24CA7F535494}"/>
                    </a:ext>
                  </a:extLst>
                </p:cNvPr>
                <p:cNvSpPr txBox="1"/>
                <p:nvPr/>
              </p:nvSpPr>
              <p:spPr>
                <a:xfrm>
                  <a:off x="5625141" y="4004999"/>
                  <a:ext cx="795928" cy="15517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MEXICO</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a:t>
                  </a:r>
                  <a:r>
                    <a:rPr kumimoji="0" sz="800" b="1" i="0" u="none" strike="noStrike" kern="1200" cap="none" spc="-70" normalizeH="0" baseline="0" noProof="0">
                      <a:ln>
                        <a:noFill/>
                      </a:ln>
                      <a:solidFill>
                        <a:prstClr val="black"/>
                      </a:solidFill>
                      <a:effectLst/>
                      <a:uLnTx/>
                      <a:uFillTx/>
                      <a:latin typeface="Arial Nova" panose="020B0504020202020204" pitchFamily="34" charset="0"/>
                      <a:ea typeface="+mn-ea"/>
                      <a:cs typeface="Avenir LT 65 Medium"/>
                    </a:rPr>
                    <a:t> </a:t>
                  </a:r>
                  <a:r>
                    <a:rPr kumimoji="0" sz="800" b="1" i="0" u="none" strike="noStrike" kern="1200" cap="none" spc="0" normalizeH="0" baseline="0" noProof="0">
                      <a:ln>
                        <a:noFill/>
                      </a:ln>
                      <a:solidFill>
                        <a:prstClr val="black"/>
                      </a:solidFill>
                      <a:effectLst/>
                      <a:uLnTx/>
                      <a:uFillTx/>
                      <a:latin typeface="Arial Nova" panose="020B0504020202020204" pitchFamily="34" charset="0"/>
                      <a:ea typeface="+mn-ea"/>
                      <a:cs typeface="Avenir LT 65 Medium"/>
                    </a:rPr>
                    <a:t>2015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sp>
              <p:nvSpPr>
                <p:cNvPr id="72" name="object 66">
                  <a:extLst>
                    <a:ext uri="{FF2B5EF4-FFF2-40B4-BE49-F238E27FC236}">
                      <a16:creationId xmlns:a16="http://schemas.microsoft.com/office/drawing/2014/main" id="{525CF813-08F2-4E42-A6A5-6F0CFFAABD61}"/>
                    </a:ext>
                  </a:extLst>
                </p:cNvPr>
                <p:cNvSpPr/>
                <p:nvPr/>
              </p:nvSpPr>
              <p:spPr>
                <a:xfrm>
                  <a:off x="6382222" y="4378497"/>
                  <a:ext cx="66040" cy="128270"/>
                </a:xfrm>
                <a:custGeom>
                  <a:avLst/>
                  <a:gdLst/>
                  <a:ahLst/>
                  <a:cxnLst/>
                  <a:rect l="l" t="t" r="r" b="b"/>
                  <a:pathLst>
                    <a:path w="66039" h="128270">
                      <a:moveTo>
                        <a:pt x="0" y="127762"/>
                      </a:moveTo>
                      <a:lnTo>
                        <a:pt x="65735"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3" name="object 67">
                  <a:extLst>
                    <a:ext uri="{FF2B5EF4-FFF2-40B4-BE49-F238E27FC236}">
                      <a16:creationId xmlns:a16="http://schemas.microsoft.com/office/drawing/2014/main" id="{C415369F-B970-4842-B124-69EB8D833D91}"/>
                    </a:ext>
                  </a:extLst>
                </p:cNvPr>
                <p:cNvSpPr/>
                <p:nvPr/>
              </p:nvSpPr>
              <p:spPr>
                <a:xfrm>
                  <a:off x="5098454" y="4378507"/>
                  <a:ext cx="1799589" cy="1800225"/>
                </a:xfrm>
                <a:custGeom>
                  <a:avLst/>
                  <a:gdLst/>
                  <a:ahLst/>
                  <a:cxnLst/>
                  <a:rect l="l" t="t" r="r" b="b"/>
                  <a:pathLst>
                    <a:path w="1799590" h="1800225">
                      <a:moveTo>
                        <a:pt x="899704" y="0"/>
                      </a:moveTo>
                      <a:lnTo>
                        <a:pt x="849325" y="1335"/>
                      </a:lnTo>
                      <a:lnTo>
                        <a:pt x="799620" y="5310"/>
                      </a:lnTo>
                      <a:lnTo>
                        <a:pt x="750665" y="11881"/>
                      </a:lnTo>
                      <a:lnTo>
                        <a:pt x="702534" y="21003"/>
                      </a:lnTo>
                      <a:lnTo>
                        <a:pt x="655300" y="32632"/>
                      </a:lnTo>
                      <a:lnTo>
                        <a:pt x="609040" y="46722"/>
                      </a:lnTo>
                      <a:lnTo>
                        <a:pt x="563827" y="63229"/>
                      </a:lnTo>
                      <a:lnTo>
                        <a:pt x="519735" y="82108"/>
                      </a:lnTo>
                      <a:lnTo>
                        <a:pt x="476839" y="103315"/>
                      </a:lnTo>
                      <a:lnTo>
                        <a:pt x="435214" y="126804"/>
                      </a:lnTo>
                      <a:lnTo>
                        <a:pt x="394934" y="152532"/>
                      </a:lnTo>
                      <a:lnTo>
                        <a:pt x="356073" y="180453"/>
                      </a:lnTo>
                      <a:lnTo>
                        <a:pt x="318706" y="210522"/>
                      </a:lnTo>
                      <a:lnTo>
                        <a:pt x="282907" y="242696"/>
                      </a:lnTo>
                      <a:lnTo>
                        <a:pt x="248751" y="276929"/>
                      </a:lnTo>
                      <a:lnTo>
                        <a:pt x="216312" y="313176"/>
                      </a:lnTo>
                      <a:lnTo>
                        <a:pt x="185665" y="351394"/>
                      </a:lnTo>
                      <a:lnTo>
                        <a:pt x="156884" y="391536"/>
                      </a:lnTo>
                      <a:lnTo>
                        <a:pt x="130043" y="433559"/>
                      </a:lnTo>
                      <a:lnTo>
                        <a:pt x="105217" y="477418"/>
                      </a:lnTo>
                      <a:lnTo>
                        <a:pt x="83883" y="520204"/>
                      </a:lnTo>
                      <a:lnTo>
                        <a:pt x="65019" y="563568"/>
                      </a:lnTo>
                      <a:lnTo>
                        <a:pt x="48601" y="607426"/>
                      </a:lnTo>
                      <a:lnTo>
                        <a:pt x="34602" y="651694"/>
                      </a:lnTo>
                      <a:lnTo>
                        <a:pt x="22997" y="696288"/>
                      </a:lnTo>
                      <a:lnTo>
                        <a:pt x="13760" y="741123"/>
                      </a:lnTo>
                      <a:lnTo>
                        <a:pt x="6865" y="786115"/>
                      </a:lnTo>
                      <a:lnTo>
                        <a:pt x="2287" y="831181"/>
                      </a:lnTo>
                      <a:lnTo>
                        <a:pt x="0" y="876236"/>
                      </a:lnTo>
                      <a:lnTo>
                        <a:pt x="95" y="923576"/>
                      </a:lnTo>
                      <a:lnTo>
                        <a:pt x="2195" y="965978"/>
                      </a:lnTo>
                      <a:lnTo>
                        <a:pt x="6627" y="1010496"/>
                      </a:lnTo>
                      <a:lnTo>
                        <a:pt x="13246" y="1054667"/>
                      </a:lnTo>
                      <a:lnTo>
                        <a:pt x="22028" y="1098406"/>
                      </a:lnTo>
                      <a:lnTo>
                        <a:pt x="32947" y="1141630"/>
                      </a:lnTo>
                      <a:lnTo>
                        <a:pt x="45977" y="1184255"/>
                      </a:lnTo>
                      <a:lnTo>
                        <a:pt x="61092" y="1226196"/>
                      </a:lnTo>
                      <a:lnTo>
                        <a:pt x="78266" y="1267369"/>
                      </a:lnTo>
                      <a:lnTo>
                        <a:pt x="97475" y="1307690"/>
                      </a:lnTo>
                      <a:lnTo>
                        <a:pt x="118692" y="1347075"/>
                      </a:lnTo>
                      <a:lnTo>
                        <a:pt x="141891" y="1385441"/>
                      </a:lnTo>
                      <a:lnTo>
                        <a:pt x="167047" y="1422702"/>
                      </a:lnTo>
                      <a:lnTo>
                        <a:pt x="194134" y="1458774"/>
                      </a:lnTo>
                      <a:lnTo>
                        <a:pt x="223126" y="1493575"/>
                      </a:lnTo>
                      <a:lnTo>
                        <a:pt x="253998" y="1527018"/>
                      </a:lnTo>
                      <a:lnTo>
                        <a:pt x="286724" y="1559022"/>
                      </a:lnTo>
                      <a:lnTo>
                        <a:pt x="321279" y="1589500"/>
                      </a:lnTo>
                      <a:lnTo>
                        <a:pt x="357635" y="1618370"/>
                      </a:lnTo>
                      <a:lnTo>
                        <a:pt x="395769" y="1645546"/>
                      </a:lnTo>
                      <a:lnTo>
                        <a:pt x="435654" y="1670946"/>
                      </a:lnTo>
                      <a:lnTo>
                        <a:pt x="477264" y="1694484"/>
                      </a:lnTo>
                      <a:lnTo>
                        <a:pt x="520045" y="1715819"/>
                      </a:lnTo>
                      <a:lnTo>
                        <a:pt x="563405" y="1734682"/>
                      </a:lnTo>
                      <a:lnTo>
                        <a:pt x="607258" y="1751100"/>
                      </a:lnTo>
                      <a:lnTo>
                        <a:pt x="651521" y="1765099"/>
                      </a:lnTo>
                      <a:lnTo>
                        <a:pt x="696109" y="1776703"/>
                      </a:lnTo>
                      <a:lnTo>
                        <a:pt x="740940" y="1785940"/>
                      </a:lnTo>
                      <a:lnTo>
                        <a:pt x="785927" y="1792833"/>
                      </a:lnTo>
                      <a:lnTo>
                        <a:pt x="830988" y="1797410"/>
                      </a:lnTo>
                      <a:lnTo>
                        <a:pt x="876038" y="1799696"/>
                      </a:lnTo>
                      <a:lnTo>
                        <a:pt x="920994" y="1799717"/>
                      </a:lnTo>
                      <a:lnTo>
                        <a:pt x="965770" y="1797498"/>
                      </a:lnTo>
                      <a:lnTo>
                        <a:pt x="1010283" y="1793065"/>
                      </a:lnTo>
                      <a:lnTo>
                        <a:pt x="1054450" y="1786444"/>
                      </a:lnTo>
                      <a:lnTo>
                        <a:pt x="1098184" y="1777660"/>
                      </a:lnTo>
                      <a:lnTo>
                        <a:pt x="1141404" y="1766740"/>
                      </a:lnTo>
                      <a:lnTo>
                        <a:pt x="1184024" y="1753708"/>
                      </a:lnTo>
                      <a:lnTo>
                        <a:pt x="1225960" y="1738591"/>
                      </a:lnTo>
                      <a:lnTo>
                        <a:pt x="1267129" y="1721415"/>
                      </a:lnTo>
                      <a:lnTo>
                        <a:pt x="1307446" y="1702204"/>
                      </a:lnTo>
                      <a:lnTo>
                        <a:pt x="1346826" y="1680985"/>
                      </a:lnTo>
                      <a:lnTo>
                        <a:pt x="1385187" y="1657784"/>
                      </a:lnTo>
                      <a:lnTo>
                        <a:pt x="1422444" y="1632626"/>
                      </a:lnTo>
                      <a:lnTo>
                        <a:pt x="1458513" y="1605536"/>
                      </a:lnTo>
                      <a:lnTo>
                        <a:pt x="1493309" y="1576541"/>
                      </a:lnTo>
                      <a:lnTo>
                        <a:pt x="1526748" y="1545667"/>
                      </a:lnTo>
                      <a:lnTo>
                        <a:pt x="1558747" y="1512939"/>
                      </a:lnTo>
                      <a:lnTo>
                        <a:pt x="1589222" y="1478382"/>
                      </a:lnTo>
                      <a:lnTo>
                        <a:pt x="1618087" y="1442023"/>
                      </a:lnTo>
                      <a:lnTo>
                        <a:pt x="1645260" y="1403887"/>
                      </a:lnTo>
                      <a:lnTo>
                        <a:pt x="1670656" y="1364000"/>
                      </a:lnTo>
                      <a:lnTo>
                        <a:pt x="1694191" y="1322387"/>
                      </a:lnTo>
                      <a:lnTo>
                        <a:pt x="1715525" y="1279602"/>
                      </a:lnTo>
                      <a:lnTo>
                        <a:pt x="1734389" y="1236239"/>
                      </a:lnTo>
                      <a:lnTo>
                        <a:pt x="1750807" y="1192382"/>
                      </a:lnTo>
                      <a:lnTo>
                        <a:pt x="1764806" y="1148115"/>
                      </a:lnTo>
                      <a:lnTo>
                        <a:pt x="1776411" y="1103522"/>
                      </a:lnTo>
                      <a:lnTo>
                        <a:pt x="1785649" y="1058688"/>
                      </a:lnTo>
                      <a:lnTo>
                        <a:pt x="1792543" y="1013696"/>
                      </a:lnTo>
                      <a:lnTo>
                        <a:pt x="1797121" y="968631"/>
                      </a:lnTo>
                      <a:lnTo>
                        <a:pt x="1799409" y="923576"/>
                      </a:lnTo>
                      <a:lnTo>
                        <a:pt x="1799420" y="899909"/>
                      </a:lnTo>
                      <a:lnTo>
                        <a:pt x="899704" y="899909"/>
                      </a:lnTo>
                      <a:lnTo>
                        <a:pt x="899704" y="0"/>
                      </a:lnTo>
                      <a:close/>
                    </a:path>
                    <a:path w="1799590" h="1800225">
                      <a:moveTo>
                        <a:pt x="1322144" y="105321"/>
                      </a:moveTo>
                      <a:lnTo>
                        <a:pt x="899704" y="899909"/>
                      </a:lnTo>
                      <a:lnTo>
                        <a:pt x="1799420" y="899909"/>
                      </a:lnTo>
                      <a:lnTo>
                        <a:pt x="1797213" y="833836"/>
                      </a:lnTo>
                      <a:lnTo>
                        <a:pt x="1792781" y="789318"/>
                      </a:lnTo>
                      <a:lnTo>
                        <a:pt x="1786162" y="745148"/>
                      </a:lnTo>
                      <a:lnTo>
                        <a:pt x="1777380" y="701408"/>
                      </a:lnTo>
                      <a:lnTo>
                        <a:pt x="1766461" y="658184"/>
                      </a:lnTo>
                      <a:lnTo>
                        <a:pt x="1753431" y="615560"/>
                      </a:lnTo>
                      <a:lnTo>
                        <a:pt x="1738316" y="573619"/>
                      </a:lnTo>
                      <a:lnTo>
                        <a:pt x="1721142" y="532445"/>
                      </a:lnTo>
                      <a:lnTo>
                        <a:pt x="1701933" y="492124"/>
                      </a:lnTo>
                      <a:lnTo>
                        <a:pt x="1680716" y="452738"/>
                      </a:lnTo>
                      <a:lnTo>
                        <a:pt x="1657517" y="414373"/>
                      </a:lnTo>
                      <a:lnTo>
                        <a:pt x="1632361" y="377111"/>
                      </a:lnTo>
                      <a:lnTo>
                        <a:pt x="1605274" y="341038"/>
                      </a:lnTo>
                      <a:lnTo>
                        <a:pt x="1576282" y="306237"/>
                      </a:lnTo>
                      <a:lnTo>
                        <a:pt x="1545410" y="272792"/>
                      </a:lnTo>
                      <a:lnTo>
                        <a:pt x="1512684" y="240788"/>
                      </a:lnTo>
                      <a:lnTo>
                        <a:pt x="1478129" y="210309"/>
                      </a:lnTo>
                      <a:lnTo>
                        <a:pt x="1441773" y="181439"/>
                      </a:lnTo>
                      <a:lnTo>
                        <a:pt x="1403639" y="154261"/>
                      </a:lnTo>
                      <a:lnTo>
                        <a:pt x="1363754" y="128860"/>
                      </a:lnTo>
                      <a:lnTo>
                        <a:pt x="1322144" y="105321"/>
                      </a:lnTo>
                      <a:close/>
                    </a:path>
                  </a:pathLst>
                </a:custGeom>
                <a:solidFill>
                  <a:srgbClr val="D8D08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4" name="object 68">
                  <a:extLst>
                    <a:ext uri="{FF2B5EF4-FFF2-40B4-BE49-F238E27FC236}">
                      <a16:creationId xmlns:a16="http://schemas.microsoft.com/office/drawing/2014/main" id="{523D0BDA-90FE-484F-B9A9-2287F55ABC90}"/>
                    </a:ext>
                  </a:extLst>
                </p:cNvPr>
                <p:cNvSpPr/>
                <p:nvPr/>
              </p:nvSpPr>
              <p:spPr>
                <a:xfrm>
                  <a:off x="5998159" y="4422551"/>
                  <a:ext cx="380365" cy="855980"/>
                </a:xfrm>
                <a:custGeom>
                  <a:avLst/>
                  <a:gdLst/>
                  <a:ahLst/>
                  <a:cxnLst/>
                  <a:rect l="l" t="t" r="r" b="b"/>
                  <a:pathLst>
                    <a:path w="380364" h="855979">
                      <a:moveTo>
                        <a:pt x="278066" y="0"/>
                      </a:moveTo>
                      <a:lnTo>
                        <a:pt x="0" y="855865"/>
                      </a:lnTo>
                      <a:lnTo>
                        <a:pt x="380288" y="40259"/>
                      </a:lnTo>
                      <a:lnTo>
                        <a:pt x="354440" y="28617"/>
                      </a:lnTo>
                      <a:lnTo>
                        <a:pt x="329853" y="18443"/>
                      </a:lnTo>
                      <a:lnTo>
                        <a:pt x="304929" y="9112"/>
                      </a:lnTo>
                      <a:lnTo>
                        <a:pt x="278066"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5" name="object 69">
                  <a:extLst>
                    <a:ext uri="{FF2B5EF4-FFF2-40B4-BE49-F238E27FC236}">
                      <a16:creationId xmlns:a16="http://schemas.microsoft.com/office/drawing/2014/main" id="{1CF2F6F5-EF17-4C37-85F0-FE9491265A7C}"/>
                    </a:ext>
                  </a:extLst>
                </p:cNvPr>
                <p:cNvSpPr/>
                <p:nvPr/>
              </p:nvSpPr>
              <p:spPr>
                <a:xfrm>
                  <a:off x="5998159" y="4378495"/>
                  <a:ext cx="278130" cy="900430"/>
                </a:xfrm>
                <a:custGeom>
                  <a:avLst/>
                  <a:gdLst/>
                  <a:ahLst/>
                  <a:cxnLst/>
                  <a:rect l="l" t="t" r="r" b="b"/>
                  <a:pathLst>
                    <a:path w="278129" h="900429">
                      <a:moveTo>
                        <a:pt x="0" y="0"/>
                      </a:moveTo>
                      <a:lnTo>
                        <a:pt x="0" y="899922"/>
                      </a:lnTo>
                      <a:lnTo>
                        <a:pt x="278066" y="44056"/>
                      </a:lnTo>
                      <a:lnTo>
                        <a:pt x="231554" y="30121"/>
                      </a:lnTo>
                      <a:lnTo>
                        <a:pt x="186058" y="18974"/>
                      </a:lnTo>
                      <a:lnTo>
                        <a:pt x="140866" y="10502"/>
                      </a:lnTo>
                      <a:lnTo>
                        <a:pt x="95267" y="4592"/>
                      </a:lnTo>
                      <a:lnTo>
                        <a:pt x="48548" y="1129"/>
                      </a:lnTo>
                      <a:lnTo>
                        <a:pt x="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6" name="object 70">
                  <a:extLst>
                    <a:ext uri="{FF2B5EF4-FFF2-40B4-BE49-F238E27FC236}">
                      <a16:creationId xmlns:a16="http://schemas.microsoft.com/office/drawing/2014/main" id="{1732A36B-0EB4-4222-B953-60307811AF30}"/>
                    </a:ext>
                  </a:extLst>
                </p:cNvPr>
                <p:cNvSpPr/>
                <p:nvPr/>
              </p:nvSpPr>
              <p:spPr>
                <a:xfrm>
                  <a:off x="5998159" y="4462798"/>
                  <a:ext cx="422909" cy="815975"/>
                </a:xfrm>
                <a:custGeom>
                  <a:avLst/>
                  <a:gdLst/>
                  <a:ahLst/>
                  <a:cxnLst/>
                  <a:rect l="l" t="t" r="r" b="b"/>
                  <a:pathLst>
                    <a:path w="422910" h="815975">
                      <a:moveTo>
                        <a:pt x="380288" y="0"/>
                      </a:moveTo>
                      <a:lnTo>
                        <a:pt x="0" y="815619"/>
                      </a:lnTo>
                      <a:lnTo>
                        <a:pt x="422452" y="21018"/>
                      </a:lnTo>
                      <a:lnTo>
                        <a:pt x="411001" y="14984"/>
                      </a:lnTo>
                      <a:lnTo>
                        <a:pt x="401556" y="10166"/>
                      </a:lnTo>
                      <a:lnTo>
                        <a:pt x="392018" y="5520"/>
                      </a:lnTo>
                      <a:lnTo>
                        <a:pt x="380288" y="0"/>
                      </a:lnTo>
                      <a:close/>
                    </a:path>
                  </a:pathLst>
                </a:custGeom>
                <a:solidFill>
                  <a:srgbClr val="79CD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7" name="object 71">
                  <a:extLst>
                    <a:ext uri="{FF2B5EF4-FFF2-40B4-BE49-F238E27FC236}">
                      <a16:creationId xmlns:a16="http://schemas.microsoft.com/office/drawing/2014/main" id="{477F77C6-A2F5-45D3-90A8-A89FCA6255C3}"/>
                    </a:ext>
                  </a:extLst>
                </p:cNvPr>
                <p:cNvSpPr/>
                <p:nvPr/>
              </p:nvSpPr>
              <p:spPr>
                <a:xfrm>
                  <a:off x="5544425" y="4825131"/>
                  <a:ext cx="907415" cy="907415"/>
                </a:xfrm>
                <a:custGeom>
                  <a:avLst/>
                  <a:gdLst/>
                  <a:ahLst/>
                  <a:cxnLst/>
                  <a:rect l="l" t="t" r="r" b="b"/>
                  <a:pathLst>
                    <a:path w="907414" h="907414">
                      <a:moveTo>
                        <a:pt x="453656" y="0"/>
                      </a:moveTo>
                      <a:lnTo>
                        <a:pt x="407273" y="2342"/>
                      </a:lnTo>
                      <a:lnTo>
                        <a:pt x="362229" y="9217"/>
                      </a:lnTo>
                      <a:lnTo>
                        <a:pt x="318753" y="20398"/>
                      </a:lnTo>
                      <a:lnTo>
                        <a:pt x="277073" y="35655"/>
                      </a:lnTo>
                      <a:lnTo>
                        <a:pt x="237417" y="54760"/>
                      </a:lnTo>
                      <a:lnTo>
                        <a:pt x="200013" y="77486"/>
                      </a:lnTo>
                      <a:lnTo>
                        <a:pt x="165089" y="103605"/>
                      </a:lnTo>
                      <a:lnTo>
                        <a:pt x="132873" y="132888"/>
                      </a:lnTo>
                      <a:lnTo>
                        <a:pt x="103593" y="165107"/>
                      </a:lnTo>
                      <a:lnTo>
                        <a:pt x="77477" y="200034"/>
                      </a:lnTo>
                      <a:lnTo>
                        <a:pt x="54754" y="237441"/>
                      </a:lnTo>
                      <a:lnTo>
                        <a:pt x="35650" y="277100"/>
                      </a:lnTo>
                      <a:lnTo>
                        <a:pt x="20395" y="318783"/>
                      </a:lnTo>
                      <a:lnTo>
                        <a:pt x="9216" y="362262"/>
                      </a:lnTo>
                      <a:lnTo>
                        <a:pt x="2342" y="407308"/>
                      </a:lnTo>
                      <a:lnTo>
                        <a:pt x="0" y="453694"/>
                      </a:lnTo>
                      <a:lnTo>
                        <a:pt x="2342" y="500082"/>
                      </a:lnTo>
                      <a:lnTo>
                        <a:pt x="9216" y="545130"/>
                      </a:lnTo>
                      <a:lnTo>
                        <a:pt x="20395" y="588610"/>
                      </a:lnTo>
                      <a:lnTo>
                        <a:pt x="35650" y="630294"/>
                      </a:lnTo>
                      <a:lnTo>
                        <a:pt x="54754" y="669953"/>
                      </a:lnTo>
                      <a:lnTo>
                        <a:pt x="77477" y="707360"/>
                      </a:lnTo>
                      <a:lnTo>
                        <a:pt x="103593" y="742287"/>
                      </a:lnTo>
                      <a:lnTo>
                        <a:pt x="132873" y="774506"/>
                      </a:lnTo>
                      <a:lnTo>
                        <a:pt x="165089" y="803788"/>
                      </a:lnTo>
                      <a:lnTo>
                        <a:pt x="200013" y="829906"/>
                      </a:lnTo>
                      <a:lnTo>
                        <a:pt x="237417" y="852631"/>
                      </a:lnTo>
                      <a:lnTo>
                        <a:pt x="277073" y="871736"/>
                      </a:lnTo>
                      <a:lnTo>
                        <a:pt x="318753" y="886992"/>
                      </a:lnTo>
                      <a:lnTo>
                        <a:pt x="362229" y="898172"/>
                      </a:lnTo>
                      <a:lnTo>
                        <a:pt x="407273" y="905047"/>
                      </a:lnTo>
                      <a:lnTo>
                        <a:pt x="453656" y="907389"/>
                      </a:lnTo>
                      <a:lnTo>
                        <a:pt x="500037" y="905047"/>
                      </a:lnTo>
                      <a:lnTo>
                        <a:pt x="545079" y="898172"/>
                      </a:lnTo>
                      <a:lnTo>
                        <a:pt x="588553" y="886992"/>
                      </a:lnTo>
                      <a:lnTo>
                        <a:pt x="630232" y="871736"/>
                      </a:lnTo>
                      <a:lnTo>
                        <a:pt x="669886" y="852631"/>
                      </a:lnTo>
                      <a:lnTo>
                        <a:pt x="707289" y="829906"/>
                      </a:lnTo>
                      <a:lnTo>
                        <a:pt x="742213" y="803788"/>
                      </a:lnTo>
                      <a:lnTo>
                        <a:pt x="774428" y="774506"/>
                      </a:lnTo>
                      <a:lnTo>
                        <a:pt x="803707" y="742287"/>
                      </a:lnTo>
                      <a:lnTo>
                        <a:pt x="829823" y="707360"/>
                      </a:lnTo>
                      <a:lnTo>
                        <a:pt x="852546" y="669953"/>
                      </a:lnTo>
                      <a:lnTo>
                        <a:pt x="871650" y="630294"/>
                      </a:lnTo>
                      <a:lnTo>
                        <a:pt x="886905" y="588610"/>
                      </a:lnTo>
                      <a:lnTo>
                        <a:pt x="898083" y="545130"/>
                      </a:lnTo>
                      <a:lnTo>
                        <a:pt x="904958" y="500082"/>
                      </a:lnTo>
                      <a:lnTo>
                        <a:pt x="907300" y="453694"/>
                      </a:lnTo>
                      <a:lnTo>
                        <a:pt x="904958" y="407308"/>
                      </a:lnTo>
                      <a:lnTo>
                        <a:pt x="898083" y="362262"/>
                      </a:lnTo>
                      <a:lnTo>
                        <a:pt x="886905" y="318783"/>
                      </a:lnTo>
                      <a:lnTo>
                        <a:pt x="871650" y="277100"/>
                      </a:lnTo>
                      <a:lnTo>
                        <a:pt x="852546" y="237441"/>
                      </a:lnTo>
                      <a:lnTo>
                        <a:pt x="829823" y="200034"/>
                      </a:lnTo>
                      <a:lnTo>
                        <a:pt x="803707" y="165107"/>
                      </a:lnTo>
                      <a:lnTo>
                        <a:pt x="774428" y="132888"/>
                      </a:lnTo>
                      <a:lnTo>
                        <a:pt x="742213" y="103605"/>
                      </a:lnTo>
                      <a:lnTo>
                        <a:pt x="707289" y="77486"/>
                      </a:lnTo>
                      <a:lnTo>
                        <a:pt x="669886" y="54760"/>
                      </a:lnTo>
                      <a:lnTo>
                        <a:pt x="630232" y="35655"/>
                      </a:lnTo>
                      <a:lnTo>
                        <a:pt x="588553" y="20398"/>
                      </a:lnTo>
                      <a:lnTo>
                        <a:pt x="545079" y="9217"/>
                      </a:lnTo>
                      <a:lnTo>
                        <a:pt x="500037" y="2342"/>
                      </a:lnTo>
                      <a:lnTo>
                        <a:pt x="453656"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79" name="object 73">
                  <a:extLst>
                    <a:ext uri="{FF2B5EF4-FFF2-40B4-BE49-F238E27FC236}">
                      <a16:creationId xmlns:a16="http://schemas.microsoft.com/office/drawing/2014/main" id="{A03ADF4E-E1B8-460F-B040-324C91CBAD44}"/>
                    </a:ext>
                  </a:extLst>
                </p:cNvPr>
                <p:cNvSpPr txBox="1"/>
                <p:nvPr/>
              </p:nvSpPr>
              <p:spPr>
                <a:xfrm>
                  <a:off x="5651205" y="6165401"/>
                  <a:ext cx="346953" cy="1359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92%</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sp>
            <p:nvSpPr>
              <p:cNvPr id="107" name="TextBox 106">
                <a:extLst>
                  <a:ext uri="{FF2B5EF4-FFF2-40B4-BE49-F238E27FC236}">
                    <a16:creationId xmlns:a16="http://schemas.microsoft.com/office/drawing/2014/main" id="{E6F29BCE-8841-42AB-A56F-5BDFFBF24BD5}"/>
                  </a:ext>
                </a:extLst>
              </p:cNvPr>
              <p:cNvSpPr txBox="1"/>
              <p:nvPr/>
            </p:nvSpPr>
            <p:spPr>
              <a:xfrm>
                <a:off x="1019539" y="4220426"/>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08" name="TextBox 107">
                <a:extLst>
                  <a:ext uri="{FF2B5EF4-FFF2-40B4-BE49-F238E27FC236}">
                    <a16:creationId xmlns:a16="http://schemas.microsoft.com/office/drawing/2014/main" id="{5912CAB5-57AE-4A21-94BB-992D491774BC}"/>
                  </a:ext>
                </a:extLst>
              </p:cNvPr>
              <p:cNvSpPr txBox="1"/>
              <p:nvPr/>
            </p:nvSpPr>
            <p:spPr>
              <a:xfrm>
                <a:off x="1253170" y="4245063"/>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09" name="TextBox 108">
                <a:extLst>
                  <a:ext uri="{FF2B5EF4-FFF2-40B4-BE49-F238E27FC236}">
                    <a16:creationId xmlns:a16="http://schemas.microsoft.com/office/drawing/2014/main" id="{EE382624-04CA-49D8-99E4-7F9B44F7AD38}"/>
                  </a:ext>
                </a:extLst>
              </p:cNvPr>
              <p:cNvSpPr txBox="1"/>
              <p:nvPr/>
            </p:nvSpPr>
            <p:spPr>
              <a:xfrm>
                <a:off x="1448694" y="4314515"/>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5%</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1" name="TextBox 110">
                <a:extLst>
                  <a:ext uri="{FF2B5EF4-FFF2-40B4-BE49-F238E27FC236}">
                    <a16:creationId xmlns:a16="http://schemas.microsoft.com/office/drawing/2014/main" id="{242CFADD-743F-4CC9-863B-8B739398775F}"/>
                  </a:ext>
                </a:extLst>
              </p:cNvPr>
              <p:cNvSpPr txBox="1"/>
              <p:nvPr/>
            </p:nvSpPr>
            <p:spPr>
              <a:xfrm>
                <a:off x="2883030" y="4241258"/>
                <a:ext cx="183491" cy="12392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5%</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2" name="TextBox 111">
                <a:extLst>
                  <a:ext uri="{FF2B5EF4-FFF2-40B4-BE49-F238E27FC236}">
                    <a16:creationId xmlns:a16="http://schemas.microsoft.com/office/drawing/2014/main" id="{44809D9C-B02E-4102-A4F7-81EF0D5156C1}"/>
                  </a:ext>
                </a:extLst>
              </p:cNvPr>
              <p:cNvSpPr txBox="1"/>
              <p:nvPr/>
            </p:nvSpPr>
            <p:spPr>
              <a:xfrm>
                <a:off x="3097104" y="4267142"/>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3" name="TextBox 112">
                <a:extLst>
                  <a:ext uri="{FF2B5EF4-FFF2-40B4-BE49-F238E27FC236}">
                    <a16:creationId xmlns:a16="http://schemas.microsoft.com/office/drawing/2014/main" id="{5DB3DEC4-6686-4EBF-A9F2-2883FDE04A75}"/>
                  </a:ext>
                </a:extLst>
              </p:cNvPr>
              <p:cNvSpPr txBox="1"/>
              <p:nvPr/>
            </p:nvSpPr>
            <p:spPr>
              <a:xfrm>
                <a:off x="3249767" y="4274626"/>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7" name="TextBox 116">
                <a:extLst>
                  <a:ext uri="{FF2B5EF4-FFF2-40B4-BE49-F238E27FC236}">
                    <a16:creationId xmlns:a16="http://schemas.microsoft.com/office/drawing/2014/main" id="{B9000E21-2583-449D-BB80-8F74850B7195}"/>
                  </a:ext>
                </a:extLst>
              </p:cNvPr>
              <p:cNvSpPr txBox="1"/>
              <p:nvPr/>
            </p:nvSpPr>
            <p:spPr>
              <a:xfrm>
                <a:off x="6713243" y="4243562"/>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8" name="TextBox 117">
                <a:extLst>
                  <a:ext uri="{FF2B5EF4-FFF2-40B4-BE49-F238E27FC236}">
                    <a16:creationId xmlns:a16="http://schemas.microsoft.com/office/drawing/2014/main" id="{A35053AB-BA96-4001-80BE-D8ABAB21D211}"/>
                  </a:ext>
                </a:extLst>
              </p:cNvPr>
              <p:cNvSpPr txBox="1"/>
              <p:nvPr/>
            </p:nvSpPr>
            <p:spPr>
              <a:xfrm>
                <a:off x="6855326" y="4201370"/>
                <a:ext cx="215497"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1%</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19" name="object 25">
                <a:extLst>
                  <a:ext uri="{FF2B5EF4-FFF2-40B4-BE49-F238E27FC236}">
                    <a16:creationId xmlns:a16="http://schemas.microsoft.com/office/drawing/2014/main" id="{FBF5CF4E-7C6E-4B34-891A-A073710F668C}"/>
                  </a:ext>
                </a:extLst>
              </p:cNvPr>
              <p:cNvSpPr/>
              <p:nvPr/>
            </p:nvSpPr>
            <p:spPr>
              <a:xfrm>
                <a:off x="6883348" y="4300992"/>
                <a:ext cx="9983" cy="64008"/>
              </a:xfrm>
              <a:custGeom>
                <a:avLst/>
                <a:gdLst/>
                <a:ahLst/>
                <a:cxnLst/>
                <a:rect l="l" t="t" r="r" b="b"/>
                <a:pathLst>
                  <a:path w="10794" h="137795">
                    <a:moveTo>
                      <a:pt x="0" y="137452"/>
                    </a:moveTo>
                    <a:lnTo>
                      <a:pt x="10541" y="0"/>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Nova" panose="020B0504020202020204" pitchFamily="34" charset="0"/>
                  <a:ea typeface="+mn-ea"/>
                  <a:cs typeface="+mn-cs"/>
                </a:endParaRPr>
              </a:p>
            </p:txBody>
          </p:sp>
          <p:sp>
            <p:nvSpPr>
              <p:cNvPr id="120" name="TextBox 119">
                <a:extLst>
                  <a:ext uri="{FF2B5EF4-FFF2-40B4-BE49-F238E27FC236}">
                    <a16:creationId xmlns:a16="http://schemas.microsoft.com/office/drawing/2014/main" id="{A5F12AEF-137F-4C50-A8D7-C71B1FE4F24E}"/>
                  </a:ext>
                </a:extLst>
              </p:cNvPr>
              <p:cNvSpPr txBox="1"/>
              <p:nvPr/>
            </p:nvSpPr>
            <p:spPr>
              <a:xfrm>
                <a:off x="6960683" y="4286268"/>
                <a:ext cx="16689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3%</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sp>
            <p:nvSpPr>
              <p:cNvPr id="121" name="TextBox 120">
                <a:extLst>
                  <a:ext uri="{FF2B5EF4-FFF2-40B4-BE49-F238E27FC236}">
                    <a16:creationId xmlns:a16="http://schemas.microsoft.com/office/drawing/2014/main" id="{6D631CFA-001F-4716-9098-8B80334CF43A}"/>
                  </a:ext>
                </a:extLst>
              </p:cNvPr>
              <p:cNvSpPr txBox="1"/>
              <p:nvPr/>
            </p:nvSpPr>
            <p:spPr>
              <a:xfrm>
                <a:off x="7115455" y="4342619"/>
                <a:ext cx="166895"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2%</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grpSp>
    </p:spTree>
    <p:extLst>
      <p:ext uri="{BB962C8B-B14F-4D97-AF65-F5344CB8AC3E}">
        <p14:creationId xmlns:p14="http://schemas.microsoft.com/office/powerpoint/2010/main" val="3083436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AC6CF11-2DF0-4EAA-8DC5-E456990908A0}"/>
              </a:ext>
            </a:extLst>
          </p:cNvPr>
          <p:cNvGrpSpPr/>
          <p:nvPr/>
        </p:nvGrpSpPr>
        <p:grpSpPr>
          <a:xfrm>
            <a:off x="0" y="180000"/>
            <a:ext cx="9907200" cy="6320055"/>
            <a:chOff x="0" y="180000"/>
            <a:chExt cx="9907200" cy="6320055"/>
          </a:xfrm>
        </p:grpSpPr>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954107"/>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Stronger country ownership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treatment </a:t>
              </a:r>
              <a:r>
                <a:rPr kumimoji="0" lang="en-US" sz="2800" b="1" i="0" u="none" strike="noStrike" kern="1200" cap="none" spc="0" normalizeH="0" baseline="0" noProof="0" dirty="0" err="1">
                  <a:ln>
                    <a:noFill/>
                  </a:ln>
                  <a:solidFill>
                    <a:prstClr val="white"/>
                  </a:solidFill>
                  <a:effectLst/>
                  <a:uLnTx/>
                  <a:uFillTx/>
                  <a:latin typeface="Arial"/>
                  <a:ea typeface="+mn-ea"/>
                  <a:cs typeface="+mn-cs"/>
                </a:rPr>
                <a:t>programmes</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512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Relationships between per capita gross domestic product and the percentage of HIV response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provided by donors, total HIV response compared to treatment </a:t>
              </a:r>
              <a:r>
                <a:rPr kumimoji="0" lang="en-US" sz="1200" b="0" i="1" u="none" strike="noStrike" kern="1200" cap="none" spc="0" normalizeH="0" baseline="0" noProof="0" dirty="0" err="1">
                  <a:ln>
                    <a:noFill/>
                  </a:ln>
                  <a:effectLst/>
                  <a:uLnTx/>
                  <a:uFillTx/>
                  <a:latin typeface="Arial Nova Light" panose="020B0304020202020204" pitchFamily="34" charset="0"/>
                  <a:ea typeface="+mn-ea"/>
                  <a:cs typeface="+mn-cs"/>
                </a:rPr>
                <a:t>programmes</a:t>
              </a: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 2016</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6" name="Group 5"/>
            <p:cNvGrpSpPr/>
            <p:nvPr/>
          </p:nvGrpSpPr>
          <p:grpSpPr>
            <a:xfrm>
              <a:off x="5267515" y="2203448"/>
              <a:ext cx="3443820" cy="2826845"/>
              <a:chOff x="5313000" y="2203448"/>
              <a:chExt cx="3443820" cy="2826845"/>
            </a:xfrm>
          </p:grpSpPr>
          <p:sp>
            <p:nvSpPr>
              <p:cNvPr id="200" name="object 4">
                <a:extLst>
                  <a:ext uri="{FF2B5EF4-FFF2-40B4-BE49-F238E27FC236}">
                    <a16:creationId xmlns:a16="http://schemas.microsoft.com/office/drawing/2014/main" id="{D69660CB-45FF-4B07-B9F2-277C5F6EE0AA}"/>
                  </a:ext>
                </a:extLst>
              </p:cNvPr>
              <p:cNvSpPr txBox="1"/>
              <p:nvPr/>
            </p:nvSpPr>
            <p:spPr>
              <a:xfrm>
                <a:off x="6288684" y="2203448"/>
                <a:ext cx="1782604"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10" normalizeH="0" baseline="0" noProof="0" dirty="0">
                    <a:ln>
                      <a:noFill/>
                    </a:ln>
                    <a:solidFill>
                      <a:prstClr val="black"/>
                    </a:solidFill>
                    <a:effectLst/>
                    <a:uLnTx/>
                    <a:uFillTx/>
                    <a:latin typeface="Arial Nova" panose="020B0504020202020204"/>
                    <a:ea typeface="+mn-ea"/>
                    <a:cs typeface="Arial"/>
                  </a:rPr>
                  <a:t>ANTIRETROVIRAL</a:t>
                </a:r>
                <a:r>
                  <a:rPr kumimoji="0" sz="1000" b="1" i="0" u="none" strike="noStrike" kern="1200" cap="none" spc="-30" normalizeH="0" baseline="0" noProof="0" dirty="0">
                    <a:ln>
                      <a:noFill/>
                    </a:ln>
                    <a:solidFill>
                      <a:prstClr val="black"/>
                    </a:solidFill>
                    <a:effectLst/>
                    <a:uLnTx/>
                    <a:uFillTx/>
                    <a:latin typeface="Arial Nova" panose="020B0504020202020204"/>
                    <a:ea typeface="+mn-ea"/>
                    <a:cs typeface="Arial"/>
                  </a:rPr>
                  <a:t> </a:t>
                </a:r>
                <a:r>
                  <a:rPr kumimoji="0" sz="1000" b="1" i="0" u="none" strike="noStrike" kern="1200" cap="none" spc="-20" normalizeH="0" baseline="0" noProof="0" dirty="0">
                    <a:ln>
                      <a:noFill/>
                    </a:ln>
                    <a:solidFill>
                      <a:prstClr val="black"/>
                    </a:solidFill>
                    <a:effectLst/>
                    <a:uLnTx/>
                    <a:uFillTx/>
                    <a:latin typeface="Arial Nova" panose="020B0504020202020204"/>
                    <a:ea typeface="+mn-ea"/>
                    <a:cs typeface="Arial"/>
                  </a:rPr>
                  <a:t>THERAPY</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Arial"/>
                </a:endParaRPr>
              </a:p>
            </p:txBody>
          </p:sp>
          <p:sp>
            <p:nvSpPr>
              <p:cNvPr id="286" name="object 90">
                <a:extLst>
                  <a:ext uri="{FF2B5EF4-FFF2-40B4-BE49-F238E27FC236}">
                    <a16:creationId xmlns:a16="http://schemas.microsoft.com/office/drawing/2014/main" id="{FB8838E3-ABA7-47A2-BD23-99A9199D7B6A}"/>
                  </a:ext>
                </a:extLst>
              </p:cNvPr>
              <p:cNvSpPr/>
              <p:nvPr/>
            </p:nvSpPr>
            <p:spPr>
              <a:xfrm>
                <a:off x="5807198" y="2509706"/>
                <a:ext cx="714627" cy="155207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object 91">
                <a:extLst>
                  <a:ext uri="{FF2B5EF4-FFF2-40B4-BE49-F238E27FC236}">
                    <a16:creationId xmlns:a16="http://schemas.microsoft.com/office/drawing/2014/main" id="{BA74F6E1-50E6-4202-A1CA-FAEB0B1F5200}"/>
                  </a:ext>
                </a:extLst>
              </p:cNvPr>
              <p:cNvSpPr/>
              <p:nvPr/>
            </p:nvSpPr>
            <p:spPr>
              <a:xfrm>
                <a:off x="6627897" y="4569827"/>
                <a:ext cx="22860" cy="17145"/>
              </a:xfrm>
              <a:custGeom>
                <a:avLst/>
                <a:gdLst/>
                <a:ahLst/>
                <a:cxnLst/>
                <a:rect l="l" t="t" r="r" b="b"/>
                <a:pathLst>
                  <a:path w="22860" h="17145">
                    <a:moveTo>
                      <a:pt x="17322" y="0"/>
                    </a:moveTo>
                    <a:lnTo>
                      <a:pt x="5003" y="0"/>
                    </a:lnTo>
                    <a:lnTo>
                      <a:pt x="0" y="3759"/>
                    </a:lnTo>
                    <a:lnTo>
                      <a:pt x="0" y="13004"/>
                    </a:lnTo>
                    <a:lnTo>
                      <a:pt x="5003" y="16751"/>
                    </a:lnTo>
                    <a:lnTo>
                      <a:pt x="17322" y="16751"/>
                    </a:lnTo>
                    <a:lnTo>
                      <a:pt x="22326" y="13004"/>
                    </a:lnTo>
                    <a:lnTo>
                      <a:pt x="22326" y="3759"/>
                    </a:lnTo>
                    <a:lnTo>
                      <a:pt x="1732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object 92">
                <a:extLst>
                  <a:ext uri="{FF2B5EF4-FFF2-40B4-BE49-F238E27FC236}">
                    <a16:creationId xmlns:a16="http://schemas.microsoft.com/office/drawing/2014/main" id="{2CC9F2CE-9EB5-4AE0-8FCC-F9782FCA9535}"/>
                  </a:ext>
                </a:extLst>
              </p:cNvPr>
              <p:cNvSpPr/>
              <p:nvPr/>
            </p:nvSpPr>
            <p:spPr>
              <a:xfrm>
                <a:off x="6482740" y="4508423"/>
                <a:ext cx="145415" cy="139700"/>
              </a:xfrm>
              <a:custGeom>
                <a:avLst/>
                <a:gdLst/>
                <a:ahLst/>
                <a:cxnLst/>
                <a:rect l="l" t="t" r="r" b="b"/>
                <a:pathLst>
                  <a:path w="145414" h="139700">
                    <a:moveTo>
                      <a:pt x="72580" y="0"/>
                    </a:moveTo>
                    <a:lnTo>
                      <a:pt x="44330" y="5483"/>
                    </a:lnTo>
                    <a:lnTo>
                      <a:pt x="21259" y="20439"/>
                    </a:lnTo>
                    <a:lnTo>
                      <a:pt x="5704" y="42621"/>
                    </a:lnTo>
                    <a:lnTo>
                      <a:pt x="0" y="69786"/>
                    </a:lnTo>
                    <a:lnTo>
                      <a:pt x="5704" y="96951"/>
                    </a:lnTo>
                    <a:lnTo>
                      <a:pt x="21259" y="119133"/>
                    </a:lnTo>
                    <a:lnTo>
                      <a:pt x="44330" y="134089"/>
                    </a:lnTo>
                    <a:lnTo>
                      <a:pt x="72580" y="139573"/>
                    </a:lnTo>
                    <a:lnTo>
                      <a:pt x="100830" y="134089"/>
                    </a:lnTo>
                    <a:lnTo>
                      <a:pt x="123901" y="119133"/>
                    </a:lnTo>
                    <a:lnTo>
                      <a:pt x="139456" y="96951"/>
                    </a:lnTo>
                    <a:lnTo>
                      <a:pt x="145161" y="69786"/>
                    </a:lnTo>
                    <a:lnTo>
                      <a:pt x="139456" y="42621"/>
                    </a:lnTo>
                    <a:lnTo>
                      <a:pt x="123901" y="20439"/>
                    </a:lnTo>
                    <a:lnTo>
                      <a:pt x="100830" y="5483"/>
                    </a:lnTo>
                    <a:lnTo>
                      <a:pt x="72580"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object 93">
                <a:extLst>
                  <a:ext uri="{FF2B5EF4-FFF2-40B4-BE49-F238E27FC236}">
                    <a16:creationId xmlns:a16="http://schemas.microsoft.com/office/drawing/2014/main" id="{674ACC13-0957-4B9A-AB85-10F8FC1368A8}"/>
                  </a:ext>
                </a:extLst>
              </p:cNvPr>
              <p:cNvSpPr/>
              <p:nvPr/>
            </p:nvSpPr>
            <p:spPr>
              <a:xfrm>
                <a:off x="6538563" y="3280165"/>
                <a:ext cx="39370" cy="45085"/>
              </a:xfrm>
              <a:custGeom>
                <a:avLst/>
                <a:gdLst/>
                <a:ahLst/>
                <a:cxnLst/>
                <a:rect l="l" t="t" r="r" b="b"/>
                <a:pathLst>
                  <a:path w="39370" h="45084">
                    <a:moveTo>
                      <a:pt x="19545" y="0"/>
                    </a:moveTo>
                    <a:lnTo>
                      <a:pt x="11937" y="1754"/>
                    </a:lnTo>
                    <a:lnTo>
                      <a:pt x="5724" y="6538"/>
                    </a:lnTo>
                    <a:lnTo>
                      <a:pt x="1535" y="13635"/>
                    </a:lnTo>
                    <a:lnTo>
                      <a:pt x="0" y="22326"/>
                    </a:lnTo>
                    <a:lnTo>
                      <a:pt x="1535" y="31017"/>
                    </a:lnTo>
                    <a:lnTo>
                      <a:pt x="5724" y="38114"/>
                    </a:lnTo>
                    <a:lnTo>
                      <a:pt x="11937" y="42898"/>
                    </a:lnTo>
                    <a:lnTo>
                      <a:pt x="19545" y="44653"/>
                    </a:lnTo>
                    <a:lnTo>
                      <a:pt x="27151" y="42898"/>
                    </a:lnTo>
                    <a:lnTo>
                      <a:pt x="33359" y="38114"/>
                    </a:lnTo>
                    <a:lnTo>
                      <a:pt x="37543" y="31017"/>
                    </a:lnTo>
                    <a:lnTo>
                      <a:pt x="39077" y="22326"/>
                    </a:lnTo>
                    <a:lnTo>
                      <a:pt x="37543" y="13635"/>
                    </a:lnTo>
                    <a:lnTo>
                      <a:pt x="33359" y="6538"/>
                    </a:lnTo>
                    <a:lnTo>
                      <a:pt x="27151" y="1754"/>
                    </a:lnTo>
                    <a:lnTo>
                      <a:pt x="19545"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object 94">
                <a:extLst>
                  <a:ext uri="{FF2B5EF4-FFF2-40B4-BE49-F238E27FC236}">
                    <a16:creationId xmlns:a16="http://schemas.microsoft.com/office/drawing/2014/main" id="{91EB4A44-59C2-451E-9033-91365916DF4D}"/>
                  </a:ext>
                </a:extLst>
              </p:cNvPr>
              <p:cNvSpPr/>
              <p:nvPr/>
            </p:nvSpPr>
            <p:spPr>
              <a:xfrm>
                <a:off x="6622317" y="4441417"/>
                <a:ext cx="39370" cy="39370"/>
              </a:xfrm>
              <a:custGeom>
                <a:avLst/>
                <a:gdLst/>
                <a:ahLst/>
                <a:cxnLst/>
                <a:rect l="l" t="t" r="r" b="b"/>
                <a:pathLst>
                  <a:path w="39370" h="39370">
                    <a:moveTo>
                      <a:pt x="19532" y="0"/>
                    </a:moveTo>
                    <a:lnTo>
                      <a:pt x="11926" y="1535"/>
                    </a:lnTo>
                    <a:lnTo>
                      <a:pt x="5718" y="5724"/>
                    </a:lnTo>
                    <a:lnTo>
                      <a:pt x="1533" y="11937"/>
                    </a:lnTo>
                    <a:lnTo>
                      <a:pt x="0" y="19545"/>
                    </a:lnTo>
                    <a:lnTo>
                      <a:pt x="1533" y="27153"/>
                    </a:lnTo>
                    <a:lnTo>
                      <a:pt x="5718" y="33366"/>
                    </a:lnTo>
                    <a:lnTo>
                      <a:pt x="11926" y="37554"/>
                    </a:lnTo>
                    <a:lnTo>
                      <a:pt x="19532" y="39090"/>
                    </a:lnTo>
                    <a:lnTo>
                      <a:pt x="27140" y="37554"/>
                    </a:lnTo>
                    <a:lnTo>
                      <a:pt x="33353" y="33366"/>
                    </a:lnTo>
                    <a:lnTo>
                      <a:pt x="37541" y="27153"/>
                    </a:lnTo>
                    <a:lnTo>
                      <a:pt x="39077" y="19545"/>
                    </a:lnTo>
                    <a:lnTo>
                      <a:pt x="37541" y="11937"/>
                    </a:lnTo>
                    <a:lnTo>
                      <a:pt x="33353" y="5724"/>
                    </a:lnTo>
                    <a:lnTo>
                      <a:pt x="27140" y="1535"/>
                    </a:lnTo>
                    <a:lnTo>
                      <a:pt x="1953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object 95">
                <a:extLst>
                  <a:ext uri="{FF2B5EF4-FFF2-40B4-BE49-F238E27FC236}">
                    <a16:creationId xmlns:a16="http://schemas.microsoft.com/office/drawing/2014/main" id="{C9050C5E-FD4E-40C7-AB39-89464B774A0A}"/>
                  </a:ext>
                </a:extLst>
              </p:cNvPr>
              <p:cNvSpPr/>
              <p:nvPr/>
            </p:nvSpPr>
            <p:spPr>
              <a:xfrm>
                <a:off x="6828878" y="3525816"/>
                <a:ext cx="72580" cy="7815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object 96">
                <a:extLst>
                  <a:ext uri="{FF2B5EF4-FFF2-40B4-BE49-F238E27FC236}">
                    <a16:creationId xmlns:a16="http://schemas.microsoft.com/office/drawing/2014/main" id="{42AAE7A5-12AC-45E1-BF5A-82FC8CB08B63}"/>
                  </a:ext>
                </a:extLst>
              </p:cNvPr>
              <p:cNvSpPr/>
              <p:nvPr/>
            </p:nvSpPr>
            <p:spPr>
              <a:xfrm>
                <a:off x="6471567" y="4553089"/>
                <a:ext cx="55880" cy="50800"/>
              </a:xfrm>
              <a:custGeom>
                <a:avLst/>
                <a:gdLst/>
                <a:ahLst/>
                <a:cxnLst/>
                <a:rect l="l" t="t" r="r" b="b"/>
                <a:pathLst>
                  <a:path w="55879" h="50800">
                    <a:moveTo>
                      <a:pt x="27914" y="0"/>
                    </a:moveTo>
                    <a:lnTo>
                      <a:pt x="17048" y="1973"/>
                    </a:lnTo>
                    <a:lnTo>
                      <a:pt x="8175" y="7354"/>
                    </a:lnTo>
                    <a:lnTo>
                      <a:pt x="2193" y="15339"/>
                    </a:lnTo>
                    <a:lnTo>
                      <a:pt x="0" y="25120"/>
                    </a:lnTo>
                    <a:lnTo>
                      <a:pt x="2193" y="34901"/>
                    </a:lnTo>
                    <a:lnTo>
                      <a:pt x="8175" y="42886"/>
                    </a:lnTo>
                    <a:lnTo>
                      <a:pt x="17048" y="48268"/>
                    </a:lnTo>
                    <a:lnTo>
                      <a:pt x="27914" y="50241"/>
                    </a:lnTo>
                    <a:lnTo>
                      <a:pt x="38780" y="48268"/>
                    </a:lnTo>
                    <a:lnTo>
                      <a:pt x="47653" y="42886"/>
                    </a:lnTo>
                    <a:lnTo>
                      <a:pt x="53635" y="34901"/>
                    </a:lnTo>
                    <a:lnTo>
                      <a:pt x="55829" y="25120"/>
                    </a:lnTo>
                    <a:lnTo>
                      <a:pt x="53635" y="15339"/>
                    </a:lnTo>
                    <a:lnTo>
                      <a:pt x="47653" y="7354"/>
                    </a:lnTo>
                    <a:lnTo>
                      <a:pt x="38780" y="1973"/>
                    </a:lnTo>
                    <a:lnTo>
                      <a:pt x="27914"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object 97">
                <a:extLst>
                  <a:ext uri="{FF2B5EF4-FFF2-40B4-BE49-F238E27FC236}">
                    <a16:creationId xmlns:a16="http://schemas.microsoft.com/office/drawing/2014/main" id="{37E7B476-07D4-4D03-92E2-CB922C676384}"/>
                  </a:ext>
                </a:extLst>
              </p:cNvPr>
              <p:cNvSpPr/>
              <p:nvPr/>
            </p:nvSpPr>
            <p:spPr>
              <a:xfrm>
                <a:off x="6979628" y="4033863"/>
                <a:ext cx="457834" cy="457834"/>
              </a:xfrm>
              <a:custGeom>
                <a:avLst/>
                <a:gdLst/>
                <a:ahLst/>
                <a:cxnLst/>
                <a:rect l="l" t="t" r="r" b="b"/>
                <a:pathLst>
                  <a:path w="457835" h="457834">
                    <a:moveTo>
                      <a:pt x="228892" y="0"/>
                    </a:moveTo>
                    <a:lnTo>
                      <a:pt x="182761" y="4650"/>
                    </a:lnTo>
                    <a:lnTo>
                      <a:pt x="139796" y="17989"/>
                    </a:lnTo>
                    <a:lnTo>
                      <a:pt x="100915" y="39094"/>
                    </a:lnTo>
                    <a:lnTo>
                      <a:pt x="67040" y="67046"/>
                    </a:lnTo>
                    <a:lnTo>
                      <a:pt x="39090" y="100924"/>
                    </a:lnTo>
                    <a:lnTo>
                      <a:pt x="17987" y="139806"/>
                    </a:lnTo>
                    <a:lnTo>
                      <a:pt x="4650" y="182773"/>
                    </a:lnTo>
                    <a:lnTo>
                      <a:pt x="0" y="228904"/>
                    </a:lnTo>
                    <a:lnTo>
                      <a:pt x="4650" y="275035"/>
                    </a:lnTo>
                    <a:lnTo>
                      <a:pt x="17987" y="318002"/>
                    </a:lnTo>
                    <a:lnTo>
                      <a:pt x="39090" y="356885"/>
                    </a:lnTo>
                    <a:lnTo>
                      <a:pt x="67040" y="390763"/>
                    </a:lnTo>
                    <a:lnTo>
                      <a:pt x="100915" y="418714"/>
                    </a:lnTo>
                    <a:lnTo>
                      <a:pt x="139796" y="439820"/>
                    </a:lnTo>
                    <a:lnTo>
                      <a:pt x="182761" y="453158"/>
                    </a:lnTo>
                    <a:lnTo>
                      <a:pt x="228892" y="457809"/>
                    </a:lnTo>
                    <a:lnTo>
                      <a:pt x="275027" y="453158"/>
                    </a:lnTo>
                    <a:lnTo>
                      <a:pt x="317997" y="439820"/>
                    </a:lnTo>
                    <a:lnTo>
                      <a:pt x="356882" y="418714"/>
                    </a:lnTo>
                    <a:lnTo>
                      <a:pt x="390761" y="390763"/>
                    </a:lnTo>
                    <a:lnTo>
                      <a:pt x="418714" y="356885"/>
                    </a:lnTo>
                    <a:lnTo>
                      <a:pt x="439820" y="318002"/>
                    </a:lnTo>
                    <a:lnTo>
                      <a:pt x="453158" y="275035"/>
                    </a:lnTo>
                    <a:lnTo>
                      <a:pt x="457809" y="228904"/>
                    </a:lnTo>
                    <a:lnTo>
                      <a:pt x="453158" y="182773"/>
                    </a:lnTo>
                    <a:lnTo>
                      <a:pt x="439820" y="139806"/>
                    </a:lnTo>
                    <a:lnTo>
                      <a:pt x="418714" y="100924"/>
                    </a:lnTo>
                    <a:lnTo>
                      <a:pt x="390761" y="67046"/>
                    </a:lnTo>
                    <a:lnTo>
                      <a:pt x="356882" y="39094"/>
                    </a:lnTo>
                    <a:lnTo>
                      <a:pt x="317997" y="17989"/>
                    </a:lnTo>
                    <a:lnTo>
                      <a:pt x="275027" y="4650"/>
                    </a:lnTo>
                    <a:lnTo>
                      <a:pt x="22889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object 98">
                <a:extLst>
                  <a:ext uri="{FF2B5EF4-FFF2-40B4-BE49-F238E27FC236}">
                    <a16:creationId xmlns:a16="http://schemas.microsoft.com/office/drawing/2014/main" id="{6BF263AA-203A-4F06-899B-D3A2C3F26298}"/>
                  </a:ext>
                </a:extLst>
              </p:cNvPr>
              <p:cNvSpPr/>
              <p:nvPr/>
            </p:nvSpPr>
            <p:spPr>
              <a:xfrm>
                <a:off x="7504421" y="4541925"/>
                <a:ext cx="72593" cy="72567"/>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object 99">
                <a:extLst>
                  <a:ext uri="{FF2B5EF4-FFF2-40B4-BE49-F238E27FC236}">
                    <a16:creationId xmlns:a16="http://schemas.microsoft.com/office/drawing/2014/main" id="{42D0DBC2-4A10-4D7A-AC90-0BF1620DB5DA}"/>
                  </a:ext>
                </a:extLst>
              </p:cNvPr>
              <p:cNvSpPr/>
              <p:nvPr/>
            </p:nvSpPr>
            <p:spPr>
              <a:xfrm>
                <a:off x="7269942" y="4541921"/>
                <a:ext cx="27940" cy="27940"/>
              </a:xfrm>
              <a:custGeom>
                <a:avLst/>
                <a:gdLst/>
                <a:ahLst/>
                <a:cxnLst/>
                <a:rect l="l" t="t" r="r" b="b"/>
                <a:pathLst>
                  <a:path w="27939" h="27940">
                    <a:moveTo>
                      <a:pt x="21666" y="0"/>
                    </a:moveTo>
                    <a:lnTo>
                      <a:pt x="6248" y="0"/>
                    </a:lnTo>
                    <a:lnTo>
                      <a:pt x="0" y="6248"/>
                    </a:lnTo>
                    <a:lnTo>
                      <a:pt x="0" y="21666"/>
                    </a:lnTo>
                    <a:lnTo>
                      <a:pt x="6248" y="27914"/>
                    </a:lnTo>
                    <a:lnTo>
                      <a:pt x="21666" y="27914"/>
                    </a:lnTo>
                    <a:lnTo>
                      <a:pt x="27914" y="21666"/>
                    </a:lnTo>
                    <a:lnTo>
                      <a:pt x="27914" y="6248"/>
                    </a:lnTo>
                    <a:lnTo>
                      <a:pt x="21666"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object 100">
                <a:extLst>
                  <a:ext uri="{FF2B5EF4-FFF2-40B4-BE49-F238E27FC236}">
                    <a16:creationId xmlns:a16="http://schemas.microsoft.com/office/drawing/2014/main" id="{8291A807-B94F-4F10-BFD7-B64438EB1C7F}"/>
                  </a:ext>
                </a:extLst>
              </p:cNvPr>
              <p:cNvSpPr/>
              <p:nvPr/>
            </p:nvSpPr>
            <p:spPr>
              <a:xfrm>
                <a:off x="6951710" y="4541925"/>
                <a:ext cx="73025" cy="73025"/>
              </a:xfrm>
              <a:custGeom>
                <a:avLst/>
                <a:gdLst/>
                <a:ahLst/>
                <a:cxnLst/>
                <a:rect l="l" t="t" r="r" b="b"/>
                <a:pathLst>
                  <a:path w="73025" h="73025">
                    <a:moveTo>
                      <a:pt x="36283" y="0"/>
                    </a:moveTo>
                    <a:lnTo>
                      <a:pt x="22159" y="2851"/>
                    </a:lnTo>
                    <a:lnTo>
                      <a:pt x="10626" y="10626"/>
                    </a:lnTo>
                    <a:lnTo>
                      <a:pt x="2851" y="22159"/>
                    </a:lnTo>
                    <a:lnTo>
                      <a:pt x="0" y="36283"/>
                    </a:lnTo>
                    <a:lnTo>
                      <a:pt x="2851" y="50407"/>
                    </a:lnTo>
                    <a:lnTo>
                      <a:pt x="10626" y="61941"/>
                    </a:lnTo>
                    <a:lnTo>
                      <a:pt x="22159" y="69716"/>
                    </a:lnTo>
                    <a:lnTo>
                      <a:pt x="36283" y="72567"/>
                    </a:lnTo>
                    <a:lnTo>
                      <a:pt x="50415" y="69716"/>
                    </a:lnTo>
                    <a:lnTo>
                      <a:pt x="61952" y="61941"/>
                    </a:lnTo>
                    <a:lnTo>
                      <a:pt x="69729" y="50407"/>
                    </a:lnTo>
                    <a:lnTo>
                      <a:pt x="72580" y="36283"/>
                    </a:lnTo>
                    <a:lnTo>
                      <a:pt x="69729" y="22159"/>
                    </a:lnTo>
                    <a:lnTo>
                      <a:pt x="61952" y="10626"/>
                    </a:lnTo>
                    <a:lnTo>
                      <a:pt x="50415" y="2851"/>
                    </a:lnTo>
                    <a:lnTo>
                      <a:pt x="36283"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object 101">
                <a:extLst>
                  <a:ext uri="{FF2B5EF4-FFF2-40B4-BE49-F238E27FC236}">
                    <a16:creationId xmlns:a16="http://schemas.microsoft.com/office/drawing/2014/main" id="{9A49FCB6-192A-420C-B03D-8B964B4F5633}"/>
                  </a:ext>
                </a:extLst>
              </p:cNvPr>
              <p:cNvSpPr/>
              <p:nvPr/>
            </p:nvSpPr>
            <p:spPr>
              <a:xfrm>
                <a:off x="8096223" y="4553085"/>
                <a:ext cx="55880" cy="55880"/>
              </a:xfrm>
              <a:custGeom>
                <a:avLst/>
                <a:gdLst/>
                <a:ahLst/>
                <a:cxnLst/>
                <a:rect l="l" t="t" r="r" b="b"/>
                <a:pathLst>
                  <a:path w="55879" h="55879">
                    <a:moveTo>
                      <a:pt x="27914" y="0"/>
                    </a:moveTo>
                    <a:lnTo>
                      <a:pt x="17048" y="2193"/>
                    </a:lnTo>
                    <a:lnTo>
                      <a:pt x="8175" y="8175"/>
                    </a:lnTo>
                    <a:lnTo>
                      <a:pt x="2193" y="17048"/>
                    </a:lnTo>
                    <a:lnTo>
                      <a:pt x="0" y="27914"/>
                    </a:lnTo>
                    <a:lnTo>
                      <a:pt x="2193" y="38780"/>
                    </a:lnTo>
                    <a:lnTo>
                      <a:pt x="8175" y="47653"/>
                    </a:lnTo>
                    <a:lnTo>
                      <a:pt x="17048" y="53635"/>
                    </a:lnTo>
                    <a:lnTo>
                      <a:pt x="27914" y="55829"/>
                    </a:lnTo>
                    <a:lnTo>
                      <a:pt x="38780" y="53635"/>
                    </a:lnTo>
                    <a:lnTo>
                      <a:pt x="47653" y="47653"/>
                    </a:lnTo>
                    <a:lnTo>
                      <a:pt x="53635" y="38780"/>
                    </a:lnTo>
                    <a:lnTo>
                      <a:pt x="55829" y="27914"/>
                    </a:lnTo>
                    <a:lnTo>
                      <a:pt x="53635" y="17048"/>
                    </a:lnTo>
                    <a:lnTo>
                      <a:pt x="47653" y="8175"/>
                    </a:lnTo>
                    <a:lnTo>
                      <a:pt x="38780" y="2193"/>
                    </a:lnTo>
                    <a:lnTo>
                      <a:pt x="27914"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object 102">
                <a:extLst>
                  <a:ext uri="{FF2B5EF4-FFF2-40B4-BE49-F238E27FC236}">
                    <a16:creationId xmlns:a16="http://schemas.microsoft.com/office/drawing/2014/main" id="{13087110-76C3-4CAF-839D-1A5E50D4758D}"/>
                  </a:ext>
                </a:extLst>
              </p:cNvPr>
              <p:cNvSpPr/>
              <p:nvPr/>
            </p:nvSpPr>
            <p:spPr>
              <a:xfrm>
                <a:off x="7197364" y="3335988"/>
                <a:ext cx="94907" cy="94907"/>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object 103">
                <a:extLst>
                  <a:ext uri="{FF2B5EF4-FFF2-40B4-BE49-F238E27FC236}">
                    <a16:creationId xmlns:a16="http://schemas.microsoft.com/office/drawing/2014/main" id="{AAA71CBA-3970-4E31-83B7-861D49F2C74C}"/>
                  </a:ext>
                </a:extLst>
              </p:cNvPr>
              <p:cNvSpPr/>
              <p:nvPr/>
            </p:nvSpPr>
            <p:spPr>
              <a:xfrm>
                <a:off x="6985209" y="4553089"/>
                <a:ext cx="55880" cy="50800"/>
              </a:xfrm>
              <a:custGeom>
                <a:avLst/>
                <a:gdLst/>
                <a:ahLst/>
                <a:cxnLst/>
                <a:rect l="l" t="t" r="r" b="b"/>
                <a:pathLst>
                  <a:path w="55879" h="50800">
                    <a:moveTo>
                      <a:pt x="27914" y="0"/>
                    </a:moveTo>
                    <a:lnTo>
                      <a:pt x="17048" y="1973"/>
                    </a:lnTo>
                    <a:lnTo>
                      <a:pt x="8175" y="7354"/>
                    </a:lnTo>
                    <a:lnTo>
                      <a:pt x="2193" y="15339"/>
                    </a:lnTo>
                    <a:lnTo>
                      <a:pt x="0" y="25120"/>
                    </a:lnTo>
                    <a:lnTo>
                      <a:pt x="2193" y="34901"/>
                    </a:lnTo>
                    <a:lnTo>
                      <a:pt x="8175" y="42886"/>
                    </a:lnTo>
                    <a:lnTo>
                      <a:pt x="17048" y="48268"/>
                    </a:lnTo>
                    <a:lnTo>
                      <a:pt x="27914" y="50241"/>
                    </a:lnTo>
                    <a:lnTo>
                      <a:pt x="38780" y="48268"/>
                    </a:lnTo>
                    <a:lnTo>
                      <a:pt x="47653" y="42886"/>
                    </a:lnTo>
                    <a:lnTo>
                      <a:pt x="53635" y="34901"/>
                    </a:lnTo>
                    <a:lnTo>
                      <a:pt x="55829" y="25120"/>
                    </a:lnTo>
                    <a:lnTo>
                      <a:pt x="53635" y="15339"/>
                    </a:lnTo>
                    <a:lnTo>
                      <a:pt x="47653" y="7354"/>
                    </a:lnTo>
                    <a:lnTo>
                      <a:pt x="38780" y="1973"/>
                    </a:lnTo>
                    <a:lnTo>
                      <a:pt x="27914"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object 104">
                <a:extLst>
                  <a:ext uri="{FF2B5EF4-FFF2-40B4-BE49-F238E27FC236}">
                    <a16:creationId xmlns:a16="http://schemas.microsoft.com/office/drawing/2014/main" id="{393F6137-56BE-4BD4-9A33-A3CD466E21C3}"/>
                  </a:ext>
                </a:extLst>
              </p:cNvPr>
              <p:cNvSpPr/>
              <p:nvPr/>
            </p:nvSpPr>
            <p:spPr>
              <a:xfrm>
                <a:off x="6678140" y="4374425"/>
                <a:ext cx="72580" cy="7258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object 105">
                <a:extLst>
                  <a:ext uri="{FF2B5EF4-FFF2-40B4-BE49-F238E27FC236}">
                    <a16:creationId xmlns:a16="http://schemas.microsoft.com/office/drawing/2014/main" id="{66D57D07-BF6D-42E5-9A21-FFCC5DFA515D}"/>
                  </a:ext>
                </a:extLst>
              </p:cNvPr>
              <p:cNvSpPr/>
              <p:nvPr/>
            </p:nvSpPr>
            <p:spPr>
              <a:xfrm>
                <a:off x="7230863" y="4296268"/>
                <a:ext cx="189814" cy="189826"/>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object 106">
                <a:extLst>
                  <a:ext uri="{FF2B5EF4-FFF2-40B4-BE49-F238E27FC236}">
                    <a16:creationId xmlns:a16="http://schemas.microsoft.com/office/drawing/2014/main" id="{7EEC5EDA-2101-4E13-ABAA-3E136AE055D1}"/>
                  </a:ext>
                </a:extLst>
              </p:cNvPr>
              <p:cNvSpPr/>
              <p:nvPr/>
            </p:nvSpPr>
            <p:spPr>
              <a:xfrm>
                <a:off x="6588818" y="3112666"/>
                <a:ext cx="61594" cy="61594"/>
              </a:xfrm>
              <a:custGeom>
                <a:avLst/>
                <a:gdLst/>
                <a:ahLst/>
                <a:cxnLst/>
                <a:rect l="l" t="t" r="r" b="b"/>
                <a:pathLst>
                  <a:path w="61595" h="61595">
                    <a:moveTo>
                      <a:pt x="30708" y="0"/>
                    </a:moveTo>
                    <a:lnTo>
                      <a:pt x="18752" y="2413"/>
                    </a:lnTo>
                    <a:lnTo>
                      <a:pt x="8991" y="8996"/>
                    </a:lnTo>
                    <a:lnTo>
                      <a:pt x="2412" y="18757"/>
                    </a:lnTo>
                    <a:lnTo>
                      <a:pt x="0" y="30708"/>
                    </a:lnTo>
                    <a:lnTo>
                      <a:pt x="2412" y="42659"/>
                    </a:lnTo>
                    <a:lnTo>
                      <a:pt x="8991" y="52420"/>
                    </a:lnTo>
                    <a:lnTo>
                      <a:pt x="18752" y="59003"/>
                    </a:lnTo>
                    <a:lnTo>
                      <a:pt x="30708" y="61417"/>
                    </a:lnTo>
                    <a:lnTo>
                      <a:pt x="42657" y="59003"/>
                    </a:lnTo>
                    <a:lnTo>
                      <a:pt x="52414" y="52420"/>
                    </a:lnTo>
                    <a:lnTo>
                      <a:pt x="58992" y="42659"/>
                    </a:lnTo>
                    <a:lnTo>
                      <a:pt x="61404" y="30708"/>
                    </a:lnTo>
                    <a:lnTo>
                      <a:pt x="58992" y="18757"/>
                    </a:lnTo>
                    <a:lnTo>
                      <a:pt x="52414" y="8996"/>
                    </a:lnTo>
                    <a:lnTo>
                      <a:pt x="42657" y="2413"/>
                    </a:lnTo>
                    <a:lnTo>
                      <a:pt x="30708"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object 107">
                <a:extLst>
                  <a:ext uri="{FF2B5EF4-FFF2-40B4-BE49-F238E27FC236}">
                    <a16:creationId xmlns:a16="http://schemas.microsoft.com/office/drawing/2014/main" id="{396FADB2-C619-441E-BCE8-3AAD57B36A1F}"/>
                  </a:ext>
                </a:extLst>
              </p:cNvPr>
              <p:cNvSpPr/>
              <p:nvPr/>
            </p:nvSpPr>
            <p:spPr>
              <a:xfrm>
                <a:off x="6627897" y="4173445"/>
                <a:ext cx="78740" cy="73025"/>
              </a:xfrm>
              <a:custGeom>
                <a:avLst/>
                <a:gdLst/>
                <a:ahLst/>
                <a:cxnLst/>
                <a:rect l="l" t="t" r="r" b="b"/>
                <a:pathLst>
                  <a:path w="78739" h="73025">
                    <a:moveTo>
                      <a:pt x="39077" y="0"/>
                    </a:moveTo>
                    <a:lnTo>
                      <a:pt x="23869" y="2851"/>
                    </a:lnTo>
                    <a:lnTo>
                      <a:pt x="11447" y="10626"/>
                    </a:lnTo>
                    <a:lnTo>
                      <a:pt x="3071" y="22159"/>
                    </a:lnTo>
                    <a:lnTo>
                      <a:pt x="0" y="36283"/>
                    </a:lnTo>
                    <a:lnTo>
                      <a:pt x="3071" y="50407"/>
                    </a:lnTo>
                    <a:lnTo>
                      <a:pt x="11447" y="61941"/>
                    </a:lnTo>
                    <a:lnTo>
                      <a:pt x="23869" y="69716"/>
                    </a:lnTo>
                    <a:lnTo>
                      <a:pt x="39077" y="72567"/>
                    </a:lnTo>
                    <a:lnTo>
                      <a:pt x="54286" y="69716"/>
                    </a:lnTo>
                    <a:lnTo>
                      <a:pt x="66708" y="61941"/>
                    </a:lnTo>
                    <a:lnTo>
                      <a:pt x="75084" y="50407"/>
                    </a:lnTo>
                    <a:lnTo>
                      <a:pt x="78155" y="36283"/>
                    </a:lnTo>
                    <a:lnTo>
                      <a:pt x="75084" y="22159"/>
                    </a:lnTo>
                    <a:lnTo>
                      <a:pt x="66708" y="10626"/>
                    </a:lnTo>
                    <a:lnTo>
                      <a:pt x="54286" y="2851"/>
                    </a:lnTo>
                    <a:lnTo>
                      <a:pt x="39077"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object 108">
                <a:extLst>
                  <a:ext uri="{FF2B5EF4-FFF2-40B4-BE49-F238E27FC236}">
                    <a16:creationId xmlns:a16="http://schemas.microsoft.com/office/drawing/2014/main" id="{602FA64F-777E-46D3-BE90-CCD4E6FA7D5C}"/>
                  </a:ext>
                </a:extLst>
              </p:cNvPr>
              <p:cNvSpPr/>
              <p:nvPr/>
            </p:nvSpPr>
            <p:spPr>
              <a:xfrm>
                <a:off x="6359908" y="4363260"/>
                <a:ext cx="55880" cy="55880"/>
              </a:xfrm>
              <a:custGeom>
                <a:avLst/>
                <a:gdLst/>
                <a:ahLst/>
                <a:cxnLst/>
                <a:rect l="l" t="t" r="r" b="b"/>
                <a:pathLst>
                  <a:path w="55879" h="55879">
                    <a:moveTo>
                      <a:pt x="27914" y="0"/>
                    </a:moveTo>
                    <a:lnTo>
                      <a:pt x="17048" y="2193"/>
                    </a:lnTo>
                    <a:lnTo>
                      <a:pt x="8175" y="8175"/>
                    </a:lnTo>
                    <a:lnTo>
                      <a:pt x="2193" y="17048"/>
                    </a:lnTo>
                    <a:lnTo>
                      <a:pt x="0" y="27914"/>
                    </a:lnTo>
                    <a:lnTo>
                      <a:pt x="2193" y="38780"/>
                    </a:lnTo>
                    <a:lnTo>
                      <a:pt x="8175" y="47653"/>
                    </a:lnTo>
                    <a:lnTo>
                      <a:pt x="17048" y="53635"/>
                    </a:lnTo>
                    <a:lnTo>
                      <a:pt x="27914" y="55829"/>
                    </a:lnTo>
                    <a:lnTo>
                      <a:pt x="38780" y="53635"/>
                    </a:lnTo>
                    <a:lnTo>
                      <a:pt x="47653" y="47653"/>
                    </a:lnTo>
                    <a:lnTo>
                      <a:pt x="53635" y="38780"/>
                    </a:lnTo>
                    <a:lnTo>
                      <a:pt x="55829" y="27914"/>
                    </a:lnTo>
                    <a:lnTo>
                      <a:pt x="53635" y="17048"/>
                    </a:lnTo>
                    <a:lnTo>
                      <a:pt x="47653" y="8175"/>
                    </a:lnTo>
                    <a:lnTo>
                      <a:pt x="38780" y="2193"/>
                    </a:lnTo>
                    <a:lnTo>
                      <a:pt x="27914"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object 109">
                <a:extLst>
                  <a:ext uri="{FF2B5EF4-FFF2-40B4-BE49-F238E27FC236}">
                    <a16:creationId xmlns:a16="http://schemas.microsoft.com/office/drawing/2014/main" id="{7DE888E0-77D9-4D71-8F37-38E63EF4B320}"/>
                  </a:ext>
                </a:extLst>
              </p:cNvPr>
              <p:cNvSpPr/>
              <p:nvPr/>
            </p:nvSpPr>
            <p:spPr>
              <a:xfrm>
                <a:off x="6198007" y="4553089"/>
                <a:ext cx="50800" cy="50800"/>
              </a:xfrm>
              <a:custGeom>
                <a:avLst/>
                <a:gdLst/>
                <a:ahLst/>
                <a:cxnLst/>
                <a:rect l="l" t="t" r="r" b="b"/>
                <a:pathLst>
                  <a:path w="50800" h="50800">
                    <a:moveTo>
                      <a:pt x="25120" y="0"/>
                    </a:moveTo>
                    <a:lnTo>
                      <a:pt x="15344" y="1973"/>
                    </a:lnTo>
                    <a:lnTo>
                      <a:pt x="7359" y="7354"/>
                    </a:lnTo>
                    <a:lnTo>
                      <a:pt x="1974" y="15339"/>
                    </a:lnTo>
                    <a:lnTo>
                      <a:pt x="0" y="25120"/>
                    </a:lnTo>
                    <a:lnTo>
                      <a:pt x="1974" y="34901"/>
                    </a:lnTo>
                    <a:lnTo>
                      <a:pt x="7359" y="42886"/>
                    </a:lnTo>
                    <a:lnTo>
                      <a:pt x="15344" y="48268"/>
                    </a:lnTo>
                    <a:lnTo>
                      <a:pt x="25120" y="50241"/>
                    </a:lnTo>
                    <a:lnTo>
                      <a:pt x="34896" y="48268"/>
                    </a:lnTo>
                    <a:lnTo>
                      <a:pt x="42881" y="42886"/>
                    </a:lnTo>
                    <a:lnTo>
                      <a:pt x="48266" y="34901"/>
                    </a:lnTo>
                    <a:lnTo>
                      <a:pt x="50241" y="25120"/>
                    </a:lnTo>
                    <a:lnTo>
                      <a:pt x="48266" y="15339"/>
                    </a:lnTo>
                    <a:lnTo>
                      <a:pt x="42881" y="7354"/>
                    </a:lnTo>
                    <a:lnTo>
                      <a:pt x="34896" y="1973"/>
                    </a:lnTo>
                    <a:lnTo>
                      <a:pt x="25120"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object 110">
                <a:extLst>
                  <a:ext uri="{FF2B5EF4-FFF2-40B4-BE49-F238E27FC236}">
                    <a16:creationId xmlns:a16="http://schemas.microsoft.com/office/drawing/2014/main" id="{8744F993-667C-4CEE-B780-1B4B6E193569}"/>
                  </a:ext>
                </a:extLst>
              </p:cNvPr>
              <p:cNvSpPr/>
              <p:nvPr/>
            </p:nvSpPr>
            <p:spPr>
              <a:xfrm>
                <a:off x="6544144" y="4223683"/>
                <a:ext cx="67310" cy="67310"/>
              </a:xfrm>
              <a:custGeom>
                <a:avLst/>
                <a:gdLst/>
                <a:ahLst/>
                <a:cxnLst/>
                <a:rect l="l" t="t" r="r" b="b"/>
                <a:pathLst>
                  <a:path w="67310" h="67309">
                    <a:moveTo>
                      <a:pt x="33502" y="0"/>
                    </a:moveTo>
                    <a:lnTo>
                      <a:pt x="20466" y="2632"/>
                    </a:lnTo>
                    <a:lnTo>
                      <a:pt x="9817" y="9812"/>
                    </a:lnTo>
                    <a:lnTo>
                      <a:pt x="2634" y="20461"/>
                    </a:lnTo>
                    <a:lnTo>
                      <a:pt x="0" y="33502"/>
                    </a:lnTo>
                    <a:lnTo>
                      <a:pt x="2634" y="46543"/>
                    </a:lnTo>
                    <a:lnTo>
                      <a:pt x="9817" y="57192"/>
                    </a:lnTo>
                    <a:lnTo>
                      <a:pt x="20466" y="64372"/>
                    </a:lnTo>
                    <a:lnTo>
                      <a:pt x="33502" y="67005"/>
                    </a:lnTo>
                    <a:lnTo>
                      <a:pt x="46541" y="64372"/>
                    </a:lnTo>
                    <a:lnTo>
                      <a:pt x="57186" y="57192"/>
                    </a:lnTo>
                    <a:lnTo>
                      <a:pt x="64361" y="46543"/>
                    </a:lnTo>
                    <a:lnTo>
                      <a:pt x="66992" y="33502"/>
                    </a:lnTo>
                    <a:lnTo>
                      <a:pt x="64361" y="20461"/>
                    </a:lnTo>
                    <a:lnTo>
                      <a:pt x="57186" y="9812"/>
                    </a:lnTo>
                    <a:lnTo>
                      <a:pt x="46541" y="2632"/>
                    </a:lnTo>
                    <a:lnTo>
                      <a:pt x="3350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object 111">
                <a:extLst>
                  <a:ext uri="{FF2B5EF4-FFF2-40B4-BE49-F238E27FC236}">
                    <a16:creationId xmlns:a16="http://schemas.microsoft.com/office/drawing/2014/main" id="{5FA7E0CA-3967-4B50-8411-1AA3EF6F628A}"/>
                  </a:ext>
                </a:extLst>
              </p:cNvPr>
              <p:cNvSpPr/>
              <p:nvPr/>
            </p:nvSpPr>
            <p:spPr>
              <a:xfrm>
                <a:off x="6761892" y="2571124"/>
                <a:ext cx="128397" cy="12282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8" name="object 112">
                <a:extLst>
                  <a:ext uri="{FF2B5EF4-FFF2-40B4-BE49-F238E27FC236}">
                    <a16:creationId xmlns:a16="http://schemas.microsoft.com/office/drawing/2014/main" id="{1E7225A3-8338-4FF8-A37A-95577116F13D}"/>
                  </a:ext>
                </a:extLst>
              </p:cNvPr>
              <p:cNvSpPr/>
              <p:nvPr/>
            </p:nvSpPr>
            <p:spPr>
              <a:xfrm>
                <a:off x="7275523" y="4553091"/>
                <a:ext cx="45085" cy="45085"/>
              </a:xfrm>
              <a:custGeom>
                <a:avLst/>
                <a:gdLst/>
                <a:ahLst/>
                <a:cxnLst/>
                <a:rect l="l" t="t" r="r" b="b"/>
                <a:pathLst>
                  <a:path w="45085" h="45084">
                    <a:moveTo>
                      <a:pt x="22339" y="0"/>
                    </a:moveTo>
                    <a:lnTo>
                      <a:pt x="13640" y="1754"/>
                    </a:lnTo>
                    <a:lnTo>
                      <a:pt x="6540" y="6538"/>
                    </a:lnTo>
                    <a:lnTo>
                      <a:pt x="1754" y="13635"/>
                    </a:lnTo>
                    <a:lnTo>
                      <a:pt x="0" y="22326"/>
                    </a:lnTo>
                    <a:lnTo>
                      <a:pt x="1754" y="31017"/>
                    </a:lnTo>
                    <a:lnTo>
                      <a:pt x="6540" y="38114"/>
                    </a:lnTo>
                    <a:lnTo>
                      <a:pt x="13640" y="42898"/>
                    </a:lnTo>
                    <a:lnTo>
                      <a:pt x="22339" y="44653"/>
                    </a:lnTo>
                    <a:lnTo>
                      <a:pt x="31024" y="42898"/>
                    </a:lnTo>
                    <a:lnTo>
                      <a:pt x="38122" y="38114"/>
                    </a:lnTo>
                    <a:lnTo>
                      <a:pt x="42909" y="31017"/>
                    </a:lnTo>
                    <a:lnTo>
                      <a:pt x="44665" y="22326"/>
                    </a:lnTo>
                    <a:lnTo>
                      <a:pt x="42909" y="13635"/>
                    </a:lnTo>
                    <a:lnTo>
                      <a:pt x="38122" y="6538"/>
                    </a:lnTo>
                    <a:lnTo>
                      <a:pt x="31024" y="1754"/>
                    </a:lnTo>
                    <a:lnTo>
                      <a:pt x="22339"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9" name="object 113">
                <a:extLst>
                  <a:ext uri="{FF2B5EF4-FFF2-40B4-BE49-F238E27FC236}">
                    <a16:creationId xmlns:a16="http://schemas.microsoft.com/office/drawing/2014/main" id="{65CDA0D6-16A7-4515-88BB-8CD4A960CCB6}"/>
                  </a:ext>
                </a:extLst>
              </p:cNvPr>
              <p:cNvSpPr/>
              <p:nvPr/>
            </p:nvSpPr>
            <p:spPr>
              <a:xfrm>
                <a:off x="7627254" y="4541919"/>
                <a:ext cx="61594" cy="61594"/>
              </a:xfrm>
              <a:custGeom>
                <a:avLst/>
                <a:gdLst/>
                <a:ahLst/>
                <a:cxnLst/>
                <a:rect l="l" t="t" r="r" b="b"/>
                <a:pathLst>
                  <a:path w="61595" h="61595">
                    <a:moveTo>
                      <a:pt x="30708" y="0"/>
                    </a:moveTo>
                    <a:lnTo>
                      <a:pt x="18752" y="2413"/>
                    </a:lnTo>
                    <a:lnTo>
                      <a:pt x="8991" y="8996"/>
                    </a:lnTo>
                    <a:lnTo>
                      <a:pt x="2412" y="18757"/>
                    </a:lnTo>
                    <a:lnTo>
                      <a:pt x="0" y="30708"/>
                    </a:lnTo>
                    <a:lnTo>
                      <a:pt x="2412" y="42657"/>
                    </a:lnTo>
                    <a:lnTo>
                      <a:pt x="8991" y="52414"/>
                    </a:lnTo>
                    <a:lnTo>
                      <a:pt x="18752" y="58992"/>
                    </a:lnTo>
                    <a:lnTo>
                      <a:pt x="30708" y="61404"/>
                    </a:lnTo>
                    <a:lnTo>
                      <a:pt x="42659" y="58992"/>
                    </a:lnTo>
                    <a:lnTo>
                      <a:pt x="52420" y="52414"/>
                    </a:lnTo>
                    <a:lnTo>
                      <a:pt x="59003" y="42657"/>
                    </a:lnTo>
                    <a:lnTo>
                      <a:pt x="61417" y="30708"/>
                    </a:lnTo>
                    <a:lnTo>
                      <a:pt x="59003" y="18757"/>
                    </a:lnTo>
                    <a:lnTo>
                      <a:pt x="52420" y="8996"/>
                    </a:lnTo>
                    <a:lnTo>
                      <a:pt x="42659" y="2413"/>
                    </a:lnTo>
                    <a:lnTo>
                      <a:pt x="30708"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0" name="object 114">
                <a:extLst>
                  <a:ext uri="{FF2B5EF4-FFF2-40B4-BE49-F238E27FC236}">
                    <a16:creationId xmlns:a16="http://schemas.microsoft.com/office/drawing/2014/main" id="{49F62763-51B7-4435-B646-3EE10EE48FE6}"/>
                  </a:ext>
                </a:extLst>
              </p:cNvPr>
              <p:cNvSpPr/>
              <p:nvPr/>
            </p:nvSpPr>
            <p:spPr>
              <a:xfrm>
                <a:off x="6454823" y="4128777"/>
                <a:ext cx="33655" cy="33655"/>
              </a:xfrm>
              <a:custGeom>
                <a:avLst/>
                <a:gdLst/>
                <a:ahLst/>
                <a:cxnLst/>
                <a:rect l="l" t="t" r="r" b="b"/>
                <a:pathLst>
                  <a:path w="33654" h="33654">
                    <a:moveTo>
                      <a:pt x="25996" y="0"/>
                    </a:moveTo>
                    <a:lnTo>
                      <a:pt x="7493" y="0"/>
                    </a:lnTo>
                    <a:lnTo>
                      <a:pt x="0" y="7492"/>
                    </a:lnTo>
                    <a:lnTo>
                      <a:pt x="0" y="25996"/>
                    </a:lnTo>
                    <a:lnTo>
                      <a:pt x="7493" y="33502"/>
                    </a:lnTo>
                    <a:lnTo>
                      <a:pt x="25996" y="33502"/>
                    </a:lnTo>
                    <a:lnTo>
                      <a:pt x="33502" y="25996"/>
                    </a:lnTo>
                    <a:lnTo>
                      <a:pt x="33502" y="7492"/>
                    </a:lnTo>
                    <a:lnTo>
                      <a:pt x="25996"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1" name="object 115">
                <a:extLst>
                  <a:ext uri="{FF2B5EF4-FFF2-40B4-BE49-F238E27FC236}">
                    <a16:creationId xmlns:a16="http://schemas.microsoft.com/office/drawing/2014/main" id="{0028E3BC-38C8-40E2-8AB8-95855341EB69}"/>
                  </a:ext>
                </a:extLst>
              </p:cNvPr>
              <p:cNvSpPr/>
              <p:nvPr/>
            </p:nvSpPr>
            <p:spPr>
              <a:xfrm>
                <a:off x="6588818" y="3386243"/>
                <a:ext cx="357505" cy="357505"/>
              </a:xfrm>
              <a:custGeom>
                <a:avLst/>
                <a:gdLst/>
                <a:ahLst/>
                <a:cxnLst/>
                <a:rect l="l" t="t" r="r" b="b"/>
                <a:pathLst>
                  <a:path w="357504" h="357504">
                    <a:moveTo>
                      <a:pt x="178650" y="0"/>
                    </a:moveTo>
                    <a:lnTo>
                      <a:pt x="131158" y="6381"/>
                    </a:lnTo>
                    <a:lnTo>
                      <a:pt x="88482" y="24391"/>
                    </a:lnTo>
                    <a:lnTo>
                      <a:pt x="52325" y="52325"/>
                    </a:lnTo>
                    <a:lnTo>
                      <a:pt x="24391" y="88482"/>
                    </a:lnTo>
                    <a:lnTo>
                      <a:pt x="6381" y="131158"/>
                    </a:lnTo>
                    <a:lnTo>
                      <a:pt x="0" y="178650"/>
                    </a:lnTo>
                    <a:lnTo>
                      <a:pt x="6381" y="226143"/>
                    </a:lnTo>
                    <a:lnTo>
                      <a:pt x="24391" y="268819"/>
                    </a:lnTo>
                    <a:lnTo>
                      <a:pt x="52325" y="304976"/>
                    </a:lnTo>
                    <a:lnTo>
                      <a:pt x="88482" y="332910"/>
                    </a:lnTo>
                    <a:lnTo>
                      <a:pt x="131158" y="350920"/>
                    </a:lnTo>
                    <a:lnTo>
                      <a:pt x="178650" y="357301"/>
                    </a:lnTo>
                    <a:lnTo>
                      <a:pt x="226144" y="350920"/>
                    </a:lnTo>
                    <a:lnTo>
                      <a:pt x="268822" y="332910"/>
                    </a:lnTo>
                    <a:lnTo>
                      <a:pt x="304982" y="304976"/>
                    </a:lnTo>
                    <a:lnTo>
                      <a:pt x="332920" y="268819"/>
                    </a:lnTo>
                    <a:lnTo>
                      <a:pt x="350931" y="226143"/>
                    </a:lnTo>
                    <a:lnTo>
                      <a:pt x="357314" y="178650"/>
                    </a:lnTo>
                    <a:lnTo>
                      <a:pt x="350931" y="131158"/>
                    </a:lnTo>
                    <a:lnTo>
                      <a:pt x="332920" y="88482"/>
                    </a:lnTo>
                    <a:lnTo>
                      <a:pt x="304982" y="52325"/>
                    </a:lnTo>
                    <a:lnTo>
                      <a:pt x="268822" y="24391"/>
                    </a:lnTo>
                    <a:lnTo>
                      <a:pt x="226144" y="6381"/>
                    </a:lnTo>
                    <a:lnTo>
                      <a:pt x="178650"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2" name="object 116">
                <a:extLst>
                  <a:ext uri="{FF2B5EF4-FFF2-40B4-BE49-F238E27FC236}">
                    <a16:creationId xmlns:a16="http://schemas.microsoft.com/office/drawing/2014/main" id="{A1D95CFD-2CC3-4B4A-BF8C-F646DEB45CF6}"/>
                  </a:ext>
                </a:extLst>
              </p:cNvPr>
              <p:cNvSpPr/>
              <p:nvPr/>
            </p:nvSpPr>
            <p:spPr>
              <a:xfrm>
                <a:off x="6616723" y="4469337"/>
                <a:ext cx="66992" cy="67005"/>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3" name="object 117">
                <a:extLst>
                  <a:ext uri="{FF2B5EF4-FFF2-40B4-BE49-F238E27FC236}">
                    <a16:creationId xmlns:a16="http://schemas.microsoft.com/office/drawing/2014/main" id="{10D53F2F-512A-4F96-A481-865E0EFD9706}"/>
                  </a:ext>
                </a:extLst>
              </p:cNvPr>
              <p:cNvSpPr/>
              <p:nvPr/>
            </p:nvSpPr>
            <p:spPr>
              <a:xfrm>
                <a:off x="7035451" y="4553085"/>
                <a:ext cx="55880" cy="55880"/>
              </a:xfrm>
              <a:custGeom>
                <a:avLst/>
                <a:gdLst/>
                <a:ahLst/>
                <a:cxnLst/>
                <a:rect l="l" t="t" r="r" b="b"/>
                <a:pathLst>
                  <a:path w="55879" h="55879">
                    <a:moveTo>
                      <a:pt x="27914" y="0"/>
                    </a:moveTo>
                    <a:lnTo>
                      <a:pt x="17048" y="2193"/>
                    </a:lnTo>
                    <a:lnTo>
                      <a:pt x="8175" y="8175"/>
                    </a:lnTo>
                    <a:lnTo>
                      <a:pt x="2193" y="17048"/>
                    </a:lnTo>
                    <a:lnTo>
                      <a:pt x="0" y="27914"/>
                    </a:lnTo>
                    <a:lnTo>
                      <a:pt x="2193" y="38780"/>
                    </a:lnTo>
                    <a:lnTo>
                      <a:pt x="8175" y="47653"/>
                    </a:lnTo>
                    <a:lnTo>
                      <a:pt x="17048" y="53635"/>
                    </a:lnTo>
                    <a:lnTo>
                      <a:pt x="27914" y="55829"/>
                    </a:lnTo>
                    <a:lnTo>
                      <a:pt x="38780" y="53635"/>
                    </a:lnTo>
                    <a:lnTo>
                      <a:pt x="47653" y="47653"/>
                    </a:lnTo>
                    <a:lnTo>
                      <a:pt x="53635" y="38780"/>
                    </a:lnTo>
                    <a:lnTo>
                      <a:pt x="55829" y="27914"/>
                    </a:lnTo>
                    <a:lnTo>
                      <a:pt x="53635" y="17048"/>
                    </a:lnTo>
                    <a:lnTo>
                      <a:pt x="47653" y="8175"/>
                    </a:lnTo>
                    <a:lnTo>
                      <a:pt x="38780" y="2193"/>
                    </a:lnTo>
                    <a:lnTo>
                      <a:pt x="27914"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4" name="object 118">
                <a:extLst>
                  <a:ext uri="{FF2B5EF4-FFF2-40B4-BE49-F238E27FC236}">
                    <a16:creationId xmlns:a16="http://schemas.microsoft.com/office/drawing/2014/main" id="{4AD7956E-7F69-4201-B427-8AAD3FDF564A}"/>
                  </a:ext>
                </a:extLst>
              </p:cNvPr>
              <p:cNvSpPr/>
              <p:nvPr/>
            </p:nvSpPr>
            <p:spPr>
              <a:xfrm>
                <a:off x="7660753" y="4564248"/>
                <a:ext cx="33655" cy="33655"/>
              </a:xfrm>
              <a:custGeom>
                <a:avLst/>
                <a:gdLst/>
                <a:ahLst/>
                <a:cxnLst/>
                <a:rect l="l" t="t" r="r" b="b"/>
                <a:pathLst>
                  <a:path w="33654" h="33654">
                    <a:moveTo>
                      <a:pt x="25996" y="0"/>
                    </a:moveTo>
                    <a:lnTo>
                      <a:pt x="7493" y="0"/>
                    </a:lnTo>
                    <a:lnTo>
                      <a:pt x="0" y="7492"/>
                    </a:lnTo>
                    <a:lnTo>
                      <a:pt x="0" y="26009"/>
                    </a:lnTo>
                    <a:lnTo>
                      <a:pt x="7493" y="33502"/>
                    </a:lnTo>
                    <a:lnTo>
                      <a:pt x="25996" y="33502"/>
                    </a:lnTo>
                    <a:lnTo>
                      <a:pt x="33502" y="26009"/>
                    </a:lnTo>
                    <a:lnTo>
                      <a:pt x="33502" y="7492"/>
                    </a:lnTo>
                    <a:lnTo>
                      <a:pt x="25996"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object 119">
                <a:extLst>
                  <a:ext uri="{FF2B5EF4-FFF2-40B4-BE49-F238E27FC236}">
                    <a16:creationId xmlns:a16="http://schemas.microsoft.com/office/drawing/2014/main" id="{A1E8847E-9DBF-46D0-9D07-0146830BC9BB}"/>
                  </a:ext>
                </a:extLst>
              </p:cNvPr>
              <p:cNvSpPr/>
              <p:nvPr/>
            </p:nvSpPr>
            <p:spPr>
              <a:xfrm>
                <a:off x="6895875" y="4553093"/>
                <a:ext cx="27940" cy="33655"/>
              </a:xfrm>
              <a:custGeom>
                <a:avLst/>
                <a:gdLst/>
                <a:ahLst/>
                <a:cxnLst/>
                <a:rect l="l" t="t" r="r" b="b"/>
                <a:pathLst>
                  <a:path w="27939" h="33654">
                    <a:moveTo>
                      <a:pt x="21666" y="0"/>
                    </a:moveTo>
                    <a:lnTo>
                      <a:pt x="6248" y="0"/>
                    </a:lnTo>
                    <a:lnTo>
                      <a:pt x="0" y="7493"/>
                    </a:lnTo>
                    <a:lnTo>
                      <a:pt x="0" y="25996"/>
                    </a:lnTo>
                    <a:lnTo>
                      <a:pt x="6248" y="33489"/>
                    </a:lnTo>
                    <a:lnTo>
                      <a:pt x="21666" y="33489"/>
                    </a:lnTo>
                    <a:lnTo>
                      <a:pt x="27914" y="25996"/>
                    </a:lnTo>
                    <a:lnTo>
                      <a:pt x="27914" y="7493"/>
                    </a:lnTo>
                    <a:lnTo>
                      <a:pt x="21666"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object 120">
                <a:extLst>
                  <a:ext uri="{FF2B5EF4-FFF2-40B4-BE49-F238E27FC236}">
                    <a16:creationId xmlns:a16="http://schemas.microsoft.com/office/drawing/2014/main" id="{5DC9B3A4-2845-4D5D-A454-BA228C2051F3}"/>
                  </a:ext>
                </a:extLst>
              </p:cNvPr>
              <p:cNvSpPr/>
              <p:nvPr/>
            </p:nvSpPr>
            <p:spPr>
              <a:xfrm>
                <a:off x="6672558" y="4190186"/>
                <a:ext cx="429895" cy="429895"/>
              </a:xfrm>
              <a:custGeom>
                <a:avLst/>
                <a:gdLst/>
                <a:ahLst/>
                <a:cxnLst/>
                <a:rect l="l" t="t" r="r" b="b"/>
                <a:pathLst>
                  <a:path w="429895" h="429895">
                    <a:moveTo>
                      <a:pt x="214947" y="0"/>
                    </a:moveTo>
                    <a:lnTo>
                      <a:pt x="165659" y="5677"/>
                    </a:lnTo>
                    <a:lnTo>
                      <a:pt x="120415" y="21848"/>
                    </a:lnTo>
                    <a:lnTo>
                      <a:pt x="80505" y="47223"/>
                    </a:lnTo>
                    <a:lnTo>
                      <a:pt x="47219" y="80511"/>
                    </a:lnTo>
                    <a:lnTo>
                      <a:pt x="21846" y="120421"/>
                    </a:lnTo>
                    <a:lnTo>
                      <a:pt x="5676" y="165663"/>
                    </a:lnTo>
                    <a:lnTo>
                      <a:pt x="0" y="214947"/>
                    </a:lnTo>
                    <a:lnTo>
                      <a:pt x="5676" y="264235"/>
                    </a:lnTo>
                    <a:lnTo>
                      <a:pt x="21846" y="309479"/>
                    </a:lnTo>
                    <a:lnTo>
                      <a:pt x="47219" y="349389"/>
                    </a:lnTo>
                    <a:lnTo>
                      <a:pt x="80505" y="382675"/>
                    </a:lnTo>
                    <a:lnTo>
                      <a:pt x="120415" y="408048"/>
                    </a:lnTo>
                    <a:lnTo>
                      <a:pt x="165659" y="424218"/>
                    </a:lnTo>
                    <a:lnTo>
                      <a:pt x="214947" y="429895"/>
                    </a:lnTo>
                    <a:lnTo>
                      <a:pt x="264231" y="424218"/>
                    </a:lnTo>
                    <a:lnTo>
                      <a:pt x="309473" y="408048"/>
                    </a:lnTo>
                    <a:lnTo>
                      <a:pt x="349383" y="382675"/>
                    </a:lnTo>
                    <a:lnTo>
                      <a:pt x="382671" y="349389"/>
                    </a:lnTo>
                    <a:lnTo>
                      <a:pt x="408046" y="309479"/>
                    </a:lnTo>
                    <a:lnTo>
                      <a:pt x="424217" y="264235"/>
                    </a:lnTo>
                    <a:lnTo>
                      <a:pt x="429895" y="214947"/>
                    </a:lnTo>
                    <a:lnTo>
                      <a:pt x="424217" y="165663"/>
                    </a:lnTo>
                    <a:lnTo>
                      <a:pt x="408046" y="120421"/>
                    </a:lnTo>
                    <a:lnTo>
                      <a:pt x="382671" y="80511"/>
                    </a:lnTo>
                    <a:lnTo>
                      <a:pt x="349383" y="47223"/>
                    </a:lnTo>
                    <a:lnTo>
                      <a:pt x="309473" y="21848"/>
                    </a:lnTo>
                    <a:lnTo>
                      <a:pt x="264231" y="5677"/>
                    </a:lnTo>
                    <a:lnTo>
                      <a:pt x="214947"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object 121">
                <a:extLst>
                  <a:ext uri="{FF2B5EF4-FFF2-40B4-BE49-F238E27FC236}">
                    <a16:creationId xmlns:a16="http://schemas.microsoft.com/office/drawing/2014/main" id="{33869201-ECCB-43A4-B745-A3C458632F3A}"/>
                  </a:ext>
                </a:extLst>
              </p:cNvPr>
              <p:cNvSpPr/>
              <p:nvPr/>
            </p:nvSpPr>
            <p:spPr>
              <a:xfrm>
                <a:off x="6622317" y="2621365"/>
                <a:ext cx="17145" cy="22860"/>
              </a:xfrm>
              <a:custGeom>
                <a:avLst/>
                <a:gdLst/>
                <a:ahLst/>
                <a:cxnLst/>
                <a:rect l="l" t="t" r="r" b="b"/>
                <a:pathLst>
                  <a:path w="17145" h="22859">
                    <a:moveTo>
                      <a:pt x="12992" y="0"/>
                    </a:moveTo>
                    <a:lnTo>
                      <a:pt x="3746" y="0"/>
                    </a:lnTo>
                    <a:lnTo>
                      <a:pt x="0" y="5003"/>
                    </a:lnTo>
                    <a:lnTo>
                      <a:pt x="0" y="17335"/>
                    </a:lnTo>
                    <a:lnTo>
                      <a:pt x="3746" y="22326"/>
                    </a:lnTo>
                    <a:lnTo>
                      <a:pt x="12992" y="22326"/>
                    </a:lnTo>
                    <a:lnTo>
                      <a:pt x="16738" y="17335"/>
                    </a:lnTo>
                    <a:lnTo>
                      <a:pt x="16738" y="5003"/>
                    </a:lnTo>
                    <a:lnTo>
                      <a:pt x="1299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object 122">
                <a:extLst>
                  <a:ext uri="{FF2B5EF4-FFF2-40B4-BE49-F238E27FC236}">
                    <a16:creationId xmlns:a16="http://schemas.microsoft.com/office/drawing/2014/main" id="{769CAF52-FA59-4D7E-9D93-6BAE497C6AC5}"/>
                  </a:ext>
                </a:extLst>
              </p:cNvPr>
              <p:cNvSpPr/>
              <p:nvPr/>
            </p:nvSpPr>
            <p:spPr>
              <a:xfrm>
                <a:off x="6259412" y="4128781"/>
                <a:ext cx="525145" cy="525145"/>
              </a:xfrm>
              <a:custGeom>
                <a:avLst/>
                <a:gdLst/>
                <a:ahLst/>
                <a:cxnLst/>
                <a:rect l="l" t="t" r="r" b="b"/>
                <a:pathLst>
                  <a:path w="525145" h="525145">
                    <a:moveTo>
                      <a:pt x="262407" y="0"/>
                    </a:moveTo>
                    <a:lnTo>
                      <a:pt x="215240" y="4227"/>
                    </a:lnTo>
                    <a:lnTo>
                      <a:pt x="170846" y="16415"/>
                    </a:lnTo>
                    <a:lnTo>
                      <a:pt x="129967" y="35823"/>
                    </a:lnTo>
                    <a:lnTo>
                      <a:pt x="93343" y="61710"/>
                    </a:lnTo>
                    <a:lnTo>
                      <a:pt x="61716" y="93335"/>
                    </a:lnTo>
                    <a:lnTo>
                      <a:pt x="35827" y="129957"/>
                    </a:lnTo>
                    <a:lnTo>
                      <a:pt x="16417" y="170835"/>
                    </a:lnTo>
                    <a:lnTo>
                      <a:pt x="4227" y="215228"/>
                    </a:lnTo>
                    <a:lnTo>
                      <a:pt x="0" y="262394"/>
                    </a:lnTo>
                    <a:lnTo>
                      <a:pt x="4227" y="309561"/>
                    </a:lnTo>
                    <a:lnTo>
                      <a:pt x="16417" y="353955"/>
                    </a:lnTo>
                    <a:lnTo>
                      <a:pt x="35827" y="394835"/>
                    </a:lnTo>
                    <a:lnTo>
                      <a:pt x="61716" y="431458"/>
                    </a:lnTo>
                    <a:lnTo>
                      <a:pt x="93343" y="463085"/>
                    </a:lnTo>
                    <a:lnTo>
                      <a:pt x="129967" y="488974"/>
                    </a:lnTo>
                    <a:lnTo>
                      <a:pt x="170846" y="508384"/>
                    </a:lnTo>
                    <a:lnTo>
                      <a:pt x="215240" y="520574"/>
                    </a:lnTo>
                    <a:lnTo>
                      <a:pt x="262407" y="524802"/>
                    </a:lnTo>
                    <a:lnTo>
                      <a:pt x="309573" y="520574"/>
                    </a:lnTo>
                    <a:lnTo>
                      <a:pt x="353966" y="508384"/>
                    </a:lnTo>
                    <a:lnTo>
                      <a:pt x="394844" y="488974"/>
                    </a:lnTo>
                    <a:lnTo>
                      <a:pt x="431466" y="463085"/>
                    </a:lnTo>
                    <a:lnTo>
                      <a:pt x="463091" y="431458"/>
                    </a:lnTo>
                    <a:lnTo>
                      <a:pt x="488978" y="394835"/>
                    </a:lnTo>
                    <a:lnTo>
                      <a:pt x="508386" y="353955"/>
                    </a:lnTo>
                    <a:lnTo>
                      <a:pt x="520574" y="309561"/>
                    </a:lnTo>
                    <a:lnTo>
                      <a:pt x="524802" y="262394"/>
                    </a:lnTo>
                    <a:lnTo>
                      <a:pt x="520574" y="215228"/>
                    </a:lnTo>
                    <a:lnTo>
                      <a:pt x="508386" y="170835"/>
                    </a:lnTo>
                    <a:lnTo>
                      <a:pt x="488978" y="129957"/>
                    </a:lnTo>
                    <a:lnTo>
                      <a:pt x="463091" y="93335"/>
                    </a:lnTo>
                    <a:lnTo>
                      <a:pt x="431466" y="61710"/>
                    </a:lnTo>
                    <a:lnTo>
                      <a:pt x="394844" y="35823"/>
                    </a:lnTo>
                    <a:lnTo>
                      <a:pt x="353966" y="16415"/>
                    </a:lnTo>
                    <a:lnTo>
                      <a:pt x="309573" y="4227"/>
                    </a:lnTo>
                    <a:lnTo>
                      <a:pt x="262407"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object 123">
                <a:extLst>
                  <a:ext uri="{FF2B5EF4-FFF2-40B4-BE49-F238E27FC236}">
                    <a16:creationId xmlns:a16="http://schemas.microsoft.com/office/drawing/2014/main" id="{6AE14898-CB18-4503-8555-A439B2F8599C}"/>
                  </a:ext>
                </a:extLst>
              </p:cNvPr>
              <p:cNvSpPr/>
              <p:nvPr/>
            </p:nvSpPr>
            <p:spPr>
              <a:xfrm>
                <a:off x="6957291" y="4502834"/>
                <a:ext cx="100495" cy="100495"/>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object 124">
                <a:extLst>
                  <a:ext uri="{FF2B5EF4-FFF2-40B4-BE49-F238E27FC236}">
                    <a16:creationId xmlns:a16="http://schemas.microsoft.com/office/drawing/2014/main" id="{327C001F-60D6-47F2-9218-DEEA22A36F2F}"/>
                  </a:ext>
                </a:extLst>
              </p:cNvPr>
              <p:cNvSpPr/>
              <p:nvPr/>
            </p:nvSpPr>
            <p:spPr>
              <a:xfrm>
                <a:off x="7906404" y="4569836"/>
                <a:ext cx="22860" cy="22860"/>
              </a:xfrm>
              <a:custGeom>
                <a:avLst/>
                <a:gdLst/>
                <a:ahLst/>
                <a:cxnLst/>
                <a:rect l="l" t="t" r="r" b="b"/>
                <a:pathLst>
                  <a:path w="22859" h="22859">
                    <a:moveTo>
                      <a:pt x="17322" y="0"/>
                    </a:moveTo>
                    <a:lnTo>
                      <a:pt x="5003" y="0"/>
                    </a:lnTo>
                    <a:lnTo>
                      <a:pt x="0" y="5003"/>
                    </a:lnTo>
                    <a:lnTo>
                      <a:pt x="0" y="17322"/>
                    </a:lnTo>
                    <a:lnTo>
                      <a:pt x="5003" y="22326"/>
                    </a:lnTo>
                    <a:lnTo>
                      <a:pt x="17322" y="22326"/>
                    </a:lnTo>
                    <a:lnTo>
                      <a:pt x="22326" y="17322"/>
                    </a:lnTo>
                    <a:lnTo>
                      <a:pt x="22326" y="5003"/>
                    </a:lnTo>
                    <a:lnTo>
                      <a:pt x="17322" y="0"/>
                    </a:lnTo>
                    <a:close/>
                  </a:path>
                </a:pathLst>
              </a:custGeom>
              <a:solidFill>
                <a:srgbClr val="78A7B7">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1" name="object 125">
                <a:extLst>
                  <a:ext uri="{FF2B5EF4-FFF2-40B4-BE49-F238E27FC236}">
                    <a16:creationId xmlns:a16="http://schemas.microsoft.com/office/drawing/2014/main" id="{78DA9D13-8B1B-4A23-9DF1-F1BA7293499F}"/>
                  </a:ext>
                </a:extLst>
              </p:cNvPr>
              <p:cNvSpPr txBox="1"/>
              <p:nvPr/>
            </p:nvSpPr>
            <p:spPr>
              <a:xfrm>
                <a:off x="5615267" y="2579549"/>
                <a:ext cx="228010"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100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322" name="object 126">
                <a:extLst>
                  <a:ext uri="{FF2B5EF4-FFF2-40B4-BE49-F238E27FC236}">
                    <a16:creationId xmlns:a16="http://schemas.microsoft.com/office/drawing/2014/main" id="{930B5626-E218-459C-914D-72DF8BFA607A}"/>
                  </a:ext>
                </a:extLst>
              </p:cNvPr>
              <p:cNvSpPr txBox="1"/>
              <p:nvPr/>
            </p:nvSpPr>
            <p:spPr>
              <a:xfrm>
                <a:off x="5679405" y="2966531"/>
                <a:ext cx="16374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80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323" name="object 127">
                <a:extLst>
                  <a:ext uri="{FF2B5EF4-FFF2-40B4-BE49-F238E27FC236}">
                    <a16:creationId xmlns:a16="http://schemas.microsoft.com/office/drawing/2014/main" id="{1121C799-9DF7-40E8-A06C-06D825AC9D82}"/>
                  </a:ext>
                </a:extLst>
              </p:cNvPr>
              <p:cNvSpPr txBox="1"/>
              <p:nvPr/>
            </p:nvSpPr>
            <p:spPr>
              <a:xfrm>
                <a:off x="5679405" y="3353513"/>
                <a:ext cx="16374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60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324" name="object 128">
                <a:extLst>
                  <a:ext uri="{FF2B5EF4-FFF2-40B4-BE49-F238E27FC236}">
                    <a16:creationId xmlns:a16="http://schemas.microsoft.com/office/drawing/2014/main" id="{42D71EB1-946C-457B-9810-3DBC2A27F443}"/>
                  </a:ext>
                </a:extLst>
              </p:cNvPr>
              <p:cNvSpPr txBox="1"/>
              <p:nvPr/>
            </p:nvSpPr>
            <p:spPr>
              <a:xfrm>
                <a:off x="5743543" y="4514547"/>
                <a:ext cx="99479"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325" name="object 129">
                <a:extLst>
                  <a:ext uri="{FF2B5EF4-FFF2-40B4-BE49-F238E27FC236}">
                    <a16:creationId xmlns:a16="http://schemas.microsoft.com/office/drawing/2014/main" id="{AF382E13-98C2-4FFE-8550-9651AF66458A}"/>
                  </a:ext>
                </a:extLst>
              </p:cNvPr>
              <p:cNvSpPr txBox="1"/>
              <p:nvPr/>
            </p:nvSpPr>
            <p:spPr>
              <a:xfrm>
                <a:off x="5679405" y="3740494"/>
                <a:ext cx="16374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40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326" name="object 130">
                <a:extLst>
                  <a:ext uri="{FF2B5EF4-FFF2-40B4-BE49-F238E27FC236}">
                    <a16:creationId xmlns:a16="http://schemas.microsoft.com/office/drawing/2014/main" id="{FE3C9AEB-C913-47EA-86D7-AF3C80A16439}"/>
                  </a:ext>
                </a:extLst>
              </p:cNvPr>
              <p:cNvSpPr txBox="1"/>
              <p:nvPr/>
            </p:nvSpPr>
            <p:spPr>
              <a:xfrm>
                <a:off x="5679405" y="4127476"/>
                <a:ext cx="16374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231F20"/>
                    </a:solidFill>
                    <a:effectLst/>
                    <a:uLnTx/>
                    <a:uFillTx/>
                    <a:latin typeface="Arial Nova" panose="020B0504020202020204"/>
                    <a:ea typeface="+mn-ea"/>
                    <a:cs typeface="Gill Sans MT"/>
                  </a:rPr>
                  <a:t>20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327" name="object 131">
                <a:extLst>
                  <a:ext uri="{FF2B5EF4-FFF2-40B4-BE49-F238E27FC236}">
                    <a16:creationId xmlns:a16="http://schemas.microsoft.com/office/drawing/2014/main" id="{C2E2A850-ADCA-427F-963B-84A4EFEB379C}"/>
                  </a:ext>
                </a:extLst>
              </p:cNvPr>
              <p:cNvSpPr txBox="1"/>
              <p:nvPr/>
            </p:nvSpPr>
            <p:spPr>
              <a:xfrm>
                <a:off x="5327153" y="4632748"/>
                <a:ext cx="411621"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231F20"/>
                    </a:solidFill>
                    <a:effectLst/>
                    <a:uLnTx/>
                    <a:uFillTx/>
                    <a:latin typeface="Arial Nova" panose="020B0504020202020204"/>
                    <a:ea typeface="+mn-ea"/>
                    <a:cs typeface="Gill Sans MT"/>
                  </a:rPr>
                  <a:t>-2000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328" name="object 132">
                <a:extLst>
                  <a:ext uri="{FF2B5EF4-FFF2-40B4-BE49-F238E27FC236}">
                    <a16:creationId xmlns:a16="http://schemas.microsoft.com/office/drawing/2014/main" id="{02391652-DDA7-426E-9219-7A45579A7B8F}"/>
                  </a:ext>
                </a:extLst>
              </p:cNvPr>
              <p:cNvSpPr txBox="1"/>
              <p:nvPr/>
            </p:nvSpPr>
            <p:spPr>
              <a:xfrm>
                <a:off x="6049655" y="4632748"/>
                <a:ext cx="2707165" cy="39754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60045" algn="l"/>
                    <a:tab pos="707390" algn="l"/>
                    <a:tab pos="1054735" algn="l"/>
                    <a:tab pos="1402080" algn="l"/>
                    <a:tab pos="1819275" algn="l"/>
                    <a:tab pos="2235835" algn="l"/>
                  </a:tabLst>
                  <a:defRPr/>
                </a:pPr>
                <a:r>
                  <a:rPr kumimoji="0" sz="1000" b="0" i="0" u="none" strike="noStrike" kern="1200" cap="none" spc="5" normalizeH="0" baseline="0" noProof="0">
                    <a:ln>
                      <a:noFill/>
                    </a:ln>
                    <a:solidFill>
                      <a:srgbClr val="231F20"/>
                    </a:solidFill>
                    <a:effectLst/>
                    <a:uLnTx/>
                    <a:uFillTx/>
                    <a:latin typeface="Arial Nova" panose="020B0504020202020204"/>
                    <a:ea typeface="+mn-ea"/>
                    <a:cs typeface="Gill Sans MT"/>
                  </a:rPr>
                  <a:t>2000</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	4000	6000	8000	10</a:t>
                </a:r>
                <a:r>
                  <a:rPr kumimoji="0" sz="1000" b="0" i="0" u="none" strike="noStrike" kern="1200" cap="none" spc="-10"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	12</a:t>
                </a:r>
                <a:r>
                  <a:rPr kumimoji="0" sz="1000" b="0" i="0" u="none" strike="noStrike" kern="1200" cap="none" spc="-10"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	14</a:t>
                </a:r>
                <a:r>
                  <a:rPr kumimoji="0" sz="1000" b="0" i="0" u="none" strike="noStrike" kern="1200" cap="none" spc="-6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a:p>
                <a:pPr marL="160655" marR="0" lvl="0" indent="0" algn="l" defTabSz="914400" rtl="0" eaLnBrk="1" fontAlgn="auto" latinLnBrk="0" hangingPunct="1">
                  <a:lnSpc>
                    <a:spcPct val="100000"/>
                  </a:lnSpc>
                  <a:spcBef>
                    <a:spcPts val="605"/>
                  </a:spcBef>
                  <a:spcAft>
                    <a:spcPts val="0"/>
                  </a:spcAft>
                  <a:buClrTx/>
                  <a:buSzTx/>
                  <a:buFontTx/>
                  <a:buNone/>
                  <a:tabLst/>
                  <a:defRPr/>
                </a:pPr>
                <a:r>
                  <a:rPr kumimoji="0" sz="1000" b="0" i="0" u="none" strike="noStrike" kern="1200" cap="none" spc="0" normalizeH="0" baseline="0" noProof="0" dirty="0">
                    <a:ln>
                      <a:noFill/>
                    </a:ln>
                    <a:solidFill>
                      <a:srgbClr val="231F20"/>
                    </a:solidFill>
                    <a:effectLst/>
                    <a:uLnTx/>
                    <a:uFillTx/>
                    <a:latin typeface="Arial Nova" panose="020B0504020202020204"/>
                    <a:ea typeface="+mn-ea"/>
                    <a:cs typeface="Gill Sans MT"/>
                  </a:rPr>
                  <a:t>Gross</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domestic</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product</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per</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capita</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(US$)</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329" name="object 133">
                <a:extLst>
                  <a:ext uri="{FF2B5EF4-FFF2-40B4-BE49-F238E27FC236}">
                    <a16:creationId xmlns:a16="http://schemas.microsoft.com/office/drawing/2014/main" id="{362B967B-64A0-49A4-850A-254036755F2B}"/>
                  </a:ext>
                </a:extLst>
              </p:cNvPr>
              <p:cNvSpPr txBox="1"/>
              <p:nvPr/>
            </p:nvSpPr>
            <p:spPr>
              <a:xfrm>
                <a:off x="5313000" y="2688307"/>
                <a:ext cx="307777" cy="1576070"/>
              </a:xfrm>
              <a:prstGeom prst="rect">
                <a:avLst/>
              </a:prstGeom>
            </p:spPr>
            <p:txBody>
              <a:bodyPr vert="vert270"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Per</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cent</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share</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of</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0" normalizeH="0" baseline="0" noProof="0" dirty="0">
                    <a:ln>
                      <a:noFill/>
                    </a:ln>
                    <a:solidFill>
                      <a:srgbClr val="231F20"/>
                    </a:solidFill>
                    <a:effectLst/>
                    <a:uLnTx/>
                    <a:uFillTx/>
                    <a:latin typeface="Arial Nova" panose="020B0504020202020204"/>
                    <a:ea typeface="+mn-ea"/>
                    <a:cs typeface="Gill Sans MT"/>
                  </a:rPr>
                  <a:t>international</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0" normalizeH="0" baseline="0" noProof="0" dirty="0">
                    <a:ln>
                      <a:noFill/>
                    </a:ln>
                    <a:solidFill>
                      <a:srgbClr val="231F20"/>
                    </a:solidFill>
                    <a:effectLst/>
                    <a:uLnTx/>
                    <a:uFillTx/>
                    <a:latin typeface="Arial Nova" panose="020B0504020202020204"/>
                    <a:ea typeface="+mn-ea"/>
                    <a:cs typeface="Gill Sans MT"/>
                  </a:rPr>
                  <a:t>resources</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330" name="object 134">
                <a:extLst>
                  <a:ext uri="{FF2B5EF4-FFF2-40B4-BE49-F238E27FC236}">
                    <a16:creationId xmlns:a16="http://schemas.microsoft.com/office/drawing/2014/main" id="{38EC5D1A-4406-4AE8-BC5C-7E2826AED0CF}"/>
                  </a:ext>
                </a:extLst>
              </p:cNvPr>
              <p:cNvSpPr/>
              <p:nvPr/>
            </p:nvSpPr>
            <p:spPr>
              <a:xfrm>
                <a:off x="5826892" y="4581000"/>
                <a:ext cx="2786380" cy="0"/>
              </a:xfrm>
              <a:custGeom>
                <a:avLst/>
                <a:gdLst/>
                <a:ahLst/>
                <a:cxnLst/>
                <a:rect l="l" t="t" r="r" b="b"/>
                <a:pathLst>
                  <a:path w="2786379">
                    <a:moveTo>
                      <a:pt x="0" y="0"/>
                    </a:moveTo>
                    <a:lnTo>
                      <a:pt x="2785821"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object 135">
                <a:extLst>
                  <a:ext uri="{FF2B5EF4-FFF2-40B4-BE49-F238E27FC236}">
                    <a16:creationId xmlns:a16="http://schemas.microsoft.com/office/drawing/2014/main" id="{359CB2E7-4082-4EF9-8061-2917B6B99214}"/>
                  </a:ext>
                </a:extLst>
              </p:cNvPr>
              <p:cNvSpPr/>
              <p:nvPr/>
            </p:nvSpPr>
            <p:spPr>
              <a:xfrm>
                <a:off x="5516524" y="4581000"/>
                <a:ext cx="222250" cy="0"/>
              </a:xfrm>
              <a:custGeom>
                <a:avLst/>
                <a:gdLst/>
                <a:ahLst/>
                <a:cxnLst/>
                <a:rect l="l" t="t" r="r" b="b"/>
                <a:pathLst>
                  <a:path w="222250">
                    <a:moveTo>
                      <a:pt x="0" y="0"/>
                    </a:moveTo>
                    <a:lnTo>
                      <a:pt x="221996"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2" name="object 136">
                <a:extLst>
                  <a:ext uri="{FF2B5EF4-FFF2-40B4-BE49-F238E27FC236}">
                    <a16:creationId xmlns:a16="http://schemas.microsoft.com/office/drawing/2014/main" id="{B611FEF3-E321-4C04-BB82-16DA8F24EBAC}"/>
                  </a:ext>
                </a:extLst>
              </p:cNvPr>
              <p:cNvSpPr/>
              <p:nvPr/>
            </p:nvSpPr>
            <p:spPr>
              <a:xfrm>
                <a:off x="5911315" y="2447430"/>
                <a:ext cx="0" cy="2133600"/>
              </a:xfrm>
              <a:custGeom>
                <a:avLst/>
                <a:gdLst/>
                <a:ahLst/>
                <a:cxnLst/>
                <a:rect l="l" t="t" r="r" b="b"/>
                <a:pathLst>
                  <a:path h="2133600">
                    <a:moveTo>
                      <a:pt x="0" y="0"/>
                    </a:moveTo>
                    <a:lnTo>
                      <a:pt x="0" y="213357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 name="Group 6"/>
            <p:cNvGrpSpPr/>
            <p:nvPr/>
          </p:nvGrpSpPr>
          <p:grpSpPr>
            <a:xfrm>
              <a:off x="1156087" y="2203448"/>
              <a:ext cx="3508913" cy="2826144"/>
              <a:chOff x="849000" y="2203448"/>
              <a:chExt cx="3508913" cy="2826144"/>
            </a:xfrm>
          </p:grpSpPr>
          <p:sp>
            <p:nvSpPr>
              <p:cNvPr id="199" name="object 3">
                <a:extLst>
                  <a:ext uri="{FF2B5EF4-FFF2-40B4-BE49-F238E27FC236}">
                    <a16:creationId xmlns:a16="http://schemas.microsoft.com/office/drawing/2014/main" id="{A080C31B-59F9-4D63-8247-3606162EF473}"/>
                  </a:ext>
                </a:extLst>
              </p:cNvPr>
              <p:cNvSpPr txBox="1"/>
              <p:nvPr/>
            </p:nvSpPr>
            <p:spPr>
              <a:xfrm>
                <a:off x="2078412" y="2203448"/>
                <a:ext cx="1427369"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1" i="0" u="none" strike="noStrike" kern="1200" cap="none" spc="-30" normalizeH="0" baseline="0" noProof="0" dirty="0">
                    <a:ln>
                      <a:noFill/>
                    </a:ln>
                    <a:solidFill>
                      <a:prstClr val="black"/>
                    </a:solidFill>
                    <a:effectLst/>
                    <a:uLnTx/>
                    <a:uFillTx/>
                    <a:latin typeface="Arial Nova" panose="020B0504020202020204"/>
                    <a:ea typeface="+mn-ea"/>
                    <a:cs typeface="Arial"/>
                  </a:rPr>
                  <a:t>TOTAL </a:t>
                </a:r>
                <a:r>
                  <a:rPr kumimoji="0" sz="1000" b="1" i="0" u="none" strike="noStrike" kern="1200" cap="none" spc="15" normalizeH="0" baseline="0" noProof="0" dirty="0">
                    <a:ln>
                      <a:noFill/>
                    </a:ln>
                    <a:solidFill>
                      <a:prstClr val="black"/>
                    </a:solidFill>
                    <a:effectLst/>
                    <a:uLnTx/>
                    <a:uFillTx/>
                    <a:latin typeface="Arial Nova" panose="020B0504020202020204"/>
                    <a:ea typeface="+mn-ea"/>
                    <a:cs typeface="Arial"/>
                  </a:rPr>
                  <a:t>HIV</a:t>
                </a:r>
                <a:r>
                  <a:rPr kumimoji="0" sz="1000" b="1" i="0" u="none" strike="noStrike" kern="1200" cap="none" spc="0" normalizeH="0" baseline="0" noProof="0" dirty="0">
                    <a:ln>
                      <a:noFill/>
                    </a:ln>
                    <a:solidFill>
                      <a:prstClr val="black"/>
                    </a:solidFill>
                    <a:effectLst/>
                    <a:uLnTx/>
                    <a:uFillTx/>
                    <a:latin typeface="Arial Nova" panose="020B0504020202020204"/>
                    <a:ea typeface="+mn-ea"/>
                    <a:cs typeface="Arial"/>
                  </a:rPr>
                  <a:t> </a:t>
                </a:r>
                <a:r>
                  <a:rPr kumimoji="0" sz="1000" b="1" i="0" u="none" strike="noStrike" kern="1200" cap="none" spc="-25" normalizeH="0" baseline="0" noProof="0" dirty="0">
                    <a:ln>
                      <a:noFill/>
                    </a:ln>
                    <a:solidFill>
                      <a:prstClr val="black"/>
                    </a:solidFill>
                    <a:effectLst/>
                    <a:uLnTx/>
                    <a:uFillTx/>
                    <a:latin typeface="Arial Nova" panose="020B0504020202020204"/>
                    <a:ea typeface="+mn-ea"/>
                    <a:cs typeface="Arial"/>
                  </a:rPr>
                  <a:t>RESPONSE</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Arial"/>
                </a:endParaRPr>
              </a:p>
            </p:txBody>
          </p:sp>
          <p:sp>
            <p:nvSpPr>
              <p:cNvPr id="201" name="object 5">
                <a:extLst>
                  <a:ext uri="{FF2B5EF4-FFF2-40B4-BE49-F238E27FC236}">
                    <a16:creationId xmlns:a16="http://schemas.microsoft.com/office/drawing/2014/main" id="{D45EF39E-9381-4B75-ABDE-B72DF22BB69F}"/>
                  </a:ext>
                </a:extLst>
              </p:cNvPr>
              <p:cNvSpPr txBox="1"/>
              <p:nvPr/>
            </p:nvSpPr>
            <p:spPr>
              <a:xfrm>
                <a:off x="1233605" y="2570683"/>
                <a:ext cx="231032"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100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202" name="object 6">
                <a:extLst>
                  <a:ext uri="{FF2B5EF4-FFF2-40B4-BE49-F238E27FC236}">
                    <a16:creationId xmlns:a16="http://schemas.microsoft.com/office/drawing/2014/main" id="{ACB00540-E2F2-4717-A80A-5ED4E90C12DB}"/>
                  </a:ext>
                </a:extLst>
              </p:cNvPr>
              <p:cNvSpPr txBox="1"/>
              <p:nvPr/>
            </p:nvSpPr>
            <p:spPr>
              <a:xfrm>
                <a:off x="1298594" y="2957665"/>
                <a:ext cx="1659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80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203" name="object 7">
                <a:extLst>
                  <a:ext uri="{FF2B5EF4-FFF2-40B4-BE49-F238E27FC236}">
                    <a16:creationId xmlns:a16="http://schemas.microsoft.com/office/drawing/2014/main" id="{E6FC3FCE-55E0-4932-9166-56CB4F22C17A}"/>
                  </a:ext>
                </a:extLst>
              </p:cNvPr>
              <p:cNvSpPr txBox="1"/>
              <p:nvPr/>
            </p:nvSpPr>
            <p:spPr>
              <a:xfrm>
                <a:off x="1298594" y="3344647"/>
                <a:ext cx="1659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60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204" name="object 8">
                <a:extLst>
                  <a:ext uri="{FF2B5EF4-FFF2-40B4-BE49-F238E27FC236}">
                    <a16:creationId xmlns:a16="http://schemas.microsoft.com/office/drawing/2014/main" id="{4553DA15-FB0D-4289-8BFE-D93412FD2529}"/>
                  </a:ext>
                </a:extLst>
              </p:cNvPr>
              <p:cNvSpPr txBox="1"/>
              <p:nvPr/>
            </p:nvSpPr>
            <p:spPr>
              <a:xfrm>
                <a:off x="1298594" y="3731628"/>
                <a:ext cx="1659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40</a:t>
                </a:r>
                <a:endParaRPr kumimoji="0" sz="1000" b="0" i="0" u="none" strike="noStrike" kern="1200" cap="none" spc="0" normalizeH="0" baseline="0" noProof="0">
                  <a:ln>
                    <a:noFill/>
                  </a:ln>
                  <a:solidFill>
                    <a:prstClr val="black"/>
                  </a:solidFill>
                  <a:effectLst/>
                  <a:uLnTx/>
                  <a:uFillTx/>
                  <a:latin typeface="Arial Nova" panose="020B0504020202020204"/>
                  <a:ea typeface="+mn-ea"/>
                  <a:cs typeface="Gill Sans MT"/>
                </a:endParaRPr>
              </a:p>
            </p:txBody>
          </p:sp>
          <p:sp>
            <p:nvSpPr>
              <p:cNvPr id="205" name="object 9">
                <a:extLst>
                  <a:ext uri="{FF2B5EF4-FFF2-40B4-BE49-F238E27FC236}">
                    <a16:creationId xmlns:a16="http://schemas.microsoft.com/office/drawing/2014/main" id="{98054750-02AE-4BA3-86B5-E0C6A5712D85}"/>
                  </a:ext>
                </a:extLst>
              </p:cNvPr>
              <p:cNvSpPr txBox="1"/>
              <p:nvPr/>
            </p:nvSpPr>
            <p:spPr>
              <a:xfrm>
                <a:off x="1298594" y="4118610"/>
                <a:ext cx="165915"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a:ln>
                      <a:noFill/>
                    </a:ln>
                    <a:solidFill>
                      <a:srgbClr val="231F20"/>
                    </a:solidFill>
                    <a:effectLst/>
                    <a:uLnTx/>
                    <a:uFillTx/>
                    <a:latin typeface="Arial Nova" panose="020B0504020202020204"/>
                    <a:ea typeface="+mn-ea"/>
                    <a:cs typeface="Gill Sans MT"/>
                  </a:rPr>
                  <a:t>20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206" name="object 10">
                <a:extLst>
                  <a:ext uri="{FF2B5EF4-FFF2-40B4-BE49-F238E27FC236}">
                    <a16:creationId xmlns:a16="http://schemas.microsoft.com/office/drawing/2014/main" id="{0F9DE646-3EAE-4859-B7D8-749814F49714}"/>
                  </a:ext>
                </a:extLst>
              </p:cNvPr>
              <p:cNvSpPr txBox="1"/>
              <p:nvPr/>
            </p:nvSpPr>
            <p:spPr>
              <a:xfrm>
                <a:off x="921000" y="4462496"/>
                <a:ext cx="2565364" cy="346889"/>
              </a:xfrm>
              <a:prstGeom prst="rect">
                <a:avLst/>
              </a:prstGeom>
            </p:spPr>
            <p:txBody>
              <a:bodyPr vert="horz" wrap="square" lIns="0" tIns="26034" rIns="0" bIns="0" rtlCol="0">
                <a:spAutoFit/>
              </a:bodyPr>
              <a:lstStyle/>
              <a:p>
                <a:pPr marL="385445" marR="0" lvl="0" indent="0" algn="l" defTabSz="914400" rtl="0" eaLnBrk="1" fontAlgn="auto" latinLnBrk="0" hangingPunct="1">
                  <a:lnSpc>
                    <a:spcPct val="100000"/>
                  </a:lnSpc>
                  <a:spcBef>
                    <a:spcPts val="204"/>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a:p>
                <a:pPr marL="34925" marR="0" lvl="0" indent="0" algn="l" defTabSz="914400" rtl="0" eaLnBrk="1" fontAlgn="auto" latinLnBrk="0" hangingPunct="1">
                  <a:lnSpc>
                    <a:spcPct val="100000"/>
                  </a:lnSpc>
                  <a:spcBef>
                    <a:spcPts val="110"/>
                  </a:spcBef>
                  <a:spcAft>
                    <a:spcPts val="0"/>
                  </a:spcAft>
                  <a:buClrTx/>
                  <a:buSzTx/>
                  <a:buFontTx/>
                  <a:buNone/>
                  <a:tabLst>
                    <a:tab pos="759460" algn="l"/>
                    <a:tab pos="1107440" algn="l"/>
                    <a:tab pos="1454785" algn="l"/>
                    <a:tab pos="1802130" algn="l"/>
                    <a:tab pos="2149475" algn="l"/>
                  </a:tabLst>
                  <a:defRPr/>
                </a:pPr>
                <a:r>
                  <a:rPr kumimoji="0" sz="1000" b="0" i="0" u="none" strike="noStrike" kern="1200" cap="none" spc="5" normalizeH="0" baseline="0" noProof="0">
                    <a:ln>
                      <a:noFill/>
                    </a:ln>
                    <a:solidFill>
                      <a:srgbClr val="231F20"/>
                    </a:solidFill>
                    <a:effectLst/>
                    <a:uLnTx/>
                    <a:uFillTx/>
                    <a:latin typeface="Arial Nova" panose="020B0504020202020204"/>
                    <a:ea typeface="+mn-ea"/>
                    <a:cs typeface="Gill Sans MT"/>
                  </a:rPr>
                  <a:t>-2000	2000</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	4000	6000	8000	10</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207" name="object 11">
                <a:extLst>
                  <a:ext uri="{FF2B5EF4-FFF2-40B4-BE49-F238E27FC236}">
                    <a16:creationId xmlns:a16="http://schemas.microsoft.com/office/drawing/2014/main" id="{6325F109-F51A-4564-8DED-5C815AB7688B}"/>
                  </a:ext>
                </a:extLst>
              </p:cNvPr>
              <p:cNvSpPr txBox="1"/>
              <p:nvPr/>
            </p:nvSpPr>
            <p:spPr>
              <a:xfrm>
                <a:off x="3513000" y="4653000"/>
                <a:ext cx="844913" cy="166712"/>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429259" algn="l"/>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12</a:t>
                </a:r>
                <a:r>
                  <a:rPr kumimoji="0" sz="1000" b="0" i="0" u="none" strike="noStrike" kern="1200" cap="none" spc="-10"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	</a:t>
                </a:r>
                <a:r>
                  <a:rPr kumimoji="0" lang="en-US"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14</a:t>
                </a:r>
                <a:r>
                  <a:rPr kumimoji="0" sz="1000" b="0" i="0" u="none" strike="noStrike" kern="1200" cap="none" spc="-70"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000</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208" name="object 12">
                <a:extLst>
                  <a:ext uri="{FF2B5EF4-FFF2-40B4-BE49-F238E27FC236}">
                    <a16:creationId xmlns:a16="http://schemas.microsoft.com/office/drawing/2014/main" id="{93F719B8-C9F4-4DF4-8AFB-903CA6111BC1}"/>
                  </a:ext>
                </a:extLst>
              </p:cNvPr>
              <p:cNvSpPr txBox="1"/>
              <p:nvPr/>
            </p:nvSpPr>
            <p:spPr>
              <a:xfrm>
                <a:off x="849000" y="2577469"/>
                <a:ext cx="307777" cy="1686908"/>
              </a:xfrm>
              <a:prstGeom prst="rect">
                <a:avLst/>
              </a:prstGeom>
            </p:spPr>
            <p:txBody>
              <a:bodyPr vert="vert270"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000" b="0" i="0" u="none" strike="noStrike" kern="1200" cap="none" spc="5" normalizeH="0" baseline="0" noProof="0" dirty="0">
                    <a:ln>
                      <a:noFill/>
                    </a:ln>
                    <a:solidFill>
                      <a:srgbClr val="231F20"/>
                    </a:solidFill>
                    <a:effectLst/>
                    <a:uLnTx/>
                    <a:uFillTx/>
                    <a:latin typeface="Arial Nova" panose="020B0504020202020204"/>
                    <a:ea typeface="+mn-ea"/>
                    <a:cs typeface="Gill Sans MT"/>
                  </a:rPr>
                  <a:t>Per</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cent</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share</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of</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10" normalizeH="0" baseline="0" noProof="0" dirty="0">
                    <a:ln>
                      <a:noFill/>
                    </a:ln>
                    <a:solidFill>
                      <a:srgbClr val="231F20"/>
                    </a:solidFill>
                    <a:effectLst/>
                    <a:uLnTx/>
                    <a:uFillTx/>
                    <a:latin typeface="Arial Nova" panose="020B0504020202020204"/>
                    <a:ea typeface="+mn-ea"/>
                    <a:cs typeface="Gill Sans MT"/>
                  </a:rPr>
                  <a:t>international</a:t>
                </a:r>
                <a:r>
                  <a:rPr kumimoji="0"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sz="1000" b="0" i="0" u="none" strike="noStrike" kern="1200" cap="none" spc="0" normalizeH="0" baseline="0" noProof="0" dirty="0">
                    <a:ln>
                      <a:noFill/>
                    </a:ln>
                    <a:solidFill>
                      <a:srgbClr val="231F20"/>
                    </a:solidFill>
                    <a:effectLst/>
                    <a:uLnTx/>
                    <a:uFillTx/>
                    <a:latin typeface="Arial Nova" panose="020B0504020202020204"/>
                    <a:ea typeface="+mn-ea"/>
                    <a:cs typeface="Gill Sans MT"/>
                  </a:rPr>
                  <a:t>resources</a:t>
                </a:r>
                <a:endParaRPr kumimoji="0" sz="1000" b="0" i="0" u="none" strike="noStrike" kern="1200" cap="none" spc="0" normalizeH="0" baseline="0" noProof="0" dirty="0">
                  <a:ln>
                    <a:noFill/>
                  </a:ln>
                  <a:solidFill>
                    <a:prstClr val="black"/>
                  </a:solidFill>
                  <a:effectLst/>
                  <a:uLnTx/>
                  <a:uFillTx/>
                  <a:latin typeface="Arial Nova" panose="020B0504020202020204"/>
                  <a:ea typeface="+mn-ea"/>
                  <a:cs typeface="Gill Sans MT"/>
                </a:endParaRPr>
              </a:p>
            </p:txBody>
          </p:sp>
          <p:sp>
            <p:nvSpPr>
              <p:cNvPr id="209" name="object 13">
                <a:extLst>
                  <a:ext uri="{FF2B5EF4-FFF2-40B4-BE49-F238E27FC236}">
                    <a16:creationId xmlns:a16="http://schemas.microsoft.com/office/drawing/2014/main" id="{9CBAE334-FC59-4EFF-A7D1-7B7A87DCCC6A}"/>
                  </a:ext>
                </a:extLst>
              </p:cNvPr>
              <p:cNvSpPr/>
              <p:nvPr/>
            </p:nvSpPr>
            <p:spPr>
              <a:xfrm>
                <a:off x="1472866" y="4581000"/>
                <a:ext cx="2786380" cy="0"/>
              </a:xfrm>
              <a:custGeom>
                <a:avLst/>
                <a:gdLst/>
                <a:ahLst/>
                <a:cxnLst/>
                <a:rect l="l" t="t" r="r" b="b"/>
                <a:pathLst>
                  <a:path w="2786379">
                    <a:moveTo>
                      <a:pt x="0" y="0"/>
                    </a:moveTo>
                    <a:lnTo>
                      <a:pt x="2785808"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object 14">
                <a:extLst>
                  <a:ext uri="{FF2B5EF4-FFF2-40B4-BE49-F238E27FC236}">
                    <a16:creationId xmlns:a16="http://schemas.microsoft.com/office/drawing/2014/main" id="{F6B2E833-2AB3-4B77-8A86-4B7C1DA5A1B7}"/>
                  </a:ext>
                </a:extLst>
              </p:cNvPr>
              <p:cNvSpPr/>
              <p:nvPr/>
            </p:nvSpPr>
            <p:spPr>
              <a:xfrm>
                <a:off x="1162497" y="4581000"/>
                <a:ext cx="222250" cy="0"/>
              </a:xfrm>
              <a:custGeom>
                <a:avLst/>
                <a:gdLst/>
                <a:ahLst/>
                <a:cxnLst/>
                <a:rect l="l" t="t" r="r" b="b"/>
                <a:pathLst>
                  <a:path w="222250">
                    <a:moveTo>
                      <a:pt x="0" y="0"/>
                    </a:moveTo>
                    <a:lnTo>
                      <a:pt x="221996" y="0"/>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object 15">
                <a:extLst>
                  <a:ext uri="{FF2B5EF4-FFF2-40B4-BE49-F238E27FC236}">
                    <a16:creationId xmlns:a16="http://schemas.microsoft.com/office/drawing/2014/main" id="{9692A85B-483D-426B-9864-5A931DEBBA4A}"/>
                  </a:ext>
                </a:extLst>
              </p:cNvPr>
              <p:cNvSpPr/>
              <p:nvPr/>
            </p:nvSpPr>
            <p:spPr>
              <a:xfrm>
                <a:off x="1637135" y="2678339"/>
                <a:ext cx="5715" cy="5715"/>
              </a:xfrm>
              <a:custGeom>
                <a:avLst/>
                <a:gdLst/>
                <a:ahLst/>
                <a:cxnLst/>
                <a:rect l="l" t="t" r="r" b="b"/>
                <a:pathLst>
                  <a:path w="5715"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object 16">
                <a:extLst>
                  <a:ext uri="{FF2B5EF4-FFF2-40B4-BE49-F238E27FC236}">
                    <a16:creationId xmlns:a16="http://schemas.microsoft.com/office/drawing/2014/main" id="{227294FA-871F-42F0-8C10-7EA783F11BEA}"/>
                  </a:ext>
                </a:extLst>
              </p:cNvPr>
              <p:cNvSpPr/>
              <p:nvPr/>
            </p:nvSpPr>
            <p:spPr>
              <a:xfrm>
                <a:off x="2263118" y="4533537"/>
                <a:ext cx="5715" cy="5715"/>
              </a:xfrm>
              <a:custGeom>
                <a:avLst/>
                <a:gdLst/>
                <a:ahLst/>
                <a:cxnLst/>
                <a:rect l="l" t="t" r="r" b="b"/>
                <a:pathLst>
                  <a:path w="5714" h="5715">
                    <a:moveTo>
                      <a:pt x="4419" y="0"/>
                    </a:moveTo>
                    <a:lnTo>
                      <a:pt x="1282" y="0"/>
                    </a:lnTo>
                    <a:lnTo>
                      <a:pt x="0" y="1270"/>
                    </a:lnTo>
                    <a:lnTo>
                      <a:pt x="0" y="4419"/>
                    </a:lnTo>
                    <a:lnTo>
                      <a:pt x="1282"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object 17">
                <a:extLst>
                  <a:ext uri="{FF2B5EF4-FFF2-40B4-BE49-F238E27FC236}">
                    <a16:creationId xmlns:a16="http://schemas.microsoft.com/office/drawing/2014/main" id="{4EA9FC66-8261-4AA5-9B21-94784EE35E2B}"/>
                  </a:ext>
                </a:extLst>
              </p:cNvPr>
              <p:cNvSpPr/>
              <p:nvPr/>
            </p:nvSpPr>
            <p:spPr>
              <a:xfrm>
                <a:off x="2160688" y="4305909"/>
                <a:ext cx="40005" cy="45720"/>
              </a:xfrm>
              <a:custGeom>
                <a:avLst/>
                <a:gdLst/>
                <a:ahLst/>
                <a:cxnLst/>
                <a:rect l="l" t="t" r="r" b="b"/>
                <a:pathLst>
                  <a:path w="40005" h="45720">
                    <a:moveTo>
                      <a:pt x="19913" y="0"/>
                    </a:moveTo>
                    <a:lnTo>
                      <a:pt x="12162" y="1787"/>
                    </a:lnTo>
                    <a:lnTo>
                      <a:pt x="5832" y="6664"/>
                    </a:lnTo>
                    <a:lnTo>
                      <a:pt x="1564" y="13898"/>
                    </a:lnTo>
                    <a:lnTo>
                      <a:pt x="0" y="22758"/>
                    </a:lnTo>
                    <a:lnTo>
                      <a:pt x="1564" y="31618"/>
                    </a:lnTo>
                    <a:lnTo>
                      <a:pt x="5832" y="38852"/>
                    </a:lnTo>
                    <a:lnTo>
                      <a:pt x="12162" y="43728"/>
                    </a:lnTo>
                    <a:lnTo>
                      <a:pt x="19913" y="45516"/>
                    </a:lnTo>
                    <a:lnTo>
                      <a:pt x="27672" y="43728"/>
                    </a:lnTo>
                    <a:lnTo>
                      <a:pt x="34005" y="38852"/>
                    </a:lnTo>
                    <a:lnTo>
                      <a:pt x="38274" y="31618"/>
                    </a:lnTo>
                    <a:lnTo>
                      <a:pt x="39839" y="22758"/>
                    </a:lnTo>
                    <a:lnTo>
                      <a:pt x="38274" y="13898"/>
                    </a:lnTo>
                    <a:lnTo>
                      <a:pt x="34005" y="6664"/>
                    </a:lnTo>
                    <a:lnTo>
                      <a:pt x="27672" y="1787"/>
                    </a:lnTo>
                    <a:lnTo>
                      <a:pt x="1991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object 18">
                <a:extLst>
                  <a:ext uri="{FF2B5EF4-FFF2-40B4-BE49-F238E27FC236}">
                    <a16:creationId xmlns:a16="http://schemas.microsoft.com/office/drawing/2014/main" id="{3882CB72-DB46-4BAC-8137-76E97705F90A}"/>
                  </a:ext>
                </a:extLst>
              </p:cNvPr>
              <p:cNvSpPr/>
              <p:nvPr/>
            </p:nvSpPr>
            <p:spPr>
              <a:xfrm>
                <a:off x="2177759" y="3537648"/>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object 19">
                <a:extLst>
                  <a:ext uri="{FF2B5EF4-FFF2-40B4-BE49-F238E27FC236}">
                    <a16:creationId xmlns:a16="http://schemas.microsoft.com/office/drawing/2014/main" id="{B9B01BF0-4446-444F-9A8F-899DA636C990}"/>
                  </a:ext>
                </a:extLst>
              </p:cNvPr>
              <p:cNvSpPr/>
              <p:nvPr/>
            </p:nvSpPr>
            <p:spPr>
              <a:xfrm>
                <a:off x="2263118" y="3975840"/>
                <a:ext cx="5715" cy="5715"/>
              </a:xfrm>
              <a:custGeom>
                <a:avLst/>
                <a:gdLst/>
                <a:ahLst/>
                <a:cxnLst/>
                <a:rect l="l" t="t" r="r" b="b"/>
                <a:pathLst>
                  <a:path w="5714" h="5715">
                    <a:moveTo>
                      <a:pt x="4419" y="0"/>
                    </a:moveTo>
                    <a:lnTo>
                      <a:pt x="1282" y="0"/>
                    </a:lnTo>
                    <a:lnTo>
                      <a:pt x="0" y="1270"/>
                    </a:lnTo>
                    <a:lnTo>
                      <a:pt x="0" y="4419"/>
                    </a:lnTo>
                    <a:lnTo>
                      <a:pt x="1282"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object 20">
                <a:extLst>
                  <a:ext uri="{FF2B5EF4-FFF2-40B4-BE49-F238E27FC236}">
                    <a16:creationId xmlns:a16="http://schemas.microsoft.com/office/drawing/2014/main" id="{4EBEC10B-A82C-4A54-8C1B-9DBEEA3F8781}"/>
                  </a:ext>
                </a:extLst>
              </p:cNvPr>
              <p:cNvSpPr/>
              <p:nvPr/>
            </p:nvSpPr>
            <p:spPr>
              <a:xfrm>
                <a:off x="1796475" y="3139297"/>
                <a:ext cx="5715" cy="5715"/>
              </a:xfrm>
              <a:custGeom>
                <a:avLst/>
                <a:gdLst/>
                <a:ahLst/>
                <a:cxnLst/>
                <a:rect l="l" t="t" r="r" b="b"/>
                <a:pathLst>
                  <a:path w="5715" h="5715">
                    <a:moveTo>
                      <a:pt x="4419" y="0"/>
                    </a:moveTo>
                    <a:lnTo>
                      <a:pt x="1282" y="0"/>
                    </a:lnTo>
                    <a:lnTo>
                      <a:pt x="0" y="1270"/>
                    </a:lnTo>
                    <a:lnTo>
                      <a:pt x="0" y="4419"/>
                    </a:lnTo>
                    <a:lnTo>
                      <a:pt x="1282"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object 21">
                <a:extLst>
                  <a:ext uri="{FF2B5EF4-FFF2-40B4-BE49-F238E27FC236}">
                    <a16:creationId xmlns:a16="http://schemas.microsoft.com/office/drawing/2014/main" id="{CE8B3AD2-459F-4E56-BB00-B9E6646C73D9}"/>
                  </a:ext>
                </a:extLst>
              </p:cNvPr>
              <p:cNvSpPr/>
              <p:nvPr/>
            </p:nvSpPr>
            <p:spPr>
              <a:xfrm>
                <a:off x="2479372" y="4049816"/>
                <a:ext cx="11430" cy="11430"/>
              </a:xfrm>
              <a:custGeom>
                <a:avLst/>
                <a:gdLst/>
                <a:ahLst/>
                <a:cxnLst/>
                <a:rect l="l" t="t" r="r" b="b"/>
                <a:pathLst>
                  <a:path w="11430" h="11429">
                    <a:moveTo>
                      <a:pt x="8839" y="0"/>
                    </a:moveTo>
                    <a:lnTo>
                      <a:pt x="2540" y="0"/>
                    </a:lnTo>
                    <a:lnTo>
                      <a:pt x="0" y="2540"/>
                    </a:lnTo>
                    <a:lnTo>
                      <a:pt x="0" y="8839"/>
                    </a:lnTo>
                    <a:lnTo>
                      <a:pt x="2540" y="11379"/>
                    </a:lnTo>
                    <a:lnTo>
                      <a:pt x="8839" y="11379"/>
                    </a:lnTo>
                    <a:lnTo>
                      <a:pt x="11379" y="8839"/>
                    </a:lnTo>
                    <a:lnTo>
                      <a:pt x="11379" y="2540"/>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object 22">
                <a:extLst>
                  <a:ext uri="{FF2B5EF4-FFF2-40B4-BE49-F238E27FC236}">
                    <a16:creationId xmlns:a16="http://schemas.microsoft.com/office/drawing/2014/main" id="{64DA2E80-6C68-45A8-A41F-9ECD104CA31C}"/>
                  </a:ext>
                </a:extLst>
              </p:cNvPr>
              <p:cNvSpPr/>
              <p:nvPr/>
            </p:nvSpPr>
            <p:spPr>
              <a:xfrm>
                <a:off x="1665592" y="2991333"/>
                <a:ext cx="22860" cy="17145"/>
              </a:xfrm>
              <a:custGeom>
                <a:avLst/>
                <a:gdLst/>
                <a:ahLst/>
                <a:cxnLst/>
                <a:rect l="l" t="t" r="r" b="b"/>
                <a:pathLst>
                  <a:path w="22859" h="17145">
                    <a:moveTo>
                      <a:pt x="17665" y="0"/>
                    </a:moveTo>
                    <a:lnTo>
                      <a:pt x="5092" y="0"/>
                    </a:lnTo>
                    <a:lnTo>
                      <a:pt x="0" y="3822"/>
                    </a:lnTo>
                    <a:lnTo>
                      <a:pt x="0" y="13258"/>
                    </a:lnTo>
                    <a:lnTo>
                      <a:pt x="5092" y="17068"/>
                    </a:lnTo>
                    <a:lnTo>
                      <a:pt x="17665" y="17068"/>
                    </a:lnTo>
                    <a:lnTo>
                      <a:pt x="22758" y="13258"/>
                    </a:lnTo>
                    <a:lnTo>
                      <a:pt x="22758" y="3822"/>
                    </a:lnTo>
                    <a:lnTo>
                      <a:pt x="1766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object 23">
                <a:extLst>
                  <a:ext uri="{FF2B5EF4-FFF2-40B4-BE49-F238E27FC236}">
                    <a16:creationId xmlns:a16="http://schemas.microsoft.com/office/drawing/2014/main" id="{079E4D8A-0F80-4CE7-A67A-A5086C9492A8}"/>
                  </a:ext>
                </a:extLst>
              </p:cNvPr>
              <p:cNvSpPr/>
              <p:nvPr/>
            </p:nvSpPr>
            <p:spPr>
              <a:xfrm>
                <a:off x="2120852" y="3605934"/>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object 24">
                <a:extLst>
                  <a:ext uri="{FF2B5EF4-FFF2-40B4-BE49-F238E27FC236}">
                    <a16:creationId xmlns:a16="http://schemas.microsoft.com/office/drawing/2014/main" id="{96C8D1DD-D555-4323-8027-516F635DE0ED}"/>
                  </a:ext>
                </a:extLst>
              </p:cNvPr>
              <p:cNvSpPr/>
              <p:nvPr/>
            </p:nvSpPr>
            <p:spPr>
              <a:xfrm>
                <a:off x="2610260" y="3975842"/>
                <a:ext cx="421640" cy="427355"/>
              </a:xfrm>
              <a:custGeom>
                <a:avLst/>
                <a:gdLst/>
                <a:ahLst/>
                <a:cxnLst/>
                <a:rect l="l" t="t" r="r" b="b"/>
                <a:pathLst>
                  <a:path w="421639" h="427354">
                    <a:moveTo>
                      <a:pt x="210553" y="0"/>
                    </a:moveTo>
                    <a:lnTo>
                      <a:pt x="162276" y="5636"/>
                    </a:lnTo>
                    <a:lnTo>
                      <a:pt x="117959" y="21690"/>
                    </a:lnTo>
                    <a:lnTo>
                      <a:pt x="78864" y="46881"/>
                    </a:lnTo>
                    <a:lnTo>
                      <a:pt x="46257" y="79928"/>
                    </a:lnTo>
                    <a:lnTo>
                      <a:pt x="21401" y="119551"/>
                    </a:lnTo>
                    <a:lnTo>
                      <a:pt x="5561" y="164468"/>
                    </a:lnTo>
                    <a:lnTo>
                      <a:pt x="0" y="213398"/>
                    </a:lnTo>
                    <a:lnTo>
                      <a:pt x="5561" y="262328"/>
                    </a:lnTo>
                    <a:lnTo>
                      <a:pt x="21401" y="307247"/>
                    </a:lnTo>
                    <a:lnTo>
                      <a:pt x="46257" y="346872"/>
                    </a:lnTo>
                    <a:lnTo>
                      <a:pt x="78864" y="379922"/>
                    </a:lnTo>
                    <a:lnTo>
                      <a:pt x="117959" y="405116"/>
                    </a:lnTo>
                    <a:lnTo>
                      <a:pt x="162276" y="421172"/>
                    </a:lnTo>
                    <a:lnTo>
                      <a:pt x="210553" y="426808"/>
                    </a:lnTo>
                    <a:lnTo>
                      <a:pt x="258834" y="421172"/>
                    </a:lnTo>
                    <a:lnTo>
                      <a:pt x="303155" y="405116"/>
                    </a:lnTo>
                    <a:lnTo>
                      <a:pt x="342252" y="379922"/>
                    </a:lnTo>
                    <a:lnTo>
                      <a:pt x="374860" y="346872"/>
                    </a:lnTo>
                    <a:lnTo>
                      <a:pt x="399717" y="307247"/>
                    </a:lnTo>
                    <a:lnTo>
                      <a:pt x="415558" y="262328"/>
                    </a:lnTo>
                    <a:lnTo>
                      <a:pt x="421119" y="213398"/>
                    </a:lnTo>
                    <a:lnTo>
                      <a:pt x="415558" y="164468"/>
                    </a:lnTo>
                    <a:lnTo>
                      <a:pt x="399717" y="119551"/>
                    </a:lnTo>
                    <a:lnTo>
                      <a:pt x="374860" y="79928"/>
                    </a:lnTo>
                    <a:lnTo>
                      <a:pt x="342252" y="46881"/>
                    </a:lnTo>
                    <a:lnTo>
                      <a:pt x="303155" y="21690"/>
                    </a:lnTo>
                    <a:lnTo>
                      <a:pt x="258834" y="5636"/>
                    </a:lnTo>
                    <a:lnTo>
                      <a:pt x="21055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object 25">
                <a:extLst>
                  <a:ext uri="{FF2B5EF4-FFF2-40B4-BE49-F238E27FC236}">
                    <a16:creationId xmlns:a16="http://schemas.microsoft.com/office/drawing/2014/main" id="{DECBB12C-05EA-47B0-8CB9-5AF4B7F2F079}"/>
                  </a:ext>
                </a:extLst>
              </p:cNvPr>
              <p:cNvSpPr/>
              <p:nvPr/>
            </p:nvSpPr>
            <p:spPr>
              <a:xfrm>
                <a:off x="3139500" y="4550611"/>
                <a:ext cx="11430" cy="11430"/>
              </a:xfrm>
              <a:custGeom>
                <a:avLst/>
                <a:gdLst/>
                <a:ahLst/>
                <a:cxnLst/>
                <a:rect l="l" t="t" r="r" b="b"/>
                <a:pathLst>
                  <a:path w="11430"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object 26">
                <a:extLst>
                  <a:ext uri="{FF2B5EF4-FFF2-40B4-BE49-F238E27FC236}">
                    <a16:creationId xmlns:a16="http://schemas.microsoft.com/office/drawing/2014/main" id="{0D789CF3-79B1-4A8D-944D-221F7B01EA45}"/>
                  </a:ext>
                </a:extLst>
              </p:cNvPr>
              <p:cNvSpPr/>
              <p:nvPr/>
            </p:nvSpPr>
            <p:spPr>
              <a:xfrm>
                <a:off x="2894795" y="4078271"/>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object 27">
                <a:extLst>
                  <a:ext uri="{FF2B5EF4-FFF2-40B4-BE49-F238E27FC236}">
                    <a16:creationId xmlns:a16="http://schemas.microsoft.com/office/drawing/2014/main" id="{41FDD65F-A226-4563-B1A9-09A291A5F178}"/>
                  </a:ext>
                </a:extLst>
              </p:cNvPr>
              <p:cNvSpPr/>
              <p:nvPr/>
            </p:nvSpPr>
            <p:spPr>
              <a:xfrm>
                <a:off x="1648515" y="2951497"/>
                <a:ext cx="11430" cy="17145"/>
              </a:xfrm>
              <a:custGeom>
                <a:avLst/>
                <a:gdLst/>
                <a:ahLst/>
                <a:cxnLst/>
                <a:rect l="l" t="t" r="r" b="b"/>
                <a:pathLst>
                  <a:path w="11430" h="17145">
                    <a:moveTo>
                      <a:pt x="8839" y="0"/>
                    </a:moveTo>
                    <a:lnTo>
                      <a:pt x="2552" y="0"/>
                    </a:lnTo>
                    <a:lnTo>
                      <a:pt x="0" y="3822"/>
                    </a:lnTo>
                    <a:lnTo>
                      <a:pt x="0" y="13258"/>
                    </a:lnTo>
                    <a:lnTo>
                      <a:pt x="2552" y="17068"/>
                    </a:lnTo>
                    <a:lnTo>
                      <a:pt x="8839" y="17068"/>
                    </a:lnTo>
                    <a:lnTo>
                      <a:pt x="11379" y="13258"/>
                    </a:lnTo>
                    <a:lnTo>
                      <a:pt x="11379" y="3822"/>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object 28">
                <a:extLst>
                  <a:ext uri="{FF2B5EF4-FFF2-40B4-BE49-F238E27FC236}">
                    <a16:creationId xmlns:a16="http://schemas.microsoft.com/office/drawing/2014/main" id="{119E88F8-B295-4946-A6B1-FE44E724B195}"/>
                  </a:ext>
                </a:extLst>
              </p:cNvPr>
              <p:cNvSpPr/>
              <p:nvPr/>
            </p:nvSpPr>
            <p:spPr>
              <a:xfrm>
                <a:off x="1585920" y="2678341"/>
                <a:ext cx="17145" cy="17145"/>
              </a:xfrm>
              <a:custGeom>
                <a:avLst/>
                <a:gdLst/>
                <a:ahLst/>
                <a:cxnLst/>
                <a:rect l="l" t="t" r="r" b="b"/>
                <a:pathLst>
                  <a:path w="17144" h="17145">
                    <a:moveTo>
                      <a:pt x="13246" y="0"/>
                    </a:moveTo>
                    <a:lnTo>
                      <a:pt x="3822" y="0"/>
                    </a:lnTo>
                    <a:lnTo>
                      <a:pt x="0" y="3822"/>
                    </a:lnTo>
                    <a:lnTo>
                      <a:pt x="0" y="13246"/>
                    </a:lnTo>
                    <a:lnTo>
                      <a:pt x="3822" y="17068"/>
                    </a:lnTo>
                    <a:lnTo>
                      <a:pt x="13246" y="17068"/>
                    </a:lnTo>
                    <a:lnTo>
                      <a:pt x="17068" y="13246"/>
                    </a:lnTo>
                    <a:lnTo>
                      <a:pt x="17068" y="3822"/>
                    </a:lnTo>
                    <a:lnTo>
                      <a:pt x="1324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object 29">
                <a:extLst>
                  <a:ext uri="{FF2B5EF4-FFF2-40B4-BE49-F238E27FC236}">
                    <a16:creationId xmlns:a16="http://schemas.microsoft.com/office/drawing/2014/main" id="{4A333011-31BB-412C-A7C4-000CAEB03754}"/>
                  </a:ext>
                </a:extLst>
              </p:cNvPr>
              <p:cNvSpPr/>
              <p:nvPr/>
            </p:nvSpPr>
            <p:spPr>
              <a:xfrm>
                <a:off x="1756644" y="2746633"/>
                <a:ext cx="11430" cy="11430"/>
              </a:xfrm>
              <a:custGeom>
                <a:avLst/>
                <a:gdLst/>
                <a:ahLst/>
                <a:cxnLst/>
                <a:rect l="l" t="t" r="r" b="b"/>
                <a:pathLst>
                  <a:path w="11430" h="11429">
                    <a:moveTo>
                      <a:pt x="8826" y="0"/>
                    </a:moveTo>
                    <a:lnTo>
                      <a:pt x="2540" y="0"/>
                    </a:lnTo>
                    <a:lnTo>
                      <a:pt x="0" y="2540"/>
                    </a:lnTo>
                    <a:lnTo>
                      <a:pt x="0" y="8839"/>
                    </a:lnTo>
                    <a:lnTo>
                      <a:pt x="2540" y="11379"/>
                    </a:lnTo>
                    <a:lnTo>
                      <a:pt x="8826" y="11379"/>
                    </a:lnTo>
                    <a:lnTo>
                      <a:pt x="11379" y="8839"/>
                    </a:lnTo>
                    <a:lnTo>
                      <a:pt x="11379" y="2540"/>
                    </a:lnTo>
                    <a:lnTo>
                      <a:pt x="882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object 30">
                <a:extLst>
                  <a:ext uri="{FF2B5EF4-FFF2-40B4-BE49-F238E27FC236}">
                    <a16:creationId xmlns:a16="http://schemas.microsoft.com/office/drawing/2014/main" id="{6EAC07C1-A080-437C-9946-6B0441A77099}"/>
                  </a:ext>
                </a:extLst>
              </p:cNvPr>
              <p:cNvSpPr/>
              <p:nvPr/>
            </p:nvSpPr>
            <p:spPr>
              <a:xfrm>
                <a:off x="1722495" y="3093763"/>
                <a:ext cx="85725" cy="85725"/>
              </a:xfrm>
              <a:custGeom>
                <a:avLst/>
                <a:gdLst/>
                <a:ahLst/>
                <a:cxnLst/>
                <a:rect l="l" t="t" r="r" b="b"/>
                <a:pathLst>
                  <a:path w="85725" h="85725">
                    <a:moveTo>
                      <a:pt x="42684" y="0"/>
                    </a:moveTo>
                    <a:lnTo>
                      <a:pt x="26071" y="3354"/>
                    </a:lnTo>
                    <a:lnTo>
                      <a:pt x="12503" y="12503"/>
                    </a:lnTo>
                    <a:lnTo>
                      <a:pt x="3354" y="26071"/>
                    </a:lnTo>
                    <a:lnTo>
                      <a:pt x="0" y="42684"/>
                    </a:lnTo>
                    <a:lnTo>
                      <a:pt x="3354" y="59298"/>
                    </a:lnTo>
                    <a:lnTo>
                      <a:pt x="12503" y="72866"/>
                    </a:lnTo>
                    <a:lnTo>
                      <a:pt x="26071" y="82014"/>
                    </a:lnTo>
                    <a:lnTo>
                      <a:pt x="42684" y="85369"/>
                    </a:lnTo>
                    <a:lnTo>
                      <a:pt x="59298" y="82014"/>
                    </a:lnTo>
                    <a:lnTo>
                      <a:pt x="72866" y="72866"/>
                    </a:lnTo>
                    <a:lnTo>
                      <a:pt x="82014" y="59298"/>
                    </a:lnTo>
                    <a:lnTo>
                      <a:pt x="85369" y="42684"/>
                    </a:lnTo>
                    <a:lnTo>
                      <a:pt x="82014" y="26071"/>
                    </a:lnTo>
                    <a:lnTo>
                      <a:pt x="72866" y="12503"/>
                    </a:lnTo>
                    <a:lnTo>
                      <a:pt x="59298" y="3354"/>
                    </a:lnTo>
                    <a:lnTo>
                      <a:pt x="42684"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object 31">
                <a:extLst>
                  <a:ext uri="{FF2B5EF4-FFF2-40B4-BE49-F238E27FC236}">
                    <a16:creationId xmlns:a16="http://schemas.microsoft.com/office/drawing/2014/main" id="{A4641F72-C97A-43FE-A7DB-052E8652A5A1}"/>
                  </a:ext>
                </a:extLst>
              </p:cNvPr>
              <p:cNvSpPr/>
              <p:nvPr/>
            </p:nvSpPr>
            <p:spPr>
              <a:xfrm>
                <a:off x="2092400" y="3856335"/>
                <a:ext cx="17145" cy="17145"/>
              </a:xfrm>
              <a:custGeom>
                <a:avLst/>
                <a:gdLst/>
                <a:ahLst/>
                <a:cxnLst/>
                <a:rect l="l" t="t" r="r" b="b"/>
                <a:pathLst>
                  <a:path w="17144" h="17145">
                    <a:moveTo>
                      <a:pt x="13246" y="0"/>
                    </a:moveTo>
                    <a:lnTo>
                      <a:pt x="3822" y="0"/>
                    </a:lnTo>
                    <a:lnTo>
                      <a:pt x="0" y="3810"/>
                    </a:lnTo>
                    <a:lnTo>
                      <a:pt x="0" y="13246"/>
                    </a:lnTo>
                    <a:lnTo>
                      <a:pt x="3822" y="17068"/>
                    </a:lnTo>
                    <a:lnTo>
                      <a:pt x="13246" y="17068"/>
                    </a:lnTo>
                    <a:lnTo>
                      <a:pt x="17068" y="13246"/>
                    </a:lnTo>
                    <a:lnTo>
                      <a:pt x="17068" y="3810"/>
                    </a:lnTo>
                    <a:lnTo>
                      <a:pt x="1324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object 32">
                <a:extLst>
                  <a:ext uri="{FF2B5EF4-FFF2-40B4-BE49-F238E27FC236}">
                    <a16:creationId xmlns:a16="http://schemas.microsoft.com/office/drawing/2014/main" id="{43AEF151-B5B4-4C2F-AF20-887026B54942}"/>
                  </a:ext>
                </a:extLst>
              </p:cNvPr>
              <p:cNvSpPr/>
              <p:nvPr/>
            </p:nvSpPr>
            <p:spPr>
              <a:xfrm>
                <a:off x="1568848" y="2837688"/>
                <a:ext cx="68287" cy="68275"/>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object 33">
                <a:extLst>
                  <a:ext uri="{FF2B5EF4-FFF2-40B4-BE49-F238E27FC236}">
                    <a16:creationId xmlns:a16="http://schemas.microsoft.com/office/drawing/2014/main" id="{FD9A5FCE-80C8-4E82-8BDA-562A6F5F0291}"/>
                  </a:ext>
                </a:extLst>
              </p:cNvPr>
              <p:cNvSpPr/>
              <p:nvPr/>
            </p:nvSpPr>
            <p:spPr>
              <a:xfrm>
                <a:off x="1671279" y="3139299"/>
                <a:ext cx="40005" cy="40005"/>
              </a:xfrm>
              <a:custGeom>
                <a:avLst/>
                <a:gdLst/>
                <a:ahLst/>
                <a:cxnLst/>
                <a:rect l="l" t="t" r="r" b="b"/>
                <a:pathLst>
                  <a:path w="40005" h="40004">
                    <a:moveTo>
                      <a:pt x="19913" y="0"/>
                    </a:moveTo>
                    <a:lnTo>
                      <a:pt x="12162" y="1564"/>
                    </a:lnTo>
                    <a:lnTo>
                      <a:pt x="5832" y="5832"/>
                    </a:lnTo>
                    <a:lnTo>
                      <a:pt x="1564" y="12162"/>
                    </a:lnTo>
                    <a:lnTo>
                      <a:pt x="0" y="19913"/>
                    </a:lnTo>
                    <a:lnTo>
                      <a:pt x="1564" y="27664"/>
                    </a:lnTo>
                    <a:lnTo>
                      <a:pt x="5832" y="33994"/>
                    </a:lnTo>
                    <a:lnTo>
                      <a:pt x="12162" y="38262"/>
                    </a:lnTo>
                    <a:lnTo>
                      <a:pt x="19913" y="39827"/>
                    </a:lnTo>
                    <a:lnTo>
                      <a:pt x="27672" y="38262"/>
                    </a:lnTo>
                    <a:lnTo>
                      <a:pt x="34005" y="33994"/>
                    </a:lnTo>
                    <a:lnTo>
                      <a:pt x="38274" y="27664"/>
                    </a:lnTo>
                    <a:lnTo>
                      <a:pt x="39839" y="19913"/>
                    </a:lnTo>
                    <a:lnTo>
                      <a:pt x="38274" y="12162"/>
                    </a:lnTo>
                    <a:lnTo>
                      <a:pt x="34005" y="5832"/>
                    </a:lnTo>
                    <a:lnTo>
                      <a:pt x="27672" y="1564"/>
                    </a:lnTo>
                    <a:lnTo>
                      <a:pt x="1991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object 34">
                <a:extLst>
                  <a:ext uri="{FF2B5EF4-FFF2-40B4-BE49-F238E27FC236}">
                    <a16:creationId xmlns:a16="http://schemas.microsoft.com/office/drawing/2014/main" id="{7A560080-A4F1-4886-B08E-28066259E79A}"/>
                  </a:ext>
                </a:extLst>
              </p:cNvPr>
              <p:cNvSpPr/>
              <p:nvPr/>
            </p:nvSpPr>
            <p:spPr>
              <a:xfrm>
                <a:off x="2598875" y="3748209"/>
                <a:ext cx="5715" cy="11430"/>
              </a:xfrm>
              <a:custGeom>
                <a:avLst/>
                <a:gdLst/>
                <a:ahLst/>
                <a:cxnLst/>
                <a:rect l="l" t="t" r="r" b="b"/>
                <a:pathLst>
                  <a:path w="5714" h="11429">
                    <a:moveTo>
                      <a:pt x="4419" y="0"/>
                    </a:moveTo>
                    <a:lnTo>
                      <a:pt x="1282" y="0"/>
                    </a:lnTo>
                    <a:lnTo>
                      <a:pt x="0" y="2539"/>
                    </a:lnTo>
                    <a:lnTo>
                      <a:pt x="0" y="8839"/>
                    </a:lnTo>
                    <a:lnTo>
                      <a:pt x="1282" y="11379"/>
                    </a:lnTo>
                    <a:lnTo>
                      <a:pt x="4419" y="11379"/>
                    </a:lnTo>
                    <a:lnTo>
                      <a:pt x="5689" y="8839"/>
                    </a:lnTo>
                    <a:lnTo>
                      <a:pt x="5689" y="253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object 35">
                <a:extLst>
                  <a:ext uri="{FF2B5EF4-FFF2-40B4-BE49-F238E27FC236}">
                    <a16:creationId xmlns:a16="http://schemas.microsoft.com/office/drawing/2014/main" id="{85D52AC6-CDE1-4400-A80A-8A013C69B56A}"/>
                  </a:ext>
                </a:extLst>
              </p:cNvPr>
              <p:cNvSpPr/>
              <p:nvPr/>
            </p:nvSpPr>
            <p:spPr>
              <a:xfrm>
                <a:off x="1773716" y="2877523"/>
                <a:ext cx="62865" cy="62865"/>
              </a:xfrm>
              <a:custGeom>
                <a:avLst/>
                <a:gdLst/>
                <a:ahLst/>
                <a:cxnLst/>
                <a:rect l="l" t="t" r="r" b="b"/>
                <a:pathLst>
                  <a:path w="62865" h="62865">
                    <a:moveTo>
                      <a:pt x="31292" y="0"/>
                    </a:moveTo>
                    <a:lnTo>
                      <a:pt x="19116" y="2458"/>
                    </a:lnTo>
                    <a:lnTo>
                      <a:pt x="9169" y="9164"/>
                    </a:lnTo>
                    <a:lnTo>
                      <a:pt x="2460" y="19111"/>
                    </a:lnTo>
                    <a:lnTo>
                      <a:pt x="0" y="31292"/>
                    </a:lnTo>
                    <a:lnTo>
                      <a:pt x="2460" y="43474"/>
                    </a:lnTo>
                    <a:lnTo>
                      <a:pt x="9169" y="53420"/>
                    </a:lnTo>
                    <a:lnTo>
                      <a:pt x="19116" y="60126"/>
                    </a:lnTo>
                    <a:lnTo>
                      <a:pt x="31292" y="62585"/>
                    </a:lnTo>
                    <a:lnTo>
                      <a:pt x="43481" y="60126"/>
                    </a:lnTo>
                    <a:lnTo>
                      <a:pt x="53432" y="53420"/>
                    </a:lnTo>
                    <a:lnTo>
                      <a:pt x="60139" y="43474"/>
                    </a:lnTo>
                    <a:lnTo>
                      <a:pt x="62598" y="31292"/>
                    </a:lnTo>
                    <a:lnTo>
                      <a:pt x="60139" y="19111"/>
                    </a:lnTo>
                    <a:lnTo>
                      <a:pt x="53432" y="9164"/>
                    </a:lnTo>
                    <a:lnTo>
                      <a:pt x="43481" y="2458"/>
                    </a:lnTo>
                    <a:lnTo>
                      <a:pt x="31292"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object 36">
                <a:extLst>
                  <a:ext uri="{FF2B5EF4-FFF2-40B4-BE49-F238E27FC236}">
                    <a16:creationId xmlns:a16="http://schemas.microsoft.com/office/drawing/2014/main" id="{434F1D31-FD9A-4745-83F4-FE6C11245E89}"/>
                  </a:ext>
                </a:extLst>
              </p:cNvPr>
              <p:cNvSpPr/>
              <p:nvPr/>
            </p:nvSpPr>
            <p:spPr>
              <a:xfrm>
                <a:off x="1620063" y="2678341"/>
                <a:ext cx="11430" cy="17145"/>
              </a:xfrm>
              <a:custGeom>
                <a:avLst/>
                <a:gdLst/>
                <a:ahLst/>
                <a:cxnLst/>
                <a:rect l="l" t="t" r="r" b="b"/>
                <a:pathLst>
                  <a:path w="11430" h="17145">
                    <a:moveTo>
                      <a:pt x="8839" y="0"/>
                    </a:moveTo>
                    <a:lnTo>
                      <a:pt x="2552" y="0"/>
                    </a:lnTo>
                    <a:lnTo>
                      <a:pt x="0" y="3822"/>
                    </a:lnTo>
                    <a:lnTo>
                      <a:pt x="0" y="13246"/>
                    </a:lnTo>
                    <a:lnTo>
                      <a:pt x="2552" y="17068"/>
                    </a:lnTo>
                    <a:lnTo>
                      <a:pt x="8839" y="17068"/>
                    </a:lnTo>
                    <a:lnTo>
                      <a:pt x="11379" y="13246"/>
                    </a:lnTo>
                    <a:lnTo>
                      <a:pt x="11379" y="3822"/>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object 37">
                <a:extLst>
                  <a:ext uri="{FF2B5EF4-FFF2-40B4-BE49-F238E27FC236}">
                    <a16:creationId xmlns:a16="http://schemas.microsoft.com/office/drawing/2014/main" id="{44A3349D-BDD9-4C11-B28C-64927D10B88A}"/>
                  </a:ext>
                </a:extLst>
              </p:cNvPr>
              <p:cNvSpPr/>
              <p:nvPr/>
            </p:nvSpPr>
            <p:spPr>
              <a:xfrm>
                <a:off x="1870460" y="2820612"/>
                <a:ext cx="28575" cy="28575"/>
              </a:xfrm>
              <a:custGeom>
                <a:avLst/>
                <a:gdLst/>
                <a:ahLst/>
                <a:cxnLst/>
                <a:rect l="l" t="t" r="r" b="b"/>
                <a:pathLst>
                  <a:path w="28575" h="28575">
                    <a:moveTo>
                      <a:pt x="22085" y="0"/>
                    </a:moveTo>
                    <a:lnTo>
                      <a:pt x="6362" y="0"/>
                    </a:lnTo>
                    <a:lnTo>
                      <a:pt x="0" y="6362"/>
                    </a:lnTo>
                    <a:lnTo>
                      <a:pt x="0" y="22085"/>
                    </a:lnTo>
                    <a:lnTo>
                      <a:pt x="6362" y="28448"/>
                    </a:lnTo>
                    <a:lnTo>
                      <a:pt x="22085" y="28448"/>
                    </a:lnTo>
                    <a:lnTo>
                      <a:pt x="28448" y="22085"/>
                    </a:lnTo>
                    <a:lnTo>
                      <a:pt x="28448" y="6362"/>
                    </a:lnTo>
                    <a:lnTo>
                      <a:pt x="2208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object 38">
                <a:extLst>
                  <a:ext uri="{FF2B5EF4-FFF2-40B4-BE49-F238E27FC236}">
                    <a16:creationId xmlns:a16="http://schemas.microsoft.com/office/drawing/2014/main" id="{CCDFACE0-09D9-4B66-A15D-E1D856303423}"/>
                  </a:ext>
                </a:extLst>
              </p:cNvPr>
              <p:cNvSpPr/>
              <p:nvPr/>
            </p:nvSpPr>
            <p:spPr>
              <a:xfrm>
                <a:off x="2843580" y="3236039"/>
                <a:ext cx="22860" cy="22860"/>
              </a:xfrm>
              <a:custGeom>
                <a:avLst/>
                <a:gdLst/>
                <a:ahLst/>
                <a:cxnLst/>
                <a:rect l="l" t="t" r="r" b="b"/>
                <a:pathLst>
                  <a:path w="22860" h="22859">
                    <a:moveTo>
                      <a:pt x="17665" y="0"/>
                    </a:moveTo>
                    <a:lnTo>
                      <a:pt x="5092" y="0"/>
                    </a:lnTo>
                    <a:lnTo>
                      <a:pt x="0" y="5092"/>
                    </a:lnTo>
                    <a:lnTo>
                      <a:pt x="0" y="17665"/>
                    </a:lnTo>
                    <a:lnTo>
                      <a:pt x="5092" y="22758"/>
                    </a:lnTo>
                    <a:lnTo>
                      <a:pt x="17665" y="22758"/>
                    </a:lnTo>
                    <a:lnTo>
                      <a:pt x="22758" y="17665"/>
                    </a:lnTo>
                    <a:lnTo>
                      <a:pt x="22758" y="5092"/>
                    </a:lnTo>
                    <a:lnTo>
                      <a:pt x="1766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object 39">
                <a:extLst>
                  <a:ext uri="{FF2B5EF4-FFF2-40B4-BE49-F238E27FC236}">
                    <a16:creationId xmlns:a16="http://schemas.microsoft.com/office/drawing/2014/main" id="{46C193CD-9ED9-4511-ACC1-802DAA3C9F43}"/>
                  </a:ext>
                </a:extLst>
              </p:cNvPr>
              <p:cNvSpPr/>
              <p:nvPr/>
            </p:nvSpPr>
            <p:spPr>
              <a:xfrm>
                <a:off x="2627332" y="3617320"/>
                <a:ext cx="5715" cy="5715"/>
              </a:xfrm>
              <a:custGeom>
                <a:avLst/>
                <a:gdLst/>
                <a:ahLst/>
                <a:cxnLst/>
                <a:rect l="l" t="t" r="r" b="b"/>
                <a:pathLst>
                  <a:path w="5714" h="5715">
                    <a:moveTo>
                      <a:pt x="4419" y="0"/>
                    </a:moveTo>
                    <a:lnTo>
                      <a:pt x="1270" y="0"/>
                    </a:lnTo>
                    <a:lnTo>
                      <a:pt x="0" y="1270"/>
                    </a:lnTo>
                    <a:lnTo>
                      <a:pt x="0" y="4419"/>
                    </a:lnTo>
                    <a:lnTo>
                      <a:pt x="1270"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object 40">
                <a:extLst>
                  <a:ext uri="{FF2B5EF4-FFF2-40B4-BE49-F238E27FC236}">
                    <a16:creationId xmlns:a16="http://schemas.microsoft.com/office/drawing/2014/main" id="{02BB2FF8-7AC3-480A-BFA7-E5CA86638E27}"/>
                  </a:ext>
                </a:extLst>
              </p:cNvPr>
              <p:cNvSpPr/>
              <p:nvPr/>
            </p:nvSpPr>
            <p:spPr>
              <a:xfrm>
                <a:off x="2331413" y="4101036"/>
                <a:ext cx="11430" cy="5715"/>
              </a:xfrm>
              <a:custGeom>
                <a:avLst/>
                <a:gdLst/>
                <a:ahLst/>
                <a:cxnLst/>
                <a:rect l="l" t="t" r="r" b="b"/>
                <a:pathLst>
                  <a:path w="11430" h="5715">
                    <a:moveTo>
                      <a:pt x="8826" y="0"/>
                    </a:moveTo>
                    <a:lnTo>
                      <a:pt x="2540" y="0"/>
                    </a:lnTo>
                    <a:lnTo>
                      <a:pt x="0" y="1270"/>
                    </a:lnTo>
                    <a:lnTo>
                      <a:pt x="0" y="4419"/>
                    </a:lnTo>
                    <a:lnTo>
                      <a:pt x="2540" y="5689"/>
                    </a:lnTo>
                    <a:lnTo>
                      <a:pt x="8826" y="5689"/>
                    </a:lnTo>
                    <a:lnTo>
                      <a:pt x="11379" y="4419"/>
                    </a:lnTo>
                    <a:lnTo>
                      <a:pt x="11379" y="1270"/>
                    </a:lnTo>
                    <a:lnTo>
                      <a:pt x="882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object 41">
                <a:extLst>
                  <a:ext uri="{FF2B5EF4-FFF2-40B4-BE49-F238E27FC236}">
                    <a16:creationId xmlns:a16="http://schemas.microsoft.com/office/drawing/2014/main" id="{DE3500BE-EE73-41E3-9706-A15B1A5DE6B2}"/>
                  </a:ext>
                </a:extLst>
              </p:cNvPr>
              <p:cNvSpPr/>
              <p:nvPr/>
            </p:nvSpPr>
            <p:spPr>
              <a:xfrm>
                <a:off x="1671279" y="2894591"/>
                <a:ext cx="17145" cy="22860"/>
              </a:xfrm>
              <a:custGeom>
                <a:avLst/>
                <a:gdLst/>
                <a:ahLst/>
                <a:cxnLst/>
                <a:rect l="l" t="t" r="r" b="b"/>
                <a:pathLst>
                  <a:path w="17144" h="22859">
                    <a:moveTo>
                      <a:pt x="13246" y="0"/>
                    </a:moveTo>
                    <a:lnTo>
                      <a:pt x="3822" y="0"/>
                    </a:lnTo>
                    <a:lnTo>
                      <a:pt x="0" y="5092"/>
                    </a:lnTo>
                    <a:lnTo>
                      <a:pt x="0" y="17665"/>
                    </a:lnTo>
                    <a:lnTo>
                      <a:pt x="3822" y="22758"/>
                    </a:lnTo>
                    <a:lnTo>
                      <a:pt x="13246" y="22758"/>
                    </a:lnTo>
                    <a:lnTo>
                      <a:pt x="17068" y="17665"/>
                    </a:lnTo>
                    <a:lnTo>
                      <a:pt x="17068" y="5092"/>
                    </a:lnTo>
                    <a:lnTo>
                      <a:pt x="1324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object 42">
                <a:extLst>
                  <a:ext uri="{FF2B5EF4-FFF2-40B4-BE49-F238E27FC236}">
                    <a16:creationId xmlns:a16="http://schemas.microsoft.com/office/drawing/2014/main" id="{C28B23C5-DAB5-49A9-9A6E-32E530CE5AF3}"/>
                  </a:ext>
                </a:extLst>
              </p:cNvPr>
              <p:cNvSpPr/>
              <p:nvPr/>
            </p:nvSpPr>
            <p:spPr>
              <a:xfrm>
                <a:off x="2900487" y="4374185"/>
                <a:ext cx="68287" cy="7399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object 43">
                <a:extLst>
                  <a:ext uri="{FF2B5EF4-FFF2-40B4-BE49-F238E27FC236}">
                    <a16:creationId xmlns:a16="http://schemas.microsoft.com/office/drawing/2014/main" id="{42F89A85-EA21-4174-A693-8DF39C1BF2D9}"/>
                  </a:ext>
                </a:extLst>
              </p:cNvPr>
              <p:cNvSpPr/>
              <p:nvPr/>
            </p:nvSpPr>
            <p:spPr>
              <a:xfrm>
                <a:off x="2240360" y="3685608"/>
                <a:ext cx="5715" cy="5715"/>
              </a:xfrm>
              <a:custGeom>
                <a:avLst/>
                <a:gdLst/>
                <a:ahLst/>
                <a:cxnLst/>
                <a:rect l="l" t="t" r="r" b="b"/>
                <a:pathLst>
                  <a:path w="5714"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object 44">
                <a:extLst>
                  <a:ext uri="{FF2B5EF4-FFF2-40B4-BE49-F238E27FC236}">
                    <a16:creationId xmlns:a16="http://schemas.microsoft.com/office/drawing/2014/main" id="{E2378A8C-A209-4CB8-8023-4609BBFB3611}"/>
                  </a:ext>
                </a:extLst>
              </p:cNvPr>
              <p:cNvSpPr/>
              <p:nvPr/>
            </p:nvSpPr>
            <p:spPr>
              <a:xfrm>
                <a:off x="1807859" y="2917357"/>
                <a:ext cx="34290" cy="28575"/>
              </a:xfrm>
              <a:custGeom>
                <a:avLst/>
                <a:gdLst/>
                <a:ahLst/>
                <a:cxnLst/>
                <a:rect l="l" t="t" r="r" b="b"/>
                <a:pathLst>
                  <a:path w="34290" h="28575">
                    <a:moveTo>
                      <a:pt x="26504" y="0"/>
                    </a:moveTo>
                    <a:lnTo>
                      <a:pt x="7645" y="0"/>
                    </a:lnTo>
                    <a:lnTo>
                      <a:pt x="0" y="6362"/>
                    </a:lnTo>
                    <a:lnTo>
                      <a:pt x="0" y="22085"/>
                    </a:lnTo>
                    <a:lnTo>
                      <a:pt x="7645" y="28448"/>
                    </a:lnTo>
                    <a:lnTo>
                      <a:pt x="26504" y="28448"/>
                    </a:lnTo>
                    <a:lnTo>
                      <a:pt x="34137" y="22085"/>
                    </a:lnTo>
                    <a:lnTo>
                      <a:pt x="34137" y="6362"/>
                    </a:lnTo>
                    <a:lnTo>
                      <a:pt x="26504"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object 45">
                <a:extLst>
                  <a:ext uri="{FF2B5EF4-FFF2-40B4-BE49-F238E27FC236}">
                    <a16:creationId xmlns:a16="http://schemas.microsoft.com/office/drawing/2014/main" id="{957A7050-1BC6-4EF2-959F-A04D4B3AFD3C}"/>
                  </a:ext>
                </a:extLst>
              </p:cNvPr>
              <p:cNvSpPr/>
              <p:nvPr/>
            </p:nvSpPr>
            <p:spPr>
              <a:xfrm>
                <a:off x="2285883" y="3953077"/>
                <a:ext cx="5715" cy="11430"/>
              </a:xfrm>
              <a:custGeom>
                <a:avLst/>
                <a:gdLst/>
                <a:ahLst/>
                <a:cxnLst/>
                <a:rect l="l" t="t" r="r" b="b"/>
                <a:pathLst>
                  <a:path w="5714" h="11429">
                    <a:moveTo>
                      <a:pt x="4419" y="0"/>
                    </a:moveTo>
                    <a:lnTo>
                      <a:pt x="1282" y="0"/>
                    </a:lnTo>
                    <a:lnTo>
                      <a:pt x="0" y="2540"/>
                    </a:lnTo>
                    <a:lnTo>
                      <a:pt x="0" y="8839"/>
                    </a:lnTo>
                    <a:lnTo>
                      <a:pt x="1282" y="11379"/>
                    </a:lnTo>
                    <a:lnTo>
                      <a:pt x="4419" y="11379"/>
                    </a:lnTo>
                    <a:lnTo>
                      <a:pt x="5689" y="8839"/>
                    </a:lnTo>
                    <a:lnTo>
                      <a:pt x="5689" y="254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object 46">
                <a:extLst>
                  <a:ext uri="{FF2B5EF4-FFF2-40B4-BE49-F238E27FC236}">
                    <a16:creationId xmlns:a16="http://schemas.microsoft.com/office/drawing/2014/main" id="{1BD155F4-E97D-49FB-AF91-A3F7B5808BBE}"/>
                  </a:ext>
                </a:extLst>
              </p:cNvPr>
              <p:cNvSpPr/>
              <p:nvPr/>
            </p:nvSpPr>
            <p:spPr>
              <a:xfrm>
                <a:off x="1614371" y="3093767"/>
                <a:ext cx="28575" cy="28575"/>
              </a:xfrm>
              <a:custGeom>
                <a:avLst/>
                <a:gdLst/>
                <a:ahLst/>
                <a:cxnLst/>
                <a:rect l="l" t="t" r="r" b="b"/>
                <a:pathLst>
                  <a:path w="28575" h="28575">
                    <a:moveTo>
                      <a:pt x="22085" y="0"/>
                    </a:moveTo>
                    <a:lnTo>
                      <a:pt x="6375" y="0"/>
                    </a:lnTo>
                    <a:lnTo>
                      <a:pt x="0" y="6375"/>
                    </a:lnTo>
                    <a:lnTo>
                      <a:pt x="0" y="22085"/>
                    </a:lnTo>
                    <a:lnTo>
                      <a:pt x="6375" y="28460"/>
                    </a:lnTo>
                    <a:lnTo>
                      <a:pt x="22085" y="28460"/>
                    </a:lnTo>
                    <a:lnTo>
                      <a:pt x="28460" y="22085"/>
                    </a:lnTo>
                    <a:lnTo>
                      <a:pt x="28460" y="6375"/>
                    </a:lnTo>
                    <a:lnTo>
                      <a:pt x="2208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object 47">
                <a:extLst>
                  <a:ext uri="{FF2B5EF4-FFF2-40B4-BE49-F238E27FC236}">
                    <a16:creationId xmlns:a16="http://schemas.microsoft.com/office/drawing/2014/main" id="{FA9768FE-9009-4A1E-93F2-8DB8A743976E}"/>
                  </a:ext>
                </a:extLst>
              </p:cNvPr>
              <p:cNvSpPr/>
              <p:nvPr/>
            </p:nvSpPr>
            <p:spPr>
              <a:xfrm>
                <a:off x="1659900" y="2678333"/>
                <a:ext cx="34290" cy="28575"/>
              </a:xfrm>
              <a:custGeom>
                <a:avLst/>
                <a:gdLst/>
                <a:ahLst/>
                <a:cxnLst/>
                <a:rect l="l" t="t" r="r" b="b"/>
                <a:pathLst>
                  <a:path w="34290" h="28575">
                    <a:moveTo>
                      <a:pt x="26504" y="0"/>
                    </a:moveTo>
                    <a:lnTo>
                      <a:pt x="7645" y="0"/>
                    </a:lnTo>
                    <a:lnTo>
                      <a:pt x="0" y="6375"/>
                    </a:lnTo>
                    <a:lnTo>
                      <a:pt x="0" y="22097"/>
                    </a:lnTo>
                    <a:lnTo>
                      <a:pt x="7645" y="28460"/>
                    </a:lnTo>
                    <a:lnTo>
                      <a:pt x="26504" y="28460"/>
                    </a:lnTo>
                    <a:lnTo>
                      <a:pt x="34137" y="22097"/>
                    </a:lnTo>
                    <a:lnTo>
                      <a:pt x="34137" y="6375"/>
                    </a:lnTo>
                    <a:lnTo>
                      <a:pt x="26504"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object 48">
                <a:extLst>
                  <a:ext uri="{FF2B5EF4-FFF2-40B4-BE49-F238E27FC236}">
                    <a16:creationId xmlns:a16="http://schemas.microsoft.com/office/drawing/2014/main" id="{B4525A8D-9FCC-42FA-9887-AFA71E81F334}"/>
                  </a:ext>
                </a:extLst>
              </p:cNvPr>
              <p:cNvSpPr/>
              <p:nvPr/>
            </p:nvSpPr>
            <p:spPr>
              <a:xfrm>
                <a:off x="2012728" y="3571791"/>
                <a:ext cx="5715" cy="5715"/>
              </a:xfrm>
              <a:custGeom>
                <a:avLst/>
                <a:gdLst/>
                <a:ahLst/>
                <a:cxnLst/>
                <a:rect l="l" t="t" r="r" b="b"/>
                <a:pathLst>
                  <a:path w="5714"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object 49">
                <a:extLst>
                  <a:ext uri="{FF2B5EF4-FFF2-40B4-BE49-F238E27FC236}">
                    <a16:creationId xmlns:a16="http://schemas.microsoft.com/office/drawing/2014/main" id="{7FC24B7C-FDDB-46B4-BD08-8D0BD6B33D7F}"/>
                  </a:ext>
                </a:extLst>
              </p:cNvPr>
              <p:cNvSpPr/>
              <p:nvPr/>
            </p:nvSpPr>
            <p:spPr>
              <a:xfrm>
                <a:off x="2194832" y="3463669"/>
                <a:ext cx="11430" cy="11430"/>
              </a:xfrm>
              <a:custGeom>
                <a:avLst/>
                <a:gdLst/>
                <a:ahLst/>
                <a:cxnLst/>
                <a:rect l="l" t="t" r="r" b="b"/>
                <a:pathLst>
                  <a:path w="11430" h="11429">
                    <a:moveTo>
                      <a:pt x="8839" y="0"/>
                    </a:moveTo>
                    <a:lnTo>
                      <a:pt x="2552" y="0"/>
                    </a:lnTo>
                    <a:lnTo>
                      <a:pt x="0" y="2540"/>
                    </a:lnTo>
                    <a:lnTo>
                      <a:pt x="0" y="8839"/>
                    </a:lnTo>
                    <a:lnTo>
                      <a:pt x="2552" y="11379"/>
                    </a:lnTo>
                    <a:lnTo>
                      <a:pt x="8839" y="11379"/>
                    </a:lnTo>
                    <a:lnTo>
                      <a:pt x="11379" y="8839"/>
                    </a:lnTo>
                    <a:lnTo>
                      <a:pt x="11379" y="2540"/>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object 50">
                <a:extLst>
                  <a:ext uri="{FF2B5EF4-FFF2-40B4-BE49-F238E27FC236}">
                    <a16:creationId xmlns:a16="http://schemas.microsoft.com/office/drawing/2014/main" id="{F33C5D65-D1D6-47C1-9EA8-4D65C4BDD874}"/>
                  </a:ext>
                </a:extLst>
              </p:cNvPr>
              <p:cNvSpPr/>
              <p:nvPr/>
            </p:nvSpPr>
            <p:spPr>
              <a:xfrm>
                <a:off x="2428156" y="3224656"/>
                <a:ext cx="28575" cy="28575"/>
              </a:xfrm>
              <a:custGeom>
                <a:avLst/>
                <a:gdLst/>
                <a:ahLst/>
                <a:cxnLst/>
                <a:rect l="l" t="t" r="r" b="b"/>
                <a:pathLst>
                  <a:path w="28575" h="28575">
                    <a:moveTo>
                      <a:pt x="22085" y="0"/>
                    </a:moveTo>
                    <a:lnTo>
                      <a:pt x="6362" y="0"/>
                    </a:lnTo>
                    <a:lnTo>
                      <a:pt x="0" y="6362"/>
                    </a:lnTo>
                    <a:lnTo>
                      <a:pt x="0" y="22085"/>
                    </a:lnTo>
                    <a:lnTo>
                      <a:pt x="6362" y="28460"/>
                    </a:lnTo>
                    <a:lnTo>
                      <a:pt x="22085" y="28460"/>
                    </a:lnTo>
                    <a:lnTo>
                      <a:pt x="28448" y="22085"/>
                    </a:lnTo>
                    <a:lnTo>
                      <a:pt x="28448" y="6362"/>
                    </a:lnTo>
                    <a:lnTo>
                      <a:pt x="2208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object 51">
                <a:extLst>
                  <a:ext uri="{FF2B5EF4-FFF2-40B4-BE49-F238E27FC236}">
                    <a16:creationId xmlns:a16="http://schemas.microsoft.com/office/drawing/2014/main" id="{80082036-77FC-486E-BF50-6ED2ADFD377F}"/>
                  </a:ext>
                </a:extLst>
              </p:cNvPr>
              <p:cNvSpPr/>
              <p:nvPr/>
            </p:nvSpPr>
            <p:spPr>
              <a:xfrm>
                <a:off x="2906180" y="4470937"/>
                <a:ext cx="5715" cy="5715"/>
              </a:xfrm>
              <a:custGeom>
                <a:avLst/>
                <a:gdLst/>
                <a:ahLst/>
                <a:cxnLst/>
                <a:rect l="l" t="t" r="r" b="b"/>
                <a:pathLst>
                  <a:path w="5714"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object 52">
                <a:extLst>
                  <a:ext uri="{FF2B5EF4-FFF2-40B4-BE49-F238E27FC236}">
                    <a16:creationId xmlns:a16="http://schemas.microsoft.com/office/drawing/2014/main" id="{6E459C89-025F-4F74-8B11-7D98A4A0AD51}"/>
                  </a:ext>
                </a:extLst>
              </p:cNvPr>
              <p:cNvSpPr/>
              <p:nvPr/>
            </p:nvSpPr>
            <p:spPr>
              <a:xfrm>
                <a:off x="1756644" y="2997021"/>
                <a:ext cx="114300" cy="114300"/>
              </a:xfrm>
              <a:custGeom>
                <a:avLst/>
                <a:gdLst/>
                <a:ahLst/>
                <a:cxnLst/>
                <a:rect l="l" t="t" r="r" b="b"/>
                <a:pathLst>
                  <a:path w="114300" h="114300">
                    <a:moveTo>
                      <a:pt x="56908" y="0"/>
                    </a:moveTo>
                    <a:lnTo>
                      <a:pt x="34756" y="4471"/>
                    </a:lnTo>
                    <a:lnTo>
                      <a:pt x="16667" y="16667"/>
                    </a:lnTo>
                    <a:lnTo>
                      <a:pt x="4471" y="34756"/>
                    </a:lnTo>
                    <a:lnTo>
                      <a:pt x="0" y="56908"/>
                    </a:lnTo>
                    <a:lnTo>
                      <a:pt x="4471" y="79061"/>
                    </a:lnTo>
                    <a:lnTo>
                      <a:pt x="16667" y="97150"/>
                    </a:lnTo>
                    <a:lnTo>
                      <a:pt x="34756" y="109345"/>
                    </a:lnTo>
                    <a:lnTo>
                      <a:pt x="56908" y="113817"/>
                    </a:lnTo>
                    <a:lnTo>
                      <a:pt x="79061" y="109345"/>
                    </a:lnTo>
                    <a:lnTo>
                      <a:pt x="97150" y="97150"/>
                    </a:lnTo>
                    <a:lnTo>
                      <a:pt x="109345" y="79061"/>
                    </a:lnTo>
                    <a:lnTo>
                      <a:pt x="113817" y="56908"/>
                    </a:lnTo>
                    <a:lnTo>
                      <a:pt x="109345" y="34756"/>
                    </a:lnTo>
                    <a:lnTo>
                      <a:pt x="97150" y="16667"/>
                    </a:lnTo>
                    <a:lnTo>
                      <a:pt x="79061" y="4471"/>
                    </a:lnTo>
                    <a:lnTo>
                      <a:pt x="56908"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object 53">
                <a:extLst>
                  <a:ext uri="{FF2B5EF4-FFF2-40B4-BE49-F238E27FC236}">
                    <a16:creationId xmlns:a16="http://schemas.microsoft.com/office/drawing/2014/main" id="{A5335B2B-246A-4A6A-9DCC-EBC9685199B5}"/>
                  </a:ext>
                </a:extLst>
              </p:cNvPr>
              <p:cNvSpPr/>
              <p:nvPr/>
            </p:nvSpPr>
            <p:spPr>
              <a:xfrm>
                <a:off x="1728187" y="3258799"/>
                <a:ext cx="5715" cy="5715"/>
              </a:xfrm>
              <a:custGeom>
                <a:avLst/>
                <a:gdLst/>
                <a:ahLst/>
                <a:cxnLst/>
                <a:rect l="l" t="t" r="r" b="b"/>
                <a:pathLst>
                  <a:path w="5715"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object 54">
                <a:extLst>
                  <a:ext uri="{FF2B5EF4-FFF2-40B4-BE49-F238E27FC236}">
                    <a16:creationId xmlns:a16="http://schemas.microsoft.com/office/drawing/2014/main" id="{418C7713-CA28-4666-95B3-3070C97019A6}"/>
                  </a:ext>
                </a:extLst>
              </p:cNvPr>
              <p:cNvSpPr/>
              <p:nvPr/>
            </p:nvSpPr>
            <p:spPr>
              <a:xfrm>
                <a:off x="1534704" y="3275868"/>
                <a:ext cx="433070" cy="433070"/>
              </a:xfrm>
              <a:custGeom>
                <a:avLst/>
                <a:gdLst/>
                <a:ahLst/>
                <a:cxnLst/>
                <a:rect l="l" t="t" r="r" b="b"/>
                <a:pathLst>
                  <a:path w="433069" h="433070">
                    <a:moveTo>
                      <a:pt x="216242" y="0"/>
                    </a:moveTo>
                    <a:lnTo>
                      <a:pt x="166659" y="5711"/>
                    </a:lnTo>
                    <a:lnTo>
                      <a:pt x="121143" y="21981"/>
                    </a:lnTo>
                    <a:lnTo>
                      <a:pt x="80992" y="47510"/>
                    </a:lnTo>
                    <a:lnTo>
                      <a:pt x="47505" y="81000"/>
                    </a:lnTo>
                    <a:lnTo>
                      <a:pt x="21978" y="121153"/>
                    </a:lnTo>
                    <a:lnTo>
                      <a:pt x="5710" y="166671"/>
                    </a:lnTo>
                    <a:lnTo>
                      <a:pt x="0" y="216255"/>
                    </a:lnTo>
                    <a:lnTo>
                      <a:pt x="5710" y="265839"/>
                    </a:lnTo>
                    <a:lnTo>
                      <a:pt x="21978" y="311355"/>
                    </a:lnTo>
                    <a:lnTo>
                      <a:pt x="47505" y="351505"/>
                    </a:lnTo>
                    <a:lnTo>
                      <a:pt x="80992" y="384993"/>
                    </a:lnTo>
                    <a:lnTo>
                      <a:pt x="121143" y="410519"/>
                    </a:lnTo>
                    <a:lnTo>
                      <a:pt x="166659" y="426787"/>
                    </a:lnTo>
                    <a:lnTo>
                      <a:pt x="216242" y="432498"/>
                    </a:lnTo>
                    <a:lnTo>
                      <a:pt x="265831" y="426787"/>
                    </a:lnTo>
                    <a:lnTo>
                      <a:pt x="311350" y="410519"/>
                    </a:lnTo>
                    <a:lnTo>
                      <a:pt x="351503" y="384993"/>
                    </a:lnTo>
                    <a:lnTo>
                      <a:pt x="384992" y="351505"/>
                    </a:lnTo>
                    <a:lnTo>
                      <a:pt x="410519" y="311355"/>
                    </a:lnTo>
                    <a:lnTo>
                      <a:pt x="426787" y="265839"/>
                    </a:lnTo>
                    <a:lnTo>
                      <a:pt x="432498" y="216255"/>
                    </a:lnTo>
                    <a:lnTo>
                      <a:pt x="426787" y="166671"/>
                    </a:lnTo>
                    <a:lnTo>
                      <a:pt x="410519" y="121153"/>
                    </a:lnTo>
                    <a:lnTo>
                      <a:pt x="384992" y="81000"/>
                    </a:lnTo>
                    <a:lnTo>
                      <a:pt x="351503" y="47510"/>
                    </a:lnTo>
                    <a:lnTo>
                      <a:pt x="311350" y="21981"/>
                    </a:lnTo>
                    <a:lnTo>
                      <a:pt x="265831" y="5711"/>
                    </a:lnTo>
                    <a:lnTo>
                      <a:pt x="216242"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object 55">
                <a:extLst>
                  <a:ext uri="{FF2B5EF4-FFF2-40B4-BE49-F238E27FC236}">
                    <a16:creationId xmlns:a16="http://schemas.microsoft.com/office/drawing/2014/main" id="{8D050543-6EAC-4CFC-AA9B-3374DC93E1AB}"/>
                  </a:ext>
                </a:extLst>
              </p:cNvPr>
              <p:cNvSpPr/>
              <p:nvPr/>
            </p:nvSpPr>
            <p:spPr>
              <a:xfrm>
                <a:off x="1614371" y="2655577"/>
                <a:ext cx="17145" cy="17145"/>
              </a:xfrm>
              <a:custGeom>
                <a:avLst/>
                <a:gdLst/>
                <a:ahLst/>
                <a:cxnLst/>
                <a:rect l="l" t="t" r="r" b="b"/>
                <a:pathLst>
                  <a:path w="17144" h="17145">
                    <a:moveTo>
                      <a:pt x="13246" y="0"/>
                    </a:moveTo>
                    <a:lnTo>
                      <a:pt x="3822" y="0"/>
                    </a:lnTo>
                    <a:lnTo>
                      <a:pt x="0" y="3822"/>
                    </a:lnTo>
                    <a:lnTo>
                      <a:pt x="0" y="13258"/>
                    </a:lnTo>
                    <a:lnTo>
                      <a:pt x="3822" y="17068"/>
                    </a:lnTo>
                    <a:lnTo>
                      <a:pt x="13246" y="17068"/>
                    </a:lnTo>
                    <a:lnTo>
                      <a:pt x="17068" y="13258"/>
                    </a:lnTo>
                    <a:lnTo>
                      <a:pt x="17068" y="3822"/>
                    </a:lnTo>
                    <a:lnTo>
                      <a:pt x="1324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object 56">
                <a:extLst>
                  <a:ext uri="{FF2B5EF4-FFF2-40B4-BE49-F238E27FC236}">
                    <a16:creationId xmlns:a16="http://schemas.microsoft.com/office/drawing/2014/main" id="{52498213-6717-4DB6-AC01-C0368A006279}"/>
                  </a:ext>
                </a:extLst>
              </p:cNvPr>
              <p:cNvSpPr/>
              <p:nvPr/>
            </p:nvSpPr>
            <p:spPr>
              <a:xfrm>
                <a:off x="1602992" y="2843370"/>
                <a:ext cx="5715" cy="5715"/>
              </a:xfrm>
              <a:custGeom>
                <a:avLst/>
                <a:gdLst/>
                <a:ahLst/>
                <a:cxnLst/>
                <a:rect l="l" t="t" r="r" b="b"/>
                <a:pathLst>
                  <a:path w="5715"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object 57">
                <a:extLst>
                  <a:ext uri="{FF2B5EF4-FFF2-40B4-BE49-F238E27FC236}">
                    <a16:creationId xmlns:a16="http://schemas.microsoft.com/office/drawing/2014/main" id="{8C6E87BD-C4A7-4E20-8049-0BC8B75212C4}"/>
                  </a:ext>
                </a:extLst>
              </p:cNvPr>
              <p:cNvSpPr/>
              <p:nvPr/>
            </p:nvSpPr>
            <p:spPr>
              <a:xfrm>
                <a:off x="1500555" y="2740942"/>
                <a:ext cx="176530" cy="176530"/>
              </a:xfrm>
              <a:custGeom>
                <a:avLst/>
                <a:gdLst/>
                <a:ahLst/>
                <a:cxnLst/>
                <a:rect l="l" t="t" r="r" b="b"/>
                <a:pathLst>
                  <a:path w="176530" h="176529">
                    <a:moveTo>
                      <a:pt x="88214" y="0"/>
                    </a:moveTo>
                    <a:lnTo>
                      <a:pt x="53878" y="6930"/>
                    </a:lnTo>
                    <a:lnTo>
                      <a:pt x="25838" y="25831"/>
                    </a:lnTo>
                    <a:lnTo>
                      <a:pt x="6932" y="53867"/>
                    </a:lnTo>
                    <a:lnTo>
                      <a:pt x="0" y="88201"/>
                    </a:lnTo>
                    <a:lnTo>
                      <a:pt x="6932" y="122537"/>
                    </a:lnTo>
                    <a:lnTo>
                      <a:pt x="25838" y="150577"/>
                    </a:lnTo>
                    <a:lnTo>
                      <a:pt x="53878" y="169483"/>
                    </a:lnTo>
                    <a:lnTo>
                      <a:pt x="88214" y="176415"/>
                    </a:lnTo>
                    <a:lnTo>
                      <a:pt x="122548" y="169483"/>
                    </a:lnTo>
                    <a:lnTo>
                      <a:pt x="150583" y="150577"/>
                    </a:lnTo>
                    <a:lnTo>
                      <a:pt x="169485" y="122537"/>
                    </a:lnTo>
                    <a:lnTo>
                      <a:pt x="176415" y="88201"/>
                    </a:lnTo>
                    <a:lnTo>
                      <a:pt x="169485" y="53867"/>
                    </a:lnTo>
                    <a:lnTo>
                      <a:pt x="150583" y="25831"/>
                    </a:lnTo>
                    <a:lnTo>
                      <a:pt x="122548" y="6930"/>
                    </a:lnTo>
                    <a:lnTo>
                      <a:pt x="88214"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object 58">
                <a:extLst>
                  <a:ext uri="{FF2B5EF4-FFF2-40B4-BE49-F238E27FC236}">
                    <a16:creationId xmlns:a16="http://schemas.microsoft.com/office/drawing/2014/main" id="{308E7761-A3A0-4219-BBDB-9633F911F16C}"/>
                  </a:ext>
                </a:extLst>
              </p:cNvPr>
              <p:cNvSpPr/>
              <p:nvPr/>
            </p:nvSpPr>
            <p:spPr>
              <a:xfrm>
                <a:off x="3259008" y="4482316"/>
                <a:ext cx="5715" cy="5715"/>
              </a:xfrm>
              <a:custGeom>
                <a:avLst/>
                <a:gdLst/>
                <a:ahLst/>
                <a:cxnLst/>
                <a:rect l="l" t="t" r="r" b="b"/>
                <a:pathLst>
                  <a:path w="5714" h="5715">
                    <a:moveTo>
                      <a:pt x="4419" y="0"/>
                    </a:moveTo>
                    <a:lnTo>
                      <a:pt x="1270" y="0"/>
                    </a:lnTo>
                    <a:lnTo>
                      <a:pt x="0" y="1270"/>
                    </a:lnTo>
                    <a:lnTo>
                      <a:pt x="0" y="4419"/>
                    </a:lnTo>
                    <a:lnTo>
                      <a:pt x="1270"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object 59">
                <a:extLst>
                  <a:ext uri="{FF2B5EF4-FFF2-40B4-BE49-F238E27FC236}">
                    <a16:creationId xmlns:a16="http://schemas.microsoft.com/office/drawing/2014/main" id="{419383DE-4C03-47E4-BB06-9B1A55C2E120}"/>
                  </a:ext>
                </a:extLst>
              </p:cNvPr>
              <p:cNvSpPr/>
              <p:nvPr/>
            </p:nvSpPr>
            <p:spPr>
              <a:xfrm>
                <a:off x="1676972" y="3190511"/>
                <a:ext cx="22860" cy="22860"/>
              </a:xfrm>
              <a:custGeom>
                <a:avLst/>
                <a:gdLst/>
                <a:ahLst/>
                <a:cxnLst/>
                <a:rect l="l" t="t" r="r" b="b"/>
                <a:pathLst>
                  <a:path w="22859" h="22859">
                    <a:moveTo>
                      <a:pt x="17665" y="0"/>
                    </a:moveTo>
                    <a:lnTo>
                      <a:pt x="5092" y="0"/>
                    </a:lnTo>
                    <a:lnTo>
                      <a:pt x="0" y="5092"/>
                    </a:lnTo>
                    <a:lnTo>
                      <a:pt x="0" y="17665"/>
                    </a:lnTo>
                    <a:lnTo>
                      <a:pt x="5092" y="22758"/>
                    </a:lnTo>
                    <a:lnTo>
                      <a:pt x="17665" y="22758"/>
                    </a:lnTo>
                    <a:lnTo>
                      <a:pt x="22758" y="17665"/>
                    </a:lnTo>
                    <a:lnTo>
                      <a:pt x="22758" y="5092"/>
                    </a:lnTo>
                    <a:lnTo>
                      <a:pt x="1766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object 60">
                <a:extLst>
                  <a:ext uri="{FF2B5EF4-FFF2-40B4-BE49-F238E27FC236}">
                    <a16:creationId xmlns:a16="http://schemas.microsoft.com/office/drawing/2014/main" id="{1A4CA286-17CB-4217-A6C5-90AEB2FE2430}"/>
                  </a:ext>
                </a:extLst>
              </p:cNvPr>
              <p:cNvSpPr/>
              <p:nvPr/>
            </p:nvSpPr>
            <p:spPr>
              <a:xfrm>
                <a:off x="1756644" y="3002717"/>
                <a:ext cx="11430" cy="11430"/>
              </a:xfrm>
              <a:custGeom>
                <a:avLst/>
                <a:gdLst/>
                <a:ahLst/>
                <a:cxnLst/>
                <a:rect l="l" t="t" r="r" b="b"/>
                <a:pathLst>
                  <a:path w="11430" h="11429">
                    <a:moveTo>
                      <a:pt x="8826" y="0"/>
                    </a:moveTo>
                    <a:lnTo>
                      <a:pt x="2540" y="0"/>
                    </a:lnTo>
                    <a:lnTo>
                      <a:pt x="0" y="2539"/>
                    </a:lnTo>
                    <a:lnTo>
                      <a:pt x="0" y="8839"/>
                    </a:lnTo>
                    <a:lnTo>
                      <a:pt x="2540" y="11379"/>
                    </a:lnTo>
                    <a:lnTo>
                      <a:pt x="8826" y="11379"/>
                    </a:lnTo>
                    <a:lnTo>
                      <a:pt x="11379" y="8839"/>
                    </a:lnTo>
                    <a:lnTo>
                      <a:pt x="11379" y="2539"/>
                    </a:lnTo>
                    <a:lnTo>
                      <a:pt x="882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object 61">
                <a:extLst>
                  <a:ext uri="{FF2B5EF4-FFF2-40B4-BE49-F238E27FC236}">
                    <a16:creationId xmlns:a16="http://schemas.microsoft.com/office/drawing/2014/main" id="{A6709B2C-AEB6-45CA-818B-E73B8CE608F2}"/>
                  </a:ext>
                </a:extLst>
              </p:cNvPr>
              <p:cNvSpPr/>
              <p:nvPr/>
            </p:nvSpPr>
            <p:spPr>
              <a:xfrm>
                <a:off x="2098087" y="3588862"/>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object 62">
                <a:extLst>
                  <a:ext uri="{FF2B5EF4-FFF2-40B4-BE49-F238E27FC236}">
                    <a16:creationId xmlns:a16="http://schemas.microsoft.com/office/drawing/2014/main" id="{5CF85184-79C4-4DA5-8030-951BFE075B60}"/>
                  </a:ext>
                </a:extLst>
              </p:cNvPr>
              <p:cNvSpPr/>
              <p:nvPr/>
            </p:nvSpPr>
            <p:spPr>
              <a:xfrm>
                <a:off x="1506247" y="2615747"/>
                <a:ext cx="199390" cy="199390"/>
              </a:xfrm>
              <a:custGeom>
                <a:avLst/>
                <a:gdLst/>
                <a:ahLst/>
                <a:cxnLst/>
                <a:rect l="l" t="t" r="r" b="b"/>
                <a:pathLst>
                  <a:path w="199390" h="199390">
                    <a:moveTo>
                      <a:pt x="99593" y="0"/>
                    </a:moveTo>
                    <a:lnTo>
                      <a:pt x="60827" y="7824"/>
                    </a:lnTo>
                    <a:lnTo>
                      <a:pt x="29170" y="29163"/>
                    </a:lnTo>
                    <a:lnTo>
                      <a:pt x="7826" y="60816"/>
                    </a:lnTo>
                    <a:lnTo>
                      <a:pt x="0" y="99580"/>
                    </a:lnTo>
                    <a:lnTo>
                      <a:pt x="7826" y="138346"/>
                    </a:lnTo>
                    <a:lnTo>
                      <a:pt x="29170" y="170003"/>
                    </a:lnTo>
                    <a:lnTo>
                      <a:pt x="60827" y="191347"/>
                    </a:lnTo>
                    <a:lnTo>
                      <a:pt x="99593" y="199174"/>
                    </a:lnTo>
                    <a:lnTo>
                      <a:pt x="138352" y="191347"/>
                    </a:lnTo>
                    <a:lnTo>
                      <a:pt x="170005" y="170003"/>
                    </a:lnTo>
                    <a:lnTo>
                      <a:pt x="191347" y="138346"/>
                    </a:lnTo>
                    <a:lnTo>
                      <a:pt x="199174" y="99580"/>
                    </a:lnTo>
                    <a:lnTo>
                      <a:pt x="191347" y="60816"/>
                    </a:lnTo>
                    <a:lnTo>
                      <a:pt x="170005" y="29163"/>
                    </a:lnTo>
                    <a:lnTo>
                      <a:pt x="138352" y="7824"/>
                    </a:lnTo>
                    <a:lnTo>
                      <a:pt x="9959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object 63">
                <a:extLst>
                  <a:ext uri="{FF2B5EF4-FFF2-40B4-BE49-F238E27FC236}">
                    <a16:creationId xmlns:a16="http://schemas.microsoft.com/office/drawing/2014/main" id="{1749BE02-EB23-4025-B8F6-3467A9CB77C0}"/>
                  </a:ext>
                </a:extLst>
              </p:cNvPr>
              <p:cNvSpPr/>
              <p:nvPr/>
            </p:nvSpPr>
            <p:spPr>
              <a:xfrm>
                <a:off x="1762331" y="2797850"/>
                <a:ext cx="11430" cy="11430"/>
              </a:xfrm>
              <a:custGeom>
                <a:avLst/>
                <a:gdLst/>
                <a:ahLst/>
                <a:cxnLst/>
                <a:rect l="l" t="t" r="r" b="b"/>
                <a:pathLst>
                  <a:path w="11430"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object 64">
                <a:extLst>
                  <a:ext uri="{FF2B5EF4-FFF2-40B4-BE49-F238E27FC236}">
                    <a16:creationId xmlns:a16="http://schemas.microsoft.com/office/drawing/2014/main" id="{539E4D88-B55C-43E0-A95C-6FFA0E0E4CA0}"/>
                  </a:ext>
                </a:extLst>
              </p:cNvPr>
              <p:cNvSpPr/>
              <p:nvPr/>
            </p:nvSpPr>
            <p:spPr>
              <a:xfrm>
                <a:off x="2263118" y="3770972"/>
                <a:ext cx="250825" cy="256540"/>
              </a:xfrm>
              <a:custGeom>
                <a:avLst/>
                <a:gdLst/>
                <a:ahLst/>
                <a:cxnLst/>
                <a:rect l="l" t="t" r="r" b="b"/>
                <a:pathLst>
                  <a:path w="250825" h="256540">
                    <a:moveTo>
                      <a:pt x="125196" y="0"/>
                    </a:moveTo>
                    <a:lnTo>
                      <a:pt x="76466" y="10062"/>
                    </a:lnTo>
                    <a:lnTo>
                      <a:pt x="36671" y="37503"/>
                    </a:lnTo>
                    <a:lnTo>
                      <a:pt x="9839" y="78202"/>
                    </a:lnTo>
                    <a:lnTo>
                      <a:pt x="0" y="128041"/>
                    </a:lnTo>
                    <a:lnTo>
                      <a:pt x="9839" y="177880"/>
                    </a:lnTo>
                    <a:lnTo>
                      <a:pt x="36671" y="218579"/>
                    </a:lnTo>
                    <a:lnTo>
                      <a:pt x="76466" y="246020"/>
                    </a:lnTo>
                    <a:lnTo>
                      <a:pt x="125196" y="256082"/>
                    </a:lnTo>
                    <a:lnTo>
                      <a:pt x="173931" y="246020"/>
                    </a:lnTo>
                    <a:lnTo>
                      <a:pt x="213726" y="218579"/>
                    </a:lnTo>
                    <a:lnTo>
                      <a:pt x="240555" y="177880"/>
                    </a:lnTo>
                    <a:lnTo>
                      <a:pt x="250393" y="128041"/>
                    </a:lnTo>
                    <a:lnTo>
                      <a:pt x="240555" y="78202"/>
                    </a:lnTo>
                    <a:lnTo>
                      <a:pt x="213726" y="37503"/>
                    </a:lnTo>
                    <a:lnTo>
                      <a:pt x="173931" y="10062"/>
                    </a:lnTo>
                    <a:lnTo>
                      <a:pt x="12519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object 65">
                <a:extLst>
                  <a:ext uri="{FF2B5EF4-FFF2-40B4-BE49-F238E27FC236}">
                    <a16:creationId xmlns:a16="http://schemas.microsoft.com/office/drawing/2014/main" id="{66B775B3-B1F1-424E-BE06-466ACEBE4F20}"/>
                  </a:ext>
                </a:extLst>
              </p:cNvPr>
              <p:cNvSpPr/>
              <p:nvPr/>
            </p:nvSpPr>
            <p:spPr>
              <a:xfrm>
                <a:off x="1665592" y="2871827"/>
                <a:ext cx="5715" cy="5715"/>
              </a:xfrm>
              <a:custGeom>
                <a:avLst/>
                <a:gdLst/>
                <a:ahLst/>
                <a:cxnLst/>
                <a:rect l="l" t="t" r="r" b="b"/>
                <a:pathLst>
                  <a:path w="5715" h="5715">
                    <a:moveTo>
                      <a:pt x="4419" y="0"/>
                    </a:moveTo>
                    <a:lnTo>
                      <a:pt x="1270" y="0"/>
                    </a:lnTo>
                    <a:lnTo>
                      <a:pt x="0" y="1270"/>
                    </a:lnTo>
                    <a:lnTo>
                      <a:pt x="0" y="4419"/>
                    </a:lnTo>
                    <a:lnTo>
                      <a:pt x="1270"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object 66">
                <a:extLst>
                  <a:ext uri="{FF2B5EF4-FFF2-40B4-BE49-F238E27FC236}">
                    <a16:creationId xmlns:a16="http://schemas.microsoft.com/office/drawing/2014/main" id="{73ACD6BB-A2E3-416C-9FF2-65C7DE2BB553}"/>
                  </a:ext>
                </a:extLst>
              </p:cNvPr>
              <p:cNvSpPr/>
              <p:nvPr/>
            </p:nvSpPr>
            <p:spPr>
              <a:xfrm>
                <a:off x="1608684" y="3241727"/>
                <a:ext cx="5715" cy="5715"/>
              </a:xfrm>
              <a:custGeom>
                <a:avLst/>
                <a:gdLst/>
                <a:ahLst/>
                <a:cxnLst/>
                <a:rect l="l" t="t" r="r" b="b"/>
                <a:pathLst>
                  <a:path w="5715"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object 67">
                <a:extLst>
                  <a:ext uri="{FF2B5EF4-FFF2-40B4-BE49-F238E27FC236}">
                    <a16:creationId xmlns:a16="http://schemas.microsoft.com/office/drawing/2014/main" id="{BCA79EC3-8E8C-4E3D-9443-35E5C0755AD1}"/>
                  </a:ext>
                </a:extLst>
              </p:cNvPr>
              <p:cNvSpPr/>
              <p:nvPr/>
            </p:nvSpPr>
            <p:spPr>
              <a:xfrm>
                <a:off x="1910291" y="3691294"/>
                <a:ext cx="62865" cy="57150"/>
              </a:xfrm>
              <a:custGeom>
                <a:avLst/>
                <a:gdLst/>
                <a:ahLst/>
                <a:cxnLst/>
                <a:rect l="l" t="t" r="r" b="b"/>
                <a:pathLst>
                  <a:path w="62864" h="57150">
                    <a:moveTo>
                      <a:pt x="31305" y="0"/>
                    </a:moveTo>
                    <a:lnTo>
                      <a:pt x="19122" y="2235"/>
                    </a:lnTo>
                    <a:lnTo>
                      <a:pt x="9170" y="8334"/>
                    </a:lnTo>
                    <a:lnTo>
                      <a:pt x="2460" y="17380"/>
                    </a:lnTo>
                    <a:lnTo>
                      <a:pt x="0" y="28460"/>
                    </a:lnTo>
                    <a:lnTo>
                      <a:pt x="2460" y="39533"/>
                    </a:lnTo>
                    <a:lnTo>
                      <a:pt x="9170" y="48575"/>
                    </a:lnTo>
                    <a:lnTo>
                      <a:pt x="19122" y="54672"/>
                    </a:lnTo>
                    <a:lnTo>
                      <a:pt x="31305" y="56908"/>
                    </a:lnTo>
                    <a:lnTo>
                      <a:pt x="43486" y="54672"/>
                    </a:lnTo>
                    <a:lnTo>
                      <a:pt x="53433" y="48575"/>
                    </a:lnTo>
                    <a:lnTo>
                      <a:pt x="60139" y="39533"/>
                    </a:lnTo>
                    <a:lnTo>
                      <a:pt x="62598" y="28460"/>
                    </a:lnTo>
                    <a:lnTo>
                      <a:pt x="60139" y="17380"/>
                    </a:lnTo>
                    <a:lnTo>
                      <a:pt x="53433" y="8334"/>
                    </a:lnTo>
                    <a:lnTo>
                      <a:pt x="43486" y="2235"/>
                    </a:lnTo>
                    <a:lnTo>
                      <a:pt x="3130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object 68">
                <a:extLst>
                  <a:ext uri="{FF2B5EF4-FFF2-40B4-BE49-F238E27FC236}">
                    <a16:creationId xmlns:a16="http://schemas.microsoft.com/office/drawing/2014/main" id="{AF0F35AD-4DFA-478B-92D3-FFEA7ABAE846}"/>
                  </a:ext>
                </a:extLst>
              </p:cNvPr>
              <p:cNvSpPr/>
              <p:nvPr/>
            </p:nvSpPr>
            <p:spPr>
              <a:xfrm>
                <a:off x="1802167" y="3349852"/>
                <a:ext cx="5715" cy="5715"/>
              </a:xfrm>
              <a:custGeom>
                <a:avLst/>
                <a:gdLst/>
                <a:ahLst/>
                <a:cxnLst/>
                <a:rect l="l" t="t" r="r" b="b"/>
                <a:pathLst>
                  <a:path w="5715"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object 69">
                <a:extLst>
                  <a:ext uri="{FF2B5EF4-FFF2-40B4-BE49-F238E27FC236}">
                    <a16:creationId xmlns:a16="http://schemas.microsoft.com/office/drawing/2014/main" id="{FAE75C5A-FE03-4409-91EB-4EA7FBC44C7C}"/>
                  </a:ext>
                </a:extLst>
              </p:cNvPr>
              <p:cNvSpPr/>
              <p:nvPr/>
            </p:nvSpPr>
            <p:spPr>
              <a:xfrm>
                <a:off x="1995657" y="2985647"/>
                <a:ext cx="11430" cy="17145"/>
              </a:xfrm>
              <a:custGeom>
                <a:avLst/>
                <a:gdLst/>
                <a:ahLst/>
                <a:cxnLst/>
                <a:rect l="l" t="t" r="r" b="b"/>
                <a:pathLst>
                  <a:path w="11430" h="17145">
                    <a:moveTo>
                      <a:pt x="8826" y="0"/>
                    </a:moveTo>
                    <a:lnTo>
                      <a:pt x="2540" y="0"/>
                    </a:lnTo>
                    <a:lnTo>
                      <a:pt x="0" y="3809"/>
                    </a:lnTo>
                    <a:lnTo>
                      <a:pt x="0" y="13246"/>
                    </a:lnTo>
                    <a:lnTo>
                      <a:pt x="2540" y="17068"/>
                    </a:lnTo>
                    <a:lnTo>
                      <a:pt x="8826" y="17068"/>
                    </a:lnTo>
                    <a:lnTo>
                      <a:pt x="11379" y="13246"/>
                    </a:lnTo>
                    <a:lnTo>
                      <a:pt x="11379" y="3809"/>
                    </a:lnTo>
                    <a:lnTo>
                      <a:pt x="882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object 70">
                <a:extLst>
                  <a:ext uri="{FF2B5EF4-FFF2-40B4-BE49-F238E27FC236}">
                    <a16:creationId xmlns:a16="http://schemas.microsoft.com/office/drawing/2014/main" id="{B5844B3C-8340-4DBE-8500-DFF7B9F4DC3B}"/>
                  </a:ext>
                </a:extLst>
              </p:cNvPr>
              <p:cNvSpPr/>
              <p:nvPr/>
            </p:nvSpPr>
            <p:spPr>
              <a:xfrm>
                <a:off x="2268812" y="4163637"/>
                <a:ext cx="5715" cy="5715"/>
              </a:xfrm>
              <a:custGeom>
                <a:avLst/>
                <a:gdLst/>
                <a:ahLst/>
                <a:cxnLst/>
                <a:rect l="l" t="t" r="r" b="b"/>
                <a:pathLst>
                  <a:path w="5714" h="5715">
                    <a:moveTo>
                      <a:pt x="4419" y="0"/>
                    </a:moveTo>
                    <a:lnTo>
                      <a:pt x="1282" y="0"/>
                    </a:lnTo>
                    <a:lnTo>
                      <a:pt x="0" y="1270"/>
                    </a:lnTo>
                    <a:lnTo>
                      <a:pt x="0" y="4419"/>
                    </a:lnTo>
                    <a:lnTo>
                      <a:pt x="1282"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object 71">
                <a:extLst>
                  <a:ext uri="{FF2B5EF4-FFF2-40B4-BE49-F238E27FC236}">
                    <a16:creationId xmlns:a16="http://schemas.microsoft.com/office/drawing/2014/main" id="{015E3223-C3B4-41DC-B8E4-2C73F238C805}"/>
                  </a:ext>
                </a:extLst>
              </p:cNvPr>
              <p:cNvSpPr/>
              <p:nvPr/>
            </p:nvSpPr>
            <p:spPr>
              <a:xfrm>
                <a:off x="2672855" y="4470937"/>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object 72">
                <a:extLst>
                  <a:ext uri="{FF2B5EF4-FFF2-40B4-BE49-F238E27FC236}">
                    <a16:creationId xmlns:a16="http://schemas.microsoft.com/office/drawing/2014/main" id="{F200D7D2-81B9-4C4A-93F9-32FA2DD1321A}"/>
                  </a:ext>
                </a:extLst>
              </p:cNvPr>
              <p:cNvSpPr/>
              <p:nvPr/>
            </p:nvSpPr>
            <p:spPr>
              <a:xfrm>
                <a:off x="2075329" y="3497811"/>
                <a:ext cx="5715" cy="5715"/>
              </a:xfrm>
              <a:custGeom>
                <a:avLst/>
                <a:gdLst/>
                <a:ahLst/>
                <a:cxnLst/>
                <a:rect l="l" t="t" r="r" b="b"/>
                <a:pathLst>
                  <a:path w="5714"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object 73">
                <a:extLst>
                  <a:ext uri="{FF2B5EF4-FFF2-40B4-BE49-F238E27FC236}">
                    <a16:creationId xmlns:a16="http://schemas.microsoft.com/office/drawing/2014/main" id="{EDBD49AB-BC47-4F85-A98A-1E60FE7243BB}"/>
                  </a:ext>
                </a:extLst>
              </p:cNvPr>
              <p:cNvSpPr/>
              <p:nvPr/>
            </p:nvSpPr>
            <p:spPr>
              <a:xfrm>
                <a:off x="1881839" y="3139291"/>
                <a:ext cx="11430" cy="11430"/>
              </a:xfrm>
              <a:custGeom>
                <a:avLst/>
                <a:gdLst/>
                <a:ahLst/>
                <a:cxnLst/>
                <a:rect l="l" t="t" r="r" b="b"/>
                <a:pathLst>
                  <a:path w="11430" h="11429">
                    <a:moveTo>
                      <a:pt x="8839" y="0"/>
                    </a:moveTo>
                    <a:lnTo>
                      <a:pt x="2552" y="0"/>
                    </a:lnTo>
                    <a:lnTo>
                      <a:pt x="0" y="2540"/>
                    </a:lnTo>
                    <a:lnTo>
                      <a:pt x="0" y="8839"/>
                    </a:lnTo>
                    <a:lnTo>
                      <a:pt x="2552" y="11379"/>
                    </a:lnTo>
                    <a:lnTo>
                      <a:pt x="8839" y="11379"/>
                    </a:lnTo>
                    <a:lnTo>
                      <a:pt x="11379" y="8839"/>
                    </a:lnTo>
                    <a:lnTo>
                      <a:pt x="11379" y="2540"/>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object 74">
                <a:extLst>
                  <a:ext uri="{FF2B5EF4-FFF2-40B4-BE49-F238E27FC236}">
                    <a16:creationId xmlns:a16="http://schemas.microsoft.com/office/drawing/2014/main" id="{896D95CE-F144-4B32-9ED6-FABE0A8BD1DB}"/>
                  </a:ext>
                </a:extLst>
              </p:cNvPr>
              <p:cNvSpPr/>
              <p:nvPr/>
            </p:nvSpPr>
            <p:spPr>
              <a:xfrm>
                <a:off x="1642828" y="2780777"/>
                <a:ext cx="51435" cy="57150"/>
              </a:xfrm>
              <a:custGeom>
                <a:avLst/>
                <a:gdLst/>
                <a:ahLst/>
                <a:cxnLst/>
                <a:rect l="l" t="t" r="r" b="b"/>
                <a:pathLst>
                  <a:path w="51434" h="57150">
                    <a:moveTo>
                      <a:pt x="25603" y="0"/>
                    </a:moveTo>
                    <a:lnTo>
                      <a:pt x="15634" y="2235"/>
                    </a:lnTo>
                    <a:lnTo>
                      <a:pt x="7496" y="8332"/>
                    </a:lnTo>
                    <a:lnTo>
                      <a:pt x="2010" y="17375"/>
                    </a:lnTo>
                    <a:lnTo>
                      <a:pt x="0" y="28448"/>
                    </a:lnTo>
                    <a:lnTo>
                      <a:pt x="2010" y="39527"/>
                    </a:lnTo>
                    <a:lnTo>
                      <a:pt x="7496" y="48574"/>
                    </a:lnTo>
                    <a:lnTo>
                      <a:pt x="15634" y="54672"/>
                    </a:lnTo>
                    <a:lnTo>
                      <a:pt x="25603" y="56908"/>
                    </a:lnTo>
                    <a:lnTo>
                      <a:pt x="35574" y="54672"/>
                    </a:lnTo>
                    <a:lnTo>
                      <a:pt x="43716" y="48574"/>
                    </a:lnTo>
                    <a:lnTo>
                      <a:pt x="49206" y="39527"/>
                    </a:lnTo>
                    <a:lnTo>
                      <a:pt x="51219" y="28448"/>
                    </a:lnTo>
                    <a:lnTo>
                      <a:pt x="49206" y="17375"/>
                    </a:lnTo>
                    <a:lnTo>
                      <a:pt x="43716" y="8332"/>
                    </a:lnTo>
                    <a:lnTo>
                      <a:pt x="35574" y="2235"/>
                    </a:lnTo>
                    <a:lnTo>
                      <a:pt x="2560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object 75">
                <a:extLst>
                  <a:ext uri="{FF2B5EF4-FFF2-40B4-BE49-F238E27FC236}">
                    <a16:creationId xmlns:a16="http://schemas.microsoft.com/office/drawing/2014/main" id="{A004ACF2-4D4C-430D-B57D-E08EFC1731C0}"/>
                  </a:ext>
                </a:extLst>
              </p:cNvPr>
              <p:cNvSpPr/>
              <p:nvPr/>
            </p:nvSpPr>
            <p:spPr>
              <a:xfrm>
                <a:off x="1705422" y="2871830"/>
                <a:ext cx="11430" cy="11430"/>
              </a:xfrm>
              <a:custGeom>
                <a:avLst/>
                <a:gdLst/>
                <a:ahLst/>
                <a:cxnLst/>
                <a:rect l="l" t="t" r="r" b="b"/>
                <a:pathLst>
                  <a:path w="11430" h="11429">
                    <a:moveTo>
                      <a:pt x="8839" y="0"/>
                    </a:moveTo>
                    <a:lnTo>
                      <a:pt x="2552" y="0"/>
                    </a:lnTo>
                    <a:lnTo>
                      <a:pt x="0" y="2539"/>
                    </a:lnTo>
                    <a:lnTo>
                      <a:pt x="0" y="8839"/>
                    </a:lnTo>
                    <a:lnTo>
                      <a:pt x="2552" y="11379"/>
                    </a:lnTo>
                    <a:lnTo>
                      <a:pt x="8839" y="11379"/>
                    </a:lnTo>
                    <a:lnTo>
                      <a:pt x="11379" y="8839"/>
                    </a:lnTo>
                    <a:lnTo>
                      <a:pt x="11379" y="2539"/>
                    </a:lnTo>
                    <a:lnTo>
                      <a:pt x="883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object 76">
                <a:extLst>
                  <a:ext uri="{FF2B5EF4-FFF2-40B4-BE49-F238E27FC236}">
                    <a16:creationId xmlns:a16="http://schemas.microsoft.com/office/drawing/2014/main" id="{D9D94F3E-74F6-448E-8B66-3D8F6823533F}"/>
                  </a:ext>
                </a:extLst>
              </p:cNvPr>
              <p:cNvSpPr/>
              <p:nvPr/>
            </p:nvSpPr>
            <p:spPr>
              <a:xfrm>
                <a:off x="2524895" y="4004291"/>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object 77">
                <a:extLst>
                  <a:ext uri="{FF2B5EF4-FFF2-40B4-BE49-F238E27FC236}">
                    <a16:creationId xmlns:a16="http://schemas.microsoft.com/office/drawing/2014/main" id="{2FFB387E-5B26-4EB9-A050-3100558146FF}"/>
                  </a:ext>
                </a:extLst>
              </p:cNvPr>
              <p:cNvSpPr/>
              <p:nvPr/>
            </p:nvSpPr>
            <p:spPr>
              <a:xfrm>
                <a:off x="2320027" y="3998602"/>
                <a:ext cx="370205" cy="364490"/>
              </a:xfrm>
              <a:custGeom>
                <a:avLst/>
                <a:gdLst/>
                <a:ahLst/>
                <a:cxnLst/>
                <a:rect l="l" t="t" r="r" b="b"/>
                <a:pathLst>
                  <a:path w="370205" h="364490">
                    <a:moveTo>
                      <a:pt x="184950" y="0"/>
                    </a:moveTo>
                    <a:lnTo>
                      <a:pt x="135787" y="6505"/>
                    </a:lnTo>
                    <a:lnTo>
                      <a:pt x="91607" y="24863"/>
                    </a:lnTo>
                    <a:lnTo>
                      <a:pt x="54175" y="53338"/>
                    </a:lnTo>
                    <a:lnTo>
                      <a:pt x="25253" y="90194"/>
                    </a:lnTo>
                    <a:lnTo>
                      <a:pt x="6607" y="133695"/>
                    </a:lnTo>
                    <a:lnTo>
                      <a:pt x="0" y="182105"/>
                    </a:lnTo>
                    <a:lnTo>
                      <a:pt x="6607" y="230515"/>
                    </a:lnTo>
                    <a:lnTo>
                      <a:pt x="25253" y="274016"/>
                    </a:lnTo>
                    <a:lnTo>
                      <a:pt x="54175" y="310872"/>
                    </a:lnTo>
                    <a:lnTo>
                      <a:pt x="91607" y="339347"/>
                    </a:lnTo>
                    <a:lnTo>
                      <a:pt x="135787" y="357705"/>
                    </a:lnTo>
                    <a:lnTo>
                      <a:pt x="184950" y="364210"/>
                    </a:lnTo>
                    <a:lnTo>
                      <a:pt x="234117" y="357705"/>
                    </a:lnTo>
                    <a:lnTo>
                      <a:pt x="278298" y="339347"/>
                    </a:lnTo>
                    <a:lnTo>
                      <a:pt x="315729" y="310872"/>
                    </a:lnTo>
                    <a:lnTo>
                      <a:pt x="344649" y="274016"/>
                    </a:lnTo>
                    <a:lnTo>
                      <a:pt x="363293" y="230515"/>
                    </a:lnTo>
                    <a:lnTo>
                      <a:pt x="369900" y="182105"/>
                    </a:lnTo>
                    <a:lnTo>
                      <a:pt x="363293" y="133695"/>
                    </a:lnTo>
                    <a:lnTo>
                      <a:pt x="344649" y="90194"/>
                    </a:lnTo>
                    <a:lnTo>
                      <a:pt x="315729" y="53338"/>
                    </a:lnTo>
                    <a:lnTo>
                      <a:pt x="278298" y="24863"/>
                    </a:lnTo>
                    <a:lnTo>
                      <a:pt x="234117" y="6505"/>
                    </a:lnTo>
                    <a:lnTo>
                      <a:pt x="184950"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object 78">
                <a:extLst>
                  <a:ext uri="{FF2B5EF4-FFF2-40B4-BE49-F238E27FC236}">
                    <a16:creationId xmlns:a16="http://schemas.microsoft.com/office/drawing/2014/main" id="{2AB8BC7E-5EBE-4E6C-B314-A1D7EE9157A5}"/>
                  </a:ext>
                </a:extLst>
              </p:cNvPr>
              <p:cNvSpPr/>
              <p:nvPr/>
            </p:nvSpPr>
            <p:spPr>
              <a:xfrm>
                <a:off x="2251739" y="3708372"/>
                <a:ext cx="5715" cy="5715"/>
              </a:xfrm>
              <a:custGeom>
                <a:avLst/>
                <a:gdLst/>
                <a:ahLst/>
                <a:cxnLst/>
                <a:rect l="l" t="t" r="r" b="b"/>
                <a:pathLst>
                  <a:path w="5714" h="5715">
                    <a:moveTo>
                      <a:pt x="4419" y="0"/>
                    </a:moveTo>
                    <a:lnTo>
                      <a:pt x="1282" y="0"/>
                    </a:lnTo>
                    <a:lnTo>
                      <a:pt x="0" y="1269"/>
                    </a:lnTo>
                    <a:lnTo>
                      <a:pt x="0" y="4419"/>
                    </a:lnTo>
                    <a:lnTo>
                      <a:pt x="1282"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object 79">
                <a:extLst>
                  <a:ext uri="{FF2B5EF4-FFF2-40B4-BE49-F238E27FC236}">
                    <a16:creationId xmlns:a16="http://schemas.microsoft.com/office/drawing/2014/main" id="{8FF5925C-DEAF-4DF1-ADA3-F407ADD1732D}"/>
                  </a:ext>
                </a:extLst>
              </p:cNvPr>
              <p:cNvSpPr/>
              <p:nvPr/>
            </p:nvSpPr>
            <p:spPr>
              <a:xfrm>
                <a:off x="1551776" y="2809220"/>
                <a:ext cx="51435" cy="51435"/>
              </a:xfrm>
              <a:custGeom>
                <a:avLst/>
                <a:gdLst/>
                <a:ahLst/>
                <a:cxnLst/>
                <a:rect l="l" t="t" r="r" b="b"/>
                <a:pathLst>
                  <a:path w="51434" h="51434">
                    <a:moveTo>
                      <a:pt x="25603" y="0"/>
                    </a:moveTo>
                    <a:lnTo>
                      <a:pt x="15634" y="2012"/>
                    </a:lnTo>
                    <a:lnTo>
                      <a:pt x="7496" y="7502"/>
                    </a:lnTo>
                    <a:lnTo>
                      <a:pt x="2010" y="15644"/>
                    </a:lnTo>
                    <a:lnTo>
                      <a:pt x="0" y="25615"/>
                    </a:lnTo>
                    <a:lnTo>
                      <a:pt x="2010" y="35586"/>
                    </a:lnTo>
                    <a:lnTo>
                      <a:pt x="7496" y="43729"/>
                    </a:lnTo>
                    <a:lnTo>
                      <a:pt x="15634" y="49218"/>
                    </a:lnTo>
                    <a:lnTo>
                      <a:pt x="25603" y="51231"/>
                    </a:lnTo>
                    <a:lnTo>
                      <a:pt x="35574" y="49218"/>
                    </a:lnTo>
                    <a:lnTo>
                      <a:pt x="43716" y="43729"/>
                    </a:lnTo>
                    <a:lnTo>
                      <a:pt x="49206" y="35586"/>
                    </a:lnTo>
                    <a:lnTo>
                      <a:pt x="51219" y="25615"/>
                    </a:lnTo>
                    <a:lnTo>
                      <a:pt x="49206" y="15644"/>
                    </a:lnTo>
                    <a:lnTo>
                      <a:pt x="43716" y="7502"/>
                    </a:lnTo>
                    <a:lnTo>
                      <a:pt x="35574" y="2012"/>
                    </a:lnTo>
                    <a:lnTo>
                      <a:pt x="2560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object 80">
                <a:extLst>
                  <a:ext uri="{FF2B5EF4-FFF2-40B4-BE49-F238E27FC236}">
                    <a16:creationId xmlns:a16="http://schemas.microsoft.com/office/drawing/2014/main" id="{0CC129D1-0D98-47CA-81CA-5BCEA375441B}"/>
                  </a:ext>
                </a:extLst>
              </p:cNvPr>
              <p:cNvSpPr/>
              <p:nvPr/>
            </p:nvSpPr>
            <p:spPr>
              <a:xfrm>
                <a:off x="1876147" y="3036854"/>
                <a:ext cx="546735" cy="546735"/>
              </a:xfrm>
              <a:custGeom>
                <a:avLst/>
                <a:gdLst/>
                <a:ahLst/>
                <a:cxnLst/>
                <a:rect l="l" t="t" r="r" b="b"/>
                <a:pathLst>
                  <a:path w="546735" h="546734">
                    <a:moveTo>
                      <a:pt x="273164" y="0"/>
                    </a:moveTo>
                    <a:lnTo>
                      <a:pt x="224062" y="4401"/>
                    </a:lnTo>
                    <a:lnTo>
                      <a:pt x="177848" y="17089"/>
                    </a:lnTo>
                    <a:lnTo>
                      <a:pt x="135293" y="37295"/>
                    </a:lnTo>
                    <a:lnTo>
                      <a:pt x="97168" y="64245"/>
                    </a:lnTo>
                    <a:lnTo>
                      <a:pt x="64245" y="97168"/>
                    </a:lnTo>
                    <a:lnTo>
                      <a:pt x="37295" y="135293"/>
                    </a:lnTo>
                    <a:lnTo>
                      <a:pt x="17089" y="177848"/>
                    </a:lnTo>
                    <a:lnTo>
                      <a:pt x="4401" y="224062"/>
                    </a:lnTo>
                    <a:lnTo>
                      <a:pt x="0" y="273164"/>
                    </a:lnTo>
                    <a:lnTo>
                      <a:pt x="4401" y="322261"/>
                    </a:lnTo>
                    <a:lnTo>
                      <a:pt x="17089" y="368472"/>
                    </a:lnTo>
                    <a:lnTo>
                      <a:pt x="37295" y="411026"/>
                    </a:lnTo>
                    <a:lnTo>
                      <a:pt x="64245" y="449149"/>
                    </a:lnTo>
                    <a:lnTo>
                      <a:pt x="97168" y="482071"/>
                    </a:lnTo>
                    <a:lnTo>
                      <a:pt x="135293" y="509021"/>
                    </a:lnTo>
                    <a:lnTo>
                      <a:pt x="177848" y="529226"/>
                    </a:lnTo>
                    <a:lnTo>
                      <a:pt x="224062" y="541914"/>
                    </a:lnTo>
                    <a:lnTo>
                      <a:pt x="273164" y="546315"/>
                    </a:lnTo>
                    <a:lnTo>
                      <a:pt x="322261" y="541914"/>
                    </a:lnTo>
                    <a:lnTo>
                      <a:pt x="368472" y="529226"/>
                    </a:lnTo>
                    <a:lnTo>
                      <a:pt x="411026" y="509021"/>
                    </a:lnTo>
                    <a:lnTo>
                      <a:pt x="449149" y="482071"/>
                    </a:lnTo>
                    <a:lnTo>
                      <a:pt x="482071" y="449149"/>
                    </a:lnTo>
                    <a:lnTo>
                      <a:pt x="509021" y="411026"/>
                    </a:lnTo>
                    <a:lnTo>
                      <a:pt x="529226" y="368472"/>
                    </a:lnTo>
                    <a:lnTo>
                      <a:pt x="541914" y="322261"/>
                    </a:lnTo>
                    <a:lnTo>
                      <a:pt x="546315" y="273164"/>
                    </a:lnTo>
                    <a:lnTo>
                      <a:pt x="541914" y="224062"/>
                    </a:lnTo>
                    <a:lnTo>
                      <a:pt x="529226" y="177848"/>
                    </a:lnTo>
                    <a:lnTo>
                      <a:pt x="509021" y="135293"/>
                    </a:lnTo>
                    <a:lnTo>
                      <a:pt x="482071" y="97168"/>
                    </a:lnTo>
                    <a:lnTo>
                      <a:pt x="449149" y="64245"/>
                    </a:lnTo>
                    <a:lnTo>
                      <a:pt x="411026" y="37295"/>
                    </a:lnTo>
                    <a:lnTo>
                      <a:pt x="368472" y="17089"/>
                    </a:lnTo>
                    <a:lnTo>
                      <a:pt x="322261" y="4401"/>
                    </a:lnTo>
                    <a:lnTo>
                      <a:pt x="273164"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object 81">
                <a:extLst>
                  <a:ext uri="{FF2B5EF4-FFF2-40B4-BE49-F238E27FC236}">
                    <a16:creationId xmlns:a16="http://schemas.microsoft.com/office/drawing/2014/main" id="{8C005A8E-074A-49F9-A39E-10DC8A07670F}"/>
                  </a:ext>
                </a:extLst>
              </p:cNvPr>
              <p:cNvSpPr/>
              <p:nvPr/>
            </p:nvSpPr>
            <p:spPr>
              <a:xfrm>
                <a:off x="1676972" y="3122219"/>
                <a:ext cx="5715" cy="5715"/>
              </a:xfrm>
              <a:custGeom>
                <a:avLst/>
                <a:gdLst/>
                <a:ahLst/>
                <a:cxnLst/>
                <a:rect l="l" t="t" r="r" b="b"/>
                <a:pathLst>
                  <a:path w="5715" h="5715">
                    <a:moveTo>
                      <a:pt x="4419" y="0"/>
                    </a:moveTo>
                    <a:lnTo>
                      <a:pt x="1270" y="0"/>
                    </a:lnTo>
                    <a:lnTo>
                      <a:pt x="0" y="1270"/>
                    </a:lnTo>
                    <a:lnTo>
                      <a:pt x="0" y="4419"/>
                    </a:lnTo>
                    <a:lnTo>
                      <a:pt x="1270" y="5689"/>
                    </a:lnTo>
                    <a:lnTo>
                      <a:pt x="4419" y="5689"/>
                    </a:lnTo>
                    <a:lnTo>
                      <a:pt x="5689" y="4419"/>
                    </a:lnTo>
                    <a:lnTo>
                      <a:pt x="5689" y="127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object 82">
                <a:extLst>
                  <a:ext uri="{FF2B5EF4-FFF2-40B4-BE49-F238E27FC236}">
                    <a16:creationId xmlns:a16="http://schemas.microsoft.com/office/drawing/2014/main" id="{7F770A3F-3DCA-4C0B-A627-E060EABACFDF}"/>
                  </a:ext>
                </a:extLst>
              </p:cNvPr>
              <p:cNvSpPr/>
              <p:nvPr/>
            </p:nvSpPr>
            <p:spPr>
              <a:xfrm>
                <a:off x="2610260" y="4362811"/>
                <a:ext cx="22860" cy="22860"/>
              </a:xfrm>
              <a:custGeom>
                <a:avLst/>
                <a:gdLst/>
                <a:ahLst/>
                <a:cxnLst/>
                <a:rect l="l" t="t" r="r" b="b"/>
                <a:pathLst>
                  <a:path w="22860" h="22859">
                    <a:moveTo>
                      <a:pt x="17665" y="0"/>
                    </a:moveTo>
                    <a:lnTo>
                      <a:pt x="5092" y="0"/>
                    </a:lnTo>
                    <a:lnTo>
                      <a:pt x="0" y="5092"/>
                    </a:lnTo>
                    <a:lnTo>
                      <a:pt x="0" y="17665"/>
                    </a:lnTo>
                    <a:lnTo>
                      <a:pt x="5092" y="22758"/>
                    </a:lnTo>
                    <a:lnTo>
                      <a:pt x="17665" y="22758"/>
                    </a:lnTo>
                    <a:lnTo>
                      <a:pt x="22758" y="17665"/>
                    </a:lnTo>
                    <a:lnTo>
                      <a:pt x="22758" y="5092"/>
                    </a:lnTo>
                    <a:lnTo>
                      <a:pt x="17665"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object 83">
                <a:extLst>
                  <a:ext uri="{FF2B5EF4-FFF2-40B4-BE49-F238E27FC236}">
                    <a16:creationId xmlns:a16="http://schemas.microsoft.com/office/drawing/2014/main" id="{5899D3CE-27B5-4C07-A3C6-C0E6871DEDEB}"/>
                  </a:ext>
                </a:extLst>
              </p:cNvPr>
              <p:cNvSpPr/>
              <p:nvPr/>
            </p:nvSpPr>
            <p:spPr>
              <a:xfrm>
                <a:off x="1620063" y="2871832"/>
                <a:ext cx="45720" cy="45720"/>
              </a:xfrm>
              <a:custGeom>
                <a:avLst/>
                <a:gdLst/>
                <a:ahLst/>
                <a:cxnLst/>
                <a:rect l="l" t="t" r="r" b="b"/>
                <a:pathLst>
                  <a:path w="45719" h="45720">
                    <a:moveTo>
                      <a:pt x="22758" y="0"/>
                    </a:moveTo>
                    <a:lnTo>
                      <a:pt x="13903" y="1787"/>
                    </a:lnTo>
                    <a:lnTo>
                      <a:pt x="6669" y="6664"/>
                    </a:lnTo>
                    <a:lnTo>
                      <a:pt x="1789" y="13898"/>
                    </a:lnTo>
                    <a:lnTo>
                      <a:pt x="0" y="22758"/>
                    </a:lnTo>
                    <a:lnTo>
                      <a:pt x="1789" y="31618"/>
                    </a:lnTo>
                    <a:lnTo>
                      <a:pt x="6669" y="38852"/>
                    </a:lnTo>
                    <a:lnTo>
                      <a:pt x="13903" y="43728"/>
                    </a:lnTo>
                    <a:lnTo>
                      <a:pt x="22758" y="45516"/>
                    </a:lnTo>
                    <a:lnTo>
                      <a:pt x="31620" y="43728"/>
                    </a:lnTo>
                    <a:lnTo>
                      <a:pt x="38858" y="38852"/>
                    </a:lnTo>
                    <a:lnTo>
                      <a:pt x="43739" y="31618"/>
                    </a:lnTo>
                    <a:lnTo>
                      <a:pt x="45529" y="22758"/>
                    </a:lnTo>
                    <a:lnTo>
                      <a:pt x="43739" y="13898"/>
                    </a:lnTo>
                    <a:lnTo>
                      <a:pt x="38858" y="6664"/>
                    </a:lnTo>
                    <a:lnTo>
                      <a:pt x="31620" y="1787"/>
                    </a:lnTo>
                    <a:lnTo>
                      <a:pt x="22758"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object 84">
                <a:extLst>
                  <a:ext uri="{FF2B5EF4-FFF2-40B4-BE49-F238E27FC236}">
                    <a16:creationId xmlns:a16="http://schemas.microsoft.com/office/drawing/2014/main" id="{5A7E7837-F656-48F6-A9EA-BCCCD9004B73}"/>
                  </a:ext>
                </a:extLst>
              </p:cNvPr>
              <p:cNvSpPr/>
              <p:nvPr/>
            </p:nvSpPr>
            <p:spPr>
              <a:xfrm>
                <a:off x="1933056" y="3236038"/>
                <a:ext cx="17145" cy="17145"/>
              </a:xfrm>
              <a:custGeom>
                <a:avLst/>
                <a:gdLst/>
                <a:ahLst/>
                <a:cxnLst/>
                <a:rect l="l" t="t" r="r" b="b"/>
                <a:pathLst>
                  <a:path w="17144" h="17145">
                    <a:moveTo>
                      <a:pt x="13246" y="0"/>
                    </a:moveTo>
                    <a:lnTo>
                      <a:pt x="3822" y="0"/>
                    </a:lnTo>
                    <a:lnTo>
                      <a:pt x="0" y="3822"/>
                    </a:lnTo>
                    <a:lnTo>
                      <a:pt x="0" y="13246"/>
                    </a:lnTo>
                    <a:lnTo>
                      <a:pt x="3822" y="17068"/>
                    </a:lnTo>
                    <a:lnTo>
                      <a:pt x="13246" y="17068"/>
                    </a:lnTo>
                    <a:lnTo>
                      <a:pt x="17068" y="13246"/>
                    </a:lnTo>
                    <a:lnTo>
                      <a:pt x="17068" y="3822"/>
                    </a:lnTo>
                    <a:lnTo>
                      <a:pt x="13246"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object 85">
                <a:extLst>
                  <a:ext uri="{FF2B5EF4-FFF2-40B4-BE49-F238E27FC236}">
                    <a16:creationId xmlns:a16="http://schemas.microsoft.com/office/drawing/2014/main" id="{16C9BABD-CC24-4A34-8D29-3B281A5FFF66}"/>
                  </a:ext>
                </a:extLst>
              </p:cNvPr>
              <p:cNvSpPr/>
              <p:nvPr/>
            </p:nvSpPr>
            <p:spPr>
              <a:xfrm>
                <a:off x="1921676" y="3822189"/>
                <a:ext cx="5715" cy="5715"/>
              </a:xfrm>
              <a:custGeom>
                <a:avLst/>
                <a:gdLst/>
                <a:ahLst/>
                <a:cxnLst/>
                <a:rect l="l" t="t" r="r" b="b"/>
                <a:pathLst>
                  <a:path w="5715" h="5715">
                    <a:moveTo>
                      <a:pt x="4419" y="0"/>
                    </a:moveTo>
                    <a:lnTo>
                      <a:pt x="1270" y="0"/>
                    </a:lnTo>
                    <a:lnTo>
                      <a:pt x="0" y="1269"/>
                    </a:lnTo>
                    <a:lnTo>
                      <a:pt x="0" y="4419"/>
                    </a:lnTo>
                    <a:lnTo>
                      <a:pt x="1270" y="5689"/>
                    </a:lnTo>
                    <a:lnTo>
                      <a:pt x="4419" y="5689"/>
                    </a:lnTo>
                    <a:lnTo>
                      <a:pt x="5689" y="4419"/>
                    </a:lnTo>
                    <a:lnTo>
                      <a:pt x="5689" y="1269"/>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object 86">
                <a:extLst>
                  <a:ext uri="{FF2B5EF4-FFF2-40B4-BE49-F238E27FC236}">
                    <a16:creationId xmlns:a16="http://schemas.microsoft.com/office/drawing/2014/main" id="{31602161-BEAB-4784-B7E3-C471667A1E90}"/>
                  </a:ext>
                </a:extLst>
              </p:cNvPr>
              <p:cNvSpPr/>
              <p:nvPr/>
            </p:nvSpPr>
            <p:spPr>
              <a:xfrm>
                <a:off x="1933056" y="3258801"/>
                <a:ext cx="5715" cy="11430"/>
              </a:xfrm>
              <a:custGeom>
                <a:avLst/>
                <a:gdLst/>
                <a:ahLst/>
                <a:cxnLst/>
                <a:rect l="l" t="t" r="r" b="b"/>
                <a:pathLst>
                  <a:path w="5714" h="11429">
                    <a:moveTo>
                      <a:pt x="4419" y="0"/>
                    </a:moveTo>
                    <a:lnTo>
                      <a:pt x="1282" y="0"/>
                    </a:lnTo>
                    <a:lnTo>
                      <a:pt x="0" y="2540"/>
                    </a:lnTo>
                    <a:lnTo>
                      <a:pt x="0" y="8839"/>
                    </a:lnTo>
                    <a:lnTo>
                      <a:pt x="1282" y="11379"/>
                    </a:lnTo>
                    <a:lnTo>
                      <a:pt x="4419" y="11379"/>
                    </a:lnTo>
                    <a:lnTo>
                      <a:pt x="5689" y="8839"/>
                    </a:lnTo>
                    <a:lnTo>
                      <a:pt x="5689" y="2540"/>
                    </a:lnTo>
                    <a:lnTo>
                      <a:pt x="4419"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object 87">
                <a:extLst>
                  <a:ext uri="{FF2B5EF4-FFF2-40B4-BE49-F238E27FC236}">
                    <a16:creationId xmlns:a16="http://schemas.microsoft.com/office/drawing/2014/main" id="{F8C2E426-CEF2-4C33-A506-17E5605E83E4}"/>
                  </a:ext>
                </a:extLst>
              </p:cNvPr>
              <p:cNvSpPr/>
              <p:nvPr/>
            </p:nvSpPr>
            <p:spPr>
              <a:xfrm>
                <a:off x="1648515" y="2638504"/>
                <a:ext cx="245110" cy="245110"/>
              </a:xfrm>
              <a:custGeom>
                <a:avLst/>
                <a:gdLst/>
                <a:ahLst/>
                <a:cxnLst/>
                <a:rect l="l" t="t" r="r" b="b"/>
                <a:pathLst>
                  <a:path w="245109" h="245109">
                    <a:moveTo>
                      <a:pt x="122351" y="0"/>
                    </a:moveTo>
                    <a:lnTo>
                      <a:pt x="74725" y="9614"/>
                    </a:lnTo>
                    <a:lnTo>
                      <a:pt x="35834" y="35834"/>
                    </a:lnTo>
                    <a:lnTo>
                      <a:pt x="9614" y="74725"/>
                    </a:lnTo>
                    <a:lnTo>
                      <a:pt x="0" y="122351"/>
                    </a:lnTo>
                    <a:lnTo>
                      <a:pt x="9614" y="169978"/>
                    </a:lnTo>
                    <a:lnTo>
                      <a:pt x="35834" y="208868"/>
                    </a:lnTo>
                    <a:lnTo>
                      <a:pt x="74725" y="235089"/>
                    </a:lnTo>
                    <a:lnTo>
                      <a:pt x="122351" y="244703"/>
                    </a:lnTo>
                    <a:lnTo>
                      <a:pt x="169978" y="235089"/>
                    </a:lnTo>
                    <a:lnTo>
                      <a:pt x="208868" y="208868"/>
                    </a:lnTo>
                    <a:lnTo>
                      <a:pt x="235089" y="169978"/>
                    </a:lnTo>
                    <a:lnTo>
                      <a:pt x="244703" y="122351"/>
                    </a:lnTo>
                    <a:lnTo>
                      <a:pt x="235089" y="74725"/>
                    </a:lnTo>
                    <a:lnTo>
                      <a:pt x="208868" y="35834"/>
                    </a:lnTo>
                    <a:lnTo>
                      <a:pt x="169978" y="9614"/>
                    </a:lnTo>
                    <a:lnTo>
                      <a:pt x="122351"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object 88">
                <a:extLst>
                  <a:ext uri="{FF2B5EF4-FFF2-40B4-BE49-F238E27FC236}">
                    <a16:creationId xmlns:a16="http://schemas.microsoft.com/office/drawing/2014/main" id="{6362FBC5-E372-4063-9B89-9E8D0E110450}"/>
                  </a:ext>
                </a:extLst>
              </p:cNvPr>
              <p:cNvSpPr/>
              <p:nvPr/>
            </p:nvSpPr>
            <p:spPr>
              <a:xfrm>
                <a:off x="1574535" y="2775076"/>
                <a:ext cx="279400" cy="279400"/>
              </a:xfrm>
              <a:custGeom>
                <a:avLst/>
                <a:gdLst/>
                <a:ahLst/>
                <a:cxnLst/>
                <a:rect l="l" t="t" r="r" b="b"/>
                <a:pathLst>
                  <a:path w="279400" h="279400">
                    <a:moveTo>
                      <a:pt x="139433" y="0"/>
                    </a:moveTo>
                    <a:lnTo>
                      <a:pt x="95364" y="7109"/>
                    </a:lnTo>
                    <a:lnTo>
                      <a:pt x="57088" y="26904"/>
                    </a:lnTo>
                    <a:lnTo>
                      <a:pt x="26904" y="57088"/>
                    </a:lnTo>
                    <a:lnTo>
                      <a:pt x="7109" y="95364"/>
                    </a:lnTo>
                    <a:lnTo>
                      <a:pt x="0" y="139433"/>
                    </a:lnTo>
                    <a:lnTo>
                      <a:pt x="7109" y="183501"/>
                    </a:lnTo>
                    <a:lnTo>
                      <a:pt x="26904" y="221773"/>
                    </a:lnTo>
                    <a:lnTo>
                      <a:pt x="57088" y="251953"/>
                    </a:lnTo>
                    <a:lnTo>
                      <a:pt x="95364" y="271746"/>
                    </a:lnTo>
                    <a:lnTo>
                      <a:pt x="139433" y="278853"/>
                    </a:lnTo>
                    <a:lnTo>
                      <a:pt x="183501" y="271746"/>
                    </a:lnTo>
                    <a:lnTo>
                      <a:pt x="221773" y="251953"/>
                    </a:lnTo>
                    <a:lnTo>
                      <a:pt x="251953" y="221773"/>
                    </a:lnTo>
                    <a:lnTo>
                      <a:pt x="271746" y="183501"/>
                    </a:lnTo>
                    <a:lnTo>
                      <a:pt x="278853" y="139433"/>
                    </a:lnTo>
                    <a:lnTo>
                      <a:pt x="271746" y="95364"/>
                    </a:lnTo>
                    <a:lnTo>
                      <a:pt x="251953" y="57088"/>
                    </a:lnTo>
                    <a:lnTo>
                      <a:pt x="221773" y="26904"/>
                    </a:lnTo>
                    <a:lnTo>
                      <a:pt x="183501" y="7109"/>
                    </a:lnTo>
                    <a:lnTo>
                      <a:pt x="139433" y="0"/>
                    </a:lnTo>
                    <a:close/>
                  </a:path>
                </a:pathLst>
              </a:custGeom>
              <a:solidFill>
                <a:srgbClr val="F15A40">
                  <a:alpha val="748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object 89">
                <a:extLst>
                  <a:ext uri="{FF2B5EF4-FFF2-40B4-BE49-F238E27FC236}">
                    <a16:creationId xmlns:a16="http://schemas.microsoft.com/office/drawing/2014/main" id="{59948666-25F7-4093-853B-F80DA6F22AA7}"/>
                  </a:ext>
                </a:extLst>
              </p:cNvPr>
              <p:cNvSpPr/>
              <p:nvPr/>
            </p:nvSpPr>
            <p:spPr>
              <a:xfrm>
                <a:off x="1557283" y="2447430"/>
                <a:ext cx="0" cy="2133600"/>
              </a:xfrm>
              <a:custGeom>
                <a:avLst/>
                <a:gdLst/>
                <a:ahLst/>
                <a:cxnLst/>
                <a:rect l="l" t="t" r="r" b="b"/>
                <a:pathLst>
                  <a:path h="2133600">
                    <a:moveTo>
                      <a:pt x="0" y="0"/>
                    </a:moveTo>
                    <a:lnTo>
                      <a:pt x="0" y="2133574"/>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p:cNvSpPr txBox="1"/>
              <p:nvPr/>
            </p:nvSpPr>
            <p:spPr>
              <a:xfrm>
                <a:off x="1572555" y="4783371"/>
                <a:ext cx="26363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31F20"/>
                    </a:solidFill>
                    <a:effectLst/>
                    <a:uLnTx/>
                    <a:uFillTx/>
                    <a:latin typeface="Arial Nova" panose="020B0504020202020204"/>
                    <a:ea typeface="+mn-ea"/>
                    <a:cs typeface="Gill Sans MT"/>
                  </a:rPr>
                  <a:t>Gross</a:t>
                </a:r>
                <a:r>
                  <a:rPr kumimoji="0" lang="en-US"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lang="en-US"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domestic</a:t>
                </a:r>
                <a:r>
                  <a:rPr kumimoji="0" lang="en-US"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lang="en-US"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product</a:t>
                </a:r>
                <a:r>
                  <a:rPr kumimoji="0" lang="en-US"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lang="en-US" sz="1000" b="0" i="0" u="none" strike="noStrike" kern="1200" cap="none" spc="15" normalizeH="0" baseline="0" noProof="0" dirty="0">
                    <a:ln>
                      <a:noFill/>
                    </a:ln>
                    <a:solidFill>
                      <a:srgbClr val="231F20"/>
                    </a:solidFill>
                    <a:effectLst/>
                    <a:uLnTx/>
                    <a:uFillTx/>
                    <a:latin typeface="Arial Nova" panose="020B0504020202020204"/>
                    <a:ea typeface="+mn-ea"/>
                    <a:cs typeface="Gill Sans MT"/>
                  </a:rPr>
                  <a:t>per</a:t>
                </a:r>
                <a:r>
                  <a:rPr kumimoji="0" lang="en-US"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lang="en-US"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capita</a:t>
                </a:r>
                <a:r>
                  <a:rPr kumimoji="0" lang="en-US" sz="1000" b="0" i="0" u="none" strike="noStrike" kern="1200" cap="none" spc="-35" normalizeH="0" baseline="0" noProof="0" dirty="0">
                    <a:ln>
                      <a:noFill/>
                    </a:ln>
                    <a:solidFill>
                      <a:srgbClr val="231F20"/>
                    </a:solidFill>
                    <a:effectLst/>
                    <a:uLnTx/>
                    <a:uFillTx/>
                    <a:latin typeface="Arial Nova" panose="020B0504020202020204"/>
                    <a:ea typeface="+mn-ea"/>
                    <a:cs typeface="Gill Sans MT"/>
                  </a:rPr>
                  <a:t> </a:t>
                </a:r>
                <a:r>
                  <a:rPr kumimoji="0" lang="en-US" sz="1000" b="0" i="0" u="none" strike="noStrike" kern="1200" cap="none" spc="-25" normalizeH="0" baseline="0" noProof="0" dirty="0">
                    <a:ln>
                      <a:noFill/>
                    </a:ln>
                    <a:solidFill>
                      <a:srgbClr val="231F20"/>
                    </a:solidFill>
                    <a:effectLst/>
                    <a:uLnTx/>
                    <a:uFillTx/>
                    <a:latin typeface="Arial Nova" panose="020B0504020202020204"/>
                    <a:ea typeface="+mn-ea"/>
                    <a:cs typeface="Gill Sans MT"/>
                  </a:rPr>
                  <a:t>(US$)</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p:cNvSpPr txBox="1"/>
              <p:nvPr/>
            </p:nvSpPr>
            <p:spPr>
              <a:xfrm>
                <a:off x="1316464" y="4442404"/>
                <a:ext cx="3337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0</a:t>
                </a:r>
              </a:p>
            </p:txBody>
          </p:sp>
        </p:grpSp>
        <p:sp>
          <p:nvSpPr>
            <p:cNvPr id="144" name="Rectangle 143">
              <a:extLst>
                <a:ext uri="{FF2B5EF4-FFF2-40B4-BE49-F238E27FC236}">
                  <a16:creationId xmlns:a16="http://schemas.microsoft.com/office/drawing/2014/main" id="{E298E751-2418-4834-9D5A-4BD3BEDEE159}"/>
                </a:ext>
              </a:extLst>
            </p:cNvPr>
            <p:cNvSpPr/>
            <p:nvPr/>
          </p:nvSpPr>
          <p:spPr>
            <a:xfrm>
              <a:off x="0" y="6300000"/>
              <a:ext cx="9907200" cy="200055"/>
            </a:xfrm>
            <a:prstGeom prst="rect">
              <a:avLst/>
            </a:prstGeom>
          </p:spPr>
          <p:txBody>
            <a:bodyPr lIns="1080000" rIns="180000">
              <a:spAutoFit/>
            </a:bodyPr>
            <a:lstStyle/>
            <a:p>
              <a:pPr lvl="0" defTabSz="914400"/>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lang="en-US" sz="700" dirty="0">
                  <a:solidFill>
                    <a:prstClr val="black"/>
                  </a:solidFill>
                  <a:latin typeface="Arial Nova" panose="020B0504020202020204" pitchFamily="34" charset="0"/>
                </a:rPr>
                <a:t>GARPR/GAM reports</a:t>
              </a:r>
              <a:r>
                <a:rPr lang="en-US" sz="700">
                  <a:solidFill>
                    <a:prstClr val="black"/>
                  </a:solidFill>
                  <a:latin typeface="Arial Nova" panose="020B0504020202020204" pitchFamily="34" charset="0"/>
                </a:rPr>
                <a:t>, 2014–2017</a:t>
              </a:r>
              <a:r>
                <a:rPr lang="en-US" sz="700" dirty="0">
                  <a:solidFill>
                    <a:prstClr val="black"/>
                  </a:solidFill>
                  <a:latin typeface="Arial Nova" panose="020B0504020202020204" pitchFamily="34" charset="0"/>
                </a:rPr>
                <a:t>.</a:t>
              </a:r>
              <a:endPar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endParaRPr>
            </a:p>
          </p:txBody>
        </p:sp>
      </p:grpSp>
    </p:spTree>
    <p:extLst>
      <p:ext uri="{BB962C8B-B14F-4D97-AF65-F5344CB8AC3E}">
        <p14:creationId xmlns:p14="http://schemas.microsoft.com/office/powerpoint/2010/main" val="2930437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DD1C107-B2CC-405C-8977-911F5CEAE48F}"/>
              </a:ext>
            </a:extLst>
          </p:cNvPr>
          <p:cNvGrpSpPr/>
          <p:nvPr/>
        </p:nvGrpSpPr>
        <p:grpSpPr>
          <a:xfrm>
            <a:off x="0" y="166114"/>
            <a:ext cx="9921734" cy="6430886"/>
            <a:chOff x="0" y="166114"/>
            <a:chExt cx="9921734" cy="6430886"/>
          </a:xfrm>
        </p:grpSpPr>
        <p:sp>
          <p:nvSpPr>
            <p:cNvPr id="4" name="Rectangle 3">
              <a:extLst>
                <a:ext uri="{FF2B5EF4-FFF2-40B4-BE49-F238E27FC236}">
                  <a16:creationId xmlns:a16="http://schemas.microsoft.com/office/drawing/2014/main" id="{2F156894-352E-4257-A042-9F16ACCB8B18}"/>
                </a:ext>
              </a:extLst>
            </p:cNvPr>
            <p:cNvSpPr/>
            <p:nvPr/>
          </p:nvSpPr>
          <p:spPr>
            <a:xfrm>
              <a:off x="0" y="6396945"/>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resource availability and needs estimates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14534" y="166114"/>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Big impact of a 20% donor cut</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40400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The impact of a cut in donor funding for HIV on the percentage of total public spending on HIV as a percentage of total public expenditure on health selected countries, 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sp>
          <p:nvSpPr>
            <p:cNvPr id="132" name="object 28">
              <a:extLst>
                <a:ext uri="{FF2B5EF4-FFF2-40B4-BE49-F238E27FC236}">
                  <a16:creationId xmlns:a16="http://schemas.microsoft.com/office/drawing/2014/main" id="{6EA361CD-2FCD-45E0-B636-357C377084E4}"/>
                </a:ext>
              </a:extLst>
            </p:cNvPr>
            <p:cNvSpPr/>
            <p:nvPr/>
          </p:nvSpPr>
          <p:spPr>
            <a:xfrm>
              <a:off x="7848000" y="3150000"/>
              <a:ext cx="216000" cy="0"/>
            </a:xfrm>
            <a:custGeom>
              <a:avLst/>
              <a:gdLst/>
              <a:ahLst/>
              <a:cxnLst/>
              <a:rect l="l" t="t" r="r" b="b"/>
              <a:pathLst>
                <a:path w="73025">
                  <a:moveTo>
                    <a:pt x="72745" y="0"/>
                  </a:moveTo>
                  <a:lnTo>
                    <a:pt x="0" y="0"/>
                  </a:lnTo>
                </a:path>
              </a:pathLst>
            </a:custGeom>
            <a:ln w="28575">
              <a:solidFill>
                <a:srgbClr val="F9AA8F"/>
              </a:solidFill>
            </a:ln>
          </p:spPr>
          <p:txBody>
            <a:bodyPr wrap="square" lIns="0" tIns="0" rIns="0" bIns="0" rtlCol="0"/>
            <a:lstStyle/>
            <a:p>
              <a:endParaRPr/>
            </a:p>
          </p:txBody>
        </p:sp>
        <p:sp>
          <p:nvSpPr>
            <p:cNvPr id="133" name="object 40">
              <a:extLst>
                <a:ext uri="{FF2B5EF4-FFF2-40B4-BE49-F238E27FC236}">
                  <a16:creationId xmlns:a16="http://schemas.microsoft.com/office/drawing/2014/main" id="{D340DDD7-939A-4F9B-B0D0-9B8A7E81BC43}"/>
                </a:ext>
              </a:extLst>
            </p:cNvPr>
            <p:cNvSpPr txBox="1"/>
            <p:nvPr/>
          </p:nvSpPr>
          <p:spPr>
            <a:xfrm>
              <a:off x="8136000" y="3060000"/>
              <a:ext cx="376706" cy="151323"/>
            </a:xfrm>
            <a:prstGeom prst="rect">
              <a:avLst/>
            </a:prstGeom>
          </p:spPr>
          <p:txBody>
            <a:bodyPr vert="horz" wrap="none" lIns="0" tIns="12700" rIns="0" bIns="0" rtlCol="0">
              <a:spAutoFit/>
            </a:bodyPr>
            <a:lstStyle/>
            <a:p>
              <a:pPr marL="12700">
                <a:lnSpc>
                  <a:spcPct val="100000"/>
                </a:lnSpc>
                <a:spcBef>
                  <a:spcPts val="100"/>
                </a:spcBef>
              </a:pPr>
              <a:r>
                <a:rPr lang="en-GB" sz="900" dirty="0">
                  <a:solidFill>
                    <a:srgbClr val="231F20"/>
                  </a:solidFill>
                  <a:latin typeface="Arial Nova" panose="020B0504020202020204" pitchFamily="34" charset="0"/>
                  <a:cs typeface="Calibri"/>
                </a:rPr>
                <a:t>Nigeria</a:t>
              </a:r>
            </a:p>
          </p:txBody>
        </p:sp>
        <p:sp>
          <p:nvSpPr>
            <p:cNvPr id="130" name="object 29">
              <a:extLst>
                <a:ext uri="{FF2B5EF4-FFF2-40B4-BE49-F238E27FC236}">
                  <a16:creationId xmlns:a16="http://schemas.microsoft.com/office/drawing/2014/main" id="{69AA0C7A-EA52-465D-99C1-45AA5BBE57B0}"/>
                </a:ext>
              </a:extLst>
            </p:cNvPr>
            <p:cNvSpPr/>
            <p:nvPr/>
          </p:nvSpPr>
          <p:spPr>
            <a:xfrm>
              <a:off x="7848000" y="3330000"/>
              <a:ext cx="216000" cy="0"/>
            </a:xfrm>
            <a:custGeom>
              <a:avLst/>
              <a:gdLst/>
              <a:ahLst/>
              <a:cxnLst/>
              <a:rect l="l" t="t" r="r" b="b"/>
              <a:pathLst>
                <a:path w="73025">
                  <a:moveTo>
                    <a:pt x="72745" y="0"/>
                  </a:moveTo>
                  <a:lnTo>
                    <a:pt x="0" y="0"/>
                  </a:lnTo>
                </a:path>
              </a:pathLst>
            </a:custGeom>
            <a:ln w="28575">
              <a:solidFill>
                <a:srgbClr val="07BCC1"/>
              </a:solidFill>
            </a:ln>
          </p:spPr>
          <p:txBody>
            <a:bodyPr wrap="square" lIns="0" tIns="0" rIns="0" bIns="0" rtlCol="0"/>
            <a:lstStyle/>
            <a:p>
              <a:endParaRPr/>
            </a:p>
          </p:txBody>
        </p:sp>
        <p:sp>
          <p:nvSpPr>
            <p:cNvPr id="131" name="object 41">
              <a:extLst>
                <a:ext uri="{FF2B5EF4-FFF2-40B4-BE49-F238E27FC236}">
                  <a16:creationId xmlns:a16="http://schemas.microsoft.com/office/drawing/2014/main" id="{EC307259-F346-4688-A4F5-15CE686EFB4A}"/>
                </a:ext>
              </a:extLst>
            </p:cNvPr>
            <p:cNvSpPr txBox="1"/>
            <p:nvPr/>
          </p:nvSpPr>
          <p:spPr>
            <a:xfrm>
              <a:off x="8136000" y="3240000"/>
              <a:ext cx="425116"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Senegal</a:t>
              </a:r>
            </a:p>
          </p:txBody>
        </p:sp>
        <p:sp>
          <p:nvSpPr>
            <p:cNvPr id="124" name="object 27">
              <a:extLst>
                <a:ext uri="{FF2B5EF4-FFF2-40B4-BE49-F238E27FC236}">
                  <a16:creationId xmlns:a16="http://schemas.microsoft.com/office/drawing/2014/main" id="{6EFFBAC8-26FD-4F74-9235-B771DADD9C39}"/>
                </a:ext>
              </a:extLst>
            </p:cNvPr>
            <p:cNvSpPr/>
            <p:nvPr/>
          </p:nvSpPr>
          <p:spPr>
            <a:xfrm>
              <a:off x="7848000" y="2970000"/>
              <a:ext cx="216000" cy="0"/>
            </a:xfrm>
            <a:custGeom>
              <a:avLst/>
              <a:gdLst/>
              <a:ahLst/>
              <a:cxnLst/>
              <a:rect l="l" t="t" r="r" b="b"/>
              <a:pathLst>
                <a:path w="73025">
                  <a:moveTo>
                    <a:pt x="72732" y="0"/>
                  </a:moveTo>
                  <a:lnTo>
                    <a:pt x="0" y="0"/>
                  </a:lnTo>
                </a:path>
              </a:pathLst>
            </a:custGeom>
            <a:ln w="28575">
              <a:solidFill>
                <a:srgbClr val="F15A40"/>
              </a:solidFill>
            </a:ln>
          </p:spPr>
          <p:txBody>
            <a:bodyPr wrap="square" lIns="0" tIns="0" rIns="0" bIns="0" rtlCol="0"/>
            <a:lstStyle/>
            <a:p>
              <a:endParaRPr/>
            </a:p>
          </p:txBody>
        </p:sp>
        <p:sp>
          <p:nvSpPr>
            <p:cNvPr id="125" name="object 61">
              <a:extLst>
                <a:ext uri="{FF2B5EF4-FFF2-40B4-BE49-F238E27FC236}">
                  <a16:creationId xmlns:a16="http://schemas.microsoft.com/office/drawing/2014/main" id="{8A24851A-6BA5-48E5-8845-D24C70BDCB94}"/>
                </a:ext>
              </a:extLst>
            </p:cNvPr>
            <p:cNvSpPr txBox="1"/>
            <p:nvPr/>
          </p:nvSpPr>
          <p:spPr>
            <a:xfrm>
              <a:off x="8136000" y="2880000"/>
              <a:ext cx="301365" cy="151323"/>
            </a:xfrm>
            <a:prstGeom prst="rect">
              <a:avLst/>
            </a:prstGeom>
          </p:spPr>
          <p:txBody>
            <a:bodyPr vert="horz" wrap="non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lang="en-GB" sz="900" dirty="0"/>
                <a:t>Benin</a:t>
              </a:r>
              <a:endParaRPr sz="900" dirty="0"/>
            </a:p>
          </p:txBody>
        </p:sp>
        <p:sp>
          <p:nvSpPr>
            <p:cNvPr id="163" name="object 28">
              <a:extLst>
                <a:ext uri="{FF2B5EF4-FFF2-40B4-BE49-F238E27FC236}">
                  <a16:creationId xmlns:a16="http://schemas.microsoft.com/office/drawing/2014/main" id="{F0BB2317-E999-42DE-83DE-39189C0C7C6B}"/>
                </a:ext>
              </a:extLst>
            </p:cNvPr>
            <p:cNvSpPr/>
            <p:nvPr/>
          </p:nvSpPr>
          <p:spPr>
            <a:xfrm>
              <a:off x="7848000" y="3870000"/>
              <a:ext cx="216000" cy="0"/>
            </a:xfrm>
            <a:custGeom>
              <a:avLst/>
              <a:gdLst/>
              <a:ahLst/>
              <a:cxnLst/>
              <a:rect l="l" t="t" r="r" b="b"/>
              <a:pathLst>
                <a:path w="73025">
                  <a:moveTo>
                    <a:pt x="72745" y="0"/>
                  </a:moveTo>
                  <a:lnTo>
                    <a:pt x="0" y="0"/>
                  </a:lnTo>
                </a:path>
              </a:pathLst>
            </a:custGeom>
            <a:ln w="28575">
              <a:solidFill>
                <a:srgbClr val="E3DFBC"/>
              </a:solidFill>
            </a:ln>
          </p:spPr>
          <p:txBody>
            <a:bodyPr wrap="square" lIns="0" tIns="0" rIns="0" bIns="0" rtlCol="0"/>
            <a:lstStyle/>
            <a:p>
              <a:endParaRPr/>
            </a:p>
          </p:txBody>
        </p:sp>
        <p:sp>
          <p:nvSpPr>
            <p:cNvPr id="164" name="object 40">
              <a:extLst>
                <a:ext uri="{FF2B5EF4-FFF2-40B4-BE49-F238E27FC236}">
                  <a16:creationId xmlns:a16="http://schemas.microsoft.com/office/drawing/2014/main" id="{25C6E2CF-5A41-491E-876F-65503EA15A57}"/>
                </a:ext>
              </a:extLst>
            </p:cNvPr>
            <p:cNvSpPr txBox="1"/>
            <p:nvPr/>
          </p:nvSpPr>
          <p:spPr>
            <a:xfrm>
              <a:off x="8136000" y="3780000"/>
              <a:ext cx="251672" cy="151323"/>
            </a:xfrm>
            <a:prstGeom prst="rect">
              <a:avLst/>
            </a:prstGeom>
          </p:spPr>
          <p:txBody>
            <a:bodyPr vert="horz" wrap="none" lIns="0" tIns="12700" rIns="0" bIns="0" rtlCol="0">
              <a:spAutoFit/>
            </a:bodyPr>
            <a:lstStyle/>
            <a:p>
              <a:pPr marL="12700">
                <a:lnSpc>
                  <a:spcPct val="100000"/>
                </a:lnSpc>
                <a:spcBef>
                  <a:spcPts val="100"/>
                </a:spcBef>
              </a:pPr>
              <a:r>
                <a:rPr lang="en-GB" sz="900" spc="-10" dirty="0">
                  <a:solidFill>
                    <a:srgbClr val="231F20"/>
                  </a:solidFill>
                  <a:latin typeface="Arial Nova" panose="020B0504020202020204" pitchFamily="34" charset="0"/>
                  <a:cs typeface="Calibri"/>
                </a:rPr>
                <a:t>Indi</a:t>
              </a:r>
              <a:r>
                <a:rPr sz="900" spc="-10" dirty="0">
                  <a:solidFill>
                    <a:srgbClr val="231F20"/>
                  </a:solidFill>
                  <a:latin typeface="Arial Nova" panose="020B0504020202020204" pitchFamily="34" charset="0"/>
                  <a:cs typeface="Calibri"/>
                </a:rPr>
                <a:t>a</a:t>
              </a:r>
              <a:endParaRPr sz="900" dirty="0">
                <a:latin typeface="Arial Nova" panose="020B0504020202020204" pitchFamily="34" charset="0"/>
                <a:cs typeface="Calibri"/>
              </a:endParaRPr>
            </a:p>
          </p:txBody>
        </p:sp>
        <p:sp>
          <p:nvSpPr>
            <p:cNvPr id="159" name="object 27">
              <a:extLst>
                <a:ext uri="{FF2B5EF4-FFF2-40B4-BE49-F238E27FC236}">
                  <a16:creationId xmlns:a16="http://schemas.microsoft.com/office/drawing/2014/main" id="{34D55B03-217B-4F24-BEDE-D5946F1345C6}"/>
                </a:ext>
              </a:extLst>
            </p:cNvPr>
            <p:cNvSpPr/>
            <p:nvPr/>
          </p:nvSpPr>
          <p:spPr>
            <a:xfrm>
              <a:off x="7848000" y="3690000"/>
              <a:ext cx="216000" cy="0"/>
            </a:xfrm>
            <a:custGeom>
              <a:avLst/>
              <a:gdLst/>
              <a:ahLst/>
              <a:cxnLst/>
              <a:rect l="l" t="t" r="r" b="b"/>
              <a:pathLst>
                <a:path w="73025">
                  <a:moveTo>
                    <a:pt x="72732" y="0"/>
                  </a:moveTo>
                  <a:lnTo>
                    <a:pt x="0" y="0"/>
                  </a:lnTo>
                </a:path>
              </a:pathLst>
            </a:custGeom>
            <a:ln w="28575">
              <a:solidFill>
                <a:srgbClr val="CDC984"/>
              </a:solidFill>
            </a:ln>
          </p:spPr>
          <p:txBody>
            <a:bodyPr wrap="square" lIns="0" tIns="0" rIns="0" bIns="0" rtlCol="0"/>
            <a:lstStyle/>
            <a:p>
              <a:endParaRPr/>
            </a:p>
          </p:txBody>
        </p:sp>
        <p:sp>
          <p:nvSpPr>
            <p:cNvPr id="160" name="object 61">
              <a:extLst>
                <a:ext uri="{FF2B5EF4-FFF2-40B4-BE49-F238E27FC236}">
                  <a16:creationId xmlns:a16="http://schemas.microsoft.com/office/drawing/2014/main" id="{074AF3A8-8AD3-493F-B2D3-D52F74E779C6}"/>
                </a:ext>
              </a:extLst>
            </p:cNvPr>
            <p:cNvSpPr txBox="1"/>
            <p:nvPr/>
          </p:nvSpPr>
          <p:spPr>
            <a:xfrm>
              <a:off x="8136000" y="3600000"/>
              <a:ext cx="582852" cy="151323"/>
            </a:xfrm>
            <a:prstGeom prst="rect">
              <a:avLst/>
            </a:prstGeom>
          </p:spPr>
          <p:txBody>
            <a:bodyPr vert="horz" wrap="non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lang="en-GB" sz="900" dirty="0"/>
                <a:t>El Salvador</a:t>
              </a:r>
              <a:endParaRPr sz="900" dirty="0"/>
            </a:p>
          </p:txBody>
        </p:sp>
        <p:sp>
          <p:nvSpPr>
            <p:cNvPr id="150" name="object 18">
              <a:extLst>
                <a:ext uri="{FF2B5EF4-FFF2-40B4-BE49-F238E27FC236}">
                  <a16:creationId xmlns:a16="http://schemas.microsoft.com/office/drawing/2014/main" id="{7E7F1FB0-399E-4AB0-BA31-9154E859EBA1}"/>
                </a:ext>
              </a:extLst>
            </p:cNvPr>
            <p:cNvSpPr txBox="1"/>
            <p:nvPr/>
          </p:nvSpPr>
          <p:spPr>
            <a:xfrm>
              <a:off x="6771205" y="3240000"/>
              <a:ext cx="327013"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Kenya</a:t>
              </a:r>
              <a:endParaRPr sz="900" dirty="0">
                <a:latin typeface="Arial Nova" panose="020B0504020202020204" pitchFamily="34" charset="0"/>
                <a:cs typeface="Calibri"/>
              </a:endParaRPr>
            </a:p>
          </p:txBody>
        </p:sp>
        <p:sp>
          <p:nvSpPr>
            <p:cNvPr id="151" name="object 19">
              <a:extLst>
                <a:ext uri="{FF2B5EF4-FFF2-40B4-BE49-F238E27FC236}">
                  <a16:creationId xmlns:a16="http://schemas.microsoft.com/office/drawing/2014/main" id="{33A06719-834D-46C6-A547-4F436033C0DD}"/>
                </a:ext>
              </a:extLst>
            </p:cNvPr>
            <p:cNvSpPr/>
            <p:nvPr/>
          </p:nvSpPr>
          <p:spPr>
            <a:xfrm>
              <a:off x="6483205" y="3330000"/>
              <a:ext cx="216000" cy="0"/>
            </a:xfrm>
            <a:custGeom>
              <a:avLst/>
              <a:gdLst/>
              <a:ahLst/>
              <a:cxnLst/>
              <a:rect l="l" t="t" r="r" b="b"/>
              <a:pathLst>
                <a:path w="73025">
                  <a:moveTo>
                    <a:pt x="72745" y="0"/>
                  </a:moveTo>
                  <a:lnTo>
                    <a:pt x="0" y="0"/>
                  </a:lnTo>
                </a:path>
              </a:pathLst>
            </a:custGeom>
            <a:ln w="28575">
              <a:solidFill>
                <a:srgbClr val="F78E20"/>
              </a:solidFill>
            </a:ln>
          </p:spPr>
          <p:txBody>
            <a:bodyPr wrap="square" lIns="0" tIns="0" rIns="0" bIns="0" rtlCol="0"/>
            <a:lstStyle/>
            <a:p>
              <a:endParaRPr/>
            </a:p>
          </p:txBody>
        </p:sp>
        <p:sp>
          <p:nvSpPr>
            <p:cNvPr id="134" name="object 33">
              <a:extLst>
                <a:ext uri="{FF2B5EF4-FFF2-40B4-BE49-F238E27FC236}">
                  <a16:creationId xmlns:a16="http://schemas.microsoft.com/office/drawing/2014/main" id="{68DB8F54-2901-41FC-B686-1597F6EB78AF}"/>
                </a:ext>
              </a:extLst>
            </p:cNvPr>
            <p:cNvSpPr/>
            <p:nvPr/>
          </p:nvSpPr>
          <p:spPr>
            <a:xfrm>
              <a:off x="6475112" y="3870000"/>
              <a:ext cx="216000" cy="0"/>
            </a:xfrm>
            <a:custGeom>
              <a:avLst/>
              <a:gdLst/>
              <a:ahLst/>
              <a:cxnLst/>
              <a:rect l="l" t="t" r="r" b="b"/>
              <a:pathLst>
                <a:path w="73025">
                  <a:moveTo>
                    <a:pt x="72745" y="0"/>
                  </a:moveTo>
                  <a:lnTo>
                    <a:pt x="0" y="0"/>
                  </a:lnTo>
                </a:path>
              </a:pathLst>
            </a:custGeom>
            <a:ln w="28575">
              <a:solidFill>
                <a:srgbClr val="D6D0CC"/>
              </a:solidFill>
            </a:ln>
          </p:spPr>
          <p:txBody>
            <a:bodyPr wrap="square" lIns="0" tIns="0" rIns="0" bIns="0" rtlCol="0"/>
            <a:lstStyle/>
            <a:p>
              <a:endParaRPr/>
            </a:p>
          </p:txBody>
        </p:sp>
        <p:sp>
          <p:nvSpPr>
            <p:cNvPr id="135" name="object 39">
              <a:extLst>
                <a:ext uri="{FF2B5EF4-FFF2-40B4-BE49-F238E27FC236}">
                  <a16:creationId xmlns:a16="http://schemas.microsoft.com/office/drawing/2014/main" id="{94A88AD0-7A58-4625-B6FD-A53A93CBA802}"/>
                </a:ext>
              </a:extLst>
            </p:cNvPr>
            <p:cNvSpPr txBox="1"/>
            <p:nvPr/>
          </p:nvSpPr>
          <p:spPr>
            <a:xfrm>
              <a:off x="6763112" y="3808800"/>
              <a:ext cx="800860" cy="384721"/>
            </a:xfrm>
            <a:prstGeom prst="rect">
              <a:avLst/>
            </a:prstGeom>
          </p:spPr>
          <p:txBody>
            <a:bodyPr vert="horz" wrap="none" lIns="0" tIns="12700" rIns="0" bIns="0" rtlCol="0">
              <a:spAutoFit/>
            </a:bodyPr>
            <a:lstStyle/>
            <a:p>
              <a:pPr marL="12700">
                <a:lnSpc>
                  <a:spcPts val="900"/>
                </a:lnSpc>
                <a:spcBef>
                  <a:spcPts val="100"/>
                </a:spcBef>
              </a:pPr>
              <a:r>
                <a:rPr lang="en-GB" sz="900" spc="-5" dirty="0">
                  <a:solidFill>
                    <a:srgbClr val="231F20"/>
                  </a:solidFill>
                  <a:latin typeface="Arial Nova" panose="020B0504020202020204" pitchFamily="34" charset="0"/>
                  <a:cs typeface="Calibri"/>
                </a:rPr>
                <a:t>Democratic </a:t>
              </a:r>
            </a:p>
            <a:p>
              <a:pPr marL="12700">
                <a:lnSpc>
                  <a:spcPts val="900"/>
                </a:lnSpc>
                <a:spcBef>
                  <a:spcPts val="100"/>
                </a:spcBef>
              </a:pPr>
              <a:r>
                <a:rPr lang="en-GB" sz="900" spc="-5" dirty="0">
                  <a:solidFill>
                    <a:srgbClr val="231F20"/>
                  </a:solidFill>
                  <a:latin typeface="Arial Nova" panose="020B0504020202020204" pitchFamily="34" charset="0"/>
                  <a:cs typeface="Calibri"/>
                </a:rPr>
                <a:t>Republic of the </a:t>
              </a:r>
            </a:p>
            <a:p>
              <a:pPr marL="12700">
                <a:lnSpc>
                  <a:spcPts val="900"/>
                </a:lnSpc>
                <a:spcBef>
                  <a:spcPts val="100"/>
                </a:spcBef>
              </a:pPr>
              <a:r>
                <a:rPr lang="en-GB" sz="900" spc="-5" dirty="0">
                  <a:solidFill>
                    <a:srgbClr val="231F20"/>
                  </a:solidFill>
                  <a:latin typeface="Arial Nova" panose="020B0504020202020204" pitchFamily="34" charset="0"/>
                  <a:cs typeface="Calibri"/>
                </a:rPr>
                <a:t>Congo</a:t>
              </a:r>
              <a:endParaRPr sz="900" dirty="0">
                <a:latin typeface="Arial Nova" panose="020B0504020202020204" pitchFamily="34" charset="0"/>
                <a:cs typeface="Calibri"/>
              </a:endParaRPr>
            </a:p>
          </p:txBody>
        </p:sp>
        <p:sp>
          <p:nvSpPr>
            <p:cNvPr id="165" name="object 33">
              <a:extLst>
                <a:ext uri="{FF2B5EF4-FFF2-40B4-BE49-F238E27FC236}">
                  <a16:creationId xmlns:a16="http://schemas.microsoft.com/office/drawing/2014/main" id="{08DB54F4-A95E-43D3-9B35-656D90A1E94B}"/>
                </a:ext>
              </a:extLst>
            </p:cNvPr>
            <p:cNvSpPr/>
            <p:nvPr/>
          </p:nvSpPr>
          <p:spPr>
            <a:xfrm>
              <a:off x="7848000" y="3510000"/>
              <a:ext cx="216000" cy="0"/>
            </a:xfrm>
            <a:custGeom>
              <a:avLst/>
              <a:gdLst/>
              <a:ahLst/>
              <a:cxnLst/>
              <a:rect l="l" t="t" r="r" b="b"/>
              <a:pathLst>
                <a:path w="73025">
                  <a:moveTo>
                    <a:pt x="72745" y="0"/>
                  </a:moveTo>
                  <a:lnTo>
                    <a:pt x="0" y="0"/>
                  </a:lnTo>
                </a:path>
              </a:pathLst>
            </a:custGeom>
            <a:ln w="28575">
              <a:solidFill>
                <a:srgbClr val="9FD9DC"/>
              </a:solidFill>
            </a:ln>
          </p:spPr>
          <p:txBody>
            <a:bodyPr wrap="square" lIns="0" tIns="0" rIns="0" bIns="0" rtlCol="0"/>
            <a:lstStyle/>
            <a:p>
              <a:endParaRPr/>
            </a:p>
          </p:txBody>
        </p:sp>
        <p:sp>
          <p:nvSpPr>
            <p:cNvPr id="166" name="object 39">
              <a:extLst>
                <a:ext uri="{FF2B5EF4-FFF2-40B4-BE49-F238E27FC236}">
                  <a16:creationId xmlns:a16="http://schemas.microsoft.com/office/drawing/2014/main" id="{1EBDEEF4-9C16-4CCC-86DB-3F0D496739CA}"/>
                </a:ext>
              </a:extLst>
            </p:cNvPr>
            <p:cNvSpPr txBox="1"/>
            <p:nvPr/>
          </p:nvSpPr>
          <p:spPr>
            <a:xfrm>
              <a:off x="8136000" y="3420000"/>
              <a:ext cx="636713"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South Africa</a:t>
              </a:r>
              <a:endParaRPr sz="900" dirty="0">
                <a:latin typeface="Arial Nova" panose="020B0504020202020204" pitchFamily="34" charset="0"/>
                <a:cs typeface="Calibri"/>
              </a:endParaRPr>
            </a:p>
          </p:txBody>
        </p:sp>
        <p:sp>
          <p:nvSpPr>
            <p:cNvPr id="146" name="object 17">
              <a:extLst>
                <a:ext uri="{FF2B5EF4-FFF2-40B4-BE49-F238E27FC236}">
                  <a16:creationId xmlns:a16="http://schemas.microsoft.com/office/drawing/2014/main" id="{BD267090-5ACE-46FF-B109-5A4D39A9199F}"/>
                </a:ext>
              </a:extLst>
            </p:cNvPr>
            <p:cNvSpPr txBox="1"/>
            <p:nvPr/>
          </p:nvSpPr>
          <p:spPr>
            <a:xfrm>
              <a:off x="6768000" y="2880000"/>
              <a:ext cx="660437"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Mozambique</a:t>
              </a:r>
              <a:endParaRPr sz="900" dirty="0">
                <a:latin typeface="Arial Nova" panose="020B0504020202020204" pitchFamily="34" charset="0"/>
                <a:cs typeface="Calibri"/>
              </a:endParaRPr>
            </a:p>
          </p:txBody>
        </p:sp>
        <p:sp>
          <p:nvSpPr>
            <p:cNvPr id="147" name="object 26">
              <a:extLst>
                <a:ext uri="{FF2B5EF4-FFF2-40B4-BE49-F238E27FC236}">
                  <a16:creationId xmlns:a16="http://schemas.microsoft.com/office/drawing/2014/main" id="{E24F3C93-453D-4C11-BD06-15E283585BB9}"/>
                </a:ext>
              </a:extLst>
            </p:cNvPr>
            <p:cNvSpPr/>
            <p:nvPr/>
          </p:nvSpPr>
          <p:spPr>
            <a:xfrm>
              <a:off x="6480000" y="2970000"/>
              <a:ext cx="216000" cy="0"/>
            </a:xfrm>
            <a:custGeom>
              <a:avLst/>
              <a:gdLst/>
              <a:ahLst/>
              <a:cxnLst/>
              <a:rect l="l" t="t" r="r" b="b"/>
              <a:pathLst>
                <a:path w="73025">
                  <a:moveTo>
                    <a:pt x="72745" y="0"/>
                  </a:moveTo>
                  <a:lnTo>
                    <a:pt x="0" y="0"/>
                  </a:lnTo>
                </a:path>
              </a:pathLst>
            </a:custGeom>
            <a:ln w="28575">
              <a:solidFill>
                <a:srgbClr val="78A7B7"/>
              </a:solidFill>
            </a:ln>
          </p:spPr>
          <p:txBody>
            <a:bodyPr wrap="square" lIns="0" tIns="0" rIns="0" bIns="0" rtlCol="0"/>
            <a:lstStyle/>
            <a:p>
              <a:endParaRPr/>
            </a:p>
          </p:txBody>
        </p:sp>
        <p:sp>
          <p:nvSpPr>
            <p:cNvPr id="144" name="object 20">
              <a:extLst>
                <a:ext uri="{FF2B5EF4-FFF2-40B4-BE49-F238E27FC236}">
                  <a16:creationId xmlns:a16="http://schemas.microsoft.com/office/drawing/2014/main" id="{C01133D0-6996-4431-80E9-4FD66222B714}"/>
                </a:ext>
              </a:extLst>
            </p:cNvPr>
            <p:cNvSpPr/>
            <p:nvPr/>
          </p:nvSpPr>
          <p:spPr>
            <a:xfrm>
              <a:off x="6475112" y="3510000"/>
              <a:ext cx="216000" cy="0"/>
            </a:xfrm>
            <a:custGeom>
              <a:avLst/>
              <a:gdLst/>
              <a:ahLst/>
              <a:cxnLst/>
              <a:rect l="l" t="t" r="r" b="b"/>
              <a:pathLst>
                <a:path w="73025">
                  <a:moveTo>
                    <a:pt x="72745" y="0"/>
                  </a:moveTo>
                  <a:lnTo>
                    <a:pt x="0" y="0"/>
                  </a:lnTo>
                </a:path>
              </a:pathLst>
            </a:custGeom>
            <a:ln w="28575">
              <a:solidFill>
                <a:srgbClr val="FDC389"/>
              </a:solidFill>
            </a:ln>
          </p:spPr>
          <p:txBody>
            <a:bodyPr wrap="square" lIns="0" tIns="0" rIns="0" bIns="0" rtlCol="0"/>
            <a:lstStyle/>
            <a:p>
              <a:endParaRPr/>
            </a:p>
          </p:txBody>
        </p:sp>
        <p:sp>
          <p:nvSpPr>
            <p:cNvPr id="145" name="object 34">
              <a:extLst>
                <a:ext uri="{FF2B5EF4-FFF2-40B4-BE49-F238E27FC236}">
                  <a16:creationId xmlns:a16="http://schemas.microsoft.com/office/drawing/2014/main" id="{D7C76424-CC3C-4017-B2E6-E562FF510690}"/>
                </a:ext>
              </a:extLst>
            </p:cNvPr>
            <p:cNvSpPr txBox="1"/>
            <p:nvPr/>
          </p:nvSpPr>
          <p:spPr>
            <a:xfrm>
              <a:off x="6763112" y="3420000"/>
              <a:ext cx="361637"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Malawi</a:t>
              </a:r>
              <a:endParaRPr sz="900" dirty="0">
                <a:latin typeface="Arial Nova" panose="020B0504020202020204" pitchFamily="34" charset="0"/>
                <a:cs typeface="Calibri"/>
              </a:endParaRPr>
            </a:p>
          </p:txBody>
        </p:sp>
        <p:sp>
          <p:nvSpPr>
            <p:cNvPr id="126" name="object 60">
              <a:extLst>
                <a:ext uri="{FF2B5EF4-FFF2-40B4-BE49-F238E27FC236}">
                  <a16:creationId xmlns:a16="http://schemas.microsoft.com/office/drawing/2014/main" id="{E670185A-BA7D-4C8A-B076-8A4DCDF7AAC7}"/>
                </a:ext>
              </a:extLst>
            </p:cNvPr>
            <p:cNvSpPr/>
            <p:nvPr/>
          </p:nvSpPr>
          <p:spPr>
            <a:xfrm>
              <a:off x="6475112" y="3150000"/>
              <a:ext cx="216000" cy="0"/>
            </a:xfrm>
            <a:custGeom>
              <a:avLst/>
              <a:gdLst/>
              <a:ahLst/>
              <a:cxnLst/>
              <a:rect l="l" t="t" r="r" b="b"/>
              <a:pathLst>
                <a:path w="73025">
                  <a:moveTo>
                    <a:pt x="72745" y="0"/>
                  </a:moveTo>
                  <a:lnTo>
                    <a:pt x="0" y="0"/>
                  </a:lnTo>
                </a:path>
              </a:pathLst>
            </a:custGeom>
            <a:ln w="28575">
              <a:solidFill>
                <a:srgbClr val="B4CED8"/>
              </a:solidFill>
            </a:ln>
          </p:spPr>
          <p:txBody>
            <a:bodyPr wrap="square" lIns="0" tIns="0" rIns="0" bIns="0" rtlCol="0"/>
            <a:lstStyle/>
            <a:p>
              <a:endParaRPr/>
            </a:p>
          </p:txBody>
        </p:sp>
        <p:sp>
          <p:nvSpPr>
            <p:cNvPr id="127" name="object 61">
              <a:extLst>
                <a:ext uri="{FF2B5EF4-FFF2-40B4-BE49-F238E27FC236}">
                  <a16:creationId xmlns:a16="http://schemas.microsoft.com/office/drawing/2014/main" id="{DC5F5F68-DD48-4BDE-8E37-2BB1D49E4925}"/>
                </a:ext>
              </a:extLst>
            </p:cNvPr>
            <p:cNvSpPr txBox="1"/>
            <p:nvPr/>
          </p:nvSpPr>
          <p:spPr>
            <a:xfrm>
              <a:off x="6763112" y="3060000"/>
              <a:ext cx="235642" cy="151323"/>
            </a:xfrm>
            <a:prstGeom prst="rect">
              <a:avLst/>
            </a:prstGeom>
          </p:spPr>
          <p:txBody>
            <a:bodyPr vert="horz" wrap="none" lIns="0" tIns="12700" rIns="0" bIns="0" rtlCol="0">
              <a:spAutoFit/>
            </a:bodyPr>
            <a:lstStyle>
              <a:defPPr>
                <a:defRPr lang="en-US"/>
              </a:defPPr>
              <a:lvl1pPr marL="12700">
                <a:lnSpc>
                  <a:spcPct val="100000"/>
                </a:lnSpc>
                <a:spcBef>
                  <a:spcPts val="100"/>
                </a:spcBef>
                <a:defRPr sz="800" spc="-5">
                  <a:solidFill>
                    <a:srgbClr val="231F20"/>
                  </a:solidFill>
                  <a:latin typeface="Arial Nova" panose="020B0504020202020204" pitchFamily="34" charset="0"/>
                  <a:cs typeface="Calibri"/>
                </a:defRPr>
              </a:lvl1pPr>
            </a:lstStyle>
            <a:p>
              <a:r>
                <a:rPr lang="en-GB" sz="900" dirty="0"/>
                <a:t>Haiti</a:t>
              </a:r>
              <a:endParaRPr sz="900" dirty="0"/>
            </a:p>
          </p:txBody>
        </p:sp>
        <p:sp>
          <p:nvSpPr>
            <p:cNvPr id="167" name="object 20">
              <a:extLst>
                <a:ext uri="{FF2B5EF4-FFF2-40B4-BE49-F238E27FC236}">
                  <a16:creationId xmlns:a16="http://schemas.microsoft.com/office/drawing/2014/main" id="{4EE72100-F42B-4E70-B2D9-C47955686876}"/>
                </a:ext>
              </a:extLst>
            </p:cNvPr>
            <p:cNvSpPr/>
            <p:nvPr/>
          </p:nvSpPr>
          <p:spPr>
            <a:xfrm>
              <a:off x="6485411" y="3690000"/>
              <a:ext cx="216000" cy="0"/>
            </a:xfrm>
            <a:custGeom>
              <a:avLst/>
              <a:gdLst/>
              <a:ahLst/>
              <a:cxnLst/>
              <a:rect l="l" t="t" r="r" b="b"/>
              <a:pathLst>
                <a:path w="73025">
                  <a:moveTo>
                    <a:pt x="72745" y="0"/>
                  </a:moveTo>
                  <a:lnTo>
                    <a:pt x="0" y="0"/>
                  </a:lnTo>
                </a:path>
              </a:pathLst>
            </a:custGeom>
            <a:ln w="28575">
              <a:solidFill>
                <a:srgbClr val="B6AEA7"/>
              </a:solidFill>
            </a:ln>
          </p:spPr>
          <p:txBody>
            <a:bodyPr wrap="square" lIns="0" tIns="0" rIns="0" bIns="0" rtlCol="0"/>
            <a:lstStyle/>
            <a:p>
              <a:endParaRPr/>
            </a:p>
          </p:txBody>
        </p:sp>
        <p:sp>
          <p:nvSpPr>
            <p:cNvPr id="168" name="object 34">
              <a:extLst>
                <a:ext uri="{FF2B5EF4-FFF2-40B4-BE49-F238E27FC236}">
                  <a16:creationId xmlns:a16="http://schemas.microsoft.com/office/drawing/2014/main" id="{DFD529BE-77A9-4B87-89F8-30168AD56075}"/>
                </a:ext>
              </a:extLst>
            </p:cNvPr>
            <p:cNvSpPr txBox="1"/>
            <p:nvPr/>
          </p:nvSpPr>
          <p:spPr>
            <a:xfrm>
              <a:off x="6773411" y="3600000"/>
              <a:ext cx="647293" cy="151323"/>
            </a:xfrm>
            <a:prstGeom prst="rect">
              <a:avLst/>
            </a:prstGeom>
          </p:spPr>
          <p:txBody>
            <a:bodyPr vert="horz" wrap="none" lIns="0" tIns="12700" rIns="0" bIns="0" rtlCol="0">
              <a:spAutoFit/>
            </a:bodyPr>
            <a:lstStyle/>
            <a:p>
              <a:pPr marL="12700">
                <a:lnSpc>
                  <a:spcPct val="100000"/>
                </a:lnSpc>
                <a:spcBef>
                  <a:spcPts val="100"/>
                </a:spcBef>
              </a:pPr>
              <a:r>
                <a:rPr lang="en-GB" sz="900" spc="-5" dirty="0">
                  <a:solidFill>
                    <a:srgbClr val="231F20"/>
                  </a:solidFill>
                  <a:latin typeface="Arial Nova" panose="020B0504020202020204" pitchFamily="34" charset="0"/>
                  <a:cs typeface="Calibri"/>
                </a:rPr>
                <a:t>Côte d'Ivoire</a:t>
              </a:r>
              <a:endParaRPr sz="900" dirty="0">
                <a:latin typeface="Arial Nova" panose="020B0504020202020204" pitchFamily="34" charset="0"/>
                <a:cs typeface="Calibri"/>
              </a:endParaRPr>
            </a:p>
          </p:txBody>
        </p:sp>
        <p:sp>
          <p:nvSpPr>
            <p:cNvPr id="73" name="object 10">
              <a:extLst>
                <a:ext uri="{FF2B5EF4-FFF2-40B4-BE49-F238E27FC236}">
                  <a16:creationId xmlns:a16="http://schemas.microsoft.com/office/drawing/2014/main" id="{53D0F397-3C29-4992-87A1-13E0DB1E1D99}"/>
                </a:ext>
              </a:extLst>
            </p:cNvPr>
            <p:cNvSpPr txBox="1"/>
            <p:nvPr/>
          </p:nvSpPr>
          <p:spPr>
            <a:xfrm>
              <a:off x="1260000" y="3032289"/>
              <a:ext cx="697352" cy="874598"/>
            </a:xfrm>
            <a:prstGeom prst="rect">
              <a:avLst/>
            </a:prstGeom>
          </p:spPr>
          <p:txBody>
            <a:bodyPr vert="horz" wrap="square" lIns="0" tIns="12700" rIns="0" bIns="0" rtlCol="0">
              <a:spAutoFit/>
            </a:bodyPr>
            <a:lstStyle/>
            <a:p>
              <a:pPr marR="5080">
                <a:lnSpc>
                  <a:spcPct val="100000"/>
                </a:lnSpc>
              </a:pPr>
              <a:r>
                <a:rPr sz="800" b="0" spc="-10" dirty="0">
                  <a:latin typeface="Arial Nova" panose="020B0504020202020204" pitchFamily="34" charset="0"/>
                  <a:cs typeface="Avenir LT 35 Light"/>
                </a:rPr>
                <a:t>Government expenditure </a:t>
              </a:r>
              <a:r>
                <a:rPr sz="800" b="0" spc="-5" dirty="0">
                  <a:latin typeface="Arial Nova" panose="020B0504020202020204" pitchFamily="34" charset="0"/>
                  <a:cs typeface="Avenir LT 35 Light"/>
                </a:rPr>
                <a:t>on </a:t>
              </a:r>
              <a:r>
                <a:rPr sz="800" b="0" spc="-10" dirty="0">
                  <a:latin typeface="Arial Nova" panose="020B0504020202020204" pitchFamily="34" charset="0"/>
                  <a:cs typeface="Avenir LT 35 Light"/>
                </a:rPr>
                <a:t>HIV </a:t>
              </a:r>
              <a:r>
                <a:rPr sz="800" b="0" spc="-5" dirty="0">
                  <a:latin typeface="Arial Nova" panose="020B0504020202020204" pitchFamily="34" charset="0"/>
                  <a:cs typeface="Avenir LT 35 Light"/>
                </a:rPr>
                <a:t>as </a:t>
              </a:r>
              <a:r>
                <a:rPr sz="800" b="0" dirty="0">
                  <a:latin typeface="Arial Nova" panose="020B0504020202020204" pitchFamily="34" charset="0"/>
                  <a:cs typeface="Avenir LT 35 Light"/>
                </a:rPr>
                <a:t>a  </a:t>
              </a:r>
              <a:r>
                <a:rPr sz="800" b="0" spc="-10" dirty="0">
                  <a:latin typeface="Arial Nova" panose="020B0504020202020204" pitchFamily="34" charset="0"/>
                  <a:cs typeface="Avenir LT 35 Light"/>
                </a:rPr>
                <a:t>percentage </a:t>
              </a:r>
              <a:r>
                <a:rPr sz="800" b="0" spc="-5" dirty="0">
                  <a:latin typeface="Arial Nova" panose="020B0504020202020204" pitchFamily="34" charset="0"/>
                  <a:cs typeface="Avenir LT 35 Light"/>
                </a:rPr>
                <a:t>of </a:t>
              </a:r>
              <a:r>
                <a:rPr sz="800" b="0" spc="-10" dirty="0">
                  <a:latin typeface="Arial Nova" panose="020B0504020202020204" pitchFamily="34" charset="0"/>
                  <a:cs typeface="Avenir LT 35 Light"/>
                </a:rPr>
                <a:t>government health</a:t>
              </a:r>
              <a:r>
                <a:rPr sz="800" b="0" spc="-95" dirty="0">
                  <a:latin typeface="Arial Nova" panose="020B0504020202020204" pitchFamily="34" charset="0"/>
                  <a:cs typeface="Avenir LT 35 Light"/>
                </a:rPr>
                <a:t> </a:t>
              </a:r>
              <a:r>
                <a:rPr sz="800" b="0" spc="-10" dirty="0">
                  <a:latin typeface="Arial Nova" panose="020B0504020202020204" pitchFamily="34" charset="0"/>
                  <a:cs typeface="Avenir LT 35 Light"/>
                </a:rPr>
                <a:t>exenditure</a:t>
              </a:r>
              <a:endParaRPr sz="800" dirty="0">
                <a:latin typeface="Arial Nova" panose="020B0504020202020204" pitchFamily="34" charset="0"/>
                <a:cs typeface="Avenir LT 35 Light"/>
              </a:endParaRPr>
            </a:p>
          </p:txBody>
        </p:sp>
        <p:sp>
          <p:nvSpPr>
            <p:cNvPr id="198" name="object 27">
              <a:extLst>
                <a:ext uri="{FF2B5EF4-FFF2-40B4-BE49-F238E27FC236}">
                  <a16:creationId xmlns:a16="http://schemas.microsoft.com/office/drawing/2014/main" id="{0BF7A1C0-758C-4234-A912-BA98216F572C}"/>
                </a:ext>
              </a:extLst>
            </p:cNvPr>
            <p:cNvSpPr/>
            <p:nvPr/>
          </p:nvSpPr>
          <p:spPr>
            <a:xfrm>
              <a:off x="2423424" y="2154557"/>
              <a:ext cx="3691532" cy="2668270"/>
            </a:xfrm>
            <a:custGeom>
              <a:avLst/>
              <a:gdLst/>
              <a:ahLst/>
              <a:cxnLst/>
              <a:rect l="l" t="t" r="r" b="b"/>
              <a:pathLst>
                <a:path w="2642870" h="2668270">
                  <a:moveTo>
                    <a:pt x="0" y="0"/>
                  </a:moveTo>
                  <a:lnTo>
                    <a:pt x="0" y="2667673"/>
                  </a:lnTo>
                  <a:lnTo>
                    <a:pt x="2642641" y="2667673"/>
                  </a:lnTo>
                </a:path>
              </a:pathLst>
            </a:custGeom>
            <a:ln w="3175">
              <a:solidFill>
                <a:srgbClr val="231F20"/>
              </a:solidFill>
            </a:ln>
          </p:spPr>
          <p:txBody>
            <a:bodyPr wrap="square" lIns="0" tIns="0" rIns="0" bIns="0" rtlCol="0"/>
            <a:lstStyle/>
            <a:p>
              <a:endParaRPr/>
            </a:p>
          </p:txBody>
        </p:sp>
        <p:sp>
          <p:nvSpPr>
            <p:cNvPr id="199" name="object 28">
              <a:extLst>
                <a:ext uri="{FF2B5EF4-FFF2-40B4-BE49-F238E27FC236}">
                  <a16:creationId xmlns:a16="http://schemas.microsoft.com/office/drawing/2014/main" id="{2B12B911-05EC-432F-95AE-2BE7E59A0FFE}"/>
                </a:ext>
              </a:extLst>
            </p:cNvPr>
            <p:cNvSpPr/>
            <p:nvPr/>
          </p:nvSpPr>
          <p:spPr>
            <a:xfrm>
              <a:off x="2574286" y="2546405"/>
              <a:ext cx="3389965" cy="1910714"/>
            </a:xfrm>
            <a:custGeom>
              <a:avLst/>
              <a:gdLst/>
              <a:ahLst/>
              <a:cxnLst/>
              <a:rect l="l" t="t" r="r" b="b"/>
              <a:pathLst>
                <a:path w="2426970" h="1910714">
                  <a:moveTo>
                    <a:pt x="0" y="1910156"/>
                  </a:moveTo>
                  <a:lnTo>
                    <a:pt x="1213319" y="958913"/>
                  </a:lnTo>
                  <a:lnTo>
                    <a:pt x="2426639" y="0"/>
                  </a:lnTo>
                </a:path>
              </a:pathLst>
            </a:custGeom>
            <a:ln w="31750">
              <a:solidFill>
                <a:srgbClr val="78A7B7"/>
              </a:solidFill>
            </a:ln>
          </p:spPr>
          <p:txBody>
            <a:bodyPr wrap="square" lIns="0" tIns="0" rIns="0" bIns="0" rtlCol="0"/>
            <a:lstStyle/>
            <a:p>
              <a:endParaRPr/>
            </a:p>
          </p:txBody>
        </p:sp>
        <p:sp>
          <p:nvSpPr>
            <p:cNvPr id="200" name="object 29">
              <a:extLst>
                <a:ext uri="{FF2B5EF4-FFF2-40B4-BE49-F238E27FC236}">
                  <a16:creationId xmlns:a16="http://schemas.microsoft.com/office/drawing/2014/main" id="{0BFCEA5F-FBB1-4BE6-8837-9D2A2C56B0A8}"/>
                </a:ext>
              </a:extLst>
            </p:cNvPr>
            <p:cNvSpPr/>
            <p:nvPr/>
          </p:nvSpPr>
          <p:spPr>
            <a:xfrm>
              <a:off x="2574286" y="4080668"/>
              <a:ext cx="3389965" cy="606425"/>
            </a:xfrm>
            <a:custGeom>
              <a:avLst/>
              <a:gdLst/>
              <a:ahLst/>
              <a:cxnLst/>
              <a:rect l="l" t="t" r="r" b="b"/>
              <a:pathLst>
                <a:path w="2426970" h="606425">
                  <a:moveTo>
                    <a:pt x="0" y="606031"/>
                  </a:moveTo>
                  <a:lnTo>
                    <a:pt x="1213319" y="306844"/>
                  </a:lnTo>
                  <a:lnTo>
                    <a:pt x="2426639" y="0"/>
                  </a:lnTo>
                </a:path>
              </a:pathLst>
            </a:custGeom>
            <a:ln w="31750">
              <a:solidFill>
                <a:srgbClr val="B4CED8"/>
              </a:solidFill>
            </a:ln>
          </p:spPr>
          <p:txBody>
            <a:bodyPr wrap="square" lIns="0" tIns="0" rIns="0" bIns="0" rtlCol="0"/>
            <a:lstStyle/>
            <a:p>
              <a:endParaRPr/>
            </a:p>
          </p:txBody>
        </p:sp>
        <p:sp>
          <p:nvSpPr>
            <p:cNvPr id="201" name="object 30">
              <a:extLst>
                <a:ext uri="{FF2B5EF4-FFF2-40B4-BE49-F238E27FC236}">
                  <a16:creationId xmlns:a16="http://schemas.microsoft.com/office/drawing/2014/main" id="{9302DD5C-DA88-4C2C-82F7-30340A1B445C}"/>
                </a:ext>
              </a:extLst>
            </p:cNvPr>
            <p:cNvSpPr/>
            <p:nvPr/>
          </p:nvSpPr>
          <p:spPr>
            <a:xfrm>
              <a:off x="2574286" y="3996282"/>
              <a:ext cx="3389965" cy="345440"/>
            </a:xfrm>
            <a:custGeom>
              <a:avLst/>
              <a:gdLst/>
              <a:ahLst/>
              <a:cxnLst/>
              <a:rect l="l" t="t" r="r" b="b"/>
              <a:pathLst>
                <a:path w="2426970" h="345439">
                  <a:moveTo>
                    <a:pt x="0" y="345211"/>
                  </a:moveTo>
                  <a:lnTo>
                    <a:pt x="1213319" y="176441"/>
                  </a:lnTo>
                  <a:lnTo>
                    <a:pt x="2426639" y="0"/>
                  </a:lnTo>
                </a:path>
              </a:pathLst>
            </a:custGeom>
            <a:ln w="31750">
              <a:solidFill>
                <a:srgbClr val="F78E20"/>
              </a:solidFill>
            </a:ln>
          </p:spPr>
          <p:txBody>
            <a:bodyPr wrap="square" lIns="0" tIns="0" rIns="0" bIns="0" rtlCol="0"/>
            <a:lstStyle/>
            <a:p>
              <a:endParaRPr/>
            </a:p>
          </p:txBody>
        </p:sp>
        <p:sp>
          <p:nvSpPr>
            <p:cNvPr id="202" name="object 31">
              <a:extLst>
                <a:ext uri="{FF2B5EF4-FFF2-40B4-BE49-F238E27FC236}">
                  <a16:creationId xmlns:a16="http://schemas.microsoft.com/office/drawing/2014/main" id="{A610A27D-DEB6-4B95-BE19-2E0DAFC90FAC}"/>
                </a:ext>
              </a:extLst>
            </p:cNvPr>
            <p:cNvSpPr/>
            <p:nvPr/>
          </p:nvSpPr>
          <p:spPr>
            <a:xfrm>
              <a:off x="2574286" y="4280122"/>
              <a:ext cx="3389965" cy="345440"/>
            </a:xfrm>
            <a:custGeom>
              <a:avLst/>
              <a:gdLst/>
              <a:ahLst/>
              <a:cxnLst/>
              <a:rect l="l" t="t" r="r" b="b"/>
              <a:pathLst>
                <a:path w="2426970" h="345439">
                  <a:moveTo>
                    <a:pt x="0" y="345211"/>
                  </a:moveTo>
                  <a:lnTo>
                    <a:pt x="1213319" y="176441"/>
                  </a:lnTo>
                  <a:lnTo>
                    <a:pt x="2426639" y="0"/>
                  </a:lnTo>
                </a:path>
              </a:pathLst>
            </a:custGeom>
            <a:ln w="31750">
              <a:solidFill>
                <a:srgbClr val="FDC389"/>
              </a:solidFill>
            </a:ln>
          </p:spPr>
          <p:txBody>
            <a:bodyPr wrap="square" lIns="0" tIns="0" rIns="0" bIns="0" rtlCol="0"/>
            <a:lstStyle/>
            <a:p>
              <a:endParaRPr/>
            </a:p>
          </p:txBody>
        </p:sp>
        <p:sp>
          <p:nvSpPr>
            <p:cNvPr id="203" name="object 32">
              <a:extLst>
                <a:ext uri="{FF2B5EF4-FFF2-40B4-BE49-F238E27FC236}">
                  <a16:creationId xmlns:a16="http://schemas.microsoft.com/office/drawing/2014/main" id="{789E1874-47E4-4C09-BD01-A3343FF330EC}"/>
                </a:ext>
              </a:extLst>
            </p:cNvPr>
            <p:cNvSpPr/>
            <p:nvPr/>
          </p:nvSpPr>
          <p:spPr>
            <a:xfrm>
              <a:off x="2574286" y="4571626"/>
              <a:ext cx="3389965" cy="130810"/>
            </a:xfrm>
            <a:custGeom>
              <a:avLst/>
              <a:gdLst/>
              <a:ahLst/>
              <a:cxnLst/>
              <a:rect l="l" t="t" r="r" b="b"/>
              <a:pathLst>
                <a:path w="2426970" h="130810">
                  <a:moveTo>
                    <a:pt x="0" y="130416"/>
                  </a:moveTo>
                  <a:lnTo>
                    <a:pt x="1213319" y="69049"/>
                  </a:lnTo>
                  <a:lnTo>
                    <a:pt x="2426639" y="0"/>
                  </a:lnTo>
                </a:path>
              </a:pathLst>
            </a:custGeom>
            <a:ln w="31750">
              <a:solidFill>
                <a:srgbClr val="B6AEA7"/>
              </a:solidFill>
            </a:ln>
          </p:spPr>
          <p:txBody>
            <a:bodyPr wrap="square" lIns="0" tIns="0" rIns="0" bIns="0" rtlCol="0"/>
            <a:lstStyle/>
            <a:p>
              <a:endParaRPr/>
            </a:p>
          </p:txBody>
        </p:sp>
        <p:sp>
          <p:nvSpPr>
            <p:cNvPr id="204" name="object 33">
              <a:extLst>
                <a:ext uri="{FF2B5EF4-FFF2-40B4-BE49-F238E27FC236}">
                  <a16:creationId xmlns:a16="http://schemas.microsoft.com/office/drawing/2014/main" id="{2FDDC51C-4B6F-498E-AEE8-4161097BC58A}"/>
                </a:ext>
              </a:extLst>
            </p:cNvPr>
            <p:cNvSpPr/>
            <p:nvPr/>
          </p:nvSpPr>
          <p:spPr>
            <a:xfrm>
              <a:off x="2574286" y="4525600"/>
              <a:ext cx="3389965" cy="107950"/>
            </a:xfrm>
            <a:custGeom>
              <a:avLst/>
              <a:gdLst/>
              <a:ahLst/>
              <a:cxnLst/>
              <a:rect l="l" t="t" r="r" b="b"/>
              <a:pathLst>
                <a:path w="2426970" h="107950">
                  <a:moveTo>
                    <a:pt x="0" y="107403"/>
                  </a:moveTo>
                  <a:lnTo>
                    <a:pt x="1213319" y="53695"/>
                  </a:lnTo>
                  <a:lnTo>
                    <a:pt x="2426639" y="0"/>
                  </a:lnTo>
                </a:path>
              </a:pathLst>
            </a:custGeom>
            <a:ln w="31750">
              <a:solidFill>
                <a:srgbClr val="D6D0CC"/>
              </a:solidFill>
            </a:ln>
          </p:spPr>
          <p:txBody>
            <a:bodyPr wrap="square" lIns="0" tIns="0" rIns="0" bIns="0" rtlCol="0"/>
            <a:lstStyle/>
            <a:p>
              <a:endParaRPr/>
            </a:p>
          </p:txBody>
        </p:sp>
        <p:sp>
          <p:nvSpPr>
            <p:cNvPr id="205" name="object 34">
              <a:extLst>
                <a:ext uri="{FF2B5EF4-FFF2-40B4-BE49-F238E27FC236}">
                  <a16:creationId xmlns:a16="http://schemas.microsoft.com/office/drawing/2014/main" id="{617D7723-57D4-48FB-9E64-B4450EADFEE0}"/>
                </a:ext>
              </a:extLst>
            </p:cNvPr>
            <p:cNvSpPr/>
            <p:nvPr/>
          </p:nvSpPr>
          <p:spPr>
            <a:xfrm>
              <a:off x="2574286" y="4617662"/>
              <a:ext cx="3389965" cy="69215"/>
            </a:xfrm>
            <a:custGeom>
              <a:avLst/>
              <a:gdLst/>
              <a:ahLst/>
              <a:cxnLst/>
              <a:rect l="l" t="t" r="r" b="b"/>
              <a:pathLst>
                <a:path w="2426970" h="69214">
                  <a:moveTo>
                    <a:pt x="0" y="69037"/>
                  </a:moveTo>
                  <a:lnTo>
                    <a:pt x="1213319" y="38354"/>
                  </a:lnTo>
                  <a:lnTo>
                    <a:pt x="2426639" y="0"/>
                  </a:lnTo>
                </a:path>
              </a:pathLst>
            </a:custGeom>
            <a:ln w="31750">
              <a:solidFill>
                <a:srgbClr val="F15A40"/>
              </a:solidFill>
            </a:ln>
          </p:spPr>
          <p:txBody>
            <a:bodyPr wrap="square" lIns="0" tIns="0" rIns="0" bIns="0" rtlCol="0"/>
            <a:lstStyle/>
            <a:p>
              <a:endParaRPr/>
            </a:p>
          </p:txBody>
        </p:sp>
        <p:sp>
          <p:nvSpPr>
            <p:cNvPr id="206" name="object 35">
              <a:extLst>
                <a:ext uri="{FF2B5EF4-FFF2-40B4-BE49-F238E27FC236}">
                  <a16:creationId xmlns:a16="http://schemas.microsoft.com/office/drawing/2014/main" id="{8D5D9912-26B2-498F-8C5D-87C989DC74E1}"/>
                </a:ext>
              </a:extLst>
            </p:cNvPr>
            <p:cNvSpPr/>
            <p:nvPr/>
          </p:nvSpPr>
          <p:spPr>
            <a:xfrm>
              <a:off x="2574286" y="4633004"/>
              <a:ext cx="3389965" cy="61594"/>
            </a:xfrm>
            <a:custGeom>
              <a:avLst/>
              <a:gdLst/>
              <a:ahLst/>
              <a:cxnLst/>
              <a:rect l="l" t="t" r="r" b="b"/>
              <a:pathLst>
                <a:path w="2426970" h="61595">
                  <a:moveTo>
                    <a:pt x="0" y="61366"/>
                  </a:moveTo>
                  <a:lnTo>
                    <a:pt x="1213319" y="30683"/>
                  </a:lnTo>
                  <a:lnTo>
                    <a:pt x="2426639" y="0"/>
                  </a:lnTo>
                </a:path>
              </a:pathLst>
            </a:custGeom>
            <a:ln w="31750">
              <a:solidFill>
                <a:srgbClr val="F9AA8F"/>
              </a:solidFill>
            </a:ln>
          </p:spPr>
          <p:txBody>
            <a:bodyPr wrap="square" lIns="0" tIns="0" rIns="0" bIns="0" rtlCol="0"/>
            <a:lstStyle/>
            <a:p>
              <a:endParaRPr/>
            </a:p>
          </p:txBody>
        </p:sp>
        <p:sp>
          <p:nvSpPr>
            <p:cNvPr id="207" name="object 36">
              <a:extLst>
                <a:ext uri="{FF2B5EF4-FFF2-40B4-BE49-F238E27FC236}">
                  <a16:creationId xmlns:a16="http://schemas.microsoft.com/office/drawing/2014/main" id="{E48DB6C7-AAF6-4597-9B9F-A8D1E3BE9C23}"/>
                </a:ext>
              </a:extLst>
            </p:cNvPr>
            <p:cNvSpPr/>
            <p:nvPr/>
          </p:nvSpPr>
          <p:spPr>
            <a:xfrm>
              <a:off x="2574286" y="4694365"/>
              <a:ext cx="3389965" cy="38735"/>
            </a:xfrm>
            <a:custGeom>
              <a:avLst/>
              <a:gdLst/>
              <a:ahLst/>
              <a:cxnLst/>
              <a:rect l="l" t="t" r="r" b="b"/>
              <a:pathLst>
                <a:path w="2426970" h="38735">
                  <a:moveTo>
                    <a:pt x="0" y="38366"/>
                  </a:moveTo>
                  <a:lnTo>
                    <a:pt x="1213319" y="15354"/>
                  </a:lnTo>
                  <a:lnTo>
                    <a:pt x="2426639" y="0"/>
                  </a:lnTo>
                </a:path>
              </a:pathLst>
            </a:custGeom>
            <a:ln w="31750">
              <a:solidFill>
                <a:srgbClr val="07BCC1"/>
              </a:solidFill>
            </a:ln>
          </p:spPr>
          <p:txBody>
            <a:bodyPr wrap="square" lIns="0" tIns="0" rIns="0" bIns="0" rtlCol="0"/>
            <a:lstStyle/>
            <a:p>
              <a:endParaRPr/>
            </a:p>
          </p:txBody>
        </p:sp>
        <p:sp>
          <p:nvSpPr>
            <p:cNvPr id="208" name="object 37">
              <a:extLst>
                <a:ext uri="{FF2B5EF4-FFF2-40B4-BE49-F238E27FC236}">
                  <a16:creationId xmlns:a16="http://schemas.microsoft.com/office/drawing/2014/main" id="{3E94FA56-0F0C-4166-8EA5-C4947E2A3023}"/>
                </a:ext>
              </a:extLst>
            </p:cNvPr>
            <p:cNvSpPr/>
            <p:nvPr/>
          </p:nvSpPr>
          <p:spPr>
            <a:xfrm>
              <a:off x="2574286" y="4609992"/>
              <a:ext cx="3389965" cy="8255"/>
            </a:xfrm>
            <a:custGeom>
              <a:avLst/>
              <a:gdLst/>
              <a:ahLst/>
              <a:cxnLst/>
              <a:rect l="l" t="t" r="r" b="b"/>
              <a:pathLst>
                <a:path w="2426970" h="8254">
                  <a:moveTo>
                    <a:pt x="-6350" y="3835"/>
                  </a:moveTo>
                  <a:lnTo>
                    <a:pt x="2432989" y="3835"/>
                  </a:lnTo>
                </a:path>
              </a:pathLst>
            </a:custGeom>
            <a:ln w="31750">
              <a:solidFill>
                <a:srgbClr val="9FD9DC"/>
              </a:solidFill>
            </a:ln>
          </p:spPr>
          <p:txBody>
            <a:bodyPr wrap="square" lIns="0" tIns="0" rIns="0" bIns="0" rtlCol="0"/>
            <a:lstStyle/>
            <a:p>
              <a:endParaRPr/>
            </a:p>
          </p:txBody>
        </p:sp>
        <p:sp>
          <p:nvSpPr>
            <p:cNvPr id="209" name="object 38">
              <a:extLst>
                <a:ext uri="{FF2B5EF4-FFF2-40B4-BE49-F238E27FC236}">
                  <a16:creationId xmlns:a16="http://schemas.microsoft.com/office/drawing/2014/main" id="{FAB91924-BFEB-4985-AFD9-5967BEDD47EC}"/>
                </a:ext>
              </a:extLst>
            </p:cNvPr>
            <p:cNvSpPr/>
            <p:nvPr/>
          </p:nvSpPr>
          <p:spPr>
            <a:xfrm>
              <a:off x="2574286" y="4694372"/>
              <a:ext cx="3389965" cy="8255"/>
            </a:xfrm>
            <a:custGeom>
              <a:avLst/>
              <a:gdLst/>
              <a:ahLst/>
              <a:cxnLst/>
              <a:rect l="l" t="t" r="r" b="b"/>
              <a:pathLst>
                <a:path w="2426970" h="8254">
                  <a:moveTo>
                    <a:pt x="-6350" y="3835"/>
                  </a:moveTo>
                  <a:lnTo>
                    <a:pt x="2432989" y="3835"/>
                  </a:lnTo>
                </a:path>
              </a:pathLst>
            </a:custGeom>
            <a:ln w="31750">
              <a:solidFill>
                <a:srgbClr val="CDC984"/>
              </a:solidFill>
            </a:ln>
          </p:spPr>
          <p:txBody>
            <a:bodyPr wrap="square" lIns="0" tIns="0" rIns="0" bIns="0" rtlCol="0"/>
            <a:lstStyle/>
            <a:p>
              <a:endParaRPr/>
            </a:p>
          </p:txBody>
        </p:sp>
        <p:sp>
          <p:nvSpPr>
            <p:cNvPr id="210" name="object 39">
              <a:extLst>
                <a:ext uri="{FF2B5EF4-FFF2-40B4-BE49-F238E27FC236}">
                  <a16:creationId xmlns:a16="http://schemas.microsoft.com/office/drawing/2014/main" id="{3EB8377F-C3C2-411C-A484-451838DC9F8B}"/>
                </a:ext>
              </a:extLst>
            </p:cNvPr>
            <p:cNvSpPr/>
            <p:nvPr/>
          </p:nvSpPr>
          <p:spPr>
            <a:xfrm>
              <a:off x="2574286" y="4786428"/>
              <a:ext cx="3389965" cy="0"/>
            </a:xfrm>
            <a:custGeom>
              <a:avLst/>
              <a:gdLst/>
              <a:ahLst/>
              <a:cxnLst/>
              <a:rect l="l" t="t" r="r" b="b"/>
              <a:pathLst>
                <a:path w="2426970">
                  <a:moveTo>
                    <a:pt x="0" y="0"/>
                  </a:moveTo>
                  <a:lnTo>
                    <a:pt x="1213319" y="0"/>
                  </a:lnTo>
                  <a:lnTo>
                    <a:pt x="2426639" y="0"/>
                  </a:lnTo>
                </a:path>
              </a:pathLst>
            </a:custGeom>
            <a:ln w="31750">
              <a:solidFill>
                <a:srgbClr val="E3DFBC"/>
              </a:solidFill>
            </a:ln>
          </p:spPr>
          <p:txBody>
            <a:bodyPr wrap="square" lIns="0" tIns="0" rIns="0" bIns="0" rtlCol="0"/>
            <a:lstStyle/>
            <a:p>
              <a:endParaRPr/>
            </a:p>
          </p:txBody>
        </p:sp>
        <p:sp>
          <p:nvSpPr>
            <p:cNvPr id="88" name="object 6">
              <a:extLst>
                <a:ext uri="{FF2B5EF4-FFF2-40B4-BE49-F238E27FC236}">
                  <a16:creationId xmlns:a16="http://schemas.microsoft.com/office/drawing/2014/main" id="{A9ABC21C-EA6C-4D49-AEEB-8EDCDC19D6F6}"/>
                </a:ext>
              </a:extLst>
            </p:cNvPr>
            <p:cNvSpPr txBox="1"/>
            <p:nvPr/>
          </p:nvSpPr>
          <p:spPr>
            <a:xfrm>
              <a:off x="2574000" y="4884930"/>
              <a:ext cx="784315" cy="320601"/>
            </a:xfrm>
            <a:prstGeom prst="rect">
              <a:avLst/>
            </a:prstGeom>
          </p:spPr>
          <p:txBody>
            <a:bodyPr vert="horz" wrap="square" lIns="0" tIns="12700" rIns="0" bIns="0" rtlCol="0">
              <a:spAutoFit/>
            </a:bodyPr>
            <a:lstStyle>
              <a:defPPr>
                <a:defRPr lang="en-US"/>
              </a:defPPr>
              <a:lvl1pPr marR="5080">
                <a:lnSpc>
                  <a:spcPct val="100000"/>
                </a:lnSpc>
                <a:defRPr sz="900" b="0" spc="-10">
                  <a:solidFill>
                    <a:srgbClr val="231F20"/>
                  </a:solidFill>
                  <a:latin typeface="Arial Nova" panose="020B0504020202020204" pitchFamily="34" charset="0"/>
                  <a:cs typeface="Avenir LT 35 Light"/>
                </a:defRPr>
              </a:lvl1pPr>
            </a:lstStyle>
            <a:p>
              <a:r>
                <a:rPr sz="1000" dirty="0">
                  <a:solidFill>
                    <a:schemeClr val="tx1"/>
                  </a:solidFill>
                </a:rPr>
                <a:t>Most recently reported</a:t>
              </a:r>
            </a:p>
          </p:txBody>
        </p:sp>
        <p:sp>
          <p:nvSpPr>
            <p:cNvPr id="89" name="Rectangle 88">
              <a:extLst>
                <a:ext uri="{FF2B5EF4-FFF2-40B4-BE49-F238E27FC236}">
                  <a16:creationId xmlns:a16="http://schemas.microsoft.com/office/drawing/2014/main" id="{1189BE6B-B6DC-4697-AA49-8B4D119098C4}"/>
                </a:ext>
              </a:extLst>
            </p:cNvPr>
            <p:cNvSpPr/>
            <p:nvPr/>
          </p:nvSpPr>
          <p:spPr>
            <a:xfrm>
              <a:off x="3553200" y="4884930"/>
              <a:ext cx="1112805" cy="474489"/>
            </a:xfrm>
            <a:prstGeom prst="rect">
              <a:avLst/>
            </a:prstGeom>
          </p:spPr>
          <p:txBody>
            <a:bodyPr vert="horz" wrap="none" lIns="0" tIns="12700" rIns="0" bIns="0" rtlCol="0">
              <a:spAutoFit/>
            </a:bodyPr>
            <a:lstStyle/>
            <a:p>
              <a:pPr marR="5080" algn="ctr"/>
              <a:r>
                <a:rPr lang="en-US" sz="1000" spc="-10" dirty="0">
                  <a:latin typeface="Arial Nova" panose="020B0504020202020204" pitchFamily="34" charset="0"/>
                </a:rPr>
                <a:t>If government</a:t>
              </a:r>
            </a:p>
            <a:p>
              <a:pPr marR="5080" algn="ctr"/>
              <a:r>
                <a:rPr lang="en-US" sz="1000" spc="-10" dirty="0">
                  <a:latin typeface="Arial Nova" panose="020B0504020202020204" pitchFamily="34" charset="0"/>
                </a:rPr>
                <a:t>absorbed a 10%</a:t>
              </a:r>
            </a:p>
            <a:p>
              <a:pPr marR="5080" algn="ctr"/>
              <a:r>
                <a:rPr lang="en-US" sz="1000" spc="-10" dirty="0">
                  <a:latin typeface="Arial Nova" panose="020B0504020202020204" pitchFamily="34" charset="0"/>
                </a:rPr>
                <a:t>cut in donor funding</a:t>
              </a:r>
              <a:endParaRPr lang="en-GB" sz="1000" spc="-10" dirty="0">
                <a:latin typeface="Arial Nova" panose="020B0504020202020204" pitchFamily="34" charset="0"/>
              </a:endParaRPr>
            </a:p>
          </p:txBody>
        </p:sp>
        <p:sp>
          <p:nvSpPr>
            <p:cNvPr id="103" name="Rectangle 102">
              <a:extLst>
                <a:ext uri="{FF2B5EF4-FFF2-40B4-BE49-F238E27FC236}">
                  <a16:creationId xmlns:a16="http://schemas.microsoft.com/office/drawing/2014/main" id="{731B604E-DC10-4107-8A5F-1C84AF15ED7C}"/>
                </a:ext>
              </a:extLst>
            </p:cNvPr>
            <p:cNvSpPr/>
            <p:nvPr/>
          </p:nvSpPr>
          <p:spPr>
            <a:xfrm>
              <a:off x="4860000" y="4884930"/>
              <a:ext cx="1116973" cy="474489"/>
            </a:xfrm>
            <a:prstGeom prst="rect">
              <a:avLst/>
            </a:prstGeom>
          </p:spPr>
          <p:txBody>
            <a:bodyPr vert="horz" wrap="none" lIns="0" tIns="12700" rIns="0" bIns="0" rtlCol="0">
              <a:spAutoFit/>
            </a:bodyPr>
            <a:lstStyle/>
            <a:p>
              <a:pPr marR="5080" algn="r"/>
              <a:r>
                <a:rPr lang="en-GB" sz="1000" spc="-10" dirty="0">
                  <a:latin typeface="Arial Nova" panose="020B0504020202020204" pitchFamily="34" charset="0"/>
                </a:rPr>
                <a:t>If government</a:t>
              </a:r>
            </a:p>
            <a:p>
              <a:pPr marR="5080" algn="r"/>
              <a:r>
                <a:rPr lang="en-GB" sz="1000" spc="-10" dirty="0">
                  <a:latin typeface="Arial Nova" panose="020B0504020202020204" pitchFamily="34" charset="0"/>
                </a:rPr>
                <a:t>absorbed a 20% cut</a:t>
              </a:r>
            </a:p>
            <a:p>
              <a:pPr marR="5080" algn="r"/>
              <a:r>
                <a:rPr lang="en-GB" sz="1000" spc="-10" dirty="0">
                  <a:latin typeface="Arial Nova" panose="020B0504020202020204" pitchFamily="34" charset="0"/>
                </a:rPr>
                <a:t>in donor funding</a:t>
              </a:r>
            </a:p>
          </p:txBody>
        </p:sp>
        <p:sp>
          <p:nvSpPr>
            <p:cNvPr id="104" name="object 2">
              <a:extLst>
                <a:ext uri="{FF2B5EF4-FFF2-40B4-BE49-F238E27FC236}">
                  <a16:creationId xmlns:a16="http://schemas.microsoft.com/office/drawing/2014/main" id="{C64520C5-416B-4A49-B6CF-107631B83673}"/>
                </a:ext>
              </a:extLst>
            </p:cNvPr>
            <p:cNvSpPr txBox="1"/>
            <p:nvPr/>
          </p:nvSpPr>
          <p:spPr>
            <a:xfrm>
              <a:off x="1980000" y="2960710"/>
              <a:ext cx="344448" cy="151323"/>
            </a:xfrm>
            <a:prstGeom prst="rect">
              <a:avLst/>
            </a:prstGeom>
          </p:spPr>
          <p:txBody>
            <a:bodyPr vert="horz" wrap="square" lIns="0" tIns="12700" rIns="0" bIns="0" rtlCol="0">
              <a:spAutoFit/>
            </a:bodyPr>
            <a:lstStyle/>
            <a:p>
              <a:pPr marL="12700" algn="r">
                <a:lnSpc>
                  <a:spcPct val="100000"/>
                </a:lnSpc>
                <a:spcBef>
                  <a:spcPts val="100"/>
                </a:spcBef>
              </a:pPr>
              <a:r>
                <a:rPr sz="900" b="0" dirty="0">
                  <a:latin typeface="Arial Nova" panose="020B0504020202020204" pitchFamily="34" charset="0"/>
                  <a:cs typeface="Avenir LT 35 Light"/>
                </a:rPr>
                <a:t>1</a:t>
              </a:r>
              <a:r>
                <a:rPr lang="en-GB" sz="900" b="0" dirty="0">
                  <a:latin typeface="Arial Nova" panose="020B0504020202020204" pitchFamily="34" charset="0"/>
                  <a:cs typeface="Avenir LT 35 Light"/>
                </a:rPr>
                <a:t>0</a:t>
              </a:r>
              <a:r>
                <a:rPr sz="900" b="0" dirty="0">
                  <a:latin typeface="Arial Nova" panose="020B0504020202020204" pitchFamily="34" charset="0"/>
                  <a:cs typeface="Avenir LT 35 Light"/>
                </a:rPr>
                <a:t>0</a:t>
              </a:r>
              <a:endParaRPr sz="900" dirty="0">
                <a:latin typeface="Arial Nova" panose="020B0504020202020204" pitchFamily="34" charset="0"/>
                <a:cs typeface="Avenir LT 35 Light"/>
              </a:endParaRPr>
            </a:p>
          </p:txBody>
        </p:sp>
        <p:sp>
          <p:nvSpPr>
            <p:cNvPr id="105" name="object 2">
              <a:extLst>
                <a:ext uri="{FF2B5EF4-FFF2-40B4-BE49-F238E27FC236}">
                  <a16:creationId xmlns:a16="http://schemas.microsoft.com/office/drawing/2014/main" id="{C0BEB56E-6E0B-477D-8771-B31E3B592703}"/>
                </a:ext>
              </a:extLst>
            </p:cNvPr>
            <p:cNvSpPr txBox="1"/>
            <p:nvPr/>
          </p:nvSpPr>
          <p:spPr>
            <a:xfrm>
              <a:off x="1980000" y="3849004"/>
              <a:ext cx="344448" cy="151323"/>
            </a:xfrm>
            <a:prstGeom prst="rect">
              <a:avLst/>
            </a:prstGeom>
          </p:spPr>
          <p:txBody>
            <a:bodyPr vert="horz" wrap="square" lIns="0" tIns="12700" rIns="0" bIns="0" rtlCol="0">
              <a:spAutoFit/>
            </a:bodyPr>
            <a:lstStyle/>
            <a:p>
              <a:pPr marL="12700" algn="r">
                <a:lnSpc>
                  <a:spcPct val="100000"/>
                </a:lnSpc>
                <a:spcBef>
                  <a:spcPts val="100"/>
                </a:spcBef>
              </a:pPr>
              <a:r>
                <a:rPr sz="900" b="0" dirty="0">
                  <a:latin typeface="Arial Nova" panose="020B0504020202020204" pitchFamily="34" charset="0"/>
                  <a:cs typeface="Avenir LT 35 Light"/>
                </a:rPr>
                <a:t>50</a:t>
              </a:r>
              <a:endParaRPr sz="900" dirty="0">
                <a:latin typeface="Arial Nova" panose="020B0504020202020204" pitchFamily="34" charset="0"/>
                <a:cs typeface="Avenir LT 35 Light"/>
              </a:endParaRPr>
            </a:p>
          </p:txBody>
        </p:sp>
        <p:sp>
          <p:nvSpPr>
            <p:cNvPr id="106" name="object 2">
              <a:extLst>
                <a:ext uri="{FF2B5EF4-FFF2-40B4-BE49-F238E27FC236}">
                  <a16:creationId xmlns:a16="http://schemas.microsoft.com/office/drawing/2014/main" id="{A003126B-5323-4413-8A07-0D321C8BAC3F}"/>
                </a:ext>
              </a:extLst>
            </p:cNvPr>
            <p:cNvSpPr txBox="1"/>
            <p:nvPr/>
          </p:nvSpPr>
          <p:spPr>
            <a:xfrm>
              <a:off x="1980000" y="4737298"/>
              <a:ext cx="344448" cy="151323"/>
            </a:xfrm>
            <a:prstGeom prst="rect">
              <a:avLst/>
            </a:prstGeom>
          </p:spPr>
          <p:txBody>
            <a:bodyPr vert="horz" wrap="square" lIns="0" tIns="12700" rIns="0" bIns="0" rtlCol="0">
              <a:spAutoFit/>
            </a:bodyPr>
            <a:lstStyle/>
            <a:p>
              <a:pPr marL="12700" algn="r">
                <a:lnSpc>
                  <a:spcPct val="100000"/>
                </a:lnSpc>
                <a:spcBef>
                  <a:spcPts val="100"/>
                </a:spcBef>
              </a:pPr>
              <a:r>
                <a:rPr sz="900" b="0" dirty="0">
                  <a:latin typeface="Arial Nova" panose="020B0504020202020204" pitchFamily="34" charset="0"/>
                  <a:cs typeface="Avenir LT 35 Light"/>
                </a:rPr>
                <a:t>0</a:t>
              </a:r>
              <a:endParaRPr sz="900" dirty="0">
                <a:latin typeface="Arial Nova" panose="020B0504020202020204" pitchFamily="34" charset="0"/>
                <a:cs typeface="Avenir LT 35 Light"/>
              </a:endParaRPr>
            </a:p>
          </p:txBody>
        </p:sp>
        <p:sp>
          <p:nvSpPr>
            <p:cNvPr id="107" name="object 2">
              <a:extLst>
                <a:ext uri="{FF2B5EF4-FFF2-40B4-BE49-F238E27FC236}">
                  <a16:creationId xmlns:a16="http://schemas.microsoft.com/office/drawing/2014/main" id="{51954C07-E853-4BDE-B3B2-929BB9867E6F}"/>
                </a:ext>
              </a:extLst>
            </p:cNvPr>
            <p:cNvSpPr txBox="1"/>
            <p:nvPr/>
          </p:nvSpPr>
          <p:spPr>
            <a:xfrm>
              <a:off x="1980000" y="2070000"/>
              <a:ext cx="344448" cy="151323"/>
            </a:xfrm>
            <a:prstGeom prst="rect">
              <a:avLst/>
            </a:prstGeom>
          </p:spPr>
          <p:txBody>
            <a:bodyPr vert="horz" wrap="square" lIns="0" tIns="12700" rIns="0" bIns="0" rtlCol="0">
              <a:spAutoFit/>
            </a:bodyPr>
            <a:lstStyle/>
            <a:p>
              <a:pPr marL="12700" algn="r">
                <a:lnSpc>
                  <a:spcPct val="100000"/>
                </a:lnSpc>
                <a:spcBef>
                  <a:spcPts val="100"/>
                </a:spcBef>
              </a:pPr>
              <a:r>
                <a:rPr sz="900" b="0" dirty="0">
                  <a:latin typeface="Arial Nova" panose="020B0504020202020204" pitchFamily="34" charset="0"/>
                  <a:cs typeface="Avenir LT 35 Light"/>
                </a:rPr>
                <a:t>150</a:t>
              </a:r>
              <a:endParaRPr sz="900" dirty="0">
                <a:latin typeface="Arial Nova" panose="020B0504020202020204" pitchFamily="34" charset="0"/>
                <a:cs typeface="Avenir LT 35 Light"/>
              </a:endParaRPr>
            </a:p>
          </p:txBody>
        </p:sp>
      </p:grpSp>
    </p:spTree>
    <p:extLst>
      <p:ext uri="{BB962C8B-B14F-4D97-AF65-F5344CB8AC3E}">
        <p14:creationId xmlns:p14="http://schemas.microsoft.com/office/powerpoint/2010/main" val="429396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57614EF-7BDC-45E5-A73B-1C7A7EE73F9B}"/>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UNAIDS special analysis</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Key populations at higher risk of infection</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620000"/>
              <a:ext cx="9907200" cy="276999"/>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effectLst/>
                  <a:uLnTx/>
                  <a:uFillTx/>
                  <a:latin typeface="Arial Nova Light" panose="020B0304020202020204" pitchFamily="34" charset="0"/>
                  <a:ea typeface="+mn-ea"/>
                  <a:cs typeface="+mn-cs"/>
                </a:rPr>
                <a:t>Relative risk of HIV acquisition, by population group compared to the general population, global, 2017</a:t>
              </a:r>
              <a:endParaRPr kumimoji="0" lang="en-GB" sz="1200" b="0" i="1" u="none" strike="noStrike" kern="1200" cap="none" spc="0" normalizeH="0" baseline="0" noProof="0" dirty="0">
                <a:ln>
                  <a:noFill/>
                </a:ln>
                <a:effectLst/>
                <a:uLnTx/>
                <a:uFillTx/>
                <a:latin typeface="Arial Nova Light" panose="020B0304020202020204" pitchFamily="34" charset="0"/>
                <a:ea typeface="+mn-ea"/>
                <a:cs typeface="+mn-cs"/>
              </a:endParaRPr>
            </a:p>
          </p:txBody>
        </p:sp>
        <p:grpSp>
          <p:nvGrpSpPr>
            <p:cNvPr id="64" name="Group 63">
              <a:extLst>
                <a:ext uri="{FF2B5EF4-FFF2-40B4-BE49-F238E27FC236}">
                  <a16:creationId xmlns:a16="http://schemas.microsoft.com/office/drawing/2014/main" id="{11B2AE39-150E-4982-90A1-3A586D65CEBB}"/>
                </a:ext>
              </a:extLst>
            </p:cNvPr>
            <p:cNvGrpSpPr/>
            <p:nvPr/>
          </p:nvGrpSpPr>
          <p:grpSpPr>
            <a:xfrm>
              <a:off x="1260000" y="2232000"/>
              <a:ext cx="6998830" cy="3052656"/>
              <a:chOff x="1194170" y="2052000"/>
              <a:chExt cx="6998830" cy="3052656"/>
            </a:xfrm>
          </p:grpSpPr>
          <p:sp>
            <p:nvSpPr>
              <p:cNvPr id="38" name="bk object 16">
                <a:extLst>
                  <a:ext uri="{FF2B5EF4-FFF2-40B4-BE49-F238E27FC236}">
                    <a16:creationId xmlns:a16="http://schemas.microsoft.com/office/drawing/2014/main" id="{8C474D83-2536-44BB-A275-673428470777}"/>
                  </a:ext>
                </a:extLst>
              </p:cNvPr>
              <p:cNvSpPr/>
              <p:nvPr/>
            </p:nvSpPr>
            <p:spPr>
              <a:xfrm>
                <a:off x="1435922" y="2960167"/>
                <a:ext cx="457200" cy="457200"/>
              </a:xfrm>
              <a:custGeom>
                <a:avLst/>
                <a:gdLst/>
                <a:ahLst/>
                <a:cxnLst/>
                <a:rect l="l" t="t" r="r" b="b"/>
                <a:pathLst>
                  <a:path w="457200" h="457200">
                    <a:moveTo>
                      <a:pt x="228384" y="0"/>
                    </a:moveTo>
                    <a:lnTo>
                      <a:pt x="182355" y="4639"/>
                    </a:lnTo>
                    <a:lnTo>
                      <a:pt x="139485" y="17946"/>
                    </a:lnTo>
                    <a:lnTo>
                      <a:pt x="100690" y="39002"/>
                    </a:lnTo>
                    <a:lnTo>
                      <a:pt x="66890" y="66889"/>
                    </a:lnTo>
                    <a:lnTo>
                      <a:pt x="39003" y="100687"/>
                    </a:lnTo>
                    <a:lnTo>
                      <a:pt x="17947" y="139479"/>
                    </a:lnTo>
                    <a:lnTo>
                      <a:pt x="4639" y="182347"/>
                    </a:lnTo>
                    <a:lnTo>
                      <a:pt x="0" y="228371"/>
                    </a:lnTo>
                    <a:lnTo>
                      <a:pt x="4639" y="274399"/>
                    </a:lnTo>
                    <a:lnTo>
                      <a:pt x="17947" y="317270"/>
                    </a:lnTo>
                    <a:lnTo>
                      <a:pt x="39003" y="356064"/>
                    </a:lnTo>
                    <a:lnTo>
                      <a:pt x="66890" y="389864"/>
                    </a:lnTo>
                    <a:lnTo>
                      <a:pt x="100690" y="417751"/>
                    </a:lnTo>
                    <a:lnTo>
                      <a:pt x="139485" y="438808"/>
                    </a:lnTo>
                    <a:lnTo>
                      <a:pt x="182355" y="452115"/>
                    </a:lnTo>
                    <a:lnTo>
                      <a:pt x="228384" y="456755"/>
                    </a:lnTo>
                    <a:lnTo>
                      <a:pt x="274408" y="452115"/>
                    </a:lnTo>
                    <a:lnTo>
                      <a:pt x="317275" y="438808"/>
                    </a:lnTo>
                    <a:lnTo>
                      <a:pt x="356067" y="417751"/>
                    </a:lnTo>
                    <a:lnTo>
                      <a:pt x="389866" y="389864"/>
                    </a:lnTo>
                    <a:lnTo>
                      <a:pt x="417752" y="356064"/>
                    </a:lnTo>
                    <a:lnTo>
                      <a:pt x="438808" y="317270"/>
                    </a:lnTo>
                    <a:lnTo>
                      <a:pt x="452115" y="274399"/>
                    </a:lnTo>
                    <a:lnTo>
                      <a:pt x="456755" y="228371"/>
                    </a:lnTo>
                    <a:lnTo>
                      <a:pt x="452115" y="182347"/>
                    </a:lnTo>
                    <a:lnTo>
                      <a:pt x="438808" y="139479"/>
                    </a:lnTo>
                    <a:lnTo>
                      <a:pt x="417752" y="100687"/>
                    </a:lnTo>
                    <a:lnTo>
                      <a:pt x="389866" y="66889"/>
                    </a:lnTo>
                    <a:lnTo>
                      <a:pt x="356067" y="39002"/>
                    </a:lnTo>
                    <a:lnTo>
                      <a:pt x="317275" y="17946"/>
                    </a:lnTo>
                    <a:lnTo>
                      <a:pt x="274408" y="4639"/>
                    </a:lnTo>
                    <a:lnTo>
                      <a:pt x="228384"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bk object 17">
                <a:extLst>
                  <a:ext uri="{FF2B5EF4-FFF2-40B4-BE49-F238E27FC236}">
                    <a16:creationId xmlns:a16="http://schemas.microsoft.com/office/drawing/2014/main" id="{78AB02B8-E55A-4AD8-81A0-6BA335D1D702}"/>
                  </a:ext>
                </a:extLst>
              </p:cNvPr>
              <p:cNvSpPr/>
              <p:nvPr/>
            </p:nvSpPr>
            <p:spPr>
              <a:xfrm>
                <a:off x="1635270" y="3358873"/>
                <a:ext cx="58419" cy="58419"/>
              </a:xfrm>
              <a:custGeom>
                <a:avLst/>
                <a:gdLst/>
                <a:ahLst/>
                <a:cxnLst/>
                <a:rect l="l" t="t" r="r" b="b"/>
                <a:pathLst>
                  <a:path w="58420" h="58419">
                    <a:moveTo>
                      <a:pt x="29032" y="0"/>
                    </a:moveTo>
                    <a:lnTo>
                      <a:pt x="17734" y="2280"/>
                    </a:lnTo>
                    <a:lnTo>
                      <a:pt x="8505" y="8499"/>
                    </a:lnTo>
                    <a:lnTo>
                      <a:pt x="2282" y="17723"/>
                    </a:lnTo>
                    <a:lnTo>
                      <a:pt x="0" y="29019"/>
                    </a:lnTo>
                    <a:lnTo>
                      <a:pt x="2282" y="40317"/>
                    </a:lnTo>
                    <a:lnTo>
                      <a:pt x="8505" y="49545"/>
                    </a:lnTo>
                    <a:lnTo>
                      <a:pt x="17734" y="55769"/>
                    </a:lnTo>
                    <a:lnTo>
                      <a:pt x="29032" y="58051"/>
                    </a:lnTo>
                    <a:lnTo>
                      <a:pt x="40328" y="55769"/>
                    </a:lnTo>
                    <a:lnTo>
                      <a:pt x="49552" y="49545"/>
                    </a:lnTo>
                    <a:lnTo>
                      <a:pt x="55771" y="40317"/>
                    </a:lnTo>
                    <a:lnTo>
                      <a:pt x="58051" y="29019"/>
                    </a:lnTo>
                    <a:lnTo>
                      <a:pt x="55771" y="17723"/>
                    </a:lnTo>
                    <a:lnTo>
                      <a:pt x="49552" y="8499"/>
                    </a:lnTo>
                    <a:lnTo>
                      <a:pt x="40328" y="2280"/>
                    </a:lnTo>
                    <a:lnTo>
                      <a:pt x="29032"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bk object 18">
                <a:extLst>
                  <a:ext uri="{FF2B5EF4-FFF2-40B4-BE49-F238E27FC236}">
                    <a16:creationId xmlns:a16="http://schemas.microsoft.com/office/drawing/2014/main" id="{C558E831-2972-4CF9-BAE2-8A3A4E899712}"/>
                  </a:ext>
                </a:extLst>
              </p:cNvPr>
              <p:cNvSpPr/>
              <p:nvPr/>
            </p:nvSpPr>
            <p:spPr>
              <a:xfrm>
                <a:off x="3246527" y="2732069"/>
                <a:ext cx="685165" cy="685165"/>
              </a:xfrm>
              <a:custGeom>
                <a:avLst/>
                <a:gdLst/>
                <a:ahLst/>
                <a:cxnLst/>
                <a:rect l="l" t="t" r="r" b="b"/>
                <a:pathLst>
                  <a:path w="685164" h="685164">
                    <a:moveTo>
                      <a:pt x="342430" y="0"/>
                    </a:moveTo>
                    <a:lnTo>
                      <a:pt x="295962" y="3126"/>
                    </a:lnTo>
                    <a:lnTo>
                      <a:pt x="251395" y="12232"/>
                    </a:lnTo>
                    <a:lnTo>
                      <a:pt x="209136" y="26910"/>
                    </a:lnTo>
                    <a:lnTo>
                      <a:pt x="169594" y="46752"/>
                    </a:lnTo>
                    <a:lnTo>
                      <a:pt x="133177" y="71350"/>
                    </a:lnTo>
                    <a:lnTo>
                      <a:pt x="100291" y="100296"/>
                    </a:lnTo>
                    <a:lnTo>
                      <a:pt x="71346" y="133182"/>
                    </a:lnTo>
                    <a:lnTo>
                      <a:pt x="46749" y="169600"/>
                    </a:lnTo>
                    <a:lnTo>
                      <a:pt x="26908" y="209142"/>
                    </a:lnTo>
                    <a:lnTo>
                      <a:pt x="12231" y="251399"/>
                    </a:lnTo>
                    <a:lnTo>
                      <a:pt x="3125" y="295965"/>
                    </a:lnTo>
                    <a:lnTo>
                      <a:pt x="0" y="342430"/>
                    </a:lnTo>
                    <a:lnTo>
                      <a:pt x="3125" y="388894"/>
                    </a:lnTo>
                    <a:lnTo>
                      <a:pt x="12231" y="433459"/>
                    </a:lnTo>
                    <a:lnTo>
                      <a:pt x="26908" y="475716"/>
                    </a:lnTo>
                    <a:lnTo>
                      <a:pt x="46749" y="515256"/>
                    </a:lnTo>
                    <a:lnTo>
                      <a:pt x="71346" y="551672"/>
                    </a:lnTo>
                    <a:lnTo>
                      <a:pt x="100291" y="584557"/>
                    </a:lnTo>
                    <a:lnTo>
                      <a:pt x="133177" y="613501"/>
                    </a:lnTo>
                    <a:lnTo>
                      <a:pt x="169594" y="638098"/>
                    </a:lnTo>
                    <a:lnTo>
                      <a:pt x="209136" y="657939"/>
                    </a:lnTo>
                    <a:lnTo>
                      <a:pt x="251395" y="672616"/>
                    </a:lnTo>
                    <a:lnTo>
                      <a:pt x="295962" y="681721"/>
                    </a:lnTo>
                    <a:lnTo>
                      <a:pt x="342430" y="684847"/>
                    </a:lnTo>
                    <a:lnTo>
                      <a:pt x="388894" y="681721"/>
                    </a:lnTo>
                    <a:lnTo>
                      <a:pt x="433459" y="672616"/>
                    </a:lnTo>
                    <a:lnTo>
                      <a:pt x="475716" y="657939"/>
                    </a:lnTo>
                    <a:lnTo>
                      <a:pt x="515256" y="638098"/>
                    </a:lnTo>
                    <a:lnTo>
                      <a:pt x="551672" y="613501"/>
                    </a:lnTo>
                    <a:lnTo>
                      <a:pt x="584557" y="584557"/>
                    </a:lnTo>
                    <a:lnTo>
                      <a:pt x="613501" y="551672"/>
                    </a:lnTo>
                    <a:lnTo>
                      <a:pt x="638098" y="515256"/>
                    </a:lnTo>
                    <a:lnTo>
                      <a:pt x="657939" y="475716"/>
                    </a:lnTo>
                    <a:lnTo>
                      <a:pt x="672616" y="433459"/>
                    </a:lnTo>
                    <a:lnTo>
                      <a:pt x="681721" y="388894"/>
                    </a:lnTo>
                    <a:lnTo>
                      <a:pt x="684847" y="342430"/>
                    </a:lnTo>
                    <a:lnTo>
                      <a:pt x="681721" y="295965"/>
                    </a:lnTo>
                    <a:lnTo>
                      <a:pt x="672616" y="251399"/>
                    </a:lnTo>
                    <a:lnTo>
                      <a:pt x="657939" y="209142"/>
                    </a:lnTo>
                    <a:lnTo>
                      <a:pt x="638098" y="169600"/>
                    </a:lnTo>
                    <a:lnTo>
                      <a:pt x="613501" y="133182"/>
                    </a:lnTo>
                    <a:lnTo>
                      <a:pt x="584557" y="100296"/>
                    </a:lnTo>
                    <a:lnTo>
                      <a:pt x="551672" y="71350"/>
                    </a:lnTo>
                    <a:lnTo>
                      <a:pt x="515256" y="46752"/>
                    </a:lnTo>
                    <a:lnTo>
                      <a:pt x="475716" y="26910"/>
                    </a:lnTo>
                    <a:lnTo>
                      <a:pt x="433459" y="12232"/>
                    </a:lnTo>
                    <a:lnTo>
                      <a:pt x="388894" y="3126"/>
                    </a:lnTo>
                    <a:lnTo>
                      <a:pt x="34243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bk object 19">
                <a:extLst>
                  <a:ext uri="{FF2B5EF4-FFF2-40B4-BE49-F238E27FC236}">
                    <a16:creationId xmlns:a16="http://schemas.microsoft.com/office/drawing/2014/main" id="{57688697-833A-4A8E-A2EB-9A26418B52E3}"/>
                  </a:ext>
                </a:extLst>
              </p:cNvPr>
              <p:cNvSpPr/>
              <p:nvPr/>
            </p:nvSpPr>
            <p:spPr>
              <a:xfrm>
                <a:off x="3559922" y="3358873"/>
                <a:ext cx="58419" cy="58419"/>
              </a:xfrm>
              <a:custGeom>
                <a:avLst/>
                <a:gdLst/>
                <a:ahLst/>
                <a:cxnLst/>
                <a:rect l="l" t="t" r="r" b="b"/>
                <a:pathLst>
                  <a:path w="58419" h="58419">
                    <a:moveTo>
                      <a:pt x="29032" y="0"/>
                    </a:moveTo>
                    <a:lnTo>
                      <a:pt x="17734" y="2280"/>
                    </a:lnTo>
                    <a:lnTo>
                      <a:pt x="8505" y="8499"/>
                    </a:lnTo>
                    <a:lnTo>
                      <a:pt x="2282" y="17723"/>
                    </a:lnTo>
                    <a:lnTo>
                      <a:pt x="0" y="29019"/>
                    </a:lnTo>
                    <a:lnTo>
                      <a:pt x="2282" y="40317"/>
                    </a:lnTo>
                    <a:lnTo>
                      <a:pt x="8505" y="49545"/>
                    </a:lnTo>
                    <a:lnTo>
                      <a:pt x="17734" y="55769"/>
                    </a:lnTo>
                    <a:lnTo>
                      <a:pt x="29032" y="58051"/>
                    </a:lnTo>
                    <a:lnTo>
                      <a:pt x="40328" y="55769"/>
                    </a:lnTo>
                    <a:lnTo>
                      <a:pt x="49552" y="49545"/>
                    </a:lnTo>
                    <a:lnTo>
                      <a:pt x="55771" y="40317"/>
                    </a:lnTo>
                    <a:lnTo>
                      <a:pt x="58051" y="29019"/>
                    </a:lnTo>
                    <a:lnTo>
                      <a:pt x="55771" y="17723"/>
                    </a:lnTo>
                    <a:lnTo>
                      <a:pt x="49552" y="8499"/>
                    </a:lnTo>
                    <a:lnTo>
                      <a:pt x="40328" y="2280"/>
                    </a:lnTo>
                    <a:lnTo>
                      <a:pt x="29032"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bk object 20">
                <a:extLst>
                  <a:ext uri="{FF2B5EF4-FFF2-40B4-BE49-F238E27FC236}">
                    <a16:creationId xmlns:a16="http://schemas.microsoft.com/office/drawing/2014/main" id="{5206325B-2B5D-4532-92E5-CA7C4541BCB7}"/>
                  </a:ext>
                </a:extLst>
              </p:cNvPr>
              <p:cNvSpPr/>
              <p:nvPr/>
            </p:nvSpPr>
            <p:spPr>
              <a:xfrm>
                <a:off x="5297925" y="2516169"/>
                <a:ext cx="901065" cy="901065"/>
              </a:xfrm>
              <a:custGeom>
                <a:avLst/>
                <a:gdLst/>
                <a:ahLst/>
                <a:cxnLst/>
                <a:rect l="l" t="t" r="r" b="b"/>
                <a:pathLst>
                  <a:path w="901064" h="901064">
                    <a:moveTo>
                      <a:pt x="450367" y="0"/>
                    </a:moveTo>
                    <a:lnTo>
                      <a:pt x="401295" y="2642"/>
                    </a:lnTo>
                    <a:lnTo>
                      <a:pt x="353753" y="10388"/>
                    </a:lnTo>
                    <a:lnTo>
                      <a:pt x="308017" y="22961"/>
                    </a:lnTo>
                    <a:lnTo>
                      <a:pt x="264360" y="40087"/>
                    </a:lnTo>
                    <a:lnTo>
                      <a:pt x="223059" y="61491"/>
                    </a:lnTo>
                    <a:lnTo>
                      <a:pt x="184386" y="86899"/>
                    </a:lnTo>
                    <a:lnTo>
                      <a:pt x="148619" y="116035"/>
                    </a:lnTo>
                    <a:lnTo>
                      <a:pt x="116030" y="148626"/>
                    </a:lnTo>
                    <a:lnTo>
                      <a:pt x="86895" y="184395"/>
                    </a:lnTo>
                    <a:lnTo>
                      <a:pt x="61488" y="223068"/>
                    </a:lnTo>
                    <a:lnTo>
                      <a:pt x="40085" y="264371"/>
                    </a:lnTo>
                    <a:lnTo>
                      <a:pt x="22960" y="308028"/>
                    </a:lnTo>
                    <a:lnTo>
                      <a:pt x="10387" y="353765"/>
                    </a:lnTo>
                    <a:lnTo>
                      <a:pt x="2642" y="401307"/>
                    </a:lnTo>
                    <a:lnTo>
                      <a:pt x="0" y="450380"/>
                    </a:lnTo>
                    <a:lnTo>
                      <a:pt x="2642" y="499452"/>
                    </a:lnTo>
                    <a:lnTo>
                      <a:pt x="10387" y="546994"/>
                    </a:lnTo>
                    <a:lnTo>
                      <a:pt x="22960" y="592730"/>
                    </a:lnTo>
                    <a:lnTo>
                      <a:pt x="40085" y="636386"/>
                    </a:lnTo>
                    <a:lnTo>
                      <a:pt x="61488" y="677688"/>
                    </a:lnTo>
                    <a:lnTo>
                      <a:pt x="86895" y="716360"/>
                    </a:lnTo>
                    <a:lnTo>
                      <a:pt x="116030" y="752128"/>
                    </a:lnTo>
                    <a:lnTo>
                      <a:pt x="148619" y="784717"/>
                    </a:lnTo>
                    <a:lnTo>
                      <a:pt x="184386" y="813852"/>
                    </a:lnTo>
                    <a:lnTo>
                      <a:pt x="223059" y="839258"/>
                    </a:lnTo>
                    <a:lnTo>
                      <a:pt x="264360" y="860662"/>
                    </a:lnTo>
                    <a:lnTo>
                      <a:pt x="308017" y="877787"/>
                    </a:lnTo>
                    <a:lnTo>
                      <a:pt x="353753" y="890359"/>
                    </a:lnTo>
                    <a:lnTo>
                      <a:pt x="401295" y="898104"/>
                    </a:lnTo>
                    <a:lnTo>
                      <a:pt x="450367" y="900747"/>
                    </a:lnTo>
                    <a:lnTo>
                      <a:pt x="499441" y="898104"/>
                    </a:lnTo>
                    <a:lnTo>
                      <a:pt x="546985" y="890359"/>
                    </a:lnTo>
                    <a:lnTo>
                      <a:pt x="592723" y="877787"/>
                    </a:lnTo>
                    <a:lnTo>
                      <a:pt x="636381" y="860662"/>
                    </a:lnTo>
                    <a:lnTo>
                      <a:pt x="677684" y="839258"/>
                    </a:lnTo>
                    <a:lnTo>
                      <a:pt x="716357" y="813852"/>
                    </a:lnTo>
                    <a:lnTo>
                      <a:pt x="752126" y="784717"/>
                    </a:lnTo>
                    <a:lnTo>
                      <a:pt x="784715" y="752128"/>
                    </a:lnTo>
                    <a:lnTo>
                      <a:pt x="813851" y="716360"/>
                    </a:lnTo>
                    <a:lnTo>
                      <a:pt x="839258" y="677688"/>
                    </a:lnTo>
                    <a:lnTo>
                      <a:pt x="860661" y="636386"/>
                    </a:lnTo>
                    <a:lnTo>
                      <a:pt x="877787" y="592730"/>
                    </a:lnTo>
                    <a:lnTo>
                      <a:pt x="890359" y="546994"/>
                    </a:lnTo>
                    <a:lnTo>
                      <a:pt x="898104" y="499452"/>
                    </a:lnTo>
                    <a:lnTo>
                      <a:pt x="900747" y="450380"/>
                    </a:lnTo>
                    <a:lnTo>
                      <a:pt x="898104" y="401307"/>
                    </a:lnTo>
                    <a:lnTo>
                      <a:pt x="890359" y="353765"/>
                    </a:lnTo>
                    <a:lnTo>
                      <a:pt x="877787" y="308028"/>
                    </a:lnTo>
                    <a:lnTo>
                      <a:pt x="860661" y="264371"/>
                    </a:lnTo>
                    <a:lnTo>
                      <a:pt x="839258" y="223068"/>
                    </a:lnTo>
                    <a:lnTo>
                      <a:pt x="813851" y="184395"/>
                    </a:lnTo>
                    <a:lnTo>
                      <a:pt x="784715" y="148626"/>
                    </a:lnTo>
                    <a:lnTo>
                      <a:pt x="752126" y="116035"/>
                    </a:lnTo>
                    <a:lnTo>
                      <a:pt x="716357" y="86899"/>
                    </a:lnTo>
                    <a:lnTo>
                      <a:pt x="677684" y="61491"/>
                    </a:lnTo>
                    <a:lnTo>
                      <a:pt x="636381" y="40087"/>
                    </a:lnTo>
                    <a:lnTo>
                      <a:pt x="592723" y="22961"/>
                    </a:lnTo>
                    <a:lnTo>
                      <a:pt x="546985" y="10388"/>
                    </a:lnTo>
                    <a:lnTo>
                      <a:pt x="499441" y="2642"/>
                    </a:lnTo>
                    <a:lnTo>
                      <a:pt x="450367"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bk object 21">
                <a:extLst>
                  <a:ext uri="{FF2B5EF4-FFF2-40B4-BE49-F238E27FC236}">
                    <a16:creationId xmlns:a16="http://schemas.microsoft.com/office/drawing/2014/main" id="{8A16FE19-1E0D-409B-8F83-D60601653F91}"/>
                  </a:ext>
                </a:extLst>
              </p:cNvPr>
              <p:cNvSpPr/>
              <p:nvPr/>
            </p:nvSpPr>
            <p:spPr>
              <a:xfrm>
                <a:off x="5719275" y="3358873"/>
                <a:ext cx="58419" cy="58419"/>
              </a:xfrm>
              <a:custGeom>
                <a:avLst/>
                <a:gdLst/>
                <a:ahLst/>
                <a:cxnLst/>
                <a:rect l="l" t="t" r="r" b="b"/>
                <a:pathLst>
                  <a:path w="58420" h="58419">
                    <a:moveTo>
                      <a:pt x="29019" y="0"/>
                    </a:moveTo>
                    <a:lnTo>
                      <a:pt x="17723" y="2280"/>
                    </a:lnTo>
                    <a:lnTo>
                      <a:pt x="8499" y="8499"/>
                    </a:lnTo>
                    <a:lnTo>
                      <a:pt x="2280" y="17723"/>
                    </a:lnTo>
                    <a:lnTo>
                      <a:pt x="0" y="29019"/>
                    </a:lnTo>
                    <a:lnTo>
                      <a:pt x="2280" y="40317"/>
                    </a:lnTo>
                    <a:lnTo>
                      <a:pt x="8499" y="49545"/>
                    </a:lnTo>
                    <a:lnTo>
                      <a:pt x="17723" y="55769"/>
                    </a:lnTo>
                    <a:lnTo>
                      <a:pt x="29019" y="58051"/>
                    </a:lnTo>
                    <a:lnTo>
                      <a:pt x="40322" y="55769"/>
                    </a:lnTo>
                    <a:lnTo>
                      <a:pt x="49550" y="49545"/>
                    </a:lnTo>
                    <a:lnTo>
                      <a:pt x="55771" y="40317"/>
                    </a:lnTo>
                    <a:lnTo>
                      <a:pt x="58051" y="29019"/>
                    </a:lnTo>
                    <a:lnTo>
                      <a:pt x="55771" y="17723"/>
                    </a:lnTo>
                    <a:lnTo>
                      <a:pt x="49550" y="8499"/>
                    </a:lnTo>
                    <a:lnTo>
                      <a:pt x="40322" y="2280"/>
                    </a:lnTo>
                    <a:lnTo>
                      <a:pt x="29019"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bk object 22">
                <a:extLst>
                  <a:ext uri="{FF2B5EF4-FFF2-40B4-BE49-F238E27FC236}">
                    <a16:creationId xmlns:a16="http://schemas.microsoft.com/office/drawing/2014/main" id="{822213B7-B868-4146-A6FA-E426C14F5EF3}"/>
                  </a:ext>
                </a:extLst>
              </p:cNvPr>
              <p:cNvSpPr/>
              <p:nvPr/>
            </p:nvSpPr>
            <p:spPr>
              <a:xfrm>
                <a:off x="7539819" y="2966931"/>
                <a:ext cx="450215" cy="450215"/>
              </a:xfrm>
              <a:custGeom>
                <a:avLst/>
                <a:gdLst/>
                <a:ahLst/>
                <a:cxnLst/>
                <a:rect l="l" t="t" r="r" b="b"/>
                <a:pathLst>
                  <a:path w="450215" h="450214">
                    <a:moveTo>
                      <a:pt x="224993" y="0"/>
                    </a:moveTo>
                    <a:lnTo>
                      <a:pt x="179650" y="4571"/>
                    </a:lnTo>
                    <a:lnTo>
                      <a:pt x="137417" y="17681"/>
                    </a:lnTo>
                    <a:lnTo>
                      <a:pt x="99198" y="38426"/>
                    </a:lnTo>
                    <a:lnTo>
                      <a:pt x="65900" y="65900"/>
                    </a:lnTo>
                    <a:lnTo>
                      <a:pt x="38426" y="99198"/>
                    </a:lnTo>
                    <a:lnTo>
                      <a:pt x="17681" y="137417"/>
                    </a:lnTo>
                    <a:lnTo>
                      <a:pt x="4571" y="179650"/>
                    </a:lnTo>
                    <a:lnTo>
                      <a:pt x="0" y="224993"/>
                    </a:lnTo>
                    <a:lnTo>
                      <a:pt x="4571" y="270339"/>
                    </a:lnTo>
                    <a:lnTo>
                      <a:pt x="17681" y="312574"/>
                    </a:lnTo>
                    <a:lnTo>
                      <a:pt x="38426" y="350793"/>
                    </a:lnTo>
                    <a:lnTo>
                      <a:pt x="65900" y="384090"/>
                    </a:lnTo>
                    <a:lnTo>
                      <a:pt x="99198" y="411563"/>
                    </a:lnTo>
                    <a:lnTo>
                      <a:pt x="137417" y="432306"/>
                    </a:lnTo>
                    <a:lnTo>
                      <a:pt x="179650" y="445415"/>
                    </a:lnTo>
                    <a:lnTo>
                      <a:pt x="224993" y="449986"/>
                    </a:lnTo>
                    <a:lnTo>
                      <a:pt x="270336" y="445415"/>
                    </a:lnTo>
                    <a:lnTo>
                      <a:pt x="312569" y="432306"/>
                    </a:lnTo>
                    <a:lnTo>
                      <a:pt x="350787" y="411563"/>
                    </a:lnTo>
                    <a:lnTo>
                      <a:pt x="384086" y="384090"/>
                    </a:lnTo>
                    <a:lnTo>
                      <a:pt x="411560" y="350793"/>
                    </a:lnTo>
                    <a:lnTo>
                      <a:pt x="432304" y="312574"/>
                    </a:lnTo>
                    <a:lnTo>
                      <a:pt x="445415" y="270339"/>
                    </a:lnTo>
                    <a:lnTo>
                      <a:pt x="449986" y="224993"/>
                    </a:lnTo>
                    <a:lnTo>
                      <a:pt x="445415" y="179650"/>
                    </a:lnTo>
                    <a:lnTo>
                      <a:pt x="432304" y="137417"/>
                    </a:lnTo>
                    <a:lnTo>
                      <a:pt x="411560" y="99198"/>
                    </a:lnTo>
                    <a:lnTo>
                      <a:pt x="384086" y="65900"/>
                    </a:lnTo>
                    <a:lnTo>
                      <a:pt x="350787" y="38426"/>
                    </a:lnTo>
                    <a:lnTo>
                      <a:pt x="312569" y="17681"/>
                    </a:lnTo>
                    <a:lnTo>
                      <a:pt x="270336" y="4571"/>
                    </a:lnTo>
                    <a:lnTo>
                      <a:pt x="224993"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bk object 23">
                <a:extLst>
                  <a:ext uri="{FF2B5EF4-FFF2-40B4-BE49-F238E27FC236}">
                    <a16:creationId xmlns:a16="http://schemas.microsoft.com/office/drawing/2014/main" id="{25433347-C142-4C66-831F-8E44FD5A44ED}"/>
                  </a:ext>
                </a:extLst>
              </p:cNvPr>
              <p:cNvSpPr/>
              <p:nvPr/>
            </p:nvSpPr>
            <p:spPr>
              <a:xfrm>
                <a:off x="7735798" y="3358873"/>
                <a:ext cx="58419" cy="58419"/>
              </a:xfrm>
              <a:custGeom>
                <a:avLst/>
                <a:gdLst/>
                <a:ahLst/>
                <a:cxnLst/>
                <a:rect l="l" t="t" r="r" b="b"/>
                <a:pathLst>
                  <a:path w="58420" h="58419">
                    <a:moveTo>
                      <a:pt x="29019" y="0"/>
                    </a:moveTo>
                    <a:lnTo>
                      <a:pt x="17718" y="2280"/>
                    </a:lnTo>
                    <a:lnTo>
                      <a:pt x="8494" y="8499"/>
                    </a:lnTo>
                    <a:lnTo>
                      <a:pt x="2278" y="17723"/>
                    </a:lnTo>
                    <a:lnTo>
                      <a:pt x="0" y="29019"/>
                    </a:lnTo>
                    <a:lnTo>
                      <a:pt x="2278" y="40317"/>
                    </a:lnTo>
                    <a:lnTo>
                      <a:pt x="8494" y="49545"/>
                    </a:lnTo>
                    <a:lnTo>
                      <a:pt x="17718" y="55769"/>
                    </a:lnTo>
                    <a:lnTo>
                      <a:pt x="29019" y="58051"/>
                    </a:lnTo>
                    <a:lnTo>
                      <a:pt x="40315" y="55769"/>
                    </a:lnTo>
                    <a:lnTo>
                      <a:pt x="49539" y="49545"/>
                    </a:lnTo>
                    <a:lnTo>
                      <a:pt x="55758" y="40317"/>
                    </a:lnTo>
                    <a:lnTo>
                      <a:pt x="58039" y="29019"/>
                    </a:lnTo>
                    <a:lnTo>
                      <a:pt x="55758" y="17723"/>
                    </a:lnTo>
                    <a:lnTo>
                      <a:pt x="49539" y="8499"/>
                    </a:lnTo>
                    <a:lnTo>
                      <a:pt x="40315" y="2280"/>
                    </a:lnTo>
                    <a:lnTo>
                      <a:pt x="29019"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object 3">
                <a:extLst>
                  <a:ext uri="{FF2B5EF4-FFF2-40B4-BE49-F238E27FC236}">
                    <a16:creationId xmlns:a16="http://schemas.microsoft.com/office/drawing/2014/main" id="{7191D083-20D9-40D2-AAC4-B542AF973355}"/>
                  </a:ext>
                </a:extLst>
              </p:cNvPr>
              <p:cNvSpPr/>
              <p:nvPr/>
            </p:nvSpPr>
            <p:spPr>
              <a:xfrm>
                <a:off x="1413980" y="4822716"/>
                <a:ext cx="281940" cy="281940"/>
              </a:xfrm>
              <a:custGeom>
                <a:avLst/>
                <a:gdLst/>
                <a:ahLst/>
                <a:cxnLst/>
                <a:rect l="l" t="t" r="r" b="b"/>
                <a:pathLst>
                  <a:path w="281940" h="281939">
                    <a:moveTo>
                      <a:pt x="140830" y="0"/>
                    </a:moveTo>
                    <a:lnTo>
                      <a:pt x="96318" y="7179"/>
                    </a:lnTo>
                    <a:lnTo>
                      <a:pt x="57659" y="27173"/>
                    </a:lnTo>
                    <a:lnTo>
                      <a:pt x="27173" y="57659"/>
                    </a:lnTo>
                    <a:lnTo>
                      <a:pt x="7179" y="96318"/>
                    </a:lnTo>
                    <a:lnTo>
                      <a:pt x="0" y="140830"/>
                    </a:lnTo>
                    <a:lnTo>
                      <a:pt x="7179" y="185347"/>
                    </a:lnTo>
                    <a:lnTo>
                      <a:pt x="27173" y="224006"/>
                    </a:lnTo>
                    <a:lnTo>
                      <a:pt x="57659" y="254491"/>
                    </a:lnTo>
                    <a:lnTo>
                      <a:pt x="96318" y="274481"/>
                    </a:lnTo>
                    <a:lnTo>
                      <a:pt x="140830" y="281660"/>
                    </a:lnTo>
                    <a:lnTo>
                      <a:pt x="185342" y="274481"/>
                    </a:lnTo>
                    <a:lnTo>
                      <a:pt x="224001" y="254491"/>
                    </a:lnTo>
                    <a:lnTo>
                      <a:pt x="254487" y="224006"/>
                    </a:lnTo>
                    <a:lnTo>
                      <a:pt x="274480" y="185347"/>
                    </a:lnTo>
                    <a:lnTo>
                      <a:pt x="281660" y="140830"/>
                    </a:lnTo>
                    <a:lnTo>
                      <a:pt x="274480" y="96318"/>
                    </a:lnTo>
                    <a:lnTo>
                      <a:pt x="254487" y="57659"/>
                    </a:lnTo>
                    <a:lnTo>
                      <a:pt x="224001" y="27173"/>
                    </a:lnTo>
                    <a:lnTo>
                      <a:pt x="185342" y="7179"/>
                    </a:lnTo>
                    <a:lnTo>
                      <a:pt x="140830" y="0"/>
                    </a:lnTo>
                    <a:close/>
                  </a:path>
                </a:pathLst>
              </a:custGeom>
              <a:solidFill>
                <a:srgbClr val="E94F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bject 4">
                <a:extLst>
                  <a:ext uri="{FF2B5EF4-FFF2-40B4-BE49-F238E27FC236}">
                    <a16:creationId xmlns:a16="http://schemas.microsoft.com/office/drawing/2014/main" id="{C1CB106C-CD81-44E8-936A-D3542449AF1B}"/>
                  </a:ext>
                </a:extLst>
              </p:cNvPr>
              <p:cNvSpPr/>
              <p:nvPr/>
            </p:nvSpPr>
            <p:spPr>
              <a:xfrm>
                <a:off x="1458026" y="4910807"/>
                <a:ext cx="193675" cy="193675"/>
              </a:xfrm>
              <a:custGeom>
                <a:avLst/>
                <a:gdLst/>
                <a:ahLst/>
                <a:cxnLst/>
                <a:rect l="l" t="t" r="r" b="b"/>
                <a:pathLst>
                  <a:path w="193675" h="193675">
                    <a:moveTo>
                      <a:pt x="96786" y="0"/>
                    </a:moveTo>
                    <a:lnTo>
                      <a:pt x="59112" y="7605"/>
                    </a:lnTo>
                    <a:lnTo>
                      <a:pt x="28347" y="28347"/>
                    </a:lnTo>
                    <a:lnTo>
                      <a:pt x="7605" y="59112"/>
                    </a:lnTo>
                    <a:lnTo>
                      <a:pt x="0" y="96786"/>
                    </a:lnTo>
                    <a:lnTo>
                      <a:pt x="7605" y="134460"/>
                    </a:lnTo>
                    <a:lnTo>
                      <a:pt x="28347" y="165225"/>
                    </a:lnTo>
                    <a:lnTo>
                      <a:pt x="59112" y="185967"/>
                    </a:lnTo>
                    <a:lnTo>
                      <a:pt x="96786" y="193573"/>
                    </a:lnTo>
                    <a:lnTo>
                      <a:pt x="134460" y="185967"/>
                    </a:lnTo>
                    <a:lnTo>
                      <a:pt x="165225" y="165225"/>
                    </a:lnTo>
                    <a:lnTo>
                      <a:pt x="185967" y="134460"/>
                    </a:lnTo>
                    <a:lnTo>
                      <a:pt x="193573" y="96786"/>
                    </a:lnTo>
                    <a:lnTo>
                      <a:pt x="185967" y="59112"/>
                    </a:lnTo>
                    <a:lnTo>
                      <a:pt x="165225" y="28347"/>
                    </a:lnTo>
                    <a:lnTo>
                      <a:pt x="134460" y="7605"/>
                    </a:lnTo>
                    <a:lnTo>
                      <a:pt x="96786" y="0"/>
                    </a:lnTo>
                    <a:close/>
                  </a:path>
                </a:pathLst>
              </a:custGeom>
              <a:solidFill>
                <a:srgbClr val="8BAF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object 5">
                <a:extLst>
                  <a:ext uri="{FF2B5EF4-FFF2-40B4-BE49-F238E27FC236}">
                    <a16:creationId xmlns:a16="http://schemas.microsoft.com/office/drawing/2014/main" id="{D8FD200B-BA31-404F-8ACB-F771861348BC}"/>
                  </a:ext>
                </a:extLst>
              </p:cNvPr>
              <p:cNvSpPr txBox="1"/>
              <p:nvPr/>
            </p:nvSpPr>
            <p:spPr>
              <a:xfrm>
                <a:off x="1194170" y="3714500"/>
                <a:ext cx="856645" cy="397545"/>
              </a:xfrm>
              <a:prstGeom prst="rect">
                <a:avLst/>
              </a:prstGeom>
            </p:spPr>
            <p:txBody>
              <a:bodyPr vert="horz" wrap="none" lIns="0" tIns="0" rIns="0" bIns="0" rtlCol="0">
                <a:spAutoFit/>
              </a:bodyPr>
              <a:lstStyle>
                <a:defPPr>
                  <a:defRPr lang="en-US"/>
                </a:defPPr>
                <a:lvl1pPr marL="12700" marR="5080" indent="80645" algn="ctr">
                  <a:lnSpc>
                    <a:spcPct val="100000"/>
                  </a:lnSpc>
                  <a:spcBef>
                    <a:spcPts val="100"/>
                  </a:spcBef>
                  <a:defRPr sz="900" b="0" spc="-10">
                    <a:latin typeface="Arial Nova" panose="020B0504020202020204" pitchFamily="34" charset="0"/>
                    <a:cs typeface="Avenir LT 35 Light"/>
                  </a:defRPr>
                </a:lvl1pPr>
              </a:lstStyle>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Nova" panose="020B0504020202020204" pitchFamily="34" charset="0"/>
                    <a:ea typeface="+mn-ea"/>
                  </a:rPr>
                  <a:t>13</a:t>
                </a:r>
              </a:p>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prstClr val="black"/>
                    </a:solidFill>
                    <a:effectLst/>
                    <a:uLnTx/>
                    <a:uFillTx/>
                    <a:latin typeface="Arial Nova" panose="020B0504020202020204" pitchFamily="34" charset="0"/>
                    <a:ea typeface="+mn-ea"/>
                  </a:rPr>
                  <a:t>times higher</a:t>
                </a:r>
              </a:p>
            </p:txBody>
          </p:sp>
          <p:sp>
            <p:nvSpPr>
              <p:cNvPr id="49" name="object 6">
                <a:extLst>
                  <a:ext uri="{FF2B5EF4-FFF2-40B4-BE49-F238E27FC236}">
                    <a16:creationId xmlns:a16="http://schemas.microsoft.com/office/drawing/2014/main" id="{306A7FEE-1A78-4461-B3FA-EDB22B306A84}"/>
                  </a:ext>
                </a:extLst>
              </p:cNvPr>
              <p:cNvSpPr txBox="1"/>
              <p:nvPr/>
            </p:nvSpPr>
            <p:spPr>
              <a:xfrm>
                <a:off x="1249707" y="2498984"/>
                <a:ext cx="823293" cy="382156"/>
              </a:xfrm>
              <a:prstGeom prst="rect">
                <a:avLst/>
              </a:prstGeom>
            </p:spPr>
            <p:txBody>
              <a:bodyPr vert="horz" wrap="square" lIns="0" tIns="12700" rIns="0" bIns="0" rtlCol="0">
                <a:spAutoFit/>
              </a:bodyPr>
              <a:lstStyle/>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Female  sex</a:t>
                </a:r>
                <a:r>
                  <a:rPr kumimoji="0" sz="1200" b="0" i="0" u="none" strike="noStrike" kern="1200" cap="none" spc="-9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workers</a:t>
                </a: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0" name="object 7">
                <a:extLst>
                  <a:ext uri="{FF2B5EF4-FFF2-40B4-BE49-F238E27FC236}">
                    <a16:creationId xmlns:a16="http://schemas.microsoft.com/office/drawing/2014/main" id="{CF0A6217-A053-4291-9136-C1968CC2FF62}"/>
                  </a:ext>
                </a:extLst>
              </p:cNvPr>
              <p:cNvSpPr txBox="1"/>
              <p:nvPr/>
            </p:nvSpPr>
            <p:spPr>
              <a:xfrm>
                <a:off x="3177299" y="2268000"/>
                <a:ext cx="823293" cy="382156"/>
              </a:xfrm>
              <a:prstGeom prst="rect">
                <a:avLst/>
              </a:prstGeom>
            </p:spPr>
            <p:txBody>
              <a:bodyPr vert="horz" wrap="square" lIns="0" tIns="12700" rIns="0" bIns="0" rtlCol="0">
                <a:spAutoFit/>
              </a:bodyPr>
              <a:lstStyle/>
              <a:p>
                <a:pPr marL="15240" marR="5080" lvl="0" indent="-3175"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People</a:t>
                </a:r>
                <a:r>
                  <a:rPr kumimoji="0" sz="1200" b="0" i="0" u="none" strike="noStrike" kern="1200" cap="none" spc="-9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who  inject</a:t>
                </a:r>
                <a:r>
                  <a:rPr kumimoji="0" sz="120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drugs</a:t>
                </a: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1" name="object 8">
                <a:extLst>
                  <a:ext uri="{FF2B5EF4-FFF2-40B4-BE49-F238E27FC236}">
                    <a16:creationId xmlns:a16="http://schemas.microsoft.com/office/drawing/2014/main" id="{198388E3-C7BB-4462-B596-E14ED3B4861E}"/>
                  </a:ext>
                </a:extLst>
              </p:cNvPr>
              <p:cNvSpPr txBox="1"/>
              <p:nvPr/>
            </p:nvSpPr>
            <p:spPr>
              <a:xfrm>
                <a:off x="7291935" y="2502000"/>
                <a:ext cx="901065" cy="382156"/>
              </a:xfrm>
              <a:prstGeom prst="rect">
                <a:avLst/>
              </a:prstGeom>
            </p:spPr>
            <p:txBody>
              <a:bodyPr vert="horz" wrap="square" lIns="0" tIns="12700" rIns="0" bIns="0" rtlCol="0">
                <a:spAutoFit/>
              </a:bodyPr>
              <a:lstStyle/>
              <a:p>
                <a:pPr marL="114935" marR="5080" lvl="0" indent="-10287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Transgender  women</a:t>
                </a: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2" name="object 9">
                <a:extLst>
                  <a:ext uri="{FF2B5EF4-FFF2-40B4-BE49-F238E27FC236}">
                    <a16:creationId xmlns:a16="http://schemas.microsoft.com/office/drawing/2014/main" id="{909C0CE4-1236-457F-82A0-FA4E79807FD5}"/>
                  </a:ext>
                </a:extLst>
              </p:cNvPr>
              <p:cNvSpPr txBox="1"/>
              <p:nvPr/>
            </p:nvSpPr>
            <p:spPr>
              <a:xfrm>
                <a:off x="4939077" y="2052000"/>
                <a:ext cx="1669923" cy="382156"/>
              </a:xfrm>
              <a:prstGeom prst="rect">
                <a:avLst/>
              </a:prstGeom>
            </p:spPr>
            <p:txBody>
              <a:bodyPr vert="horz" wrap="square" lIns="0" tIns="12700" rIns="0" bIns="0" rtlCol="0">
                <a:spAutoFit/>
              </a:bodyPr>
              <a:lstStyle/>
              <a:p>
                <a:pPr marL="36195" marR="5080" lvl="0" indent="-24130" algn="ctr"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Gay men and other</a:t>
                </a:r>
                <a:r>
                  <a:rPr kumimoji="0" sz="1200" b="0" i="0" u="none" strike="noStrike" kern="1200" cap="none" spc="-8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men  who have sex with</a:t>
                </a:r>
                <a:r>
                  <a:rPr kumimoji="0" sz="1200" b="0" i="0" u="none" strike="noStrike" kern="1200" cap="none" spc="-7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12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men</a:t>
                </a: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53" name="object 10">
                <a:extLst>
                  <a:ext uri="{FF2B5EF4-FFF2-40B4-BE49-F238E27FC236}">
                    <a16:creationId xmlns:a16="http://schemas.microsoft.com/office/drawing/2014/main" id="{19872BFC-01AB-4617-9F25-11D5E28D1898}"/>
                  </a:ext>
                </a:extLst>
              </p:cNvPr>
              <p:cNvSpPr txBox="1"/>
              <p:nvPr/>
            </p:nvSpPr>
            <p:spPr>
              <a:xfrm>
                <a:off x="3120170" y="3714500"/>
                <a:ext cx="856645" cy="397545"/>
              </a:xfrm>
              <a:prstGeom prst="rect">
                <a:avLst/>
              </a:prstGeom>
            </p:spPr>
            <p:txBody>
              <a:bodyPr vert="horz" wrap="none" lIns="0" tIns="0" rIns="0" bIns="0" rtlCol="0">
                <a:spAutoFit/>
              </a:bodyPr>
              <a:lstStyle>
                <a:defPPr>
                  <a:defRPr lang="en-US"/>
                </a:defPPr>
                <a:lvl1pPr marL="12700" marR="5080" indent="80645" algn="ctr">
                  <a:lnSpc>
                    <a:spcPct val="100000"/>
                  </a:lnSpc>
                  <a:spcBef>
                    <a:spcPts val="100"/>
                  </a:spcBef>
                  <a:defRPr sz="900" b="0" spc="-10">
                    <a:latin typeface="Arial Nova" panose="020B0504020202020204" pitchFamily="34" charset="0"/>
                    <a:cs typeface="Avenir LT 35 Light"/>
                  </a:defRPr>
                </a:lvl1pPr>
              </a:lstStyle>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Nova" panose="020B0504020202020204" pitchFamily="34" charset="0"/>
                    <a:ea typeface="+mn-ea"/>
                  </a:rPr>
                  <a:t>22</a:t>
                </a:r>
              </a:p>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prstClr val="black"/>
                    </a:solidFill>
                    <a:effectLst/>
                    <a:uLnTx/>
                    <a:uFillTx/>
                    <a:latin typeface="Arial Nova" panose="020B0504020202020204" pitchFamily="34" charset="0"/>
                    <a:ea typeface="+mn-ea"/>
                  </a:rPr>
                  <a:t>times higher</a:t>
                </a:r>
              </a:p>
            </p:txBody>
          </p:sp>
          <p:sp>
            <p:nvSpPr>
              <p:cNvPr id="54" name="object 11">
                <a:extLst>
                  <a:ext uri="{FF2B5EF4-FFF2-40B4-BE49-F238E27FC236}">
                    <a16:creationId xmlns:a16="http://schemas.microsoft.com/office/drawing/2014/main" id="{6AB18B3C-C4F3-4886-88DB-94E53D577C79}"/>
                  </a:ext>
                </a:extLst>
              </p:cNvPr>
              <p:cNvSpPr txBox="1"/>
              <p:nvPr/>
            </p:nvSpPr>
            <p:spPr>
              <a:xfrm>
                <a:off x="5280170" y="3714500"/>
                <a:ext cx="856645" cy="397545"/>
              </a:xfrm>
              <a:prstGeom prst="rect">
                <a:avLst/>
              </a:prstGeom>
            </p:spPr>
            <p:txBody>
              <a:bodyPr vert="horz" wrap="none" lIns="0" tIns="0" rIns="0" bIns="0" rtlCol="0">
                <a:spAutoFit/>
              </a:bodyPr>
              <a:lstStyle>
                <a:defPPr>
                  <a:defRPr lang="en-US"/>
                </a:defPPr>
                <a:lvl1pPr marL="12700" marR="5080" indent="80645" algn="ctr">
                  <a:lnSpc>
                    <a:spcPct val="100000"/>
                  </a:lnSpc>
                  <a:spcBef>
                    <a:spcPts val="100"/>
                  </a:spcBef>
                  <a:defRPr sz="900" b="0" spc="-10">
                    <a:latin typeface="Arial Nova" panose="020B0504020202020204" pitchFamily="34" charset="0"/>
                    <a:cs typeface="Avenir LT 35 Light"/>
                  </a:defRPr>
                </a:lvl1pPr>
              </a:lstStyle>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Nova" panose="020B0504020202020204" pitchFamily="34" charset="0"/>
                    <a:ea typeface="+mn-ea"/>
                  </a:rPr>
                  <a:t>28</a:t>
                </a:r>
                <a:endParaRPr kumimoji="0" lang="en-GB" sz="1400" b="0" i="0" u="none" strike="noStrike" kern="1200" cap="none" spc="-10" normalizeH="0" baseline="0" noProof="0" dirty="0">
                  <a:ln>
                    <a:noFill/>
                  </a:ln>
                  <a:solidFill>
                    <a:prstClr val="black"/>
                  </a:solidFill>
                  <a:effectLst/>
                  <a:uLnTx/>
                  <a:uFillTx/>
                  <a:latin typeface="Arial Nova" panose="020B0504020202020204" pitchFamily="34" charset="0"/>
                  <a:ea typeface="+mn-ea"/>
                </a:endParaRPr>
              </a:p>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prstClr val="black"/>
                    </a:solidFill>
                    <a:effectLst/>
                    <a:uLnTx/>
                    <a:uFillTx/>
                    <a:latin typeface="Arial Nova" panose="020B0504020202020204" pitchFamily="34" charset="0"/>
                    <a:ea typeface="+mn-ea"/>
                  </a:rPr>
                  <a:t>times higher</a:t>
                </a:r>
              </a:p>
            </p:txBody>
          </p:sp>
          <p:sp>
            <p:nvSpPr>
              <p:cNvPr id="55" name="object 12">
                <a:extLst>
                  <a:ext uri="{FF2B5EF4-FFF2-40B4-BE49-F238E27FC236}">
                    <a16:creationId xmlns:a16="http://schemas.microsoft.com/office/drawing/2014/main" id="{E13C6C3E-2A61-4CCA-8303-438BDB99290E}"/>
                  </a:ext>
                </a:extLst>
              </p:cNvPr>
              <p:cNvSpPr txBox="1"/>
              <p:nvPr/>
            </p:nvSpPr>
            <p:spPr>
              <a:xfrm>
                <a:off x="7305877" y="3714500"/>
                <a:ext cx="856645" cy="397545"/>
              </a:xfrm>
              <a:prstGeom prst="rect">
                <a:avLst/>
              </a:prstGeom>
            </p:spPr>
            <p:txBody>
              <a:bodyPr vert="horz" wrap="none" lIns="0" tIns="0" rIns="0" bIns="0" rtlCol="0">
                <a:spAutoFit/>
              </a:bodyPr>
              <a:lstStyle>
                <a:defPPr>
                  <a:defRPr lang="en-US"/>
                </a:defPPr>
                <a:lvl1pPr marL="12700" marR="5080" indent="80645" algn="ctr">
                  <a:lnSpc>
                    <a:spcPct val="100000"/>
                  </a:lnSpc>
                  <a:spcBef>
                    <a:spcPts val="100"/>
                  </a:spcBef>
                  <a:defRPr sz="900" b="0" spc="-10">
                    <a:latin typeface="Arial Nova" panose="020B0504020202020204" pitchFamily="34" charset="0"/>
                    <a:cs typeface="Avenir LT 35 Light"/>
                  </a:defRPr>
                </a:lvl1pPr>
              </a:lstStyle>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Nova" panose="020B0504020202020204" pitchFamily="34" charset="0"/>
                    <a:ea typeface="+mn-ea"/>
                  </a:rPr>
                  <a:t>13</a:t>
                </a:r>
              </a:p>
              <a:p>
                <a:pPr marL="12700" marR="5080" lvl="0" indent="80645" algn="ctr"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prstClr val="black"/>
                    </a:solidFill>
                    <a:effectLst/>
                    <a:uLnTx/>
                    <a:uFillTx/>
                    <a:latin typeface="Arial Nova" panose="020B0504020202020204" pitchFamily="34" charset="0"/>
                    <a:ea typeface="+mn-ea"/>
                  </a:rPr>
                  <a:t>times higher</a:t>
                </a:r>
              </a:p>
            </p:txBody>
          </p:sp>
          <p:sp>
            <p:nvSpPr>
              <p:cNvPr id="56" name="object 13">
                <a:extLst>
                  <a:ext uri="{FF2B5EF4-FFF2-40B4-BE49-F238E27FC236}">
                    <a16:creationId xmlns:a16="http://schemas.microsoft.com/office/drawing/2014/main" id="{A10CDCDC-226B-43D3-9271-6A9A15DABF72}"/>
                  </a:ext>
                </a:extLst>
              </p:cNvPr>
              <p:cNvSpPr/>
              <p:nvPr/>
            </p:nvSpPr>
            <p:spPr>
              <a:xfrm>
                <a:off x="1664295" y="3387893"/>
                <a:ext cx="0" cy="304165"/>
              </a:xfrm>
              <a:custGeom>
                <a:avLst/>
                <a:gdLst/>
                <a:ahLst/>
                <a:cxnLst/>
                <a:rect l="l" t="t" r="r" b="b"/>
                <a:pathLst>
                  <a:path h="304164">
                    <a:moveTo>
                      <a:pt x="0" y="0"/>
                    </a:moveTo>
                    <a:lnTo>
                      <a:pt x="0" y="30380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bject 14">
                <a:extLst>
                  <a:ext uri="{FF2B5EF4-FFF2-40B4-BE49-F238E27FC236}">
                    <a16:creationId xmlns:a16="http://schemas.microsoft.com/office/drawing/2014/main" id="{534F0978-C7CB-4EC9-975C-D14B09DDB3AA}"/>
                  </a:ext>
                </a:extLst>
              </p:cNvPr>
              <p:cNvSpPr/>
              <p:nvPr/>
            </p:nvSpPr>
            <p:spPr>
              <a:xfrm>
                <a:off x="3588946" y="3387893"/>
                <a:ext cx="0" cy="304165"/>
              </a:xfrm>
              <a:custGeom>
                <a:avLst/>
                <a:gdLst/>
                <a:ahLst/>
                <a:cxnLst/>
                <a:rect l="l" t="t" r="r" b="b"/>
                <a:pathLst>
                  <a:path h="304164">
                    <a:moveTo>
                      <a:pt x="0" y="0"/>
                    </a:moveTo>
                    <a:lnTo>
                      <a:pt x="0" y="30380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object 15">
                <a:extLst>
                  <a:ext uri="{FF2B5EF4-FFF2-40B4-BE49-F238E27FC236}">
                    <a16:creationId xmlns:a16="http://schemas.microsoft.com/office/drawing/2014/main" id="{C96929FA-F572-4718-A110-058050916B28}"/>
                  </a:ext>
                </a:extLst>
              </p:cNvPr>
              <p:cNvSpPr/>
              <p:nvPr/>
            </p:nvSpPr>
            <p:spPr>
              <a:xfrm>
                <a:off x="5748293" y="3387893"/>
                <a:ext cx="0" cy="304165"/>
              </a:xfrm>
              <a:custGeom>
                <a:avLst/>
                <a:gdLst/>
                <a:ahLst/>
                <a:cxnLst/>
                <a:rect l="l" t="t" r="r" b="b"/>
                <a:pathLst>
                  <a:path h="304164">
                    <a:moveTo>
                      <a:pt x="0" y="0"/>
                    </a:moveTo>
                    <a:lnTo>
                      <a:pt x="0" y="30380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bject 16">
                <a:extLst>
                  <a:ext uri="{FF2B5EF4-FFF2-40B4-BE49-F238E27FC236}">
                    <a16:creationId xmlns:a16="http://schemas.microsoft.com/office/drawing/2014/main" id="{DE6BD72F-260F-46AC-9615-0257933D500E}"/>
                  </a:ext>
                </a:extLst>
              </p:cNvPr>
              <p:cNvSpPr/>
              <p:nvPr/>
            </p:nvSpPr>
            <p:spPr>
              <a:xfrm>
                <a:off x="7764813" y="3387893"/>
                <a:ext cx="0" cy="304165"/>
              </a:xfrm>
              <a:custGeom>
                <a:avLst/>
                <a:gdLst/>
                <a:ahLst/>
                <a:cxnLst/>
                <a:rect l="l" t="t" r="r" b="b"/>
                <a:pathLst>
                  <a:path h="304164">
                    <a:moveTo>
                      <a:pt x="0" y="0"/>
                    </a:moveTo>
                    <a:lnTo>
                      <a:pt x="0" y="303809"/>
                    </a:lnTo>
                  </a:path>
                </a:pathLst>
              </a:custGeom>
              <a:ln w="31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object 2">
                <a:extLst>
                  <a:ext uri="{FF2B5EF4-FFF2-40B4-BE49-F238E27FC236}">
                    <a16:creationId xmlns:a16="http://schemas.microsoft.com/office/drawing/2014/main" id="{C431569F-3411-424A-9755-D0F5C03612DF}"/>
                  </a:ext>
                </a:extLst>
              </p:cNvPr>
              <p:cNvSpPr txBox="1"/>
              <p:nvPr/>
            </p:nvSpPr>
            <p:spPr>
              <a:xfrm>
                <a:off x="1825081" y="4797000"/>
                <a:ext cx="1948931" cy="123111"/>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500"/>
                  </a:spcBef>
                  <a:spcAft>
                    <a:spcPts val="0"/>
                  </a:spcAft>
                  <a:buClrTx/>
                  <a:buSzTx/>
                  <a:buFontTx/>
                  <a:buNone/>
                  <a:tabLst>
                    <a:tab pos="239395" algn="l"/>
                  </a:tabLst>
                  <a:defRPr/>
                </a:pP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HIV incidence rate within the key</a:t>
                </a:r>
                <a:r>
                  <a:rPr kumimoji="0" sz="800" b="0" i="0" u="none" strike="noStrike" kern="1200" cap="none" spc="-6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35 Light"/>
                  </a:rPr>
                  <a:t>population</a:t>
                </a:r>
                <a:endParaRPr kumimoji="0" lang="en-US"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cxnSp>
            <p:nvCxnSpPr>
              <p:cNvPr id="61" name="Straight Connector 60">
                <a:extLst>
                  <a:ext uri="{FF2B5EF4-FFF2-40B4-BE49-F238E27FC236}">
                    <a16:creationId xmlns:a16="http://schemas.microsoft.com/office/drawing/2014/main" id="{5792379A-58EB-4370-8D6D-B1046D1DF2E5}"/>
                  </a:ext>
                </a:extLst>
              </p:cNvPr>
              <p:cNvCxnSpPr/>
              <p:nvPr/>
            </p:nvCxnSpPr>
            <p:spPr>
              <a:xfrm>
                <a:off x="1554863" y="4858556"/>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E73F551-0197-4F0E-9CCA-3E119099B584}"/>
                  </a:ext>
                </a:extLst>
              </p:cNvPr>
              <p:cNvCxnSpPr/>
              <p:nvPr/>
            </p:nvCxnSpPr>
            <p:spPr>
              <a:xfrm>
                <a:off x="1554863" y="5002556"/>
                <a:ext cx="21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1D27183-5435-404B-8F80-31594BC2D89E}"/>
                  </a:ext>
                </a:extLst>
              </p:cNvPr>
              <p:cNvSpPr/>
              <p:nvPr/>
            </p:nvSpPr>
            <p:spPr>
              <a:xfrm>
                <a:off x="1825081" y="4935799"/>
                <a:ext cx="2131353" cy="123111"/>
              </a:xfrm>
              <a:prstGeom prst="rect">
                <a:avLst/>
              </a:prstGeom>
            </p:spPr>
            <p:txBody>
              <a:bodyPr vert="horz" wrap="none" lIns="0" tIns="0" rIns="0" bIns="0" rtlCol="0">
                <a:spAutoFit/>
              </a:bodyPr>
              <a:lstStyle/>
              <a:p>
                <a:pPr marL="12700" marR="0" lvl="0" indent="0" algn="l" defTabSz="914400" rtl="0" eaLnBrk="1" fontAlgn="auto" latinLnBrk="0" hangingPunct="1">
                  <a:lnSpc>
                    <a:spcPct val="100000"/>
                  </a:lnSpc>
                  <a:spcBef>
                    <a:spcPts val="500"/>
                  </a:spcBef>
                  <a:spcAft>
                    <a:spcPts val="0"/>
                  </a:spcAft>
                  <a:buClrTx/>
                  <a:buSzTx/>
                  <a:buFontTx/>
                  <a:buNone/>
                  <a:tabLst>
                    <a:tab pos="239395" algn="l"/>
                  </a:tabLst>
                  <a:defRPr/>
                </a:pPr>
                <a:r>
                  <a:rPr kumimoji="0" lang="en-US"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mn-cs"/>
                  </a:rPr>
                  <a:t>HIV incidence rate within the </a:t>
                </a:r>
                <a:r>
                  <a:rPr kumimoji="0" lang="en-US" sz="800" b="0" i="0" u="none" strike="noStrike" kern="1200" cap="none" spc="-10" normalizeH="0" baseline="0" noProof="0">
                    <a:ln>
                      <a:noFill/>
                    </a:ln>
                    <a:solidFill>
                      <a:prstClr val="black"/>
                    </a:solidFill>
                    <a:effectLst/>
                    <a:uLnTx/>
                    <a:uFillTx/>
                    <a:latin typeface="Arial Nova" panose="020B0504020202020204" pitchFamily="34" charset="0"/>
                    <a:ea typeface="+mn-ea"/>
                    <a:cs typeface="+mn-cs"/>
                  </a:rPr>
                  <a:t>general population</a:t>
                </a:r>
                <a:endParaRPr kumimoji="0" lang="en-US" sz="800" b="0" i="0" u="none" strike="noStrike" kern="1200" cap="none" spc="-10" normalizeH="0" baseline="0" noProof="0" dirty="0">
                  <a:ln>
                    <a:noFill/>
                  </a:ln>
                  <a:solidFill>
                    <a:prstClr val="black"/>
                  </a:solidFill>
                  <a:effectLst/>
                  <a:uLnTx/>
                  <a:uFillTx/>
                  <a:latin typeface="Arial Nova" panose="020B0504020202020204" pitchFamily="34" charset="0"/>
                  <a:ea typeface="+mn-ea"/>
                  <a:cs typeface="+mn-cs"/>
                </a:endParaRPr>
              </a:p>
            </p:txBody>
          </p:sp>
        </p:grpSp>
      </p:grpSp>
    </p:spTree>
    <p:extLst>
      <p:ext uri="{BB962C8B-B14F-4D97-AF65-F5344CB8AC3E}">
        <p14:creationId xmlns:p14="http://schemas.microsoft.com/office/powerpoint/2010/main" val="402488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FC23B4F-A7B8-47AE-A889-1DAD6AB9CAF9}"/>
              </a:ext>
            </a:extLst>
          </p:cNvPr>
          <p:cNvGrpSpPr/>
          <p:nvPr/>
        </p:nvGrpSpPr>
        <p:grpSpPr>
          <a:xfrm>
            <a:off x="0" y="180000"/>
            <a:ext cx="9907200" cy="6320055"/>
            <a:chOff x="0" y="180000"/>
            <a:chExt cx="9907200" cy="6320055"/>
          </a:xfrm>
        </p:grpSpPr>
        <p:sp>
          <p:nvSpPr>
            <p:cNvPr id="4" name="Rectangle 3">
              <a:extLst>
                <a:ext uri="{FF2B5EF4-FFF2-40B4-BE49-F238E27FC236}">
                  <a16:creationId xmlns:a16="http://schemas.microsoft.com/office/drawing/2014/main" id="{2F156894-352E-4257-A042-9F16ACCB8B18}"/>
                </a:ext>
              </a:extLst>
            </p:cNvPr>
            <p:cNvSpPr/>
            <p:nvPr/>
          </p:nvSpPr>
          <p:spPr>
            <a:xfrm>
              <a:off x="0" y="6300000"/>
              <a:ext cx="9907200" cy="200055"/>
            </a:xfrm>
            <a:prstGeom prst="rect">
              <a:avLst/>
            </a:prstGeom>
          </p:spPr>
          <p:txBody>
            <a:bodyPr lIns="1080000" rIns="180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Source: </a:t>
              </a:r>
              <a:r>
                <a:rPr kumimoji="0" lang="en-US" sz="70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Avenir</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Health and UNAIDS. Unpublished analyses based on Fast-Track modelling</a:t>
              </a:r>
              <a:r>
                <a:rPr kumimoji="0" lang="en-US" sz="700" b="0" i="0" u="none" strike="noStrike" kern="1200" cap="none" spc="0" normalizeH="0" baseline="0" noProof="0">
                  <a:ln>
                    <a:noFill/>
                  </a:ln>
                  <a:solidFill>
                    <a:prstClr val="black"/>
                  </a:solidFill>
                  <a:effectLst/>
                  <a:uLnTx/>
                  <a:uFillTx/>
                  <a:latin typeface="Arial Nova" panose="020B0504020202020204" pitchFamily="34" charset="0"/>
                  <a:ea typeface="+mn-ea"/>
                  <a:cs typeface="+mn-cs"/>
                </a:rPr>
                <a:t>, 2018</a:t>
              </a:r>
              <a:r>
                <a:rPr kumimoji="0" lang="en-US"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a:t>
              </a:r>
            </a:p>
          </p:txBody>
        </p:sp>
        <p:sp>
          <p:nvSpPr>
            <p:cNvPr id="29" name="TextBox 28">
              <a:extLst>
                <a:ext uri="{FF2B5EF4-FFF2-40B4-BE49-F238E27FC236}">
                  <a16:creationId xmlns:a16="http://schemas.microsoft.com/office/drawing/2014/main" id="{A0C32D92-6198-45AE-A33A-D448ABDA133E}"/>
                </a:ext>
              </a:extLst>
            </p:cNvPr>
            <p:cNvSpPr txBox="1"/>
            <p:nvPr/>
          </p:nvSpPr>
          <p:spPr>
            <a:xfrm>
              <a:off x="0" y="180000"/>
              <a:ext cx="9907200" cy="523220"/>
            </a:xfrm>
            <a:prstGeom prst="rect">
              <a:avLst/>
            </a:prstGeom>
            <a:noFill/>
          </p:spPr>
          <p:txBody>
            <a:bodyPr wrap="square" rtlCol="0">
              <a:spAutoFit/>
            </a:bodyPr>
            <a:lstStyle>
              <a:defPPr>
                <a:defRPr lang="en-US"/>
              </a:defPPr>
              <a:lvl1pPr>
                <a:defRPr sz="2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a:ea typeface="+mn-ea"/>
                  <a:cs typeface="+mn-cs"/>
                </a:rPr>
                <a:t>The cost in infections and lives of a five-year delay</a:t>
              </a:r>
              <a:endParaRPr kumimoji="0" lang="en-GB"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1C4CD14F-9815-4722-AC59-98DC72219ACE}"/>
                </a:ext>
              </a:extLst>
            </p:cNvPr>
            <p:cNvSpPr/>
            <p:nvPr/>
          </p:nvSpPr>
          <p:spPr>
            <a:xfrm>
              <a:off x="0" y="1321780"/>
              <a:ext cx="9907200" cy="461665"/>
            </a:xfrm>
            <a:prstGeom prst="rect">
              <a:avLst/>
            </a:prstGeom>
          </p:spPr>
          <p:txBody>
            <a:bodyPr wrap="square" lIns="1080000" rIns="288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Projected new HIV infections and AIDS-related deaths, reaching Fast-Track Targets </a:t>
              </a:r>
              <a:r>
                <a:rPr kumimoji="0" lang="en-US" sz="1200" b="0" i="1" u="none" strike="noStrike" kern="1200" cap="none" spc="0" normalizeH="0" baseline="0" noProof="0">
                  <a:ln>
                    <a:noFill/>
                  </a:ln>
                  <a:solidFill>
                    <a:prstClr val="black">
                      <a:lumMod val="75000"/>
                      <a:lumOff val="25000"/>
                    </a:prstClr>
                  </a:solidFill>
                  <a:effectLst/>
                  <a:uLnTx/>
                  <a:uFillTx/>
                  <a:latin typeface="Arial Nova Light" panose="020B0304020202020204" pitchFamily="34" charset="0"/>
                  <a:ea typeface="+mn-ea"/>
                  <a:cs typeface="+mn-cs"/>
                </a:rPr>
                <a:t>in 2020 </a:t>
              </a: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vs reaching Fast-Track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Targets </a:t>
              </a:r>
              <a:r>
                <a:rPr kumimoji="0" lang="en-US" sz="1200" b="0" i="1" u="none" strike="noStrike" kern="1200" cap="none" spc="0" normalizeH="0" baseline="0" noProof="0">
                  <a:ln>
                    <a:noFill/>
                  </a:ln>
                  <a:solidFill>
                    <a:prstClr val="black">
                      <a:lumMod val="75000"/>
                      <a:lumOff val="25000"/>
                    </a:prstClr>
                  </a:solidFill>
                  <a:effectLst/>
                  <a:uLnTx/>
                  <a:uFillTx/>
                  <a:latin typeface="Arial Nova Light" panose="020B0304020202020204" pitchFamily="34" charset="0"/>
                  <a:ea typeface="+mn-ea"/>
                  <a:cs typeface="+mn-cs"/>
                </a:rPr>
                <a:t>in 2025</a:t>
              </a:r>
              <a:r>
                <a:rPr kumimoji="0" lang="en-US"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rPr>
                <a:t>, 10 countries with highest HIV burden</a:t>
              </a:r>
              <a:r>
                <a:rPr kumimoji="0" lang="en-US" sz="1200" b="0" i="1" u="none" strike="noStrike" kern="1200" cap="none" spc="0" normalizeH="0" baseline="0" noProof="0">
                  <a:ln>
                    <a:noFill/>
                  </a:ln>
                  <a:solidFill>
                    <a:prstClr val="black">
                      <a:lumMod val="75000"/>
                      <a:lumOff val="25000"/>
                    </a:prstClr>
                  </a:solidFill>
                  <a:effectLst/>
                  <a:uLnTx/>
                  <a:uFillTx/>
                  <a:latin typeface="Arial Nova Light" panose="020B0304020202020204" pitchFamily="34" charset="0"/>
                  <a:ea typeface="+mn-ea"/>
                  <a:cs typeface="+mn-cs"/>
                </a:rPr>
                <a:t>, 2017–2030</a:t>
              </a:r>
              <a:endParaRPr kumimoji="0" lang="en-GB" sz="1200" b="0" i="1" u="none" strike="noStrike" kern="1200" cap="none" spc="0" normalizeH="0" baseline="0" noProof="0" dirty="0">
                <a:ln>
                  <a:noFill/>
                </a:ln>
                <a:solidFill>
                  <a:prstClr val="black">
                    <a:lumMod val="75000"/>
                    <a:lumOff val="25000"/>
                  </a:prstClr>
                </a:solidFill>
                <a:effectLst/>
                <a:uLnTx/>
                <a:uFillTx/>
                <a:latin typeface="Arial Nova Light" panose="020B0304020202020204" pitchFamily="34" charset="0"/>
                <a:ea typeface="+mn-ea"/>
                <a:cs typeface="+mn-cs"/>
              </a:endParaRPr>
            </a:p>
          </p:txBody>
        </p:sp>
        <p:sp>
          <p:nvSpPr>
            <p:cNvPr id="87" name="object 54">
              <a:extLst>
                <a:ext uri="{FF2B5EF4-FFF2-40B4-BE49-F238E27FC236}">
                  <a16:creationId xmlns:a16="http://schemas.microsoft.com/office/drawing/2014/main" id="{6D335828-E258-4E46-8F14-572020B5227A}"/>
                </a:ext>
              </a:extLst>
            </p:cNvPr>
            <p:cNvSpPr txBox="1"/>
            <p:nvPr/>
          </p:nvSpPr>
          <p:spPr>
            <a:xfrm>
              <a:off x="1137000" y="2536231"/>
              <a:ext cx="1445381"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NEW HIV</a:t>
              </a:r>
              <a:r>
                <a:rPr kumimoji="0" sz="1400" b="0" i="0" u="none" strike="noStrike" kern="1200" cap="none" spc="-85"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rPr>
                <a:t>INFECTIONS</a:t>
              </a:r>
            </a:p>
          </p:txBody>
        </p:sp>
        <p:sp>
          <p:nvSpPr>
            <p:cNvPr id="61" name="object 2">
              <a:extLst>
                <a:ext uri="{FF2B5EF4-FFF2-40B4-BE49-F238E27FC236}">
                  <a16:creationId xmlns:a16="http://schemas.microsoft.com/office/drawing/2014/main" id="{65A95B5C-74F7-4F6B-9541-237831893F73}"/>
                </a:ext>
              </a:extLst>
            </p:cNvPr>
            <p:cNvSpPr txBox="1"/>
            <p:nvPr/>
          </p:nvSpPr>
          <p:spPr>
            <a:xfrm>
              <a:off x="3468368"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2" name="object 3">
              <a:extLst>
                <a:ext uri="{FF2B5EF4-FFF2-40B4-BE49-F238E27FC236}">
                  <a16:creationId xmlns:a16="http://schemas.microsoft.com/office/drawing/2014/main" id="{8E9666EA-E8B9-4441-9061-8D33E22C3DDA}"/>
                </a:ext>
              </a:extLst>
            </p:cNvPr>
            <p:cNvSpPr txBox="1"/>
            <p:nvPr/>
          </p:nvSpPr>
          <p:spPr>
            <a:xfrm>
              <a:off x="3890456"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3" name="object 4">
              <a:extLst>
                <a:ext uri="{FF2B5EF4-FFF2-40B4-BE49-F238E27FC236}">
                  <a16:creationId xmlns:a16="http://schemas.microsoft.com/office/drawing/2014/main" id="{54406856-0BAD-470E-8EE9-903D10A38E64}"/>
                </a:ext>
              </a:extLst>
            </p:cNvPr>
            <p:cNvSpPr txBox="1"/>
            <p:nvPr/>
          </p:nvSpPr>
          <p:spPr>
            <a:xfrm>
              <a:off x="4312544"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2019</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4" name="object 5">
              <a:extLst>
                <a:ext uri="{FF2B5EF4-FFF2-40B4-BE49-F238E27FC236}">
                  <a16:creationId xmlns:a16="http://schemas.microsoft.com/office/drawing/2014/main" id="{C602EB86-DE91-4800-85FC-52018100F6C6}"/>
                </a:ext>
              </a:extLst>
            </p:cNvPr>
            <p:cNvSpPr txBox="1"/>
            <p:nvPr/>
          </p:nvSpPr>
          <p:spPr>
            <a:xfrm>
              <a:off x="4734632"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5" name="object 6">
              <a:extLst>
                <a:ext uri="{FF2B5EF4-FFF2-40B4-BE49-F238E27FC236}">
                  <a16:creationId xmlns:a16="http://schemas.microsoft.com/office/drawing/2014/main" id="{99DAB42E-B1BE-484F-82A4-5442BFAA9C28}"/>
                </a:ext>
              </a:extLst>
            </p:cNvPr>
            <p:cNvSpPr txBox="1"/>
            <p:nvPr/>
          </p:nvSpPr>
          <p:spPr>
            <a:xfrm>
              <a:off x="5156719"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2021</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6" name="object 7">
              <a:extLst>
                <a:ext uri="{FF2B5EF4-FFF2-40B4-BE49-F238E27FC236}">
                  <a16:creationId xmlns:a16="http://schemas.microsoft.com/office/drawing/2014/main" id="{9B2B80E2-6F2D-4938-895C-597F8EA1C042}"/>
                </a:ext>
              </a:extLst>
            </p:cNvPr>
            <p:cNvSpPr txBox="1"/>
            <p:nvPr/>
          </p:nvSpPr>
          <p:spPr>
            <a:xfrm>
              <a:off x="5578807"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2022</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7" name="object 8">
              <a:extLst>
                <a:ext uri="{FF2B5EF4-FFF2-40B4-BE49-F238E27FC236}">
                  <a16:creationId xmlns:a16="http://schemas.microsoft.com/office/drawing/2014/main" id="{9DD5DF05-B57D-49D8-A0FE-343156413B71}"/>
                </a:ext>
              </a:extLst>
            </p:cNvPr>
            <p:cNvSpPr txBox="1"/>
            <p:nvPr/>
          </p:nvSpPr>
          <p:spPr>
            <a:xfrm>
              <a:off x="6000895"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2023</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8" name="object 9">
              <a:extLst>
                <a:ext uri="{FF2B5EF4-FFF2-40B4-BE49-F238E27FC236}">
                  <a16:creationId xmlns:a16="http://schemas.microsoft.com/office/drawing/2014/main" id="{FAA01126-1AB6-460E-B779-9359AAFE03E1}"/>
                </a:ext>
              </a:extLst>
            </p:cNvPr>
            <p:cNvSpPr txBox="1"/>
            <p:nvPr/>
          </p:nvSpPr>
          <p:spPr>
            <a:xfrm>
              <a:off x="6422983"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2024</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69" name="object 10">
              <a:extLst>
                <a:ext uri="{FF2B5EF4-FFF2-40B4-BE49-F238E27FC236}">
                  <a16:creationId xmlns:a16="http://schemas.microsoft.com/office/drawing/2014/main" id="{07164322-8BBD-40A5-9EEB-90BC5196474E}"/>
                </a:ext>
              </a:extLst>
            </p:cNvPr>
            <p:cNvSpPr txBox="1"/>
            <p:nvPr/>
          </p:nvSpPr>
          <p:spPr>
            <a:xfrm>
              <a:off x="6845071"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2025</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0" name="object 11">
              <a:extLst>
                <a:ext uri="{FF2B5EF4-FFF2-40B4-BE49-F238E27FC236}">
                  <a16:creationId xmlns:a16="http://schemas.microsoft.com/office/drawing/2014/main" id="{A3ACE481-919E-42DA-9041-F68C0A7FEB92}"/>
                </a:ext>
              </a:extLst>
            </p:cNvPr>
            <p:cNvSpPr txBox="1"/>
            <p:nvPr/>
          </p:nvSpPr>
          <p:spPr>
            <a:xfrm>
              <a:off x="7267159"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2026</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1" name="object 12">
              <a:extLst>
                <a:ext uri="{FF2B5EF4-FFF2-40B4-BE49-F238E27FC236}">
                  <a16:creationId xmlns:a16="http://schemas.microsoft.com/office/drawing/2014/main" id="{A19A583D-8387-4B0C-B411-C14CF56B6977}"/>
                </a:ext>
              </a:extLst>
            </p:cNvPr>
            <p:cNvSpPr txBox="1"/>
            <p:nvPr/>
          </p:nvSpPr>
          <p:spPr>
            <a:xfrm>
              <a:off x="7689247"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2" name="object 13">
              <a:extLst>
                <a:ext uri="{FF2B5EF4-FFF2-40B4-BE49-F238E27FC236}">
                  <a16:creationId xmlns:a16="http://schemas.microsoft.com/office/drawing/2014/main" id="{162977CE-A3A7-43F6-9934-D40CFAD2D91E}"/>
                </a:ext>
              </a:extLst>
            </p:cNvPr>
            <p:cNvSpPr txBox="1"/>
            <p:nvPr/>
          </p:nvSpPr>
          <p:spPr>
            <a:xfrm>
              <a:off x="8111334"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3" name="object 14">
              <a:extLst>
                <a:ext uri="{FF2B5EF4-FFF2-40B4-BE49-F238E27FC236}">
                  <a16:creationId xmlns:a16="http://schemas.microsoft.com/office/drawing/2014/main" id="{5152CE35-AD26-48D9-A4B6-5F9D1F8E942A}"/>
                </a:ext>
              </a:extLst>
            </p:cNvPr>
            <p:cNvSpPr txBox="1"/>
            <p:nvPr/>
          </p:nvSpPr>
          <p:spPr>
            <a:xfrm>
              <a:off x="8533422"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2029</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4" name="object 15">
              <a:extLst>
                <a:ext uri="{FF2B5EF4-FFF2-40B4-BE49-F238E27FC236}">
                  <a16:creationId xmlns:a16="http://schemas.microsoft.com/office/drawing/2014/main" id="{EF1A8B3F-BA3A-4D4E-A6D6-9420A7369E26}"/>
                </a:ext>
              </a:extLst>
            </p:cNvPr>
            <p:cNvSpPr txBox="1"/>
            <p:nvPr/>
          </p:nvSpPr>
          <p:spPr>
            <a:xfrm>
              <a:off x="8955424" y="3597427"/>
              <a:ext cx="107722" cy="239338"/>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2030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5" name="object 16">
              <a:extLst>
                <a:ext uri="{FF2B5EF4-FFF2-40B4-BE49-F238E27FC236}">
                  <a16:creationId xmlns:a16="http://schemas.microsoft.com/office/drawing/2014/main" id="{1F1B0082-32DD-48C1-B996-B07F61528476}"/>
                </a:ext>
              </a:extLst>
            </p:cNvPr>
            <p:cNvSpPr txBox="1"/>
            <p:nvPr/>
          </p:nvSpPr>
          <p:spPr>
            <a:xfrm>
              <a:off x="2813889" y="2094542"/>
              <a:ext cx="123111" cy="1434856"/>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Number of new HIV</a:t>
              </a:r>
              <a:r>
                <a:rPr kumimoji="0" sz="800" b="0" i="0" u="none" strike="noStrike" kern="1200" cap="none" spc="-5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infections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6" name="object 19">
              <a:extLst>
                <a:ext uri="{FF2B5EF4-FFF2-40B4-BE49-F238E27FC236}">
                  <a16:creationId xmlns:a16="http://schemas.microsoft.com/office/drawing/2014/main" id="{C68770E9-BED5-4B44-B3EC-CAF2D2C4A261}"/>
                </a:ext>
              </a:extLst>
            </p:cNvPr>
            <p:cNvSpPr/>
            <p:nvPr/>
          </p:nvSpPr>
          <p:spPr>
            <a:xfrm>
              <a:off x="3431180" y="1953160"/>
              <a:ext cx="5696585" cy="1583055"/>
            </a:xfrm>
            <a:custGeom>
              <a:avLst/>
              <a:gdLst/>
              <a:ahLst/>
              <a:cxnLst/>
              <a:rect l="l" t="t" r="r" b="b"/>
              <a:pathLst>
                <a:path w="5696584" h="1583054">
                  <a:moveTo>
                    <a:pt x="0" y="0"/>
                  </a:moveTo>
                  <a:lnTo>
                    <a:pt x="0" y="1582889"/>
                  </a:lnTo>
                  <a:lnTo>
                    <a:pt x="5696356" y="158288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bject 20">
              <a:extLst>
                <a:ext uri="{FF2B5EF4-FFF2-40B4-BE49-F238E27FC236}">
                  <a16:creationId xmlns:a16="http://schemas.microsoft.com/office/drawing/2014/main" id="{8175132B-C489-4A12-BD03-9A7193FEC0C1}"/>
                </a:ext>
              </a:extLst>
            </p:cNvPr>
            <p:cNvSpPr txBox="1"/>
            <p:nvPr/>
          </p:nvSpPr>
          <p:spPr>
            <a:xfrm>
              <a:off x="3023796" y="2992144"/>
              <a:ext cx="314960" cy="605790"/>
            </a:xfrm>
            <a:prstGeom prst="rect">
              <a:avLst/>
            </a:prstGeom>
          </p:spPr>
          <p:txBody>
            <a:bodyPr vert="horz" wrap="square" lIns="0" tIns="15875" rIns="0" bIns="0" rtlCol="0">
              <a:spAutoFit/>
            </a:bodyPr>
            <a:lstStyle/>
            <a:p>
              <a:pPr marL="0" marR="5080" lvl="0" indent="0" algn="r" defTabSz="914400" rtl="0" eaLnBrk="1" fontAlgn="auto" latinLnBrk="0" hangingPunct="1">
                <a:lnSpc>
                  <a:spcPct val="100000"/>
                </a:lnSpc>
                <a:spcBef>
                  <a:spcPts val="125"/>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400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a:ln>
                    <a:noFill/>
                  </a:ln>
                  <a:solidFill>
                    <a:prstClr val="black"/>
                  </a:solidFill>
                  <a:effectLst/>
                  <a:uLnTx/>
                  <a:uFillTx/>
                  <a:latin typeface="Arial Nova" panose="020B0504020202020204" pitchFamily="34" charset="0"/>
                  <a:ea typeface="+mn-ea"/>
                  <a:cs typeface="Avenir LT 35 Light"/>
                </a:rPr>
                <a:t>200</a:t>
              </a:r>
              <a:r>
                <a:rPr kumimoji="0" sz="650" b="0" i="0" u="none" strike="noStrike" kern="1200" cap="none" spc="-80" normalizeH="0" baseline="0" noProof="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78" name="object 21">
              <a:extLst>
                <a:ext uri="{FF2B5EF4-FFF2-40B4-BE49-F238E27FC236}">
                  <a16:creationId xmlns:a16="http://schemas.microsoft.com/office/drawing/2014/main" id="{9F8FA3D7-933B-4438-B59B-887FF1B057A5}"/>
                </a:ext>
              </a:extLst>
            </p:cNvPr>
            <p:cNvSpPr txBox="1"/>
            <p:nvPr/>
          </p:nvSpPr>
          <p:spPr>
            <a:xfrm>
              <a:off x="4736302" y="2820877"/>
              <a:ext cx="1891925" cy="15452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900" b="1" i="0" u="none" strike="noStrike" kern="1200" cap="none" spc="25" normalizeH="0" baseline="0" noProof="0" dirty="0">
                  <a:ln>
                    <a:noFill/>
                  </a:ln>
                  <a:solidFill>
                    <a:srgbClr val="231F20"/>
                  </a:solidFill>
                  <a:effectLst/>
                  <a:uLnTx/>
                  <a:uFillTx/>
                  <a:latin typeface="Arial Nova" panose="020B0504020202020204" pitchFamily="34" charset="0"/>
                  <a:ea typeface="+mn-ea"/>
                  <a:cs typeface="Gill Sans MT"/>
                </a:rPr>
                <a:t>2.1 </a:t>
              </a:r>
              <a:r>
                <a:rPr kumimoji="0" sz="900" b="1" i="0" u="none" strike="noStrike" kern="1200" cap="none" spc="-5" normalizeH="0" baseline="0" noProof="0" dirty="0">
                  <a:ln>
                    <a:noFill/>
                  </a:ln>
                  <a:solidFill>
                    <a:srgbClr val="231F20"/>
                  </a:solidFill>
                  <a:effectLst/>
                  <a:uLnTx/>
                  <a:uFillTx/>
                  <a:latin typeface="Arial Nova" panose="020B0504020202020204" pitchFamily="34" charset="0"/>
                  <a:ea typeface="+mn-ea"/>
                  <a:cs typeface="Gill Sans MT"/>
                </a:rPr>
                <a:t>million more </a:t>
              </a:r>
              <a:r>
                <a:rPr kumimoji="0" sz="900" b="1" i="0" u="none" strike="noStrike" kern="1200" cap="none" spc="-30" normalizeH="0" baseline="0" noProof="0" dirty="0">
                  <a:ln>
                    <a:noFill/>
                  </a:ln>
                  <a:solidFill>
                    <a:srgbClr val="231F20"/>
                  </a:solidFill>
                  <a:effectLst/>
                  <a:uLnTx/>
                  <a:uFillTx/>
                  <a:latin typeface="Arial Nova" panose="020B0504020202020204" pitchFamily="34" charset="0"/>
                  <a:ea typeface="+mn-ea"/>
                  <a:cs typeface="Gill Sans MT"/>
                </a:rPr>
                <a:t>HIV</a:t>
              </a:r>
              <a:r>
                <a:rPr kumimoji="0" sz="900" b="1" i="0" u="none" strike="noStrike" kern="1200" cap="none" spc="15" normalizeH="0" baseline="0" noProof="0" dirty="0">
                  <a:ln>
                    <a:noFill/>
                  </a:ln>
                  <a:solidFill>
                    <a:srgbClr val="231F20"/>
                  </a:solidFill>
                  <a:effectLst/>
                  <a:uLnTx/>
                  <a:uFillTx/>
                  <a:latin typeface="Arial Nova" panose="020B0504020202020204" pitchFamily="34" charset="0"/>
                  <a:ea typeface="+mn-ea"/>
                  <a:cs typeface="Gill Sans MT"/>
                </a:rPr>
                <a:t> </a:t>
              </a:r>
              <a:r>
                <a:rPr kumimoji="0" sz="900" b="1" i="0" u="none" strike="noStrike" kern="1200" cap="none" spc="5" normalizeH="0" baseline="0" noProof="0" dirty="0">
                  <a:ln>
                    <a:noFill/>
                  </a:ln>
                  <a:solidFill>
                    <a:srgbClr val="231F20"/>
                  </a:solidFill>
                  <a:effectLst/>
                  <a:uLnTx/>
                  <a:uFillTx/>
                  <a:latin typeface="Arial Nova" panose="020B0504020202020204" pitchFamily="34" charset="0"/>
                  <a:ea typeface="+mn-ea"/>
                  <a:cs typeface="Gill Sans MT"/>
                </a:rPr>
                <a:t>infections</a:t>
              </a:r>
              <a:endParaRPr kumimoji="0" sz="900" b="0" i="0" u="none" strike="noStrike" kern="1200" cap="none" spc="0" normalizeH="0" baseline="0" noProof="0">
                <a:ln>
                  <a:noFill/>
                </a:ln>
                <a:solidFill>
                  <a:prstClr val="black"/>
                </a:solidFill>
                <a:effectLst/>
                <a:uLnTx/>
                <a:uFillTx/>
                <a:latin typeface="Arial Nova" panose="020B0504020202020204" pitchFamily="34" charset="0"/>
                <a:ea typeface="+mn-ea"/>
                <a:cs typeface="Gill Sans MT"/>
              </a:endParaRPr>
            </a:p>
          </p:txBody>
        </p:sp>
        <p:sp>
          <p:nvSpPr>
            <p:cNvPr id="79" name="object 22">
              <a:extLst>
                <a:ext uri="{FF2B5EF4-FFF2-40B4-BE49-F238E27FC236}">
                  <a16:creationId xmlns:a16="http://schemas.microsoft.com/office/drawing/2014/main" id="{C756C322-04FF-4A4F-B5CA-81D1AA4B2617}"/>
                </a:ext>
              </a:extLst>
            </p:cNvPr>
            <p:cNvSpPr txBox="1"/>
            <p:nvPr/>
          </p:nvSpPr>
          <p:spPr>
            <a:xfrm>
              <a:off x="2957001" y="1890000"/>
              <a:ext cx="381635" cy="970137"/>
            </a:xfrm>
            <a:prstGeom prst="rect">
              <a:avLst/>
            </a:prstGeom>
          </p:spPr>
          <p:txBody>
            <a:bodyPr vert="horz" wrap="square" lIns="0" tIns="15875" rIns="0" bIns="0" rtlCol="0">
              <a:spAutoFit/>
            </a:bodyPr>
            <a:lstStyle/>
            <a:p>
              <a:pPr marL="0" marR="0" lvl="0" indent="0" algn="r" defTabSz="914400" rtl="0" eaLnBrk="1" fontAlgn="auto" latinLnBrk="0" hangingPunct="1">
                <a:lnSpc>
                  <a:spcPct val="100000"/>
                </a:lnSpc>
                <a:spcBef>
                  <a:spcPts val="125"/>
                </a:spcBef>
                <a:spcAft>
                  <a:spcPts val="0"/>
                </a:spcAft>
                <a:buClrTx/>
                <a:buSzTx/>
                <a:buFontTx/>
                <a:buNone/>
                <a:tabLst/>
                <a:defRPr/>
              </a:pPr>
              <a:r>
                <a:rPr kumimoji="0" sz="650" b="0" i="0" u="none" strike="noStrike" kern="1200" cap="none" spc="5" normalizeH="0" baseline="0" noProof="0">
                  <a:ln>
                    <a:noFill/>
                  </a:ln>
                  <a:solidFill>
                    <a:prstClr val="black"/>
                  </a:solidFill>
                  <a:effectLst/>
                  <a:uLnTx/>
                  <a:uFillTx/>
                  <a:latin typeface="Arial Nova" panose="020B0504020202020204" pitchFamily="34" charset="0"/>
                  <a:ea typeface="+mn-ea"/>
                  <a:cs typeface="Avenir LT 35 Light"/>
                </a:rPr>
                <a:t>1 200</a:t>
              </a:r>
              <a:r>
                <a:rPr kumimoji="0" sz="650" b="0" i="0" u="none" strike="noStrike" kern="1200" cap="none" spc="-85" normalizeH="0" baseline="0" noProof="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1 000</a:t>
              </a:r>
              <a:r>
                <a:rPr kumimoji="0" sz="650" b="0" i="0" u="none" strike="noStrike" kern="1200" cap="none" spc="-85"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66675"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800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66675"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600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0" name="object 23">
              <a:extLst>
                <a:ext uri="{FF2B5EF4-FFF2-40B4-BE49-F238E27FC236}">
                  <a16:creationId xmlns:a16="http://schemas.microsoft.com/office/drawing/2014/main" id="{D50D0620-85FC-4AF1-AF00-4D504D36FC31}"/>
                </a:ext>
              </a:extLst>
            </p:cNvPr>
            <p:cNvSpPr/>
            <p:nvPr/>
          </p:nvSpPr>
          <p:spPr>
            <a:xfrm>
              <a:off x="3537116" y="2112283"/>
              <a:ext cx="5487670" cy="988060"/>
            </a:xfrm>
            <a:custGeom>
              <a:avLst/>
              <a:gdLst/>
              <a:ahLst/>
              <a:cxnLst/>
              <a:rect l="l" t="t" r="r" b="b"/>
              <a:pathLst>
                <a:path w="5487670" h="988060">
                  <a:moveTo>
                    <a:pt x="0" y="0"/>
                  </a:moveTo>
                  <a:lnTo>
                    <a:pt x="404355" y="207962"/>
                  </a:lnTo>
                  <a:lnTo>
                    <a:pt x="1259865" y="443458"/>
                  </a:lnTo>
                  <a:lnTo>
                    <a:pt x="2112035" y="617778"/>
                  </a:lnTo>
                  <a:lnTo>
                    <a:pt x="3381933" y="877735"/>
                  </a:lnTo>
                  <a:lnTo>
                    <a:pt x="4264177" y="926668"/>
                  </a:lnTo>
                  <a:lnTo>
                    <a:pt x="4621758" y="932789"/>
                  </a:lnTo>
                  <a:lnTo>
                    <a:pt x="5487289" y="987844"/>
                  </a:lnTo>
                </a:path>
              </a:pathLst>
            </a:custGeom>
            <a:ln w="12407">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bject 24">
              <a:extLst>
                <a:ext uri="{FF2B5EF4-FFF2-40B4-BE49-F238E27FC236}">
                  <a16:creationId xmlns:a16="http://schemas.microsoft.com/office/drawing/2014/main" id="{951C5ACB-970A-49F7-B5CD-8A53F9FB9B01}"/>
                </a:ext>
              </a:extLst>
            </p:cNvPr>
            <p:cNvSpPr/>
            <p:nvPr/>
          </p:nvSpPr>
          <p:spPr>
            <a:xfrm>
              <a:off x="3537116" y="2118400"/>
              <a:ext cx="5487670" cy="1110615"/>
            </a:xfrm>
            <a:custGeom>
              <a:avLst/>
              <a:gdLst/>
              <a:ahLst/>
              <a:cxnLst/>
              <a:rect l="l" t="t" r="r" b="b"/>
              <a:pathLst>
                <a:path w="5487670" h="1110614">
                  <a:moveTo>
                    <a:pt x="0" y="0"/>
                  </a:moveTo>
                  <a:lnTo>
                    <a:pt x="401015" y="388404"/>
                  </a:lnTo>
                  <a:lnTo>
                    <a:pt x="845477" y="654481"/>
                  </a:lnTo>
                  <a:lnTo>
                    <a:pt x="1266545" y="868565"/>
                  </a:lnTo>
                  <a:lnTo>
                    <a:pt x="1727720" y="908316"/>
                  </a:lnTo>
                  <a:lnTo>
                    <a:pt x="2533103" y="929728"/>
                  </a:lnTo>
                  <a:lnTo>
                    <a:pt x="3365233" y="978662"/>
                  </a:lnTo>
                  <a:lnTo>
                    <a:pt x="4227410" y="1033716"/>
                  </a:lnTo>
                  <a:lnTo>
                    <a:pt x="4711979" y="1061237"/>
                  </a:lnTo>
                  <a:lnTo>
                    <a:pt x="5487289" y="1110170"/>
                  </a:lnTo>
                </a:path>
              </a:pathLst>
            </a:custGeom>
            <a:ln w="12407">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bject 17">
              <a:extLst>
                <a:ext uri="{FF2B5EF4-FFF2-40B4-BE49-F238E27FC236}">
                  <a16:creationId xmlns:a16="http://schemas.microsoft.com/office/drawing/2014/main" id="{4848FDB0-3B9E-44E6-A60E-00F17B5BC168}"/>
                </a:ext>
              </a:extLst>
            </p:cNvPr>
            <p:cNvSpPr txBox="1"/>
            <p:nvPr/>
          </p:nvSpPr>
          <p:spPr>
            <a:xfrm>
              <a:off x="3597111" y="3305633"/>
              <a:ext cx="2811988" cy="139141"/>
            </a:xfrm>
            <a:prstGeom prst="rect">
              <a:avLst/>
            </a:prstGeom>
          </p:spPr>
          <p:txBody>
            <a:bodyPr vert="horz" wrap="non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New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HIV infections if Fast-Track Targets are achieved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in</a:t>
              </a:r>
              <a:r>
                <a:rPr kumimoji="0" sz="800" b="0" i="0" u="none" strike="noStrike" kern="1200" cap="none" spc="-30" normalizeH="0" baseline="0" noProof="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2020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4" name="object 18">
              <a:extLst>
                <a:ext uri="{FF2B5EF4-FFF2-40B4-BE49-F238E27FC236}">
                  <a16:creationId xmlns:a16="http://schemas.microsoft.com/office/drawing/2014/main" id="{A5B63BE4-8110-4742-B1C5-E049069B908C}"/>
                </a:ext>
              </a:extLst>
            </p:cNvPr>
            <p:cNvSpPr/>
            <p:nvPr/>
          </p:nvSpPr>
          <p:spPr>
            <a:xfrm>
              <a:off x="3477466" y="3370592"/>
              <a:ext cx="108000" cy="0"/>
            </a:xfrm>
            <a:custGeom>
              <a:avLst/>
              <a:gdLst/>
              <a:ahLst/>
              <a:cxnLst/>
              <a:rect l="l" t="t" r="r" b="b"/>
              <a:pathLst>
                <a:path w="70484">
                  <a:moveTo>
                    <a:pt x="70078" y="0"/>
                  </a:moveTo>
                  <a:lnTo>
                    <a:pt x="0" y="0"/>
                  </a:lnTo>
                </a:path>
              </a:pathLst>
            </a:custGeom>
            <a:ln w="12230">
              <a:solidFill>
                <a:srgbClr val="F15A40"/>
              </a:solidFill>
            </a:ln>
          </p:spPr>
          <p:txBody>
            <a:bodyPr wrap="non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3" name="Group 122">
              <a:extLst>
                <a:ext uri="{FF2B5EF4-FFF2-40B4-BE49-F238E27FC236}">
                  <a16:creationId xmlns:a16="http://schemas.microsoft.com/office/drawing/2014/main" id="{F429E04A-48BA-4315-9538-D99CBF52A403}"/>
                </a:ext>
              </a:extLst>
            </p:cNvPr>
            <p:cNvGrpSpPr/>
            <p:nvPr/>
          </p:nvGrpSpPr>
          <p:grpSpPr>
            <a:xfrm>
              <a:off x="6537466" y="3305633"/>
              <a:ext cx="2930994" cy="139141"/>
              <a:chOff x="6876505" y="3196606"/>
              <a:chExt cx="2930994" cy="139141"/>
            </a:xfrm>
          </p:grpSpPr>
          <p:sp>
            <p:nvSpPr>
              <p:cNvPr id="85" name="object 25">
                <a:extLst>
                  <a:ext uri="{FF2B5EF4-FFF2-40B4-BE49-F238E27FC236}">
                    <a16:creationId xmlns:a16="http://schemas.microsoft.com/office/drawing/2014/main" id="{4DEEB78C-2E36-4E11-889A-802CC4B30EAE}"/>
                  </a:ext>
                </a:extLst>
              </p:cNvPr>
              <p:cNvSpPr txBox="1"/>
              <p:nvPr/>
            </p:nvSpPr>
            <p:spPr>
              <a:xfrm>
                <a:off x="6995511" y="3196606"/>
                <a:ext cx="2811988" cy="139141"/>
              </a:xfrm>
              <a:prstGeom prst="rect">
                <a:avLst/>
              </a:prstGeom>
            </p:spPr>
            <p:txBody>
              <a:bodyPr vert="horz" wrap="non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New </a:t>
                </a: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HIV infections if Fast-Track Targets are achieved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in</a:t>
                </a:r>
                <a:r>
                  <a:rPr kumimoji="0" sz="800" b="0" i="0" u="none" strike="noStrike" kern="1200" cap="none" spc="-30" normalizeH="0" baseline="0" noProof="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2025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86" name="object 26">
                <a:extLst>
                  <a:ext uri="{FF2B5EF4-FFF2-40B4-BE49-F238E27FC236}">
                    <a16:creationId xmlns:a16="http://schemas.microsoft.com/office/drawing/2014/main" id="{31757B2F-5D65-4DA9-A89C-BB1C86F8C7A0}"/>
                  </a:ext>
                </a:extLst>
              </p:cNvPr>
              <p:cNvSpPr/>
              <p:nvPr/>
            </p:nvSpPr>
            <p:spPr>
              <a:xfrm>
                <a:off x="6876505" y="3261565"/>
                <a:ext cx="108000" cy="0"/>
              </a:xfrm>
              <a:custGeom>
                <a:avLst/>
                <a:gdLst/>
                <a:ahLst/>
                <a:cxnLst/>
                <a:rect l="l" t="t" r="r" b="b"/>
                <a:pathLst>
                  <a:path w="70485">
                    <a:moveTo>
                      <a:pt x="70078" y="0"/>
                    </a:moveTo>
                    <a:lnTo>
                      <a:pt x="0" y="0"/>
                    </a:lnTo>
                  </a:path>
                </a:pathLst>
              </a:custGeom>
              <a:ln w="12230">
                <a:solidFill>
                  <a:srgbClr val="78A7B7"/>
                </a:solidFill>
              </a:ln>
            </p:spPr>
            <p:txBody>
              <a:bodyPr wrap="non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8" name="bk object 16">
              <a:extLst>
                <a:ext uri="{FF2B5EF4-FFF2-40B4-BE49-F238E27FC236}">
                  <a16:creationId xmlns:a16="http://schemas.microsoft.com/office/drawing/2014/main" id="{D506C7B5-9789-4240-8F35-905A28EE0278}"/>
                </a:ext>
              </a:extLst>
            </p:cNvPr>
            <p:cNvSpPr/>
            <p:nvPr/>
          </p:nvSpPr>
          <p:spPr>
            <a:xfrm>
              <a:off x="3537115" y="2112278"/>
              <a:ext cx="5486400" cy="1115695"/>
            </a:xfrm>
            <a:custGeom>
              <a:avLst/>
              <a:gdLst/>
              <a:ahLst/>
              <a:cxnLst/>
              <a:rect l="l" t="t" r="r" b="b"/>
              <a:pathLst>
                <a:path w="5486400" h="1115695">
                  <a:moveTo>
                    <a:pt x="0" y="0"/>
                  </a:moveTo>
                  <a:lnTo>
                    <a:pt x="397675" y="393001"/>
                  </a:lnTo>
                  <a:lnTo>
                    <a:pt x="833780" y="654481"/>
                  </a:lnTo>
                  <a:lnTo>
                    <a:pt x="1263218" y="874687"/>
                  </a:lnTo>
                  <a:lnTo>
                    <a:pt x="1722716" y="912914"/>
                  </a:lnTo>
                  <a:lnTo>
                    <a:pt x="2538133" y="937387"/>
                  </a:lnTo>
                  <a:lnTo>
                    <a:pt x="5486374" y="1115428"/>
                  </a:lnTo>
                  <a:lnTo>
                    <a:pt x="5485612" y="986320"/>
                  </a:lnTo>
                  <a:lnTo>
                    <a:pt x="4610061" y="929741"/>
                  </a:lnTo>
                  <a:lnTo>
                    <a:pt x="4270857" y="925144"/>
                  </a:lnTo>
                  <a:lnTo>
                    <a:pt x="3385286" y="877747"/>
                  </a:lnTo>
                  <a:lnTo>
                    <a:pt x="1203058" y="428167"/>
                  </a:lnTo>
                  <a:lnTo>
                    <a:pt x="390994" y="198793"/>
                  </a:lnTo>
                  <a:lnTo>
                    <a:pt x="0" y="0"/>
                  </a:lnTo>
                  <a:close/>
                </a:path>
              </a:pathLst>
            </a:custGeom>
            <a:solidFill>
              <a:srgbClr val="B6AEA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object 27">
              <a:extLst>
                <a:ext uri="{FF2B5EF4-FFF2-40B4-BE49-F238E27FC236}">
                  <a16:creationId xmlns:a16="http://schemas.microsoft.com/office/drawing/2014/main" id="{751A1FD1-08F6-4EA2-B741-F50FA156A03D}"/>
                </a:ext>
              </a:extLst>
            </p:cNvPr>
            <p:cNvSpPr/>
            <p:nvPr/>
          </p:nvSpPr>
          <p:spPr>
            <a:xfrm>
              <a:off x="3539919" y="4606220"/>
              <a:ext cx="5483225" cy="723900"/>
            </a:xfrm>
            <a:custGeom>
              <a:avLst/>
              <a:gdLst/>
              <a:ahLst/>
              <a:cxnLst/>
              <a:rect l="l" t="t" r="r" b="b"/>
              <a:pathLst>
                <a:path w="5483225" h="723900">
                  <a:moveTo>
                    <a:pt x="5481198" y="558139"/>
                  </a:moveTo>
                  <a:lnTo>
                    <a:pt x="3392055" y="558139"/>
                  </a:lnTo>
                  <a:lnTo>
                    <a:pt x="4232084" y="611670"/>
                  </a:lnTo>
                  <a:lnTo>
                    <a:pt x="5482856" y="723290"/>
                  </a:lnTo>
                  <a:lnTo>
                    <a:pt x="5481198" y="558139"/>
                  </a:lnTo>
                  <a:close/>
                </a:path>
                <a:path w="5483225" h="723900">
                  <a:moveTo>
                    <a:pt x="1689" y="0"/>
                  </a:moveTo>
                  <a:lnTo>
                    <a:pt x="0" y="12230"/>
                  </a:lnTo>
                  <a:lnTo>
                    <a:pt x="415810" y="267601"/>
                  </a:lnTo>
                  <a:lnTo>
                    <a:pt x="1242352" y="553554"/>
                  </a:lnTo>
                  <a:lnTo>
                    <a:pt x="1668259" y="585673"/>
                  </a:lnTo>
                  <a:lnTo>
                    <a:pt x="1983054" y="584136"/>
                  </a:lnTo>
                  <a:lnTo>
                    <a:pt x="2725432" y="559676"/>
                  </a:lnTo>
                  <a:lnTo>
                    <a:pt x="5481198" y="558139"/>
                  </a:lnTo>
                  <a:lnTo>
                    <a:pt x="5481167" y="555091"/>
                  </a:lnTo>
                  <a:lnTo>
                    <a:pt x="4883556" y="506158"/>
                  </a:lnTo>
                  <a:lnTo>
                    <a:pt x="3383648" y="463334"/>
                  </a:lnTo>
                  <a:lnTo>
                    <a:pt x="2720378" y="348653"/>
                  </a:lnTo>
                  <a:lnTo>
                    <a:pt x="2361818" y="298183"/>
                  </a:lnTo>
                  <a:lnTo>
                    <a:pt x="1779358" y="223253"/>
                  </a:lnTo>
                  <a:lnTo>
                    <a:pt x="1300560" y="192671"/>
                  </a:lnTo>
                  <a:lnTo>
                    <a:pt x="866952" y="192671"/>
                  </a:lnTo>
                  <a:lnTo>
                    <a:pt x="432638" y="165150"/>
                  </a:lnTo>
                  <a:lnTo>
                    <a:pt x="1689" y="0"/>
                  </a:lnTo>
                  <a:close/>
                </a:path>
                <a:path w="5483225" h="723900">
                  <a:moveTo>
                    <a:pt x="1276019" y="191147"/>
                  </a:moveTo>
                  <a:lnTo>
                    <a:pt x="866952" y="192671"/>
                  </a:lnTo>
                  <a:lnTo>
                    <a:pt x="1300560" y="192671"/>
                  </a:lnTo>
                  <a:lnTo>
                    <a:pt x="1276019" y="191147"/>
                  </a:lnTo>
                  <a:close/>
                </a:path>
              </a:pathLst>
            </a:custGeom>
            <a:solidFill>
              <a:srgbClr val="B6AEA7">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object 28">
              <a:extLst>
                <a:ext uri="{FF2B5EF4-FFF2-40B4-BE49-F238E27FC236}">
                  <a16:creationId xmlns:a16="http://schemas.microsoft.com/office/drawing/2014/main" id="{CCCBF5B1-F9BD-48DD-97A0-45C0DE30F9F5}"/>
                </a:ext>
              </a:extLst>
            </p:cNvPr>
            <p:cNvSpPr txBox="1"/>
            <p:nvPr/>
          </p:nvSpPr>
          <p:spPr>
            <a:xfrm>
              <a:off x="3464391"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2" name="object 29">
              <a:extLst>
                <a:ext uri="{FF2B5EF4-FFF2-40B4-BE49-F238E27FC236}">
                  <a16:creationId xmlns:a16="http://schemas.microsoft.com/office/drawing/2014/main" id="{B8C9E27C-E43D-4EFE-9953-5BD716DFAB47}"/>
                </a:ext>
              </a:extLst>
            </p:cNvPr>
            <p:cNvSpPr txBox="1"/>
            <p:nvPr/>
          </p:nvSpPr>
          <p:spPr>
            <a:xfrm>
              <a:off x="3886735"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3" name="object 30">
              <a:extLst>
                <a:ext uri="{FF2B5EF4-FFF2-40B4-BE49-F238E27FC236}">
                  <a16:creationId xmlns:a16="http://schemas.microsoft.com/office/drawing/2014/main" id="{32CAC916-2CF4-423F-9700-65A00A9624B3}"/>
                </a:ext>
              </a:extLst>
            </p:cNvPr>
            <p:cNvSpPr txBox="1"/>
            <p:nvPr/>
          </p:nvSpPr>
          <p:spPr>
            <a:xfrm>
              <a:off x="4309080"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2019</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4" name="object 31">
              <a:extLst>
                <a:ext uri="{FF2B5EF4-FFF2-40B4-BE49-F238E27FC236}">
                  <a16:creationId xmlns:a16="http://schemas.microsoft.com/office/drawing/2014/main" id="{331E995A-F63C-4C4B-AF49-87B5210A1D5C}"/>
                </a:ext>
              </a:extLst>
            </p:cNvPr>
            <p:cNvSpPr txBox="1"/>
            <p:nvPr/>
          </p:nvSpPr>
          <p:spPr>
            <a:xfrm>
              <a:off x="4731425"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5" name="object 32">
              <a:extLst>
                <a:ext uri="{FF2B5EF4-FFF2-40B4-BE49-F238E27FC236}">
                  <a16:creationId xmlns:a16="http://schemas.microsoft.com/office/drawing/2014/main" id="{DEBB8E12-7817-4EE4-8244-33F66A5B7D00}"/>
                </a:ext>
              </a:extLst>
            </p:cNvPr>
            <p:cNvSpPr txBox="1"/>
            <p:nvPr/>
          </p:nvSpPr>
          <p:spPr>
            <a:xfrm>
              <a:off x="5153769"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2021</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6" name="object 33">
              <a:extLst>
                <a:ext uri="{FF2B5EF4-FFF2-40B4-BE49-F238E27FC236}">
                  <a16:creationId xmlns:a16="http://schemas.microsoft.com/office/drawing/2014/main" id="{B11D77C3-3B70-436C-B9B9-B58FE843BAC7}"/>
                </a:ext>
              </a:extLst>
            </p:cNvPr>
            <p:cNvSpPr txBox="1"/>
            <p:nvPr/>
          </p:nvSpPr>
          <p:spPr>
            <a:xfrm>
              <a:off x="5576114"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2022</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7" name="object 34">
              <a:extLst>
                <a:ext uri="{FF2B5EF4-FFF2-40B4-BE49-F238E27FC236}">
                  <a16:creationId xmlns:a16="http://schemas.microsoft.com/office/drawing/2014/main" id="{32FFB656-0F4B-4AEB-9158-05238138D265}"/>
                </a:ext>
              </a:extLst>
            </p:cNvPr>
            <p:cNvSpPr txBox="1"/>
            <p:nvPr/>
          </p:nvSpPr>
          <p:spPr>
            <a:xfrm>
              <a:off x="5998459"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2023</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8" name="object 35">
              <a:extLst>
                <a:ext uri="{FF2B5EF4-FFF2-40B4-BE49-F238E27FC236}">
                  <a16:creationId xmlns:a16="http://schemas.microsoft.com/office/drawing/2014/main" id="{AAEF8219-1B40-475F-803F-CFA7FBA6F1A8}"/>
                </a:ext>
              </a:extLst>
            </p:cNvPr>
            <p:cNvSpPr txBox="1"/>
            <p:nvPr/>
          </p:nvSpPr>
          <p:spPr>
            <a:xfrm>
              <a:off x="6420803"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2024</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99" name="object 36">
              <a:extLst>
                <a:ext uri="{FF2B5EF4-FFF2-40B4-BE49-F238E27FC236}">
                  <a16:creationId xmlns:a16="http://schemas.microsoft.com/office/drawing/2014/main" id="{5CF30056-8779-4181-A1D4-1A7DCF14156B}"/>
                </a:ext>
              </a:extLst>
            </p:cNvPr>
            <p:cNvSpPr txBox="1"/>
            <p:nvPr/>
          </p:nvSpPr>
          <p:spPr>
            <a:xfrm>
              <a:off x="6843148"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2025</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0" name="object 37">
              <a:extLst>
                <a:ext uri="{FF2B5EF4-FFF2-40B4-BE49-F238E27FC236}">
                  <a16:creationId xmlns:a16="http://schemas.microsoft.com/office/drawing/2014/main" id="{2FEB85B1-2DB6-469F-B4CE-0611171879D9}"/>
                </a:ext>
              </a:extLst>
            </p:cNvPr>
            <p:cNvSpPr txBox="1"/>
            <p:nvPr/>
          </p:nvSpPr>
          <p:spPr>
            <a:xfrm>
              <a:off x="7265493"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2026</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1" name="object 38">
              <a:extLst>
                <a:ext uri="{FF2B5EF4-FFF2-40B4-BE49-F238E27FC236}">
                  <a16:creationId xmlns:a16="http://schemas.microsoft.com/office/drawing/2014/main" id="{614840E1-B74E-4C60-961A-1F5786F03092}"/>
                </a:ext>
              </a:extLst>
            </p:cNvPr>
            <p:cNvSpPr txBox="1"/>
            <p:nvPr/>
          </p:nvSpPr>
          <p:spPr>
            <a:xfrm>
              <a:off x="7687838"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2027</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2" name="object 39">
              <a:extLst>
                <a:ext uri="{FF2B5EF4-FFF2-40B4-BE49-F238E27FC236}">
                  <a16:creationId xmlns:a16="http://schemas.microsoft.com/office/drawing/2014/main" id="{0BFFBAC6-7739-4D7B-9ACA-402C7FCA0FB1}"/>
                </a:ext>
              </a:extLst>
            </p:cNvPr>
            <p:cNvSpPr txBox="1"/>
            <p:nvPr/>
          </p:nvSpPr>
          <p:spPr>
            <a:xfrm>
              <a:off x="8110182"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2028</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3" name="object 40">
              <a:extLst>
                <a:ext uri="{FF2B5EF4-FFF2-40B4-BE49-F238E27FC236}">
                  <a16:creationId xmlns:a16="http://schemas.microsoft.com/office/drawing/2014/main" id="{C61A98B2-24E8-495D-BFA3-95BCC4005B93}"/>
                </a:ext>
              </a:extLst>
            </p:cNvPr>
            <p:cNvSpPr txBox="1"/>
            <p:nvPr/>
          </p:nvSpPr>
          <p:spPr>
            <a:xfrm>
              <a:off x="8532527"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2029</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4" name="object 41">
              <a:extLst>
                <a:ext uri="{FF2B5EF4-FFF2-40B4-BE49-F238E27FC236}">
                  <a16:creationId xmlns:a16="http://schemas.microsoft.com/office/drawing/2014/main" id="{1F37B530-B2AB-4488-B3F8-2AC224C05ECB}"/>
                </a:ext>
              </a:extLst>
            </p:cNvPr>
            <p:cNvSpPr txBox="1"/>
            <p:nvPr/>
          </p:nvSpPr>
          <p:spPr>
            <a:xfrm>
              <a:off x="8954872" y="5936090"/>
              <a:ext cx="107722" cy="282502"/>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700" b="0" i="0" u="none" strike="noStrike" kern="1200" cap="none" spc="-10" normalizeH="0" baseline="0" noProof="0">
                  <a:ln>
                    <a:noFill/>
                  </a:ln>
                  <a:solidFill>
                    <a:prstClr val="black"/>
                  </a:solidFill>
                  <a:effectLst/>
                  <a:uLnTx/>
                  <a:uFillTx/>
                  <a:latin typeface="Arial Nova" panose="020B0504020202020204" pitchFamily="34" charset="0"/>
                  <a:ea typeface="+mn-ea"/>
                  <a:cs typeface="Avenir LT 35 Light"/>
                </a:rPr>
                <a:t>2030</a:t>
              </a: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5" name="object 42">
              <a:extLst>
                <a:ext uri="{FF2B5EF4-FFF2-40B4-BE49-F238E27FC236}">
                  <a16:creationId xmlns:a16="http://schemas.microsoft.com/office/drawing/2014/main" id="{9DAEDEF4-56AA-4921-8C8C-1C8F09DA80F5}"/>
                </a:ext>
              </a:extLst>
            </p:cNvPr>
            <p:cNvSpPr txBox="1"/>
            <p:nvPr/>
          </p:nvSpPr>
          <p:spPr>
            <a:xfrm>
              <a:off x="2813889" y="4400508"/>
              <a:ext cx="123111" cy="1518661"/>
            </a:xfrm>
            <a:prstGeom prst="rect">
              <a:avLst/>
            </a:prstGeom>
          </p:spPr>
          <p:txBody>
            <a:bodyPr vert="vert270"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Number of AIDS-related</a:t>
              </a:r>
              <a:r>
                <a:rPr kumimoji="0" sz="800" b="0" i="0" u="none" strike="noStrike" kern="1200" cap="none" spc="-40" normalizeH="0" baseline="0" noProof="0" dirty="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5" normalizeH="0" baseline="0" noProof="0" dirty="0">
                  <a:ln>
                    <a:noFill/>
                  </a:ln>
                  <a:solidFill>
                    <a:srgbClr val="231F20"/>
                  </a:solidFill>
                  <a:effectLst/>
                  <a:uLnTx/>
                  <a:uFillTx/>
                  <a:latin typeface="Arial Nova" panose="020B0504020202020204" pitchFamily="34" charset="0"/>
                  <a:ea typeface="+mn-ea"/>
                  <a:cs typeface="Avenir LT 35 Light"/>
                </a:rPr>
                <a:t>deaths</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06" name="object 45">
              <a:extLst>
                <a:ext uri="{FF2B5EF4-FFF2-40B4-BE49-F238E27FC236}">
                  <a16:creationId xmlns:a16="http://schemas.microsoft.com/office/drawing/2014/main" id="{EEF385D2-4251-42DB-B40D-1DAC0A0E79F6}"/>
                </a:ext>
              </a:extLst>
            </p:cNvPr>
            <p:cNvSpPr txBox="1"/>
            <p:nvPr/>
          </p:nvSpPr>
          <p:spPr>
            <a:xfrm>
              <a:off x="3023783" y="4230000"/>
              <a:ext cx="314960" cy="679450"/>
            </a:xfrm>
            <a:prstGeom prst="rect">
              <a:avLst/>
            </a:prstGeom>
          </p:spPr>
          <p:txBody>
            <a:bodyPr vert="horz"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600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500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1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400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a:ln>
                  <a:noFill/>
                </a:ln>
                <a:solidFill>
                  <a:prstClr val="black"/>
                </a:solidFill>
                <a:effectLst/>
                <a:uLnTx/>
                <a:uFillTx/>
                <a:latin typeface="Arial Nova" panose="020B0504020202020204" pitchFamily="34" charset="0"/>
                <a:ea typeface="+mn-ea"/>
                <a:cs typeface="Avenir LT 35 Light"/>
              </a:endParaRPr>
            </a:p>
          </p:txBody>
        </p:sp>
        <p:sp>
          <p:nvSpPr>
            <p:cNvPr id="107" name="object 46">
              <a:extLst>
                <a:ext uri="{FF2B5EF4-FFF2-40B4-BE49-F238E27FC236}">
                  <a16:creationId xmlns:a16="http://schemas.microsoft.com/office/drawing/2014/main" id="{2E95D8CE-7EAF-4D2D-8B42-6F303F59A9F8}"/>
                </a:ext>
              </a:extLst>
            </p:cNvPr>
            <p:cNvSpPr/>
            <p:nvPr/>
          </p:nvSpPr>
          <p:spPr>
            <a:xfrm>
              <a:off x="3537116" y="4604177"/>
              <a:ext cx="5485765" cy="554990"/>
            </a:xfrm>
            <a:custGeom>
              <a:avLst/>
              <a:gdLst/>
              <a:ahLst/>
              <a:cxnLst/>
              <a:rect l="l" t="t" r="r" b="b"/>
              <a:pathLst>
                <a:path w="5485765" h="554990">
                  <a:moveTo>
                    <a:pt x="0" y="0"/>
                  </a:moveTo>
                  <a:lnTo>
                    <a:pt x="439928" y="167195"/>
                  </a:lnTo>
                  <a:lnTo>
                    <a:pt x="861910" y="195732"/>
                  </a:lnTo>
                  <a:lnTo>
                    <a:pt x="1279398" y="187591"/>
                  </a:lnTo>
                  <a:lnTo>
                    <a:pt x="1786648" y="224282"/>
                  </a:lnTo>
                  <a:lnTo>
                    <a:pt x="2482469" y="313994"/>
                  </a:lnTo>
                  <a:lnTo>
                    <a:pt x="3375774" y="456717"/>
                  </a:lnTo>
                  <a:lnTo>
                    <a:pt x="4394809" y="489331"/>
                  </a:lnTo>
                  <a:lnTo>
                    <a:pt x="4861674" y="505650"/>
                  </a:lnTo>
                  <a:lnTo>
                    <a:pt x="5485650" y="554583"/>
                  </a:lnTo>
                </a:path>
              </a:pathLst>
            </a:custGeom>
            <a:ln w="12433">
              <a:solidFill>
                <a:srgbClr val="78A7B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object 47">
              <a:extLst>
                <a:ext uri="{FF2B5EF4-FFF2-40B4-BE49-F238E27FC236}">
                  <a16:creationId xmlns:a16="http://schemas.microsoft.com/office/drawing/2014/main" id="{95DB9AE9-008A-457A-BD36-3AB09EBCFB04}"/>
                </a:ext>
              </a:extLst>
            </p:cNvPr>
            <p:cNvSpPr/>
            <p:nvPr/>
          </p:nvSpPr>
          <p:spPr>
            <a:xfrm>
              <a:off x="3537116" y="4613520"/>
              <a:ext cx="5485765" cy="720725"/>
            </a:xfrm>
            <a:custGeom>
              <a:avLst/>
              <a:gdLst/>
              <a:ahLst/>
              <a:cxnLst/>
              <a:rect l="l" t="t" r="r" b="b"/>
              <a:pathLst>
                <a:path w="5485765" h="720725">
                  <a:moveTo>
                    <a:pt x="0" y="0"/>
                  </a:moveTo>
                  <a:lnTo>
                    <a:pt x="430949" y="263867"/>
                  </a:lnTo>
                  <a:lnTo>
                    <a:pt x="1252461" y="553389"/>
                  </a:lnTo>
                  <a:lnTo>
                    <a:pt x="1687893" y="581939"/>
                  </a:lnTo>
                  <a:lnTo>
                    <a:pt x="2213114" y="577850"/>
                  </a:lnTo>
                  <a:lnTo>
                    <a:pt x="2886468" y="557466"/>
                  </a:lnTo>
                  <a:lnTo>
                    <a:pt x="3402711" y="557466"/>
                  </a:lnTo>
                  <a:lnTo>
                    <a:pt x="4264609" y="614553"/>
                  </a:lnTo>
                  <a:lnTo>
                    <a:pt x="4987353" y="675716"/>
                  </a:lnTo>
                  <a:lnTo>
                    <a:pt x="5485650" y="720572"/>
                  </a:lnTo>
                </a:path>
              </a:pathLst>
            </a:custGeom>
            <a:ln w="12433">
              <a:solidFill>
                <a:srgbClr val="F15A4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object 48">
              <a:extLst>
                <a:ext uri="{FF2B5EF4-FFF2-40B4-BE49-F238E27FC236}">
                  <a16:creationId xmlns:a16="http://schemas.microsoft.com/office/drawing/2014/main" id="{37873F53-B06D-424F-A13C-DCB485197577}"/>
                </a:ext>
              </a:extLst>
            </p:cNvPr>
            <p:cNvSpPr txBox="1"/>
            <p:nvPr/>
          </p:nvSpPr>
          <p:spPr>
            <a:xfrm>
              <a:off x="4592302" y="4960653"/>
              <a:ext cx="2166312" cy="15452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900" b="1" i="0" u="none" strike="noStrike" kern="1200" cap="none" spc="25" normalizeH="0" baseline="0" noProof="0" dirty="0">
                  <a:ln>
                    <a:noFill/>
                  </a:ln>
                  <a:solidFill>
                    <a:srgbClr val="231F20"/>
                  </a:solidFill>
                  <a:effectLst/>
                  <a:uLnTx/>
                  <a:uFillTx/>
                  <a:latin typeface="Arial Nova" panose="020B0504020202020204" pitchFamily="34" charset="0"/>
                  <a:ea typeface="+mn-ea"/>
                  <a:cs typeface="Gill Sans MT"/>
                </a:rPr>
                <a:t>1.0 </a:t>
              </a:r>
              <a:r>
                <a:rPr kumimoji="0" sz="900" b="1" i="0" u="none" strike="noStrike" kern="1200" cap="none" spc="-5" normalizeH="0" baseline="0" noProof="0" dirty="0">
                  <a:ln>
                    <a:noFill/>
                  </a:ln>
                  <a:solidFill>
                    <a:srgbClr val="231F20"/>
                  </a:solidFill>
                  <a:effectLst/>
                  <a:uLnTx/>
                  <a:uFillTx/>
                  <a:latin typeface="Arial Nova" panose="020B0504020202020204" pitchFamily="34" charset="0"/>
                  <a:ea typeface="+mn-ea"/>
                  <a:cs typeface="Gill Sans MT"/>
                </a:rPr>
                <a:t>million more </a:t>
              </a:r>
              <a:r>
                <a:rPr kumimoji="0" sz="900" b="1" i="0" u="none" strike="noStrike" kern="1200" cap="none" spc="0" normalizeH="0" baseline="0" noProof="0" dirty="0">
                  <a:ln>
                    <a:noFill/>
                  </a:ln>
                  <a:solidFill>
                    <a:srgbClr val="231F20"/>
                  </a:solidFill>
                  <a:effectLst/>
                  <a:uLnTx/>
                  <a:uFillTx/>
                  <a:latin typeface="Arial Nova" panose="020B0504020202020204" pitchFamily="34" charset="0"/>
                  <a:ea typeface="+mn-ea"/>
                  <a:cs typeface="Gill Sans MT"/>
                </a:rPr>
                <a:t>AIDS-related</a:t>
              </a:r>
              <a:r>
                <a:rPr kumimoji="0" sz="900" b="1" i="0" u="none" strike="noStrike" kern="1200" cap="none" spc="5" normalizeH="0" baseline="0" noProof="0" dirty="0">
                  <a:ln>
                    <a:noFill/>
                  </a:ln>
                  <a:solidFill>
                    <a:srgbClr val="231F20"/>
                  </a:solidFill>
                  <a:effectLst/>
                  <a:uLnTx/>
                  <a:uFillTx/>
                  <a:latin typeface="Arial Nova" panose="020B0504020202020204" pitchFamily="34" charset="0"/>
                  <a:ea typeface="+mn-ea"/>
                  <a:cs typeface="Gill Sans MT"/>
                </a:rPr>
                <a:t> </a:t>
              </a:r>
              <a:r>
                <a:rPr kumimoji="0" sz="900" b="1" i="0" u="none" strike="noStrike" kern="1200" cap="none" spc="15" normalizeH="0" baseline="0" noProof="0" dirty="0">
                  <a:ln>
                    <a:noFill/>
                  </a:ln>
                  <a:solidFill>
                    <a:srgbClr val="231F20"/>
                  </a:solidFill>
                  <a:effectLst/>
                  <a:uLnTx/>
                  <a:uFillTx/>
                  <a:latin typeface="Arial Nova" panose="020B0504020202020204" pitchFamily="34" charset="0"/>
                  <a:ea typeface="+mn-ea"/>
                  <a:cs typeface="Gill Sans MT"/>
                </a:rPr>
                <a:t>deaths</a:t>
              </a:r>
              <a:endParaRPr kumimoji="0"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Gill Sans MT"/>
              </a:endParaRPr>
            </a:p>
          </p:txBody>
        </p:sp>
        <p:grpSp>
          <p:nvGrpSpPr>
            <p:cNvPr id="122" name="Group 121">
              <a:extLst>
                <a:ext uri="{FF2B5EF4-FFF2-40B4-BE49-F238E27FC236}">
                  <a16:creationId xmlns:a16="http://schemas.microsoft.com/office/drawing/2014/main" id="{29F974CF-0E69-4854-91C8-80299DB09D4A}"/>
                </a:ext>
              </a:extLst>
            </p:cNvPr>
            <p:cNvGrpSpPr/>
            <p:nvPr/>
          </p:nvGrpSpPr>
          <p:grpSpPr>
            <a:xfrm>
              <a:off x="6537466" y="5623195"/>
              <a:ext cx="2995185" cy="139141"/>
              <a:chOff x="6922375" y="5385905"/>
              <a:chExt cx="2995185" cy="139141"/>
            </a:xfrm>
          </p:grpSpPr>
          <p:sp>
            <p:nvSpPr>
              <p:cNvPr id="111" name="object 43">
                <a:extLst>
                  <a:ext uri="{FF2B5EF4-FFF2-40B4-BE49-F238E27FC236}">
                    <a16:creationId xmlns:a16="http://schemas.microsoft.com/office/drawing/2014/main" id="{F6E46711-6C8C-4154-9DD0-08902F47A0F2}"/>
                  </a:ext>
                </a:extLst>
              </p:cNvPr>
              <p:cNvSpPr txBox="1"/>
              <p:nvPr/>
            </p:nvSpPr>
            <p:spPr>
              <a:xfrm>
                <a:off x="7049467" y="5385905"/>
                <a:ext cx="2868093" cy="139141"/>
              </a:xfrm>
              <a:prstGeom prst="rect">
                <a:avLst/>
              </a:prstGeom>
            </p:spPr>
            <p:txBody>
              <a:bodyPr vert="horz" wrap="non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AIDS-related deaths if Fast-Track Targets are achieved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in</a:t>
                </a: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2025</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2" name="object 44">
                <a:extLst>
                  <a:ext uri="{FF2B5EF4-FFF2-40B4-BE49-F238E27FC236}">
                    <a16:creationId xmlns:a16="http://schemas.microsoft.com/office/drawing/2014/main" id="{75EB33F7-E26F-4CBF-937D-370C87FAB985}"/>
                  </a:ext>
                </a:extLst>
              </p:cNvPr>
              <p:cNvSpPr/>
              <p:nvPr/>
            </p:nvSpPr>
            <p:spPr>
              <a:xfrm>
                <a:off x="6922375" y="5450868"/>
                <a:ext cx="108000" cy="0"/>
              </a:xfrm>
              <a:custGeom>
                <a:avLst/>
                <a:gdLst/>
                <a:ahLst/>
                <a:cxnLst/>
                <a:rect l="l" t="t" r="r" b="b"/>
                <a:pathLst>
                  <a:path w="70485">
                    <a:moveTo>
                      <a:pt x="70078" y="0"/>
                    </a:moveTo>
                    <a:lnTo>
                      <a:pt x="0" y="0"/>
                    </a:lnTo>
                  </a:path>
                </a:pathLst>
              </a:custGeom>
              <a:ln w="12230">
                <a:solidFill>
                  <a:srgbClr val="78A7B7"/>
                </a:solidFill>
              </a:ln>
            </p:spPr>
            <p:txBody>
              <a:bodyPr wrap="non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3" name="object 49">
              <a:extLst>
                <a:ext uri="{FF2B5EF4-FFF2-40B4-BE49-F238E27FC236}">
                  <a16:creationId xmlns:a16="http://schemas.microsoft.com/office/drawing/2014/main" id="{9137A577-1861-4671-B57C-9744DD2FF0AA}"/>
                </a:ext>
              </a:extLst>
            </p:cNvPr>
            <p:cNvSpPr txBox="1"/>
            <p:nvPr/>
          </p:nvSpPr>
          <p:spPr>
            <a:xfrm>
              <a:off x="3604601" y="5623195"/>
              <a:ext cx="2868093" cy="139141"/>
            </a:xfrm>
            <a:prstGeom prst="rect">
              <a:avLst/>
            </a:prstGeom>
          </p:spPr>
          <p:txBody>
            <a:bodyPr vert="horz" wrap="non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800" b="0" i="0" u="none" strike="noStrike" kern="1200" cap="none" spc="0" normalizeH="0" baseline="0" noProof="0" dirty="0">
                  <a:ln>
                    <a:noFill/>
                  </a:ln>
                  <a:solidFill>
                    <a:srgbClr val="231F20"/>
                  </a:solidFill>
                  <a:effectLst/>
                  <a:uLnTx/>
                  <a:uFillTx/>
                  <a:latin typeface="Arial Nova" panose="020B0504020202020204" pitchFamily="34" charset="0"/>
                  <a:ea typeface="+mn-ea"/>
                  <a:cs typeface="Avenir LT 35 Light"/>
                </a:rPr>
                <a:t>AIDS-related deaths if Fast-Track Targets are achieved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in</a:t>
              </a:r>
              <a:r>
                <a:rPr kumimoji="0" sz="800" b="0" i="0" u="none" strike="noStrike" kern="1200" cap="none" spc="-10" normalizeH="0" baseline="0" noProof="0">
                  <a:ln>
                    <a:noFill/>
                  </a:ln>
                  <a:solidFill>
                    <a:srgbClr val="231F20"/>
                  </a:solidFill>
                  <a:effectLst/>
                  <a:uLnTx/>
                  <a:uFillTx/>
                  <a:latin typeface="Arial Nova" panose="020B0504020202020204" pitchFamily="34" charset="0"/>
                  <a:ea typeface="+mn-ea"/>
                  <a:cs typeface="Avenir LT 35 Light"/>
                </a:rPr>
                <a:t> </a:t>
              </a:r>
              <a:r>
                <a:rPr kumimoji="0" sz="800" b="0" i="0" u="none" strike="noStrike" kern="1200" cap="none" spc="0" normalizeH="0" baseline="0" noProof="0">
                  <a:ln>
                    <a:noFill/>
                  </a:ln>
                  <a:solidFill>
                    <a:srgbClr val="231F20"/>
                  </a:solidFill>
                  <a:effectLst/>
                  <a:uLnTx/>
                  <a:uFillTx/>
                  <a:latin typeface="Arial Nova" panose="020B0504020202020204" pitchFamily="34" charset="0"/>
                  <a:ea typeface="+mn-ea"/>
                  <a:cs typeface="Avenir LT 35 Light"/>
                </a:rPr>
                <a:t>2020</a:t>
              </a:r>
              <a:endParaRPr kumimoji="0" sz="8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4" name="object 50">
              <a:extLst>
                <a:ext uri="{FF2B5EF4-FFF2-40B4-BE49-F238E27FC236}">
                  <a16:creationId xmlns:a16="http://schemas.microsoft.com/office/drawing/2014/main" id="{E772DE9A-97D6-4945-A3D5-2F4CAE256F95}"/>
                </a:ext>
              </a:extLst>
            </p:cNvPr>
            <p:cNvSpPr/>
            <p:nvPr/>
          </p:nvSpPr>
          <p:spPr>
            <a:xfrm>
              <a:off x="3477466" y="5688158"/>
              <a:ext cx="108000" cy="0"/>
            </a:xfrm>
            <a:custGeom>
              <a:avLst/>
              <a:gdLst/>
              <a:ahLst/>
              <a:cxnLst/>
              <a:rect l="l" t="t" r="r" b="b"/>
              <a:pathLst>
                <a:path w="70484">
                  <a:moveTo>
                    <a:pt x="70078" y="0"/>
                  </a:moveTo>
                  <a:lnTo>
                    <a:pt x="0" y="0"/>
                  </a:lnTo>
                </a:path>
              </a:pathLst>
            </a:custGeom>
            <a:ln w="12230">
              <a:solidFill>
                <a:srgbClr val="F15A40"/>
              </a:solidFill>
            </a:ln>
          </p:spPr>
          <p:txBody>
            <a:bodyPr wrap="non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object 51">
              <a:extLst>
                <a:ext uri="{FF2B5EF4-FFF2-40B4-BE49-F238E27FC236}">
                  <a16:creationId xmlns:a16="http://schemas.microsoft.com/office/drawing/2014/main" id="{34D93368-D8E1-4FD5-A3CA-D1FC48D495D2}"/>
                </a:ext>
              </a:extLst>
            </p:cNvPr>
            <p:cNvSpPr/>
            <p:nvPr/>
          </p:nvSpPr>
          <p:spPr>
            <a:xfrm>
              <a:off x="3431180" y="4293160"/>
              <a:ext cx="5696585" cy="1583055"/>
            </a:xfrm>
            <a:custGeom>
              <a:avLst/>
              <a:gdLst/>
              <a:ahLst/>
              <a:cxnLst/>
              <a:rect l="l" t="t" r="r" b="b"/>
              <a:pathLst>
                <a:path w="5696584" h="1583054">
                  <a:moveTo>
                    <a:pt x="0" y="0"/>
                  </a:moveTo>
                  <a:lnTo>
                    <a:pt x="0" y="1582889"/>
                  </a:lnTo>
                  <a:lnTo>
                    <a:pt x="5696356" y="1582889"/>
                  </a:lnTo>
                </a:path>
              </a:pathLst>
            </a:custGeom>
            <a:ln w="3175">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object 52">
              <a:extLst>
                <a:ext uri="{FF2B5EF4-FFF2-40B4-BE49-F238E27FC236}">
                  <a16:creationId xmlns:a16="http://schemas.microsoft.com/office/drawing/2014/main" id="{980C85B5-FB57-4DD4-A66F-62C0ED5BC8C1}"/>
                </a:ext>
              </a:extLst>
            </p:cNvPr>
            <p:cNvSpPr txBox="1"/>
            <p:nvPr/>
          </p:nvSpPr>
          <p:spPr>
            <a:xfrm>
              <a:off x="3023783" y="5056576"/>
              <a:ext cx="314960" cy="893193"/>
            </a:xfrm>
            <a:prstGeom prst="rect">
              <a:avLst/>
            </a:prstGeom>
          </p:spPr>
          <p:txBody>
            <a:bodyPr vert="horz" wrap="square" lIns="0" tIns="15875" rIns="0" bIns="0" rtlCol="0">
              <a:spAutoFit/>
            </a:bodyPr>
            <a:lstStyle/>
            <a:p>
              <a:pPr marL="12700" marR="0" lvl="0" indent="0" algn="r" defTabSz="914400" rtl="0" eaLnBrk="1" fontAlgn="auto" latinLnBrk="0" hangingPunct="1">
                <a:lnSpc>
                  <a:spcPct val="100000"/>
                </a:lnSpc>
                <a:spcBef>
                  <a:spcPts val="125"/>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300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5"/>
                </a:spcBef>
                <a:spcAft>
                  <a:spcPts val="0"/>
                </a:spcAft>
                <a:buClrTx/>
                <a:buSzTx/>
                <a:buFontTx/>
                <a:buNone/>
                <a:tabLst/>
                <a:defRPr/>
              </a:pPr>
              <a:r>
                <a:rPr kumimoji="0" sz="650" b="0" i="0" u="none" strike="noStrike" kern="1200" cap="none" spc="5" normalizeH="0" baseline="0" noProof="0">
                  <a:ln>
                    <a:noFill/>
                  </a:ln>
                  <a:solidFill>
                    <a:prstClr val="black"/>
                  </a:solidFill>
                  <a:effectLst/>
                  <a:uLnTx/>
                  <a:uFillTx/>
                  <a:latin typeface="Arial Nova" panose="020B0504020202020204" pitchFamily="34" charset="0"/>
                  <a:ea typeface="+mn-ea"/>
                  <a:cs typeface="Avenir LT 35 Light"/>
                </a:rPr>
                <a:t>200</a:t>
              </a:r>
              <a:r>
                <a:rPr kumimoji="0" sz="650" b="0" i="0" u="none" strike="noStrike" kern="1200" cap="none" spc="-80" normalizeH="0" baseline="0" noProof="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12700" marR="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100</a:t>
              </a:r>
              <a:r>
                <a:rPr kumimoji="0" sz="650" b="0" i="0" u="none" strike="noStrike" kern="1200" cap="none" spc="-80" normalizeH="0" baseline="0" noProof="0" dirty="0">
                  <a:ln>
                    <a:noFill/>
                  </a:ln>
                  <a:solidFill>
                    <a:prstClr val="black"/>
                  </a:solidFill>
                  <a:effectLst/>
                  <a:uLnTx/>
                  <a:uFillTx/>
                  <a:latin typeface="Arial Nova" panose="020B0504020202020204" pitchFamily="34" charset="0"/>
                  <a:ea typeface="+mn-ea"/>
                  <a:cs typeface="Avenir LT 35 Light"/>
                </a:rPr>
                <a:t> </a:t>
              </a: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000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a:p>
              <a:pPr marL="0" marR="0" lvl="0" indent="0" algn="r" defTabSz="914400" rtl="0" eaLnBrk="1" fontAlgn="auto" latinLnBrk="0" hangingPunct="1">
                <a:lnSpc>
                  <a:spcPct val="100000"/>
                </a:lnSpc>
                <a:spcBef>
                  <a:spcPts val="5"/>
                </a:spcBef>
                <a:spcAft>
                  <a:spcPts val="0"/>
                </a:spcAft>
                <a:buClrTx/>
                <a:buSzTx/>
                <a:buFontTx/>
                <a:buNone/>
                <a:tabLst/>
                <a:defRPr/>
              </a:pPr>
              <a:endParaRPr kumimoji="0" sz="700" b="0" i="0" u="none" strike="noStrike" kern="1200" cap="none" spc="0" normalizeH="0" baseline="0" noProof="0" dirty="0">
                <a:ln>
                  <a:noFill/>
                </a:ln>
                <a:solidFill>
                  <a:prstClr val="black"/>
                </a:solidFill>
                <a:effectLst/>
                <a:uLnTx/>
                <a:uFillTx/>
                <a:latin typeface="Arial Nova" panose="020B0504020202020204" pitchFamily="34" charset="0"/>
                <a:ea typeface="+mn-ea"/>
                <a:cs typeface="Times New Roman"/>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650" b="0" i="0" u="none" strike="noStrike" kern="1200" cap="none" spc="5" normalizeH="0" baseline="0" noProof="0" dirty="0">
                  <a:ln>
                    <a:noFill/>
                  </a:ln>
                  <a:solidFill>
                    <a:prstClr val="black"/>
                  </a:solidFill>
                  <a:effectLst/>
                  <a:uLnTx/>
                  <a:uFillTx/>
                  <a:latin typeface="Arial Nova" panose="020B0504020202020204" pitchFamily="34" charset="0"/>
                  <a:ea typeface="+mn-ea"/>
                  <a:cs typeface="Avenir LT 35 Light"/>
                </a:rPr>
                <a:t>0</a:t>
              </a:r>
              <a:endParaRPr kumimoji="0" sz="65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35 Light"/>
              </a:endParaRPr>
            </a:p>
          </p:txBody>
        </p:sp>
        <p:sp>
          <p:nvSpPr>
            <p:cNvPr id="117" name="object 53">
              <a:extLst>
                <a:ext uri="{FF2B5EF4-FFF2-40B4-BE49-F238E27FC236}">
                  <a16:creationId xmlns:a16="http://schemas.microsoft.com/office/drawing/2014/main" id="{77E1A608-A6B7-45BE-9BD3-4567975E9A13}"/>
                </a:ext>
              </a:extLst>
            </p:cNvPr>
            <p:cNvSpPr txBox="1"/>
            <p:nvPr/>
          </p:nvSpPr>
          <p:spPr>
            <a:xfrm>
              <a:off x="1191788" y="4725000"/>
              <a:ext cx="1501253" cy="44371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10" normalizeH="0" baseline="0" noProof="0" dirty="0">
                  <a:ln>
                    <a:noFill/>
                  </a:ln>
                  <a:solidFill>
                    <a:prstClr val="black"/>
                  </a:solidFill>
                  <a:effectLst/>
                  <a:uLnTx/>
                  <a:uFillTx/>
                  <a:latin typeface="Arial Nova" panose="020B0504020202020204" pitchFamily="34" charset="0"/>
                  <a:ea typeface="+mn-ea"/>
                  <a:cs typeface="Avenir LT 65 Medium"/>
                </a:rPr>
                <a:t>AIDS-RELATED</a:t>
              </a:r>
              <a:r>
                <a:rPr kumimoji="0" sz="1400" b="0" i="0" u="none" strike="noStrike" kern="1200" cap="none" spc="-30" normalizeH="0" baseline="0" noProof="0" dirty="0">
                  <a:ln>
                    <a:noFill/>
                  </a:ln>
                  <a:solidFill>
                    <a:prstClr val="black"/>
                  </a:solidFill>
                  <a:effectLst/>
                  <a:uLnTx/>
                  <a:uFillTx/>
                  <a:latin typeface="Arial Nova" panose="020B0504020202020204" pitchFamily="34" charset="0"/>
                  <a:ea typeface="+mn-ea"/>
                  <a:cs typeface="Avenir LT 65 Medium"/>
                </a:rPr>
                <a:t> </a:t>
              </a:r>
              <a:r>
                <a:rPr kumimoji="0" sz="1400" b="0" i="0" u="none" strike="noStrike" kern="1200" cap="none" spc="-15" normalizeH="0" baseline="0" noProof="0" dirty="0">
                  <a:ln>
                    <a:noFill/>
                  </a:ln>
                  <a:solidFill>
                    <a:prstClr val="black"/>
                  </a:solidFill>
                  <a:effectLst/>
                  <a:uLnTx/>
                  <a:uFillTx/>
                  <a:latin typeface="Arial Nova" panose="020B0504020202020204" pitchFamily="34" charset="0"/>
                  <a:ea typeface="+mn-ea"/>
                  <a:cs typeface="Avenir LT 65 Medium"/>
                </a:rPr>
                <a:t>DEATHS</a:t>
              </a:r>
              <a:endParaRPr kumimoji="0" sz="1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venir LT 65 Medium"/>
              </a:endParaRPr>
            </a:p>
          </p:txBody>
        </p:sp>
      </p:grpSp>
    </p:spTree>
    <p:extLst>
      <p:ext uri="{BB962C8B-B14F-4D97-AF65-F5344CB8AC3E}">
        <p14:creationId xmlns:p14="http://schemas.microsoft.com/office/powerpoint/2010/main" val="1065030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obal AIDS 2016">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2726</TotalTime>
  <Words>9665</Words>
  <Application>Microsoft Office PowerPoint</Application>
  <PresentationFormat>A4 Paper (210x297 mm)</PresentationFormat>
  <Paragraphs>2935</Paragraphs>
  <Slides>75</Slides>
  <Notes>3</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75</vt:i4>
      </vt:variant>
    </vt:vector>
  </HeadingPairs>
  <TitlesOfParts>
    <vt:vector size="94" baseType="lpstr">
      <vt:lpstr>Arial</vt:lpstr>
      <vt:lpstr>Arial Nova</vt:lpstr>
      <vt:lpstr>Arial Nova Light</vt:lpstr>
      <vt:lpstr>Avenir LT 35 Light</vt:lpstr>
      <vt:lpstr>Avenir LT 65 Medium</vt:lpstr>
      <vt:lpstr>Avenir LT Std 65 Medium</vt:lpstr>
      <vt:lpstr>Calibri</vt:lpstr>
      <vt:lpstr>Calibri Light</vt:lpstr>
      <vt:lpstr>Century Gothic</vt:lpstr>
      <vt:lpstr>Gill Sans MT</vt:lpstr>
      <vt:lpstr>Minion Pro</vt:lpstr>
      <vt:lpstr>Plantagenet Cherokee</vt:lpstr>
      <vt:lpstr>Tahoma</vt:lpstr>
      <vt:lpstr>Times New Roman</vt:lpstr>
      <vt:lpstr>Trebuchet MS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FADRIQUELA, Efren Estacio</dc:creator>
  <cp:lastModifiedBy>FADRIQUELA, Efren Estacio</cp:lastModifiedBy>
  <cp:revision>178</cp:revision>
  <dcterms:created xsi:type="dcterms:W3CDTF">2018-07-25T07:13:04Z</dcterms:created>
  <dcterms:modified xsi:type="dcterms:W3CDTF">2018-09-25T08:31:20Z</dcterms:modified>
</cp:coreProperties>
</file>