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33"/>
  </p:notesMasterIdLst>
  <p:sldIdLst>
    <p:sldId id="269" r:id="rId4"/>
    <p:sldId id="270" r:id="rId5"/>
    <p:sldId id="820" r:id="rId6"/>
    <p:sldId id="1088" r:id="rId7"/>
    <p:sldId id="822" r:id="rId8"/>
    <p:sldId id="1089" r:id="rId9"/>
    <p:sldId id="824" r:id="rId10"/>
    <p:sldId id="271" r:id="rId11"/>
    <p:sldId id="1090" r:id="rId12"/>
    <p:sldId id="1091" r:id="rId13"/>
    <p:sldId id="1092" r:id="rId14"/>
    <p:sldId id="272" r:id="rId15"/>
    <p:sldId id="825" r:id="rId16"/>
    <p:sldId id="273" r:id="rId17"/>
    <p:sldId id="826" r:id="rId18"/>
    <p:sldId id="827" r:id="rId19"/>
    <p:sldId id="828" r:id="rId20"/>
    <p:sldId id="1094" r:id="rId21"/>
    <p:sldId id="830" r:id="rId22"/>
    <p:sldId id="831" r:id="rId23"/>
    <p:sldId id="832" r:id="rId24"/>
    <p:sldId id="833" r:id="rId25"/>
    <p:sldId id="274" r:id="rId26"/>
    <p:sldId id="834" r:id="rId27"/>
    <p:sldId id="835" r:id="rId28"/>
    <p:sldId id="836" r:id="rId29"/>
    <p:sldId id="837" r:id="rId30"/>
    <p:sldId id="1093" r:id="rId31"/>
    <p:sldId id="838" r:id="rId3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8281"/>
    <a:srgbClr val="F78E20"/>
    <a:srgbClr val="07BCC1"/>
    <a:srgbClr val="39342F"/>
    <a:srgbClr val="B6AEA7"/>
    <a:srgbClr val="000000"/>
    <a:srgbClr val="EAEAEA"/>
    <a:srgbClr val="8BAFBE"/>
    <a:srgbClr val="C2B9B3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67" autoAdjust="0"/>
    <p:restoredTop sz="94660"/>
  </p:normalViewPr>
  <p:slideViewPr>
    <p:cSldViewPr>
      <p:cViewPr varScale="1">
        <p:scale>
          <a:sx n="102" d="100"/>
          <a:sy n="102" d="100"/>
        </p:scale>
        <p:origin x="13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21F6D-BDED-4779-9FE5-45AB278C6DBF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9F8DB-4F41-4A05-9E15-4C5E9418E8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8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F8DB-4F41-4A05-9E15-4C5E9418E873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34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94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26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67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22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39999"/>
            <a:ext cx="8915400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6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90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90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0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96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9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982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38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39999"/>
            <a:ext cx="8915400" cy="4680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62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37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93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39999"/>
            <a:ext cx="8915400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92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30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05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00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4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747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92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40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39999"/>
            <a:ext cx="8915400" cy="4680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17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3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74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68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91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46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84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72ABE-FF13-45DD-8439-101A586CC771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E925D-55AD-4875-86F9-3B671ED5F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1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5F1943-FF0C-4C98-B0CA-D555572FF3C9}"/>
              </a:ext>
            </a:extLst>
          </p:cNvPr>
          <p:cNvSpPr/>
          <p:nvPr userDrawn="1"/>
        </p:nvSpPr>
        <p:spPr>
          <a:xfrm>
            <a:off x="0" y="0"/>
            <a:ext cx="9906000" cy="1332000"/>
          </a:xfrm>
          <a:prstGeom prst="rect">
            <a:avLst/>
          </a:prstGeom>
          <a:solidFill>
            <a:srgbClr val="F2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39999"/>
            <a:ext cx="89154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780B83-4003-496C-8934-FBCE1E1DF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5" t="47507" r="42345" b="47244"/>
          <a:stretch/>
        </p:blipFill>
        <p:spPr>
          <a:xfrm>
            <a:off x="57600" y="6570000"/>
            <a:ext cx="828000" cy="19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2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5F1943-FF0C-4C98-B0CA-D555572FF3C9}"/>
              </a:ext>
            </a:extLst>
          </p:cNvPr>
          <p:cNvSpPr/>
          <p:nvPr userDrawn="1"/>
        </p:nvSpPr>
        <p:spPr>
          <a:xfrm>
            <a:off x="0" y="0"/>
            <a:ext cx="9906000" cy="1332000"/>
          </a:xfrm>
          <a:prstGeom prst="rect">
            <a:avLst/>
          </a:prstGeom>
          <a:solidFill>
            <a:srgbClr val="8B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39999"/>
            <a:ext cx="89154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C249-0E7F-4FF2-9BB7-035CFE52CD75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0F416F-4AA5-4386-95F0-1DE8075419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5" t="47507" r="42345" b="47244"/>
          <a:stretch/>
        </p:blipFill>
        <p:spPr>
          <a:xfrm>
            <a:off x="57600" y="6570000"/>
            <a:ext cx="828000" cy="19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3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38442-0A91-4082-8CAA-722A0E7BE1B6}"/>
              </a:ext>
            </a:extLst>
          </p:cNvPr>
          <p:cNvSpPr/>
          <p:nvPr/>
        </p:nvSpPr>
        <p:spPr>
          <a:xfrm>
            <a:off x="0" y="720000"/>
            <a:ext cx="9906000" cy="2520000"/>
          </a:xfrm>
          <a:prstGeom prst="rect">
            <a:avLst/>
          </a:prstGeom>
          <a:solidFill>
            <a:srgbClr val="F2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65 Medium" panose="020B0603020000020003" pitchFamily="34" charset="0"/>
                <a:ea typeface="+mn-ea"/>
                <a:cs typeface="+mn-cs"/>
              </a:rPr>
              <a:t>PART II</a:t>
            </a:r>
          </a:p>
          <a:p>
            <a:pPr lvl="0" algn="ctr">
              <a:spcBef>
                <a:spcPts val="1200"/>
              </a:spcBef>
              <a:tabLst>
                <a:tab pos="0" algn="l"/>
              </a:tabLst>
            </a:pPr>
            <a:r>
              <a:rPr lang="en-US" sz="4400" dirty="0">
                <a:solidFill>
                  <a:prstClr val="white"/>
                </a:solidFill>
                <a:latin typeface="Avenir LT Std 65 Medium" panose="020B0803020203020204" pitchFamily="34" charset="0"/>
              </a:rPr>
              <a:t>Barriers to ending AIDS</a:t>
            </a:r>
          </a:p>
        </p:txBody>
      </p:sp>
    </p:spTree>
    <p:extLst>
      <p:ext uri="{BB962C8B-B14F-4D97-AF65-F5344CB8AC3E}">
        <p14:creationId xmlns:p14="http://schemas.microsoft.com/office/powerpoint/2010/main" val="344640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C64DBE-B139-4FE7-ACC6-6474EC0B0B08}"/>
              </a:ext>
            </a:extLst>
          </p:cNvPr>
          <p:cNvGrpSpPr/>
          <p:nvPr/>
        </p:nvGrpSpPr>
        <p:grpSpPr>
          <a:xfrm>
            <a:off x="0" y="180000"/>
            <a:ext cx="9907200" cy="6320055"/>
            <a:chOff x="0" y="180000"/>
            <a:chExt cx="9907200" cy="63200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156894-352E-4257-A042-9F16ACCB8B18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Integrated biological and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behavioural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 surveys</a:t>
              </a: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, 2014–2015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C32D92-6198-45AE-A33A-D448ABDA133E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Frequent victims of violence (1)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C4CD14F-9815-4722-AC59-98DC72219ACE}"/>
                </a:ext>
              </a:extLst>
            </p:cNvPr>
            <p:cNvSpPr/>
            <p:nvPr/>
          </p:nvSpPr>
          <p:spPr>
            <a:xfrm>
              <a:off x="0" y="1321780"/>
              <a:ext cx="9907200" cy="461665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Percentage of key populations who reported experiencing physical and sexual violence, countries with available data,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2012–2015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BDB8FD-BEFA-4063-9158-2DADC42F41A9}"/>
                </a:ext>
              </a:extLst>
            </p:cNvPr>
            <p:cNvSpPr/>
            <p:nvPr/>
          </p:nvSpPr>
          <p:spPr>
            <a:xfrm>
              <a:off x="1528394" y="5605499"/>
              <a:ext cx="903059" cy="307777"/>
            </a:xfrm>
            <a:prstGeom prst="rect">
              <a:avLst/>
            </a:prstGeom>
          </p:spPr>
          <p:txBody>
            <a:bodyPr wrap="none" lIns="36000" rIns="36000">
              <a:spAutoFit/>
            </a:bodyPr>
            <a:lstStyle/>
            <a:p>
              <a:pPr marL="88900" marR="0" lvl="0" indent="-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8900" algn="l"/>
                </a:tabLst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*	Experienced in the</a:t>
              </a:r>
            </a:p>
            <a:p>
              <a:pPr marL="88900" marR="0" lvl="0" indent="-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8900" algn="l"/>
                </a:tabLst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	past 12 months.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55E298-23C4-4547-93D3-EE9F29083DAE}"/>
                </a:ext>
              </a:extLst>
            </p:cNvPr>
            <p:cNvSpPr/>
            <p:nvPr/>
          </p:nvSpPr>
          <p:spPr>
            <a:xfrm>
              <a:off x="360000" y="2385000"/>
              <a:ext cx="2160000" cy="468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rIns="36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Female sex workers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AB8EA2-01B1-455E-937D-610155536DBE}"/>
                </a:ext>
              </a:extLst>
            </p:cNvPr>
            <p:cNvSpPr/>
            <p:nvPr/>
          </p:nvSpPr>
          <p:spPr>
            <a:xfrm>
              <a:off x="360000" y="4581000"/>
              <a:ext cx="2160000" cy="468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36000" tIns="45720" rIns="36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Gay men and other men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who have sex with men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C51FD6C-B1AA-4B14-9D8A-51811AFEB4B9}"/>
                </a:ext>
              </a:extLst>
            </p:cNvPr>
            <p:cNvGrpSpPr/>
            <p:nvPr/>
          </p:nvGrpSpPr>
          <p:grpSpPr>
            <a:xfrm>
              <a:off x="2700000" y="1800000"/>
              <a:ext cx="6549280" cy="2155555"/>
              <a:chOff x="2716135" y="1840445"/>
              <a:chExt cx="6549280" cy="2155555"/>
            </a:xfrm>
          </p:grpSpPr>
          <p:sp>
            <p:nvSpPr>
              <p:cNvPr id="16" name="object 6">
                <a:extLst>
                  <a:ext uri="{FF2B5EF4-FFF2-40B4-BE49-F238E27FC236}">
                    <a16:creationId xmlns:a16="http://schemas.microsoft.com/office/drawing/2014/main" id="{3F429A98-0814-4EC0-8163-02F1F5FAAC77}"/>
                  </a:ext>
                </a:extLst>
              </p:cNvPr>
              <p:cNvSpPr txBox="1"/>
              <p:nvPr/>
            </p:nvSpPr>
            <p:spPr>
              <a:xfrm>
                <a:off x="2716135" y="2364026"/>
                <a:ext cx="107722" cy="34988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Per</a:t>
                </a:r>
                <a:r>
                  <a:rPr kumimoji="0" sz="700" b="0" i="0" u="none" strike="noStrike" kern="1200" cap="none" spc="-6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cent</a:t>
                </a:r>
              </a:p>
            </p:txBody>
          </p:sp>
          <p:sp>
            <p:nvSpPr>
              <p:cNvPr id="17" name="object 7">
                <a:extLst>
                  <a:ext uri="{FF2B5EF4-FFF2-40B4-BE49-F238E27FC236}">
                    <a16:creationId xmlns:a16="http://schemas.microsoft.com/office/drawing/2014/main" id="{8ACC0C8B-6373-489B-BF77-72AEF4B56A23}"/>
                  </a:ext>
                </a:extLst>
              </p:cNvPr>
              <p:cNvSpPr txBox="1"/>
              <p:nvPr/>
            </p:nvSpPr>
            <p:spPr>
              <a:xfrm>
                <a:off x="3229867" y="3227279"/>
                <a:ext cx="92333" cy="720470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Colombo, Sri</a:t>
                </a:r>
                <a:r>
                  <a:rPr kumimoji="0" sz="600" b="0" i="0" u="none" strike="noStrike" kern="1200" cap="none" spc="-7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Lanka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id="{8021519E-23DB-4DEC-B99C-74B2C6742A1E}"/>
                  </a:ext>
                </a:extLst>
              </p:cNvPr>
              <p:cNvSpPr txBox="1"/>
              <p:nvPr/>
            </p:nvSpPr>
            <p:spPr>
              <a:xfrm>
                <a:off x="3481914" y="3228875"/>
                <a:ext cx="92333" cy="230414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Benin</a:t>
                </a:r>
                <a:endPara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9" name="object 9">
                <a:extLst>
                  <a:ext uri="{FF2B5EF4-FFF2-40B4-BE49-F238E27FC236}">
                    <a16:creationId xmlns:a16="http://schemas.microsoft.com/office/drawing/2014/main" id="{052A8EAE-75F1-4D15-9837-5C8A77CD19FF}"/>
                  </a:ext>
                </a:extLst>
              </p:cNvPr>
              <p:cNvSpPr txBox="1"/>
              <p:nvPr/>
            </p:nvSpPr>
            <p:spPr>
              <a:xfrm>
                <a:off x="3733984" y="3227275"/>
                <a:ext cx="92333" cy="309938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Gambia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0" name="object 10">
                <a:extLst>
                  <a:ext uri="{FF2B5EF4-FFF2-40B4-BE49-F238E27FC236}">
                    <a16:creationId xmlns:a16="http://schemas.microsoft.com/office/drawing/2014/main" id="{5CB66A08-6E3A-4119-8511-EAC40820E38A}"/>
                  </a:ext>
                </a:extLst>
              </p:cNvPr>
              <p:cNvSpPr txBox="1"/>
              <p:nvPr/>
            </p:nvSpPr>
            <p:spPr>
              <a:xfrm>
                <a:off x="3986006" y="3227280"/>
                <a:ext cx="92333" cy="562782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Tbilisi,</a:t>
                </a:r>
                <a:r>
                  <a:rPr kumimoji="0" sz="600" b="0" i="0" u="none" strike="noStrike" kern="1200" cap="none" spc="-6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Georgia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1" name="object 11">
                <a:extLst>
                  <a:ext uri="{FF2B5EF4-FFF2-40B4-BE49-F238E27FC236}">
                    <a16:creationId xmlns:a16="http://schemas.microsoft.com/office/drawing/2014/main" id="{B574FE96-0D28-4FD8-AE24-9E97A8A4C6A0}"/>
                  </a:ext>
                </a:extLst>
              </p:cNvPr>
              <p:cNvSpPr txBox="1"/>
              <p:nvPr/>
            </p:nvSpPr>
            <p:spPr>
              <a:xfrm>
                <a:off x="4238076" y="3227280"/>
                <a:ext cx="92333" cy="585212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Nairobi,</a:t>
                </a:r>
                <a:r>
                  <a:rPr kumimoji="0" sz="600" b="0" i="0" u="none" strike="noStrike" kern="1200" cap="none" spc="-6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Kenya*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id="{8A85467F-80F0-4612-B748-4D6307F96312}"/>
                  </a:ext>
                </a:extLst>
              </p:cNvPr>
              <p:cNvSpPr txBox="1"/>
              <p:nvPr/>
            </p:nvSpPr>
            <p:spPr>
              <a:xfrm>
                <a:off x="4490100" y="3227287"/>
                <a:ext cx="92333" cy="262360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Ghana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3" name="object 13">
                <a:extLst>
                  <a:ext uri="{FF2B5EF4-FFF2-40B4-BE49-F238E27FC236}">
                    <a16:creationId xmlns:a16="http://schemas.microsoft.com/office/drawing/2014/main" id="{0C579510-7531-456F-8EC3-B1CB4682FF80}"/>
                  </a:ext>
                </a:extLst>
              </p:cNvPr>
              <p:cNvSpPr txBox="1"/>
              <p:nvPr/>
            </p:nvSpPr>
            <p:spPr>
              <a:xfrm>
                <a:off x="4742169" y="3227287"/>
                <a:ext cx="92333" cy="318774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Pakistan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4" name="object 14">
                <a:extLst>
                  <a:ext uri="{FF2B5EF4-FFF2-40B4-BE49-F238E27FC236}">
                    <a16:creationId xmlns:a16="http://schemas.microsoft.com/office/drawing/2014/main" id="{E1B25126-560D-43C7-8CFA-B90C0629955F}"/>
                  </a:ext>
                </a:extLst>
              </p:cNvPr>
              <p:cNvSpPr txBox="1"/>
              <p:nvPr/>
            </p:nvSpPr>
            <p:spPr>
              <a:xfrm>
                <a:off x="4994239" y="3227287"/>
                <a:ext cx="92333" cy="244008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Nepal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5" name="object 15">
                <a:extLst>
                  <a:ext uri="{FF2B5EF4-FFF2-40B4-BE49-F238E27FC236}">
                    <a16:creationId xmlns:a16="http://schemas.microsoft.com/office/drawing/2014/main" id="{587513CB-3FBE-43DC-BBB2-05A26F8DFD6A}"/>
                  </a:ext>
                </a:extLst>
              </p:cNvPr>
              <p:cNvSpPr txBox="1"/>
              <p:nvPr/>
            </p:nvSpPr>
            <p:spPr>
              <a:xfrm>
                <a:off x="5202119" y="3227279"/>
                <a:ext cx="184666" cy="55666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70485" marR="5080" lvl="0" indent="-58419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Johannesburg,  South</a:t>
                </a:r>
                <a:r>
                  <a:rPr kumimoji="0" sz="600" b="0" i="0" u="none" strike="noStrike" kern="1200" cap="none" spc="-8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Africa*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6" name="object 16">
                <a:extLst>
                  <a:ext uri="{FF2B5EF4-FFF2-40B4-BE49-F238E27FC236}">
                    <a16:creationId xmlns:a16="http://schemas.microsoft.com/office/drawing/2014/main" id="{43561C49-591F-48C4-AE7E-FA84445E90AC}"/>
                  </a:ext>
                </a:extLst>
              </p:cNvPr>
              <p:cNvSpPr txBox="1"/>
              <p:nvPr/>
            </p:nvSpPr>
            <p:spPr>
              <a:xfrm>
                <a:off x="5500438" y="3227282"/>
                <a:ext cx="92333" cy="29906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Guyana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7" name="object 17">
                <a:extLst>
                  <a:ext uri="{FF2B5EF4-FFF2-40B4-BE49-F238E27FC236}">
                    <a16:creationId xmlns:a16="http://schemas.microsoft.com/office/drawing/2014/main" id="{15401E77-1CA6-49F1-A9E0-C86D8273BF6D}"/>
                  </a:ext>
                </a:extLst>
              </p:cNvPr>
              <p:cNvSpPr txBox="1"/>
              <p:nvPr/>
            </p:nvSpPr>
            <p:spPr>
              <a:xfrm>
                <a:off x="5746488" y="3227282"/>
                <a:ext cx="92333" cy="30857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Somalia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8" name="object 18">
                <a:extLst>
                  <a:ext uri="{FF2B5EF4-FFF2-40B4-BE49-F238E27FC236}">
                    <a16:creationId xmlns:a16="http://schemas.microsoft.com/office/drawing/2014/main" id="{50F49A08-A20A-4408-B05E-E7D862A5EA6C}"/>
                  </a:ext>
                </a:extLst>
              </p:cNvPr>
              <p:cNvSpPr txBox="1"/>
              <p:nvPr/>
            </p:nvSpPr>
            <p:spPr>
              <a:xfrm>
                <a:off x="5953230" y="3227272"/>
                <a:ext cx="184666" cy="768728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Democratic</a:t>
                </a:r>
                <a:r>
                  <a:rPr kumimoji="0" sz="600" b="0" i="0" u="none" strike="noStrike" kern="1200" cap="none" spc="-10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Republic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263525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of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the</a:t>
                </a:r>
                <a:r>
                  <a:rPr kumimoji="0" sz="600" b="0" i="0" u="none" strike="noStrike" kern="1200" cap="none" spc="-114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Congo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1" name="object 19">
                <a:extLst>
                  <a:ext uri="{FF2B5EF4-FFF2-40B4-BE49-F238E27FC236}">
                    <a16:creationId xmlns:a16="http://schemas.microsoft.com/office/drawing/2014/main" id="{9A0A1500-E9A8-4584-A473-450460B2057F}"/>
                  </a:ext>
                </a:extLst>
              </p:cNvPr>
              <p:cNvSpPr txBox="1"/>
              <p:nvPr/>
            </p:nvSpPr>
            <p:spPr>
              <a:xfrm>
                <a:off x="6258779" y="3227284"/>
                <a:ext cx="92333" cy="19099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Haiti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2" name="object 20">
                <a:extLst>
                  <a:ext uri="{FF2B5EF4-FFF2-40B4-BE49-F238E27FC236}">
                    <a16:creationId xmlns:a16="http://schemas.microsoft.com/office/drawing/2014/main" id="{67043514-501B-4F31-8DAC-3D94158CBCB1}"/>
                  </a:ext>
                </a:extLst>
              </p:cNvPr>
              <p:cNvSpPr txBox="1"/>
              <p:nvPr/>
            </p:nvSpPr>
            <p:spPr>
              <a:xfrm>
                <a:off x="6506734" y="3227284"/>
                <a:ext cx="92333" cy="315376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Eswatini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3" name="object 21">
                <a:extLst>
                  <a:ext uri="{FF2B5EF4-FFF2-40B4-BE49-F238E27FC236}">
                    <a16:creationId xmlns:a16="http://schemas.microsoft.com/office/drawing/2014/main" id="{96FEAF5A-5DEC-4F49-9077-2D035DE07247}"/>
                  </a:ext>
                </a:extLst>
              </p:cNvPr>
              <p:cNvSpPr txBox="1"/>
              <p:nvPr/>
            </p:nvSpPr>
            <p:spPr>
              <a:xfrm>
                <a:off x="6761318" y="3227284"/>
                <a:ext cx="92333" cy="389462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Mauritius*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4" name="object 22">
                <a:extLst>
                  <a:ext uri="{FF2B5EF4-FFF2-40B4-BE49-F238E27FC236}">
                    <a16:creationId xmlns:a16="http://schemas.microsoft.com/office/drawing/2014/main" id="{E9383944-E7B1-4D9E-93A5-35C92D08BFB9}"/>
                  </a:ext>
                </a:extLst>
              </p:cNvPr>
              <p:cNvSpPr txBox="1"/>
              <p:nvPr/>
            </p:nvSpPr>
            <p:spPr>
              <a:xfrm>
                <a:off x="7012626" y="3227284"/>
                <a:ext cx="92333" cy="305860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Burundi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5" name="object 23">
                <a:extLst>
                  <a:ext uri="{FF2B5EF4-FFF2-40B4-BE49-F238E27FC236}">
                    <a16:creationId xmlns:a16="http://schemas.microsoft.com/office/drawing/2014/main" id="{637CF00D-BE49-4751-B9A3-CFE0D2309EE7}"/>
                  </a:ext>
                </a:extLst>
              </p:cNvPr>
              <p:cNvSpPr txBox="1"/>
              <p:nvPr/>
            </p:nvSpPr>
            <p:spPr>
              <a:xfrm>
                <a:off x="7263933" y="3227284"/>
                <a:ext cx="92333" cy="310618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Djibouti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6" name="object 24">
                <a:extLst>
                  <a:ext uri="{FF2B5EF4-FFF2-40B4-BE49-F238E27FC236}">
                    <a16:creationId xmlns:a16="http://schemas.microsoft.com/office/drawing/2014/main" id="{1ACBA58F-DDAE-42DE-A097-56F7E48F30C9}"/>
                  </a:ext>
                </a:extLst>
              </p:cNvPr>
              <p:cNvSpPr txBox="1"/>
              <p:nvPr/>
            </p:nvSpPr>
            <p:spPr>
              <a:xfrm>
                <a:off x="7515255" y="3227277"/>
                <a:ext cx="92333" cy="47985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Burkina</a:t>
                </a:r>
                <a:r>
                  <a:rPr kumimoji="0" sz="600" b="0" i="0" u="none" strike="noStrike" kern="1200" cap="none" spc="-6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Faso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7" name="object 25">
                <a:extLst>
                  <a:ext uri="{FF2B5EF4-FFF2-40B4-BE49-F238E27FC236}">
                    <a16:creationId xmlns:a16="http://schemas.microsoft.com/office/drawing/2014/main" id="{9E75BAD4-EB99-4769-A06E-2AACE09DD8A9}"/>
                  </a:ext>
                </a:extLst>
              </p:cNvPr>
              <p:cNvSpPr txBox="1"/>
              <p:nvPr/>
            </p:nvSpPr>
            <p:spPr>
              <a:xfrm>
                <a:off x="7766545" y="3227286"/>
                <a:ext cx="92333" cy="40509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Cameroon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8" name="object 26">
                <a:extLst>
                  <a:ext uri="{FF2B5EF4-FFF2-40B4-BE49-F238E27FC236}">
                    <a16:creationId xmlns:a16="http://schemas.microsoft.com/office/drawing/2014/main" id="{95CBBAE9-69A9-4BE8-9311-5E0AC883598D}"/>
                  </a:ext>
                </a:extLst>
              </p:cNvPr>
              <p:cNvSpPr txBox="1"/>
              <p:nvPr/>
            </p:nvSpPr>
            <p:spPr>
              <a:xfrm>
                <a:off x="8017852" y="3227287"/>
                <a:ext cx="92333" cy="266438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Liberia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9" name="object 27">
                <a:extLst>
                  <a:ext uri="{FF2B5EF4-FFF2-40B4-BE49-F238E27FC236}">
                    <a16:creationId xmlns:a16="http://schemas.microsoft.com/office/drawing/2014/main" id="{ACED50A0-DD6A-4770-B2CA-C193B5341531}"/>
                  </a:ext>
                </a:extLst>
              </p:cNvPr>
              <p:cNvSpPr txBox="1"/>
              <p:nvPr/>
            </p:nvSpPr>
            <p:spPr>
              <a:xfrm>
                <a:off x="8269126" y="3228868"/>
                <a:ext cx="92333" cy="615118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Maseru,</a:t>
                </a:r>
                <a:r>
                  <a:rPr kumimoji="0" sz="600" b="0" i="0" u="none" strike="noStrike" kern="1200" cap="none" spc="-6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Lesotho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0" name="object 28">
                <a:extLst>
                  <a:ext uri="{FF2B5EF4-FFF2-40B4-BE49-F238E27FC236}">
                    <a16:creationId xmlns:a16="http://schemas.microsoft.com/office/drawing/2014/main" id="{97EE1774-D8F6-4EB0-95A4-C1B98D01205B}"/>
                  </a:ext>
                </a:extLst>
              </p:cNvPr>
              <p:cNvSpPr txBox="1"/>
              <p:nvPr/>
            </p:nvSpPr>
            <p:spPr>
              <a:xfrm>
                <a:off x="8520433" y="3227268"/>
                <a:ext cx="92333" cy="494134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South</a:t>
                </a:r>
                <a:r>
                  <a:rPr kumimoji="0" sz="600" b="0" i="0" u="none" strike="noStrike" kern="1200" cap="none" spc="-6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Africa*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1" name="object 29">
                <a:extLst>
                  <a:ext uri="{FF2B5EF4-FFF2-40B4-BE49-F238E27FC236}">
                    <a16:creationId xmlns:a16="http://schemas.microsoft.com/office/drawing/2014/main" id="{8D14E439-DFAD-47F5-9A28-4F25EFBAB407}"/>
                  </a:ext>
                </a:extLst>
              </p:cNvPr>
              <p:cNvSpPr txBox="1"/>
              <p:nvPr/>
            </p:nvSpPr>
            <p:spPr>
              <a:xfrm>
                <a:off x="8771741" y="3227268"/>
                <a:ext cx="92333" cy="763290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Yaoundé,</a:t>
                </a:r>
                <a:r>
                  <a:rPr kumimoji="0" sz="600" b="0" i="0" u="none" strike="noStrike" kern="1200" cap="none" spc="-6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Cameroon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2" name="object 30">
                <a:extLst>
                  <a:ext uri="{FF2B5EF4-FFF2-40B4-BE49-F238E27FC236}">
                    <a16:creationId xmlns:a16="http://schemas.microsoft.com/office/drawing/2014/main" id="{50DE692F-F90A-402D-87A6-C8BCF622E2EB}"/>
                  </a:ext>
                </a:extLst>
              </p:cNvPr>
              <p:cNvSpPr txBox="1"/>
              <p:nvPr/>
            </p:nvSpPr>
            <p:spPr>
              <a:xfrm>
                <a:off x="9023008" y="3227279"/>
                <a:ext cx="92333" cy="23721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India*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3" name="object 31">
                <a:extLst>
                  <a:ext uri="{FF2B5EF4-FFF2-40B4-BE49-F238E27FC236}">
                    <a16:creationId xmlns:a16="http://schemas.microsoft.com/office/drawing/2014/main" id="{E00C64B9-4E9D-41F1-9BB9-30C8289E6937}"/>
                  </a:ext>
                </a:extLst>
              </p:cNvPr>
              <p:cNvSpPr txBox="1"/>
              <p:nvPr/>
            </p:nvSpPr>
            <p:spPr>
              <a:xfrm>
                <a:off x="2864959" y="1840445"/>
                <a:ext cx="164465" cy="1379220"/>
              </a:xfrm>
              <a:prstGeom prst="rect">
                <a:avLst/>
              </a:prstGeom>
            </p:spPr>
            <p:txBody>
              <a:bodyPr vert="horz" wrap="square" lIns="0" tIns="28575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22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100</a:t>
                </a: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80</a:t>
                </a: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60</a:t>
                </a: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40</a:t>
                </a: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92075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44" name="object 32">
                <a:extLst>
                  <a:ext uri="{FF2B5EF4-FFF2-40B4-BE49-F238E27FC236}">
                    <a16:creationId xmlns:a16="http://schemas.microsoft.com/office/drawing/2014/main" id="{55164C44-F79C-465A-A32A-5735DA65241D}"/>
                  </a:ext>
                </a:extLst>
              </p:cNvPr>
              <p:cNvSpPr/>
              <p:nvPr/>
            </p:nvSpPr>
            <p:spPr>
              <a:xfrm>
                <a:off x="3233625" y="3136492"/>
                <a:ext cx="69215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69215" h="23494">
                    <a:moveTo>
                      <a:pt x="0" y="22910"/>
                    </a:moveTo>
                    <a:lnTo>
                      <a:pt x="69024" y="22910"/>
                    </a:lnTo>
                    <a:lnTo>
                      <a:pt x="69024" y="0"/>
                    </a:lnTo>
                    <a:lnTo>
                      <a:pt x="0" y="0"/>
                    </a:lnTo>
                    <a:lnTo>
                      <a:pt x="0" y="22910"/>
                    </a:lnTo>
                    <a:close/>
                  </a:path>
                </a:pathLst>
              </a:custGeom>
              <a:solidFill>
                <a:srgbClr val="F28C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object 33">
                <a:extLst>
                  <a:ext uri="{FF2B5EF4-FFF2-40B4-BE49-F238E27FC236}">
                    <a16:creationId xmlns:a16="http://schemas.microsoft.com/office/drawing/2014/main" id="{D4F57F4F-449D-45E6-8891-60FEFAE63528}"/>
                  </a:ext>
                </a:extLst>
              </p:cNvPr>
              <p:cNvSpPr/>
              <p:nvPr/>
            </p:nvSpPr>
            <p:spPr>
              <a:xfrm>
                <a:off x="3302637" y="3136492"/>
                <a:ext cx="69215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69215" h="23494">
                    <a:moveTo>
                      <a:pt x="0" y="22910"/>
                    </a:moveTo>
                    <a:lnTo>
                      <a:pt x="69024" y="22910"/>
                    </a:lnTo>
                    <a:lnTo>
                      <a:pt x="69024" y="0"/>
                    </a:lnTo>
                    <a:lnTo>
                      <a:pt x="0" y="0"/>
                    </a:lnTo>
                    <a:lnTo>
                      <a:pt x="0" y="22910"/>
                    </a:lnTo>
                    <a:close/>
                  </a:path>
                </a:pathLst>
              </a:custGeom>
              <a:solidFill>
                <a:srgbClr val="1CB5C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object 34">
                <a:extLst>
                  <a:ext uri="{FF2B5EF4-FFF2-40B4-BE49-F238E27FC236}">
                    <a16:creationId xmlns:a16="http://schemas.microsoft.com/office/drawing/2014/main" id="{D03058FC-5671-4A20-92A4-DA5F24164869}"/>
                  </a:ext>
                </a:extLst>
              </p:cNvPr>
              <p:cNvSpPr/>
              <p:nvPr/>
            </p:nvSpPr>
            <p:spPr>
              <a:xfrm>
                <a:off x="3519674" y="2665284"/>
                <a:ext cx="0" cy="494665"/>
              </a:xfrm>
              <a:custGeom>
                <a:avLst/>
                <a:gdLst/>
                <a:ahLst/>
                <a:cxnLst/>
                <a:rect l="l" t="t" r="r" b="b"/>
                <a:pathLst>
                  <a:path h="494664">
                    <a:moveTo>
                      <a:pt x="0" y="0"/>
                    </a:moveTo>
                    <a:lnTo>
                      <a:pt x="0" y="494118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object 35">
                <a:extLst>
                  <a:ext uri="{FF2B5EF4-FFF2-40B4-BE49-F238E27FC236}">
                    <a16:creationId xmlns:a16="http://schemas.microsoft.com/office/drawing/2014/main" id="{EB0A3840-1979-4E09-931D-C89431D2FCB8}"/>
                  </a:ext>
                </a:extLst>
              </p:cNvPr>
              <p:cNvSpPr/>
              <p:nvPr/>
            </p:nvSpPr>
            <p:spPr>
              <a:xfrm>
                <a:off x="3554173" y="3089362"/>
                <a:ext cx="69215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69215" h="70485">
                    <a:moveTo>
                      <a:pt x="0" y="70040"/>
                    </a:moveTo>
                    <a:lnTo>
                      <a:pt x="69024" y="70040"/>
                    </a:lnTo>
                    <a:lnTo>
                      <a:pt x="69024" y="0"/>
                    </a:lnTo>
                    <a:lnTo>
                      <a:pt x="0" y="0"/>
                    </a:lnTo>
                    <a:lnTo>
                      <a:pt x="0" y="70040"/>
                    </a:lnTo>
                    <a:close/>
                  </a:path>
                </a:pathLst>
              </a:custGeom>
              <a:solidFill>
                <a:srgbClr val="1CB5C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object 36">
                <a:extLst>
                  <a:ext uri="{FF2B5EF4-FFF2-40B4-BE49-F238E27FC236}">
                    <a16:creationId xmlns:a16="http://schemas.microsoft.com/office/drawing/2014/main" id="{8E1E56A4-067A-4617-9CC0-00EA9CF59282}"/>
                  </a:ext>
                </a:extLst>
              </p:cNvPr>
              <p:cNvSpPr/>
              <p:nvPr/>
            </p:nvSpPr>
            <p:spPr>
              <a:xfrm>
                <a:off x="4022752" y="2936264"/>
                <a:ext cx="0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h="223519">
                    <a:moveTo>
                      <a:pt x="0" y="0"/>
                    </a:moveTo>
                    <a:lnTo>
                      <a:pt x="0" y="223139"/>
                    </a:lnTo>
                  </a:path>
                </a:pathLst>
              </a:custGeom>
              <a:ln w="69011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object 37">
                <a:extLst>
                  <a:ext uri="{FF2B5EF4-FFF2-40B4-BE49-F238E27FC236}">
                    <a16:creationId xmlns:a16="http://schemas.microsoft.com/office/drawing/2014/main" id="{97256AA0-447E-4B90-A871-0277A1D0CA77}"/>
                  </a:ext>
                </a:extLst>
              </p:cNvPr>
              <p:cNvSpPr/>
              <p:nvPr/>
            </p:nvSpPr>
            <p:spPr>
              <a:xfrm>
                <a:off x="4091770" y="3042245"/>
                <a:ext cx="0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h="117475">
                    <a:moveTo>
                      <a:pt x="0" y="0"/>
                    </a:moveTo>
                    <a:lnTo>
                      <a:pt x="0" y="117157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object 38">
                <a:extLst>
                  <a:ext uri="{FF2B5EF4-FFF2-40B4-BE49-F238E27FC236}">
                    <a16:creationId xmlns:a16="http://schemas.microsoft.com/office/drawing/2014/main" id="{898EC540-29BF-4D44-9872-CF2D63E5D581}"/>
                  </a:ext>
                </a:extLst>
              </p:cNvPr>
              <p:cNvSpPr/>
              <p:nvPr/>
            </p:nvSpPr>
            <p:spPr>
              <a:xfrm>
                <a:off x="4274295" y="2771303"/>
                <a:ext cx="0" cy="388620"/>
              </a:xfrm>
              <a:custGeom>
                <a:avLst/>
                <a:gdLst/>
                <a:ahLst/>
                <a:cxnLst/>
                <a:rect l="l" t="t" r="r" b="b"/>
                <a:pathLst>
                  <a:path h="388619">
                    <a:moveTo>
                      <a:pt x="0" y="0"/>
                    </a:moveTo>
                    <a:lnTo>
                      <a:pt x="0" y="388099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object 39">
                <a:extLst>
                  <a:ext uri="{FF2B5EF4-FFF2-40B4-BE49-F238E27FC236}">
                    <a16:creationId xmlns:a16="http://schemas.microsoft.com/office/drawing/2014/main" id="{2538C2F7-D470-4F3B-B4DE-11A2552C851D}"/>
                  </a:ext>
                </a:extLst>
              </p:cNvPr>
              <p:cNvSpPr/>
              <p:nvPr/>
            </p:nvSpPr>
            <p:spPr>
              <a:xfrm>
                <a:off x="4343307" y="3044061"/>
                <a:ext cx="0" cy="115570"/>
              </a:xfrm>
              <a:custGeom>
                <a:avLst/>
                <a:gdLst/>
                <a:ahLst/>
                <a:cxnLst/>
                <a:rect l="l" t="t" r="r" b="b"/>
                <a:pathLst>
                  <a:path h="115569">
                    <a:moveTo>
                      <a:pt x="0" y="0"/>
                    </a:moveTo>
                    <a:lnTo>
                      <a:pt x="0" y="115341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object 40">
                <a:extLst>
                  <a:ext uri="{FF2B5EF4-FFF2-40B4-BE49-F238E27FC236}">
                    <a16:creationId xmlns:a16="http://schemas.microsoft.com/office/drawing/2014/main" id="{6D7B2063-18CD-4BC5-B727-F976B5028DC9}"/>
                  </a:ext>
                </a:extLst>
              </p:cNvPr>
              <p:cNvSpPr/>
              <p:nvPr/>
            </p:nvSpPr>
            <p:spPr>
              <a:xfrm>
                <a:off x="4525831" y="3042867"/>
                <a:ext cx="0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h="116839">
                    <a:moveTo>
                      <a:pt x="0" y="0"/>
                    </a:moveTo>
                    <a:lnTo>
                      <a:pt x="0" y="116535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object 41">
                <a:extLst>
                  <a:ext uri="{FF2B5EF4-FFF2-40B4-BE49-F238E27FC236}">
                    <a16:creationId xmlns:a16="http://schemas.microsoft.com/office/drawing/2014/main" id="{1E242C3A-1410-434F-B777-857D033EEB01}"/>
                  </a:ext>
                </a:extLst>
              </p:cNvPr>
              <p:cNvSpPr/>
              <p:nvPr/>
            </p:nvSpPr>
            <p:spPr>
              <a:xfrm>
                <a:off x="4594856" y="3030460"/>
                <a:ext cx="0" cy="129539"/>
              </a:xfrm>
              <a:custGeom>
                <a:avLst/>
                <a:gdLst/>
                <a:ahLst/>
                <a:cxnLst/>
                <a:rect l="l" t="t" r="r" b="b"/>
                <a:pathLst>
                  <a:path h="129539">
                    <a:moveTo>
                      <a:pt x="0" y="0"/>
                    </a:moveTo>
                    <a:lnTo>
                      <a:pt x="0" y="128943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object 42">
                <a:extLst>
                  <a:ext uri="{FF2B5EF4-FFF2-40B4-BE49-F238E27FC236}">
                    <a16:creationId xmlns:a16="http://schemas.microsoft.com/office/drawing/2014/main" id="{9A67AE81-CCF2-4E1B-A4BC-C2149F713907}"/>
                  </a:ext>
                </a:extLst>
              </p:cNvPr>
              <p:cNvSpPr/>
              <p:nvPr/>
            </p:nvSpPr>
            <p:spPr>
              <a:xfrm>
                <a:off x="4777380" y="2512249"/>
                <a:ext cx="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h="647700">
                    <a:moveTo>
                      <a:pt x="0" y="0"/>
                    </a:moveTo>
                    <a:lnTo>
                      <a:pt x="0" y="647153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object 43">
                <a:extLst>
                  <a:ext uri="{FF2B5EF4-FFF2-40B4-BE49-F238E27FC236}">
                    <a16:creationId xmlns:a16="http://schemas.microsoft.com/office/drawing/2014/main" id="{46172DBC-ED3D-4C0C-89BF-78503C693082}"/>
                  </a:ext>
                </a:extLst>
              </p:cNvPr>
              <p:cNvSpPr/>
              <p:nvPr/>
            </p:nvSpPr>
            <p:spPr>
              <a:xfrm>
                <a:off x="4846392" y="3006901"/>
                <a:ext cx="0" cy="153035"/>
              </a:xfrm>
              <a:custGeom>
                <a:avLst/>
                <a:gdLst/>
                <a:ahLst/>
                <a:cxnLst/>
                <a:rect l="l" t="t" r="r" b="b"/>
                <a:pathLst>
                  <a:path h="153035">
                    <a:moveTo>
                      <a:pt x="0" y="0"/>
                    </a:moveTo>
                    <a:lnTo>
                      <a:pt x="0" y="152501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object 44">
                <a:extLst>
                  <a:ext uri="{FF2B5EF4-FFF2-40B4-BE49-F238E27FC236}">
                    <a16:creationId xmlns:a16="http://schemas.microsoft.com/office/drawing/2014/main" id="{8BF4D2A9-7557-4667-AB45-46B171DCCD32}"/>
                  </a:ext>
                </a:extLst>
              </p:cNvPr>
              <p:cNvSpPr/>
              <p:nvPr/>
            </p:nvSpPr>
            <p:spPr>
              <a:xfrm>
                <a:off x="5532001" y="2735959"/>
                <a:ext cx="0" cy="423545"/>
              </a:xfrm>
              <a:custGeom>
                <a:avLst/>
                <a:gdLst/>
                <a:ahLst/>
                <a:cxnLst/>
                <a:rect l="l" t="t" r="r" b="b"/>
                <a:pathLst>
                  <a:path h="423544">
                    <a:moveTo>
                      <a:pt x="0" y="0"/>
                    </a:moveTo>
                    <a:lnTo>
                      <a:pt x="0" y="423443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object 45">
                <a:extLst>
                  <a:ext uri="{FF2B5EF4-FFF2-40B4-BE49-F238E27FC236}">
                    <a16:creationId xmlns:a16="http://schemas.microsoft.com/office/drawing/2014/main" id="{83DA0EE0-847C-4A31-9B69-1E010946B0D2}"/>
                  </a:ext>
                </a:extLst>
              </p:cNvPr>
              <p:cNvSpPr/>
              <p:nvPr/>
            </p:nvSpPr>
            <p:spPr>
              <a:xfrm>
                <a:off x="5601000" y="2841979"/>
                <a:ext cx="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h="317500">
                    <a:moveTo>
                      <a:pt x="0" y="0"/>
                    </a:moveTo>
                    <a:lnTo>
                      <a:pt x="0" y="317423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object 46">
                <a:extLst>
                  <a:ext uri="{FF2B5EF4-FFF2-40B4-BE49-F238E27FC236}">
                    <a16:creationId xmlns:a16="http://schemas.microsoft.com/office/drawing/2014/main" id="{4C927D6A-34C1-422D-AC15-81C384EEA1B1}"/>
                  </a:ext>
                </a:extLst>
              </p:cNvPr>
              <p:cNvSpPr/>
              <p:nvPr/>
            </p:nvSpPr>
            <p:spPr>
              <a:xfrm>
                <a:off x="6538146" y="2747745"/>
                <a:ext cx="0" cy="412115"/>
              </a:xfrm>
              <a:custGeom>
                <a:avLst/>
                <a:gdLst/>
                <a:ahLst/>
                <a:cxnLst/>
                <a:rect l="l" t="t" r="r" b="b"/>
                <a:pathLst>
                  <a:path h="412114">
                    <a:moveTo>
                      <a:pt x="0" y="0"/>
                    </a:moveTo>
                    <a:lnTo>
                      <a:pt x="0" y="411657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object 47">
                <a:extLst>
                  <a:ext uri="{FF2B5EF4-FFF2-40B4-BE49-F238E27FC236}">
                    <a16:creationId xmlns:a16="http://schemas.microsoft.com/office/drawing/2014/main" id="{31687B10-183E-4800-B2F8-3C96520010FE}"/>
                  </a:ext>
                </a:extLst>
              </p:cNvPr>
              <p:cNvSpPr/>
              <p:nvPr/>
            </p:nvSpPr>
            <p:spPr>
              <a:xfrm>
                <a:off x="6607171" y="2806647"/>
                <a:ext cx="0" cy="353060"/>
              </a:xfrm>
              <a:custGeom>
                <a:avLst/>
                <a:gdLst/>
                <a:ahLst/>
                <a:cxnLst/>
                <a:rect l="l" t="t" r="r" b="b"/>
                <a:pathLst>
                  <a:path h="353060">
                    <a:moveTo>
                      <a:pt x="0" y="0"/>
                    </a:moveTo>
                    <a:lnTo>
                      <a:pt x="0" y="352755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object 48">
                <a:extLst>
                  <a:ext uri="{FF2B5EF4-FFF2-40B4-BE49-F238E27FC236}">
                    <a16:creationId xmlns:a16="http://schemas.microsoft.com/office/drawing/2014/main" id="{66D84775-BB23-4D14-8735-4970709CBB83}"/>
                  </a:ext>
                </a:extLst>
              </p:cNvPr>
              <p:cNvSpPr/>
              <p:nvPr/>
            </p:nvSpPr>
            <p:spPr>
              <a:xfrm>
                <a:off x="6789695" y="2995128"/>
                <a:ext cx="0" cy="164465"/>
              </a:xfrm>
              <a:custGeom>
                <a:avLst/>
                <a:gdLst/>
                <a:ahLst/>
                <a:cxnLst/>
                <a:rect l="l" t="t" r="r" b="b"/>
                <a:pathLst>
                  <a:path h="164464">
                    <a:moveTo>
                      <a:pt x="0" y="0"/>
                    </a:moveTo>
                    <a:lnTo>
                      <a:pt x="0" y="164274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object 49">
                <a:extLst>
                  <a:ext uri="{FF2B5EF4-FFF2-40B4-BE49-F238E27FC236}">
                    <a16:creationId xmlns:a16="http://schemas.microsoft.com/office/drawing/2014/main" id="{5973C3CA-EF61-44B0-9737-3CB2836D3851}"/>
                  </a:ext>
                </a:extLst>
              </p:cNvPr>
              <p:cNvSpPr/>
              <p:nvPr/>
            </p:nvSpPr>
            <p:spPr>
              <a:xfrm>
                <a:off x="6858694" y="2806647"/>
                <a:ext cx="0" cy="353060"/>
              </a:xfrm>
              <a:custGeom>
                <a:avLst/>
                <a:gdLst/>
                <a:ahLst/>
                <a:cxnLst/>
                <a:rect l="l" t="t" r="r" b="b"/>
                <a:pathLst>
                  <a:path h="353060">
                    <a:moveTo>
                      <a:pt x="0" y="0"/>
                    </a:moveTo>
                    <a:lnTo>
                      <a:pt x="0" y="352755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object 50">
                <a:extLst>
                  <a:ext uri="{FF2B5EF4-FFF2-40B4-BE49-F238E27FC236}">
                    <a16:creationId xmlns:a16="http://schemas.microsoft.com/office/drawing/2014/main" id="{D3D0B220-238D-46E9-A4AA-DC84C2DB0FC3}"/>
                  </a:ext>
                </a:extLst>
              </p:cNvPr>
              <p:cNvSpPr/>
              <p:nvPr/>
            </p:nvSpPr>
            <p:spPr>
              <a:xfrm>
                <a:off x="7544304" y="2394329"/>
                <a:ext cx="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h="765175">
                    <a:moveTo>
                      <a:pt x="0" y="0"/>
                    </a:moveTo>
                    <a:lnTo>
                      <a:pt x="0" y="765073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object 51">
                <a:extLst>
                  <a:ext uri="{FF2B5EF4-FFF2-40B4-BE49-F238E27FC236}">
                    <a16:creationId xmlns:a16="http://schemas.microsoft.com/office/drawing/2014/main" id="{467DF018-D058-48C9-8A1A-A8907974A6A9}"/>
                  </a:ext>
                </a:extLst>
              </p:cNvPr>
              <p:cNvSpPr/>
              <p:nvPr/>
            </p:nvSpPr>
            <p:spPr>
              <a:xfrm>
                <a:off x="7613315" y="2653498"/>
                <a:ext cx="0" cy="506095"/>
              </a:xfrm>
              <a:custGeom>
                <a:avLst/>
                <a:gdLst/>
                <a:ahLst/>
                <a:cxnLst/>
                <a:rect l="l" t="t" r="r" b="b"/>
                <a:pathLst>
                  <a:path h="506094">
                    <a:moveTo>
                      <a:pt x="0" y="0"/>
                    </a:moveTo>
                    <a:lnTo>
                      <a:pt x="0" y="505904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object 52">
                <a:extLst>
                  <a:ext uri="{FF2B5EF4-FFF2-40B4-BE49-F238E27FC236}">
                    <a16:creationId xmlns:a16="http://schemas.microsoft.com/office/drawing/2014/main" id="{4EA1578D-BAE2-4B3A-999B-81C82F29356F}"/>
                  </a:ext>
                </a:extLst>
              </p:cNvPr>
              <p:cNvSpPr/>
              <p:nvPr/>
            </p:nvSpPr>
            <p:spPr>
              <a:xfrm>
                <a:off x="7795840" y="2665284"/>
                <a:ext cx="0" cy="494665"/>
              </a:xfrm>
              <a:custGeom>
                <a:avLst/>
                <a:gdLst/>
                <a:ahLst/>
                <a:cxnLst/>
                <a:rect l="l" t="t" r="r" b="b"/>
                <a:pathLst>
                  <a:path h="494664">
                    <a:moveTo>
                      <a:pt x="0" y="0"/>
                    </a:moveTo>
                    <a:lnTo>
                      <a:pt x="0" y="494118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object 53">
                <a:extLst>
                  <a:ext uri="{FF2B5EF4-FFF2-40B4-BE49-F238E27FC236}">
                    <a16:creationId xmlns:a16="http://schemas.microsoft.com/office/drawing/2014/main" id="{EA2EA278-6E1C-4DA5-AAF1-FFB29429E376}"/>
                  </a:ext>
                </a:extLst>
              </p:cNvPr>
              <p:cNvSpPr/>
              <p:nvPr/>
            </p:nvSpPr>
            <p:spPr>
              <a:xfrm>
                <a:off x="7864852" y="2582823"/>
                <a:ext cx="0" cy="576580"/>
              </a:xfrm>
              <a:custGeom>
                <a:avLst/>
                <a:gdLst/>
                <a:ahLst/>
                <a:cxnLst/>
                <a:rect l="l" t="t" r="r" b="b"/>
                <a:pathLst>
                  <a:path h="576580">
                    <a:moveTo>
                      <a:pt x="0" y="0"/>
                    </a:moveTo>
                    <a:lnTo>
                      <a:pt x="0" y="576579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object 54">
                <a:extLst>
                  <a:ext uri="{FF2B5EF4-FFF2-40B4-BE49-F238E27FC236}">
                    <a16:creationId xmlns:a16="http://schemas.microsoft.com/office/drawing/2014/main" id="{80ED7EA6-F3B6-42E1-AE9D-300D3860F2BA}"/>
                  </a:ext>
                </a:extLst>
              </p:cNvPr>
              <p:cNvSpPr/>
              <p:nvPr/>
            </p:nvSpPr>
            <p:spPr>
              <a:xfrm>
                <a:off x="8047382" y="2429673"/>
                <a:ext cx="0" cy="730250"/>
              </a:xfrm>
              <a:custGeom>
                <a:avLst/>
                <a:gdLst/>
                <a:ahLst/>
                <a:cxnLst/>
                <a:rect l="l" t="t" r="r" b="b"/>
                <a:pathLst>
                  <a:path h="730250">
                    <a:moveTo>
                      <a:pt x="0" y="0"/>
                    </a:moveTo>
                    <a:lnTo>
                      <a:pt x="0" y="729729"/>
                    </a:lnTo>
                  </a:path>
                </a:pathLst>
              </a:custGeom>
              <a:ln w="69011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object 55">
                <a:extLst>
                  <a:ext uri="{FF2B5EF4-FFF2-40B4-BE49-F238E27FC236}">
                    <a16:creationId xmlns:a16="http://schemas.microsoft.com/office/drawing/2014/main" id="{78242594-4F59-4D92-901A-71E470B2091B}"/>
                  </a:ext>
                </a:extLst>
              </p:cNvPr>
              <p:cNvSpPr/>
              <p:nvPr/>
            </p:nvSpPr>
            <p:spPr>
              <a:xfrm>
                <a:off x="8116401" y="2488576"/>
                <a:ext cx="0" cy="671195"/>
              </a:xfrm>
              <a:custGeom>
                <a:avLst/>
                <a:gdLst/>
                <a:ahLst/>
                <a:cxnLst/>
                <a:rect l="l" t="t" r="r" b="b"/>
                <a:pathLst>
                  <a:path h="671194">
                    <a:moveTo>
                      <a:pt x="0" y="0"/>
                    </a:moveTo>
                    <a:lnTo>
                      <a:pt x="0" y="670826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object 56">
                <a:extLst>
                  <a:ext uri="{FF2B5EF4-FFF2-40B4-BE49-F238E27FC236}">
                    <a16:creationId xmlns:a16="http://schemas.microsoft.com/office/drawing/2014/main" id="{A544AB34-88A5-4CEB-94A5-92F9BC2DDD95}"/>
                  </a:ext>
                </a:extLst>
              </p:cNvPr>
              <p:cNvSpPr/>
              <p:nvPr/>
            </p:nvSpPr>
            <p:spPr>
              <a:xfrm>
                <a:off x="5349464" y="2889109"/>
                <a:ext cx="0" cy="270510"/>
              </a:xfrm>
              <a:custGeom>
                <a:avLst/>
                <a:gdLst/>
                <a:ahLst/>
                <a:cxnLst/>
                <a:rect l="l" t="t" r="r" b="b"/>
                <a:pathLst>
                  <a:path h="270510">
                    <a:moveTo>
                      <a:pt x="0" y="0"/>
                    </a:moveTo>
                    <a:lnTo>
                      <a:pt x="0" y="270294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object 57">
                <a:extLst>
                  <a:ext uri="{FF2B5EF4-FFF2-40B4-BE49-F238E27FC236}">
                    <a16:creationId xmlns:a16="http://schemas.microsoft.com/office/drawing/2014/main" id="{A9EDD4A4-D901-4DF1-BAB6-8D0C22EBFCAA}"/>
                  </a:ext>
                </a:extLst>
              </p:cNvPr>
              <p:cNvSpPr/>
              <p:nvPr/>
            </p:nvSpPr>
            <p:spPr>
              <a:xfrm>
                <a:off x="5097922" y="2959784"/>
                <a:ext cx="0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h="200025">
                    <a:moveTo>
                      <a:pt x="0" y="0"/>
                    </a:moveTo>
                    <a:lnTo>
                      <a:pt x="0" y="199618"/>
                    </a:lnTo>
                  </a:path>
                </a:pathLst>
              </a:custGeom>
              <a:ln w="69011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object 58">
                <a:extLst>
                  <a:ext uri="{FF2B5EF4-FFF2-40B4-BE49-F238E27FC236}">
                    <a16:creationId xmlns:a16="http://schemas.microsoft.com/office/drawing/2014/main" id="{687FA3B6-4F27-4946-9179-1D2910BB50C5}"/>
                  </a:ext>
                </a:extLst>
              </p:cNvPr>
              <p:cNvSpPr/>
              <p:nvPr/>
            </p:nvSpPr>
            <p:spPr>
              <a:xfrm>
                <a:off x="5852549" y="2841979"/>
                <a:ext cx="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h="317500">
                    <a:moveTo>
                      <a:pt x="0" y="0"/>
                    </a:moveTo>
                    <a:lnTo>
                      <a:pt x="0" y="317423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object 59">
                <a:extLst>
                  <a:ext uri="{FF2B5EF4-FFF2-40B4-BE49-F238E27FC236}">
                    <a16:creationId xmlns:a16="http://schemas.microsoft.com/office/drawing/2014/main" id="{1E31C30D-3139-4414-8C63-CC51CBD6464C}"/>
                  </a:ext>
                </a:extLst>
              </p:cNvPr>
              <p:cNvSpPr/>
              <p:nvPr/>
            </p:nvSpPr>
            <p:spPr>
              <a:xfrm>
                <a:off x="6104079" y="2841979"/>
                <a:ext cx="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h="317500">
                    <a:moveTo>
                      <a:pt x="0" y="0"/>
                    </a:moveTo>
                    <a:lnTo>
                      <a:pt x="0" y="317423"/>
                    </a:lnTo>
                  </a:path>
                </a:pathLst>
              </a:custGeom>
              <a:ln w="69011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object 60">
                <a:extLst>
                  <a:ext uri="{FF2B5EF4-FFF2-40B4-BE49-F238E27FC236}">
                    <a16:creationId xmlns:a16="http://schemas.microsoft.com/office/drawing/2014/main" id="{CB5FDD8B-50CC-4B25-AD85-18CA476B7EA1}"/>
                  </a:ext>
                </a:extLst>
              </p:cNvPr>
              <p:cNvSpPr/>
              <p:nvPr/>
            </p:nvSpPr>
            <p:spPr>
              <a:xfrm>
                <a:off x="6355622" y="2819779"/>
                <a:ext cx="0" cy="339725"/>
              </a:xfrm>
              <a:custGeom>
                <a:avLst/>
                <a:gdLst/>
                <a:ahLst/>
                <a:cxnLst/>
                <a:rect l="l" t="t" r="r" b="b"/>
                <a:pathLst>
                  <a:path h="339725">
                    <a:moveTo>
                      <a:pt x="0" y="0"/>
                    </a:moveTo>
                    <a:lnTo>
                      <a:pt x="0" y="339623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object 61">
                <a:extLst>
                  <a:ext uri="{FF2B5EF4-FFF2-40B4-BE49-F238E27FC236}">
                    <a16:creationId xmlns:a16="http://schemas.microsoft.com/office/drawing/2014/main" id="{2585C93B-CED0-4F37-9E5B-2ADCE1C9727C}"/>
                  </a:ext>
                </a:extLst>
              </p:cNvPr>
              <p:cNvSpPr/>
              <p:nvPr/>
            </p:nvSpPr>
            <p:spPr>
              <a:xfrm>
                <a:off x="7110243" y="2724174"/>
                <a:ext cx="0" cy="435609"/>
              </a:xfrm>
              <a:custGeom>
                <a:avLst/>
                <a:gdLst/>
                <a:ahLst/>
                <a:cxnLst/>
                <a:rect l="l" t="t" r="r" b="b"/>
                <a:pathLst>
                  <a:path h="435610">
                    <a:moveTo>
                      <a:pt x="0" y="0"/>
                    </a:moveTo>
                    <a:lnTo>
                      <a:pt x="0" y="435228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object 62">
                <a:extLst>
                  <a:ext uri="{FF2B5EF4-FFF2-40B4-BE49-F238E27FC236}">
                    <a16:creationId xmlns:a16="http://schemas.microsoft.com/office/drawing/2014/main" id="{B99C5EAE-18C5-4A61-976A-80A079BEC44F}"/>
                  </a:ext>
                </a:extLst>
              </p:cNvPr>
              <p:cNvSpPr/>
              <p:nvPr/>
            </p:nvSpPr>
            <p:spPr>
              <a:xfrm>
                <a:off x="7361779" y="2688855"/>
                <a:ext cx="0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h="471169">
                    <a:moveTo>
                      <a:pt x="0" y="0"/>
                    </a:moveTo>
                    <a:lnTo>
                      <a:pt x="0" y="470547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object 63">
                <a:extLst>
                  <a:ext uri="{FF2B5EF4-FFF2-40B4-BE49-F238E27FC236}">
                    <a16:creationId xmlns:a16="http://schemas.microsoft.com/office/drawing/2014/main" id="{BFCC330B-958D-4DD4-9629-E7D2E8149345}"/>
                  </a:ext>
                </a:extLst>
              </p:cNvPr>
              <p:cNvSpPr/>
              <p:nvPr/>
            </p:nvSpPr>
            <p:spPr>
              <a:xfrm>
                <a:off x="8298925" y="2429673"/>
                <a:ext cx="0" cy="730250"/>
              </a:xfrm>
              <a:custGeom>
                <a:avLst/>
                <a:gdLst/>
                <a:ahLst/>
                <a:cxnLst/>
                <a:rect l="l" t="t" r="r" b="b"/>
                <a:pathLst>
                  <a:path h="730250">
                    <a:moveTo>
                      <a:pt x="0" y="0"/>
                    </a:moveTo>
                    <a:lnTo>
                      <a:pt x="0" y="729729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object 64">
                <a:extLst>
                  <a:ext uri="{FF2B5EF4-FFF2-40B4-BE49-F238E27FC236}">
                    <a16:creationId xmlns:a16="http://schemas.microsoft.com/office/drawing/2014/main" id="{2A9028C7-FFAF-4852-B476-20D3DAE7AC76}"/>
                  </a:ext>
                </a:extLst>
              </p:cNvPr>
              <p:cNvSpPr/>
              <p:nvPr/>
            </p:nvSpPr>
            <p:spPr>
              <a:xfrm>
                <a:off x="8550448" y="2488576"/>
                <a:ext cx="0" cy="671195"/>
              </a:xfrm>
              <a:custGeom>
                <a:avLst/>
                <a:gdLst/>
                <a:ahLst/>
                <a:cxnLst/>
                <a:rect l="l" t="t" r="r" b="b"/>
                <a:pathLst>
                  <a:path h="671194">
                    <a:moveTo>
                      <a:pt x="0" y="0"/>
                    </a:moveTo>
                    <a:lnTo>
                      <a:pt x="0" y="670826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object 65">
                <a:extLst>
                  <a:ext uri="{FF2B5EF4-FFF2-40B4-BE49-F238E27FC236}">
                    <a16:creationId xmlns:a16="http://schemas.microsoft.com/office/drawing/2014/main" id="{84585771-9A3A-4737-A776-53B4E6DF30AF}"/>
                  </a:ext>
                </a:extLst>
              </p:cNvPr>
              <p:cNvSpPr/>
              <p:nvPr/>
            </p:nvSpPr>
            <p:spPr>
              <a:xfrm>
                <a:off x="8801997" y="2759518"/>
                <a:ext cx="0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h="400050">
                    <a:moveTo>
                      <a:pt x="0" y="0"/>
                    </a:moveTo>
                    <a:lnTo>
                      <a:pt x="0" y="399884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object 66">
                <a:extLst>
                  <a:ext uri="{FF2B5EF4-FFF2-40B4-BE49-F238E27FC236}">
                    <a16:creationId xmlns:a16="http://schemas.microsoft.com/office/drawing/2014/main" id="{7180DB99-1E97-48A4-911B-BA5A54DBC101}"/>
                  </a:ext>
                </a:extLst>
              </p:cNvPr>
              <p:cNvSpPr/>
              <p:nvPr/>
            </p:nvSpPr>
            <p:spPr>
              <a:xfrm>
                <a:off x="9053546" y="2841979"/>
                <a:ext cx="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h="317500">
                    <a:moveTo>
                      <a:pt x="0" y="0"/>
                    </a:moveTo>
                    <a:lnTo>
                      <a:pt x="0" y="317423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object 67">
                <a:extLst>
                  <a:ext uri="{FF2B5EF4-FFF2-40B4-BE49-F238E27FC236}">
                    <a16:creationId xmlns:a16="http://schemas.microsoft.com/office/drawing/2014/main" id="{EF37353D-469D-487A-A993-348BC1A1F8D0}"/>
                  </a:ext>
                </a:extLst>
              </p:cNvPr>
              <p:cNvSpPr/>
              <p:nvPr/>
            </p:nvSpPr>
            <p:spPr>
              <a:xfrm>
                <a:off x="3805722" y="3077589"/>
                <a:ext cx="69215" cy="81915"/>
              </a:xfrm>
              <a:custGeom>
                <a:avLst/>
                <a:gdLst/>
                <a:ahLst/>
                <a:cxnLst/>
                <a:rect l="l" t="t" r="r" b="b"/>
                <a:pathLst>
                  <a:path w="69214" h="81914">
                    <a:moveTo>
                      <a:pt x="0" y="81813"/>
                    </a:moveTo>
                    <a:lnTo>
                      <a:pt x="69024" y="81813"/>
                    </a:lnTo>
                    <a:lnTo>
                      <a:pt x="69024" y="0"/>
                    </a:lnTo>
                    <a:lnTo>
                      <a:pt x="0" y="0"/>
                    </a:lnTo>
                    <a:lnTo>
                      <a:pt x="0" y="81813"/>
                    </a:lnTo>
                    <a:close/>
                  </a:path>
                </a:pathLst>
              </a:custGeom>
              <a:solidFill>
                <a:srgbClr val="1CB5C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object 68">
                <a:extLst>
                  <a:ext uri="{FF2B5EF4-FFF2-40B4-BE49-F238E27FC236}">
                    <a16:creationId xmlns:a16="http://schemas.microsoft.com/office/drawing/2014/main" id="{56696BED-F6A3-4407-B9E7-0C9240B4B0FD}"/>
                  </a:ext>
                </a:extLst>
              </p:cNvPr>
              <p:cNvSpPr/>
              <p:nvPr/>
            </p:nvSpPr>
            <p:spPr>
              <a:xfrm>
                <a:off x="3125600" y="1917239"/>
                <a:ext cx="6139815" cy="1243965"/>
              </a:xfrm>
              <a:custGeom>
                <a:avLst/>
                <a:gdLst/>
                <a:ahLst/>
                <a:cxnLst/>
                <a:rect l="l" t="t" r="r" b="b"/>
                <a:pathLst>
                  <a:path w="6139815" h="1243964">
                    <a:moveTo>
                      <a:pt x="0" y="0"/>
                    </a:moveTo>
                    <a:lnTo>
                      <a:pt x="0" y="1243380"/>
                    </a:lnTo>
                    <a:lnTo>
                      <a:pt x="6139446" y="124338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27F5F54-5ECD-4027-9F1E-2298231D82A3}"/>
                </a:ext>
              </a:extLst>
            </p:cNvPr>
            <p:cNvGrpSpPr/>
            <p:nvPr/>
          </p:nvGrpSpPr>
          <p:grpSpPr>
            <a:xfrm>
              <a:off x="2700000" y="4140000"/>
              <a:ext cx="6549280" cy="2202998"/>
              <a:chOff x="2757278" y="4277902"/>
              <a:chExt cx="6549280" cy="2202998"/>
            </a:xfrm>
          </p:grpSpPr>
          <p:sp>
            <p:nvSpPr>
              <p:cNvPr id="81" name="object 69">
                <a:extLst>
                  <a:ext uri="{FF2B5EF4-FFF2-40B4-BE49-F238E27FC236}">
                    <a16:creationId xmlns:a16="http://schemas.microsoft.com/office/drawing/2014/main" id="{BA11EAF2-9738-44DC-AE40-54C8289A92F8}"/>
                  </a:ext>
                </a:extLst>
              </p:cNvPr>
              <p:cNvSpPr txBox="1"/>
              <p:nvPr/>
            </p:nvSpPr>
            <p:spPr>
              <a:xfrm>
                <a:off x="2757278" y="4801483"/>
                <a:ext cx="107722" cy="34988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Per</a:t>
                </a:r>
                <a:r>
                  <a:rPr kumimoji="0" sz="700" b="0" i="0" u="none" strike="noStrike" kern="1200" cap="none" spc="-6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cent</a:t>
                </a:r>
              </a:p>
            </p:txBody>
          </p:sp>
          <p:sp>
            <p:nvSpPr>
              <p:cNvPr id="82" name="object 70">
                <a:extLst>
                  <a:ext uri="{FF2B5EF4-FFF2-40B4-BE49-F238E27FC236}">
                    <a16:creationId xmlns:a16="http://schemas.microsoft.com/office/drawing/2014/main" id="{5F160D46-6DC3-4258-9424-91E3C0598A18}"/>
                  </a:ext>
                </a:extLst>
              </p:cNvPr>
              <p:cNvSpPr txBox="1"/>
              <p:nvPr/>
            </p:nvSpPr>
            <p:spPr>
              <a:xfrm>
                <a:off x="5473654" y="5664736"/>
                <a:ext cx="92333" cy="68098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Lilongwe,</a:t>
                </a:r>
                <a:r>
                  <a:rPr kumimoji="0" sz="600" b="0" i="0" u="none" strike="noStrike" kern="1200" cap="none" spc="-6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Malawi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83" name="object 71">
                <a:extLst>
                  <a:ext uri="{FF2B5EF4-FFF2-40B4-BE49-F238E27FC236}">
                    <a16:creationId xmlns:a16="http://schemas.microsoft.com/office/drawing/2014/main" id="{6BA0DE2C-D813-4612-B4BB-85395A22C8EF}"/>
                  </a:ext>
                </a:extLst>
              </p:cNvPr>
              <p:cNvSpPr txBox="1"/>
              <p:nvPr/>
            </p:nvSpPr>
            <p:spPr>
              <a:xfrm>
                <a:off x="2893402" y="4277902"/>
                <a:ext cx="164465" cy="1379220"/>
              </a:xfrm>
              <a:prstGeom prst="rect">
                <a:avLst/>
              </a:prstGeom>
            </p:spPr>
            <p:txBody>
              <a:bodyPr vert="horz" wrap="square" lIns="0" tIns="28575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22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100</a:t>
                </a: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80</a:t>
                </a: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60</a:t>
                </a: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40</a:t>
                </a: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5841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92075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84" name="object 72">
                <a:extLst>
                  <a:ext uri="{FF2B5EF4-FFF2-40B4-BE49-F238E27FC236}">
                    <a16:creationId xmlns:a16="http://schemas.microsoft.com/office/drawing/2014/main" id="{2773E39E-DA4E-4F48-930D-98BBA4440513}"/>
                  </a:ext>
                </a:extLst>
              </p:cNvPr>
              <p:cNvSpPr txBox="1"/>
              <p:nvPr/>
            </p:nvSpPr>
            <p:spPr>
              <a:xfrm>
                <a:off x="3264114" y="5664735"/>
                <a:ext cx="92333" cy="77038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Colombo, Sri</a:t>
                </a:r>
                <a:r>
                  <a:rPr kumimoji="0" sz="600" b="0" i="0" u="none" strike="noStrike" kern="1200" cap="none" spc="-7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Lanka</a:t>
                </a:r>
                <a:endParaRPr kumimoji="0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85" name="object 73">
                <a:extLst>
                  <a:ext uri="{FF2B5EF4-FFF2-40B4-BE49-F238E27FC236}">
                    <a16:creationId xmlns:a16="http://schemas.microsoft.com/office/drawing/2014/main" id="{BE8921B1-248E-4E44-A807-300E0BF4F849}"/>
                  </a:ext>
                </a:extLst>
              </p:cNvPr>
              <p:cNvSpPr/>
              <p:nvPr/>
            </p:nvSpPr>
            <p:spPr>
              <a:xfrm>
                <a:off x="3260989" y="5572792"/>
                <a:ext cx="6921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69215" h="25400">
                    <a:moveTo>
                      <a:pt x="0" y="25273"/>
                    </a:moveTo>
                    <a:lnTo>
                      <a:pt x="69011" y="25273"/>
                    </a:lnTo>
                    <a:lnTo>
                      <a:pt x="69011" y="0"/>
                    </a:lnTo>
                    <a:lnTo>
                      <a:pt x="0" y="0"/>
                    </a:lnTo>
                    <a:lnTo>
                      <a:pt x="0" y="25273"/>
                    </a:lnTo>
                    <a:close/>
                  </a:path>
                </a:pathLst>
              </a:custGeom>
              <a:solidFill>
                <a:srgbClr val="F28C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object 74">
                <a:extLst>
                  <a:ext uri="{FF2B5EF4-FFF2-40B4-BE49-F238E27FC236}">
                    <a16:creationId xmlns:a16="http://schemas.microsoft.com/office/drawing/2014/main" id="{B98B096D-70E4-49E6-9A56-D17C6D4179BE}"/>
                  </a:ext>
                </a:extLst>
              </p:cNvPr>
              <p:cNvSpPr/>
              <p:nvPr/>
            </p:nvSpPr>
            <p:spPr>
              <a:xfrm>
                <a:off x="3330000" y="5564029"/>
                <a:ext cx="6921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69215" h="34289">
                    <a:moveTo>
                      <a:pt x="0" y="34036"/>
                    </a:moveTo>
                    <a:lnTo>
                      <a:pt x="69011" y="34036"/>
                    </a:lnTo>
                    <a:lnTo>
                      <a:pt x="69011" y="0"/>
                    </a:lnTo>
                    <a:lnTo>
                      <a:pt x="0" y="0"/>
                    </a:lnTo>
                    <a:lnTo>
                      <a:pt x="0" y="34036"/>
                    </a:lnTo>
                    <a:close/>
                  </a:path>
                </a:pathLst>
              </a:custGeom>
              <a:solidFill>
                <a:srgbClr val="1CB5C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object 75">
                <a:extLst>
                  <a:ext uri="{FF2B5EF4-FFF2-40B4-BE49-F238E27FC236}">
                    <a16:creationId xmlns:a16="http://schemas.microsoft.com/office/drawing/2014/main" id="{52AA9F3F-92A9-48F8-9449-CB7525484D7A}"/>
                  </a:ext>
                </a:extLst>
              </p:cNvPr>
              <p:cNvSpPr txBox="1"/>
              <p:nvPr/>
            </p:nvSpPr>
            <p:spPr>
              <a:xfrm>
                <a:off x="3540302" y="5671085"/>
                <a:ext cx="92333" cy="331410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Gambia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88" name="object 76">
                <a:extLst>
                  <a:ext uri="{FF2B5EF4-FFF2-40B4-BE49-F238E27FC236}">
                    <a16:creationId xmlns:a16="http://schemas.microsoft.com/office/drawing/2014/main" id="{B7E2AAFA-4823-4860-8B00-D5A90144C09D}"/>
                  </a:ext>
                </a:extLst>
              </p:cNvPr>
              <p:cNvSpPr/>
              <p:nvPr/>
            </p:nvSpPr>
            <p:spPr>
              <a:xfrm>
                <a:off x="3571650" y="5487067"/>
                <a:ext cx="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h="111125">
                    <a:moveTo>
                      <a:pt x="0" y="0"/>
                    </a:moveTo>
                    <a:lnTo>
                      <a:pt x="0" y="110998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object 77">
                <a:extLst>
                  <a:ext uri="{FF2B5EF4-FFF2-40B4-BE49-F238E27FC236}">
                    <a16:creationId xmlns:a16="http://schemas.microsoft.com/office/drawing/2014/main" id="{CA96352A-ABA9-4E15-86AA-B3AE69C6BE5D}"/>
                  </a:ext>
                </a:extLst>
              </p:cNvPr>
              <p:cNvSpPr/>
              <p:nvPr/>
            </p:nvSpPr>
            <p:spPr>
              <a:xfrm>
                <a:off x="3606149" y="5552777"/>
                <a:ext cx="69215" cy="45720"/>
              </a:xfrm>
              <a:custGeom>
                <a:avLst/>
                <a:gdLst/>
                <a:ahLst/>
                <a:cxnLst/>
                <a:rect l="l" t="t" r="r" b="b"/>
                <a:pathLst>
                  <a:path w="69215" h="45720">
                    <a:moveTo>
                      <a:pt x="0" y="45288"/>
                    </a:moveTo>
                    <a:lnTo>
                      <a:pt x="69024" y="45288"/>
                    </a:lnTo>
                    <a:lnTo>
                      <a:pt x="69024" y="0"/>
                    </a:lnTo>
                    <a:lnTo>
                      <a:pt x="0" y="0"/>
                    </a:lnTo>
                    <a:lnTo>
                      <a:pt x="0" y="45288"/>
                    </a:lnTo>
                    <a:close/>
                  </a:path>
                </a:pathLst>
              </a:custGeom>
              <a:solidFill>
                <a:srgbClr val="1CB5C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object 78">
                <a:extLst>
                  <a:ext uri="{FF2B5EF4-FFF2-40B4-BE49-F238E27FC236}">
                    <a16:creationId xmlns:a16="http://schemas.microsoft.com/office/drawing/2014/main" id="{A5FB35D8-E886-4C57-A686-FE95D673DE29}"/>
                  </a:ext>
                </a:extLst>
              </p:cNvPr>
              <p:cNvSpPr txBox="1"/>
              <p:nvPr/>
            </p:nvSpPr>
            <p:spPr>
              <a:xfrm>
                <a:off x="3816496" y="5664731"/>
                <a:ext cx="92333" cy="378650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Mauritius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91" name="object 79">
                <a:extLst>
                  <a:ext uri="{FF2B5EF4-FFF2-40B4-BE49-F238E27FC236}">
                    <a16:creationId xmlns:a16="http://schemas.microsoft.com/office/drawing/2014/main" id="{10199F79-C2A5-4627-A26E-9891F36E0427}"/>
                  </a:ext>
                </a:extLst>
              </p:cNvPr>
              <p:cNvSpPr/>
              <p:nvPr/>
            </p:nvSpPr>
            <p:spPr>
              <a:xfrm>
                <a:off x="3847798" y="5507781"/>
                <a:ext cx="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h="90804">
                    <a:moveTo>
                      <a:pt x="0" y="0"/>
                    </a:moveTo>
                    <a:lnTo>
                      <a:pt x="0" y="90284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object 80">
                <a:extLst>
                  <a:ext uri="{FF2B5EF4-FFF2-40B4-BE49-F238E27FC236}">
                    <a16:creationId xmlns:a16="http://schemas.microsoft.com/office/drawing/2014/main" id="{33B6603C-FD2B-46FA-8A43-94A9D0AA7023}"/>
                  </a:ext>
                </a:extLst>
              </p:cNvPr>
              <p:cNvSpPr/>
              <p:nvPr/>
            </p:nvSpPr>
            <p:spPr>
              <a:xfrm>
                <a:off x="3882311" y="5541524"/>
                <a:ext cx="6921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69214" h="57150">
                    <a:moveTo>
                      <a:pt x="0" y="56540"/>
                    </a:moveTo>
                    <a:lnTo>
                      <a:pt x="69024" y="56540"/>
                    </a:lnTo>
                    <a:lnTo>
                      <a:pt x="69024" y="0"/>
                    </a:lnTo>
                    <a:lnTo>
                      <a:pt x="0" y="0"/>
                    </a:lnTo>
                    <a:lnTo>
                      <a:pt x="0" y="56540"/>
                    </a:lnTo>
                    <a:close/>
                  </a:path>
                </a:pathLst>
              </a:custGeom>
              <a:solidFill>
                <a:srgbClr val="1CB5C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object 81">
                <a:extLst>
                  <a:ext uri="{FF2B5EF4-FFF2-40B4-BE49-F238E27FC236}">
                    <a16:creationId xmlns:a16="http://schemas.microsoft.com/office/drawing/2014/main" id="{F6BE0C82-5297-470F-9008-539D69A208EE}"/>
                  </a:ext>
                </a:extLst>
              </p:cNvPr>
              <p:cNvSpPr txBox="1"/>
              <p:nvPr/>
            </p:nvSpPr>
            <p:spPr>
              <a:xfrm>
                <a:off x="4092690" y="5664735"/>
                <a:ext cx="92333" cy="232568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Togo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94" name="object 82">
                <a:extLst>
                  <a:ext uri="{FF2B5EF4-FFF2-40B4-BE49-F238E27FC236}">
                    <a16:creationId xmlns:a16="http://schemas.microsoft.com/office/drawing/2014/main" id="{93AAB4D9-FE34-432E-AAE6-899EF439C2F9}"/>
                  </a:ext>
                </a:extLst>
              </p:cNvPr>
              <p:cNvSpPr/>
              <p:nvPr/>
            </p:nvSpPr>
            <p:spPr>
              <a:xfrm>
                <a:off x="4123960" y="5417788"/>
                <a:ext cx="0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h="180339">
                    <a:moveTo>
                      <a:pt x="0" y="0"/>
                    </a:moveTo>
                    <a:lnTo>
                      <a:pt x="0" y="180276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object 83">
                <a:extLst>
                  <a:ext uri="{FF2B5EF4-FFF2-40B4-BE49-F238E27FC236}">
                    <a16:creationId xmlns:a16="http://schemas.microsoft.com/office/drawing/2014/main" id="{F74A166C-556F-4A98-97A0-7E770CF777A5}"/>
                  </a:ext>
                </a:extLst>
              </p:cNvPr>
              <p:cNvSpPr/>
              <p:nvPr/>
            </p:nvSpPr>
            <p:spPr>
              <a:xfrm>
                <a:off x="4158460" y="5530272"/>
                <a:ext cx="69215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69214" h="67945">
                    <a:moveTo>
                      <a:pt x="0" y="67792"/>
                    </a:moveTo>
                    <a:lnTo>
                      <a:pt x="69024" y="67792"/>
                    </a:lnTo>
                    <a:lnTo>
                      <a:pt x="69024" y="0"/>
                    </a:lnTo>
                    <a:lnTo>
                      <a:pt x="0" y="0"/>
                    </a:lnTo>
                    <a:lnTo>
                      <a:pt x="0" y="67792"/>
                    </a:lnTo>
                    <a:close/>
                  </a:path>
                </a:pathLst>
              </a:custGeom>
              <a:solidFill>
                <a:srgbClr val="1CB5C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object 84">
                <a:extLst>
                  <a:ext uri="{FF2B5EF4-FFF2-40B4-BE49-F238E27FC236}">
                    <a16:creationId xmlns:a16="http://schemas.microsoft.com/office/drawing/2014/main" id="{3A03C014-E903-41CF-8F5B-05A6743107C6}"/>
                  </a:ext>
                </a:extLst>
              </p:cNvPr>
              <p:cNvSpPr txBox="1"/>
              <p:nvPr/>
            </p:nvSpPr>
            <p:spPr>
              <a:xfrm>
                <a:off x="4368878" y="5663666"/>
                <a:ext cx="92333" cy="625754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Nairobi,</a:t>
                </a:r>
                <a:r>
                  <a:rPr kumimoji="0" sz="600" b="0" i="0" u="none" strike="noStrike" kern="1200" cap="none" spc="-6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Kenya*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97" name="object 85">
                <a:extLst>
                  <a:ext uri="{FF2B5EF4-FFF2-40B4-BE49-F238E27FC236}">
                    <a16:creationId xmlns:a16="http://schemas.microsoft.com/office/drawing/2014/main" id="{FD36D94C-9E5D-4024-BED8-DADA6470270C}"/>
                  </a:ext>
                </a:extLst>
              </p:cNvPr>
              <p:cNvSpPr/>
              <p:nvPr/>
            </p:nvSpPr>
            <p:spPr>
              <a:xfrm>
                <a:off x="4365597" y="5519020"/>
                <a:ext cx="6921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9214" h="79375">
                    <a:moveTo>
                      <a:pt x="0" y="79044"/>
                    </a:moveTo>
                    <a:lnTo>
                      <a:pt x="69024" y="79044"/>
                    </a:lnTo>
                    <a:lnTo>
                      <a:pt x="69024" y="0"/>
                    </a:lnTo>
                    <a:lnTo>
                      <a:pt x="0" y="0"/>
                    </a:lnTo>
                    <a:lnTo>
                      <a:pt x="0" y="79044"/>
                    </a:lnTo>
                    <a:close/>
                  </a:path>
                </a:pathLst>
              </a:custGeom>
              <a:solidFill>
                <a:srgbClr val="F28C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object 86">
                <a:extLst>
                  <a:ext uri="{FF2B5EF4-FFF2-40B4-BE49-F238E27FC236}">
                    <a16:creationId xmlns:a16="http://schemas.microsoft.com/office/drawing/2014/main" id="{1A229F36-5AAB-4EB8-906B-5CED8C8D41E1}"/>
                  </a:ext>
                </a:extLst>
              </p:cNvPr>
              <p:cNvSpPr/>
              <p:nvPr/>
            </p:nvSpPr>
            <p:spPr>
              <a:xfrm>
                <a:off x="4434608" y="5530272"/>
                <a:ext cx="69215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69214" h="67945">
                    <a:moveTo>
                      <a:pt x="0" y="67792"/>
                    </a:moveTo>
                    <a:lnTo>
                      <a:pt x="69024" y="67792"/>
                    </a:lnTo>
                    <a:lnTo>
                      <a:pt x="69024" y="0"/>
                    </a:lnTo>
                    <a:lnTo>
                      <a:pt x="0" y="0"/>
                    </a:lnTo>
                    <a:lnTo>
                      <a:pt x="0" y="67792"/>
                    </a:lnTo>
                    <a:close/>
                  </a:path>
                </a:pathLst>
              </a:custGeom>
              <a:solidFill>
                <a:srgbClr val="1CB5C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object 87">
                <a:extLst>
                  <a:ext uri="{FF2B5EF4-FFF2-40B4-BE49-F238E27FC236}">
                    <a16:creationId xmlns:a16="http://schemas.microsoft.com/office/drawing/2014/main" id="{7D2F614C-DCAC-45FC-8A19-ECFC9113E03C}"/>
                  </a:ext>
                </a:extLst>
              </p:cNvPr>
              <p:cNvSpPr txBox="1"/>
              <p:nvPr/>
            </p:nvSpPr>
            <p:spPr>
              <a:xfrm>
                <a:off x="4644873" y="5664741"/>
                <a:ext cx="92333" cy="337224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Eswatini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00" name="object 88">
                <a:extLst>
                  <a:ext uri="{FF2B5EF4-FFF2-40B4-BE49-F238E27FC236}">
                    <a16:creationId xmlns:a16="http://schemas.microsoft.com/office/drawing/2014/main" id="{3521D365-BC40-4252-838A-5F1CF6E6E1EE}"/>
                  </a:ext>
                </a:extLst>
              </p:cNvPr>
              <p:cNvSpPr/>
              <p:nvPr/>
            </p:nvSpPr>
            <p:spPr>
              <a:xfrm>
                <a:off x="4676258" y="5361527"/>
                <a:ext cx="0" cy="236854"/>
              </a:xfrm>
              <a:custGeom>
                <a:avLst/>
                <a:gdLst/>
                <a:ahLst/>
                <a:cxnLst/>
                <a:rect l="l" t="t" r="r" b="b"/>
                <a:pathLst>
                  <a:path h="236854">
                    <a:moveTo>
                      <a:pt x="0" y="0"/>
                    </a:moveTo>
                    <a:lnTo>
                      <a:pt x="0" y="236537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object 89">
                <a:extLst>
                  <a:ext uri="{FF2B5EF4-FFF2-40B4-BE49-F238E27FC236}">
                    <a16:creationId xmlns:a16="http://schemas.microsoft.com/office/drawing/2014/main" id="{1E82FEF2-92CF-4F64-8138-60BCCB0ACE5D}"/>
                  </a:ext>
                </a:extLst>
              </p:cNvPr>
              <p:cNvSpPr/>
              <p:nvPr/>
            </p:nvSpPr>
            <p:spPr>
              <a:xfrm>
                <a:off x="4710757" y="5519020"/>
                <a:ext cx="6921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9214" h="79375">
                    <a:moveTo>
                      <a:pt x="0" y="79044"/>
                    </a:moveTo>
                    <a:lnTo>
                      <a:pt x="69024" y="79044"/>
                    </a:lnTo>
                    <a:lnTo>
                      <a:pt x="69024" y="0"/>
                    </a:lnTo>
                    <a:lnTo>
                      <a:pt x="0" y="0"/>
                    </a:lnTo>
                    <a:lnTo>
                      <a:pt x="0" y="79044"/>
                    </a:lnTo>
                    <a:close/>
                  </a:path>
                </a:pathLst>
              </a:custGeom>
              <a:solidFill>
                <a:srgbClr val="1CB5C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object 90">
                <a:extLst>
                  <a:ext uri="{FF2B5EF4-FFF2-40B4-BE49-F238E27FC236}">
                    <a16:creationId xmlns:a16="http://schemas.microsoft.com/office/drawing/2014/main" id="{0698BB80-DF9E-44D3-AA4C-631786266794}"/>
                  </a:ext>
                </a:extLst>
              </p:cNvPr>
              <p:cNvSpPr txBox="1"/>
              <p:nvPr/>
            </p:nvSpPr>
            <p:spPr>
              <a:xfrm>
                <a:off x="4921266" y="5664741"/>
                <a:ext cx="92333" cy="21585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India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03" name="object 91">
                <a:extLst>
                  <a:ext uri="{FF2B5EF4-FFF2-40B4-BE49-F238E27FC236}">
                    <a16:creationId xmlns:a16="http://schemas.microsoft.com/office/drawing/2014/main" id="{70A6223B-7BD9-4127-95EC-ABC9444E4923}"/>
                  </a:ext>
                </a:extLst>
              </p:cNvPr>
              <p:cNvSpPr/>
              <p:nvPr/>
            </p:nvSpPr>
            <p:spPr>
              <a:xfrm>
                <a:off x="4952406" y="5417788"/>
                <a:ext cx="0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h="180339">
                    <a:moveTo>
                      <a:pt x="0" y="0"/>
                    </a:moveTo>
                    <a:lnTo>
                      <a:pt x="0" y="180276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object 92">
                <a:extLst>
                  <a:ext uri="{FF2B5EF4-FFF2-40B4-BE49-F238E27FC236}">
                    <a16:creationId xmlns:a16="http://schemas.microsoft.com/office/drawing/2014/main" id="{615FD443-E2FE-4C82-B60A-3C64CD96A153}"/>
                  </a:ext>
                </a:extLst>
              </p:cNvPr>
              <p:cNvSpPr/>
              <p:nvPr/>
            </p:nvSpPr>
            <p:spPr>
              <a:xfrm>
                <a:off x="5021425" y="5451532"/>
                <a:ext cx="0" cy="146685"/>
              </a:xfrm>
              <a:custGeom>
                <a:avLst/>
                <a:gdLst/>
                <a:ahLst/>
                <a:cxnLst/>
                <a:rect l="l" t="t" r="r" b="b"/>
                <a:pathLst>
                  <a:path h="146685">
                    <a:moveTo>
                      <a:pt x="0" y="0"/>
                    </a:moveTo>
                    <a:lnTo>
                      <a:pt x="0" y="146532"/>
                    </a:lnTo>
                  </a:path>
                </a:pathLst>
              </a:custGeom>
              <a:ln w="69011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object 93">
                <a:extLst>
                  <a:ext uri="{FF2B5EF4-FFF2-40B4-BE49-F238E27FC236}">
                    <a16:creationId xmlns:a16="http://schemas.microsoft.com/office/drawing/2014/main" id="{C50390BC-9223-4DF4-BC26-B600FA62E084}"/>
                  </a:ext>
                </a:extLst>
              </p:cNvPr>
              <p:cNvSpPr txBox="1"/>
              <p:nvPr/>
            </p:nvSpPr>
            <p:spPr>
              <a:xfrm>
                <a:off x="5197465" y="5664733"/>
                <a:ext cx="92333" cy="5131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Burkina</a:t>
                </a:r>
                <a:r>
                  <a:rPr kumimoji="0" sz="600" b="0" i="0" u="none" strike="noStrike" kern="1200" cap="none" spc="-6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Faso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06" name="object 94">
                <a:extLst>
                  <a:ext uri="{FF2B5EF4-FFF2-40B4-BE49-F238E27FC236}">
                    <a16:creationId xmlns:a16="http://schemas.microsoft.com/office/drawing/2014/main" id="{C0CEAA22-AA83-4179-B87D-E7CC04824954}"/>
                  </a:ext>
                </a:extLst>
              </p:cNvPr>
              <p:cNvSpPr/>
              <p:nvPr/>
            </p:nvSpPr>
            <p:spPr>
              <a:xfrm>
                <a:off x="5228784" y="5159038"/>
                <a:ext cx="0" cy="439420"/>
              </a:xfrm>
              <a:custGeom>
                <a:avLst/>
                <a:gdLst/>
                <a:ahLst/>
                <a:cxnLst/>
                <a:rect l="l" t="t" r="r" b="b"/>
                <a:pathLst>
                  <a:path h="439420">
                    <a:moveTo>
                      <a:pt x="0" y="0"/>
                    </a:moveTo>
                    <a:lnTo>
                      <a:pt x="0" y="439026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object 95">
                <a:extLst>
                  <a:ext uri="{FF2B5EF4-FFF2-40B4-BE49-F238E27FC236}">
                    <a16:creationId xmlns:a16="http://schemas.microsoft.com/office/drawing/2014/main" id="{9FB11412-844E-4C4C-832F-3C9133565153}"/>
                  </a:ext>
                </a:extLst>
              </p:cNvPr>
              <p:cNvSpPr/>
              <p:nvPr/>
            </p:nvSpPr>
            <p:spPr>
              <a:xfrm>
                <a:off x="5297351" y="5451532"/>
                <a:ext cx="0" cy="146685"/>
              </a:xfrm>
              <a:custGeom>
                <a:avLst/>
                <a:gdLst/>
                <a:ahLst/>
                <a:cxnLst/>
                <a:rect l="l" t="t" r="r" b="b"/>
                <a:pathLst>
                  <a:path h="146685">
                    <a:moveTo>
                      <a:pt x="0" y="0"/>
                    </a:moveTo>
                    <a:lnTo>
                      <a:pt x="0" y="146532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object 96">
                <a:extLst>
                  <a:ext uri="{FF2B5EF4-FFF2-40B4-BE49-F238E27FC236}">
                    <a16:creationId xmlns:a16="http://schemas.microsoft.com/office/drawing/2014/main" id="{97F5340D-3876-495F-B081-D4E92D730D95}"/>
                  </a:ext>
                </a:extLst>
              </p:cNvPr>
              <p:cNvSpPr/>
              <p:nvPr/>
            </p:nvSpPr>
            <p:spPr>
              <a:xfrm>
                <a:off x="5504717" y="5473567"/>
                <a:ext cx="0" cy="125095"/>
              </a:xfrm>
              <a:custGeom>
                <a:avLst/>
                <a:gdLst/>
                <a:ahLst/>
                <a:cxnLst/>
                <a:rect l="l" t="t" r="r" b="b"/>
                <a:pathLst>
                  <a:path h="125095">
                    <a:moveTo>
                      <a:pt x="0" y="0"/>
                    </a:moveTo>
                    <a:lnTo>
                      <a:pt x="0" y="124498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object 97">
                <a:extLst>
                  <a:ext uri="{FF2B5EF4-FFF2-40B4-BE49-F238E27FC236}">
                    <a16:creationId xmlns:a16="http://schemas.microsoft.com/office/drawing/2014/main" id="{F559EB02-A15C-430B-A77F-F440F073A7B0}"/>
                  </a:ext>
                </a:extLst>
              </p:cNvPr>
              <p:cNvSpPr/>
              <p:nvPr/>
            </p:nvSpPr>
            <p:spPr>
              <a:xfrm>
                <a:off x="5573716" y="5437461"/>
                <a:ext cx="0" cy="160655"/>
              </a:xfrm>
              <a:custGeom>
                <a:avLst/>
                <a:gdLst/>
                <a:ahLst/>
                <a:cxnLst/>
                <a:rect l="l" t="t" r="r" b="b"/>
                <a:pathLst>
                  <a:path h="160654">
                    <a:moveTo>
                      <a:pt x="0" y="0"/>
                    </a:moveTo>
                    <a:lnTo>
                      <a:pt x="0" y="160604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object 98">
                <a:extLst>
                  <a:ext uri="{FF2B5EF4-FFF2-40B4-BE49-F238E27FC236}">
                    <a16:creationId xmlns:a16="http://schemas.microsoft.com/office/drawing/2014/main" id="{294A858F-F222-4CC5-874E-A4C4967DF4A2}"/>
                  </a:ext>
                </a:extLst>
              </p:cNvPr>
              <p:cNvSpPr txBox="1"/>
              <p:nvPr/>
            </p:nvSpPr>
            <p:spPr>
              <a:xfrm>
                <a:off x="6026041" y="5664732"/>
                <a:ext cx="92333" cy="521098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Côte</a:t>
                </a:r>
                <a:r>
                  <a:rPr kumimoji="0" sz="600" b="0" i="0" u="none" strike="noStrike" kern="1200" cap="none" spc="-6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d'Ivoire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11" name="object 99">
                <a:extLst>
                  <a:ext uri="{FF2B5EF4-FFF2-40B4-BE49-F238E27FC236}">
                    <a16:creationId xmlns:a16="http://schemas.microsoft.com/office/drawing/2014/main" id="{0EC41E24-C738-4A09-953D-D6EF09074F67}"/>
                  </a:ext>
                </a:extLst>
              </p:cNvPr>
              <p:cNvSpPr/>
              <p:nvPr/>
            </p:nvSpPr>
            <p:spPr>
              <a:xfrm>
                <a:off x="6057014" y="5012900"/>
                <a:ext cx="0" cy="585470"/>
              </a:xfrm>
              <a:custGeom>
                <a:avLst/>
                <a:gdLst/>
                <a:ahLst/>
                <a:cxnLst/>
                <a:rect l="l" t="t" r="r" b="b"/>
                <a:pathLst>
                  <a:path h="585470">
                    <a:moveTo>
                      <a:pt x="0" y="0"/>
                    </a:moveTo>
                    <a:lnTo>
                      <a:pt x="0" y="585165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object 100">
                <a:extLst>
                  <a:ext uri="{FF2B5EF4-FFF2-40B4-BE49-F238E27FC236}">
                    <a16:creationId xmlns:a16="http://schemas.microsoft.com/office/drawing/2014/main" id="{13D2CE0E-532D-47EF-B526-4F010E984ECE}"/>
                  </a:ext>
                </a:extLst>
              </p:cNvPr>
              <p:cNvSpPr/>
              <p:nvPr/>
            </p:nvSpPr>
            <p:spPr>
              <a:xfrm>
                <a:off x="6126032" y="5372780"/>
                <a:ext cx="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h="225425">
                    <a:moveTo>
                      <a:pt x="0" y="0"/>
                    </a:moveTo>
                    <a:lnTo>
                      <a:pt x="0" y="225285"/>
                    </a:lnTo>
                  </a:path>
                </a:pathLst>
              </a:custGeom>
              <a:ln w="69011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object 101">
                <a:extLst>
                  <a:ext uri="{FF2B5EF4-FFF2-40B4-BE49-F238E27FC236}">
                    <a16:creationId xmlns:a16="http://schemas.microsoft.com/office/drawing/2014/main" id="{6B17BFE7-0A19-422D-BF92-9353E36FA59F}"/>
                  </a:ext>
                </a:extLst>
              </p:cNvPr>
              <p:cNvSpPr txBox="1"/>
              <p:nvPr/>
            </p:nvSpPr>
            <p:spPr>
              <a:xfrm>
                <a:off x="6302230" y="5664735"/>
                <a:ext cx="92333" cy="657732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Maseru,</a:t>
                </a:r>
                <a:r>
                  <a:rPr kumimoji="0" sz="600" b="0" i="0" u="none" strike="noStrike" kern="1200" cap="none" spc="-6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Lesotho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14" name="object 102">
                <a:extLst>
                  <a:ext uri="{FF2B5EF4-FFF2-40B4-BE49-F238E27FC236}">
                    <a16:creationId xmlns:a16="http://schemas.microsoft.com/office/drawing/2014/main" id="{BFE18B95-D015-4A70-8CB3-292144E60546}"/>
                  </a:ext>
                </a:extLst>
              </p:cNvPr>
              <p:cNvSpPr/>
              <p:nvPr/>
            </p:nvSpPr>
            <p:spPr>
              <a:xfrm>
                <a:off x="6333163" y="5249043"/>
                <a:ext cx="0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h="349250">
                    <a:moveTo>
                      <a:pt x="0" y="0"/>
                    </a:moveTo>
                    <a:lnTo>
                      <a:pt x="0" y="349021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object 103">
                <a:extLst>
                  <a:ext uri="{FF2B5EF4-FFF2-40B4-BE49-F238E27FC236}">
                    <a16:creationId xmlns:a16="http://schemas.microsoft.com/office/drawing/2014/main" id="{F76E3788-A0E2-4C5D-9361-999ECFF2E323}"/>
                  </a:ext>
                </a:extLst>
              </p:cNvPr>
              <p:cNvSpPr/>
              <p:nvPr/>
            </p:nvSpPr>
            <p:spPr>
              <a:xfrm>
                <a:off x="6402188" y="5326729"/>
                <a:ext cx="0" cy="271780"/>
              </a:xfrm>
              <a:custGeom>
                <a:avLst/>
                <a:gdLst/>
                <a:ahLst/>
                <a:cxnLst/>
                <a:rect l="l" t="t" r="r" b="b"/>
                <a:pathLst>
                  <a:path h="271779">
                    <a:moveTo>
                      <a:pt x="0" y="0"/>
                    </a:moveTo>
                    <a:lnTo>
                      <a:pt x="0" y="271335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object 104">
                <a:extLst>
                  <a:ext uri="{FF2B5EF4-FFF2-40B4-BE49-F238E27FC236}">
                    <a16:creationId xmlns:a16="http://schemas.microsoft.com/office/drawing/2014/main" id="{71C9DF2A-3053-43EA-B0B4-D291F6C33A2A}"/>
                  </a:ext>
                </a:extLst>
              </p:cNvPr>
              <p:cNvSpPr txBox="1"/>
              <p:nvPr/>
            </p:nvSpPr>
            <p:spPr>
              <a:xfrm>
                <a:off x="6578423" y="5664743"/>
                <a:ext cx="92333" cy="43315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Cameroon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17" name="object 105">
                <a:extLst>
                  <a:ext uri="{FF2B5EF4-FFF2-40B4-BE49-F238E27FC236}">
                    <a16:creationId xmlns:a16="http://schemas.microsoft.com/office/drawing/2014/main" id="{81298EF2-3321-4F21-BB87-D7A9F8B3B45B}"/>
                  </a:ext>
                </a:extLst>
              </p:cNvPr>
              <p:cNvSpPr/>
              <p:nvPr/>
            </p:nvSpPr>
            <p:spPr>
              <a:xfrm>
                <a:off x="6609312" y="5417788"/>
                <a:ext cx="0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h="180339">
                    <a:moveTo>
                      <a:pt x="0" y="0"/>
                    </a:moveTo>
                    <a:lnTo>
                      <a:pt x="0" y="180276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object 106">
                <a:extLst>
                  <a:ext uri="{FF2B5EF4-FFF2-40B4-BE49-F238E27FC236}">
                    <a16:creationId xmlns:a16="http://schemas.microsoft.com/office/drawing/2014/main" id="{4F7B70D2-A566-4BC0-8BE9-EE19B3040A31}"/>
                  </a:ext>
                </a:extLst>
              </p:cNvPr>
              <p:cNvSpPr/>
              <p:nvPr/>
            </p:nvSpPr>
            <p:spPr>
              <a:xfrm>
                <a:off x="6678337" y="5260283"/>
                <a:ext cx="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h="337820">
                    <a:moveTo>
                      <a:pt x="0" y="0"/>
                    </a:moveTo>
                    <a:lnTo>
                      <a:pt x="0" y="337781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object 107">
                <a:extLst>
                  <a:ext uri="{FF2B5EF4-FFF2-40B4-BE49-F238E27FC236}">
                    <a16:creationId xmlns:a16="http://schemas.microsoft.com/office/drawing/2014/main" id="{C4D32F72-FC60-48E0-A4BA-9A527FF586A2}"/>
                  </a:ext>
                </a:extLst>
              </p:cNvPr>
              <p:cNvSpPr txBox="1"/>
              <p:nvPr/>
            </p:nvSpPr>
            <p:spPr>
              <a:xfrm>
                <a:off x="6854611" y="5664738"/>
                <a:ext cx="92333" cy="704246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Kampala,</a:t>
                </a:r>
                <a:r>
                  <a:rPr kumimoji="0" sz="600" b="0" i="0" u="none" strike="noStrike" kern="1200" cap="none" spc="-6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Uganda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20" name="object 108">
                <a:extLst>
                  <a:ext uri="{FF2B5EF4-FFF2-40B4-BE49-F238E27FC236}">
                    <a16:creationId xmlns:a16="http://schemas.microsoft.com/office/drawing/2014/main" id="{048C4F67-88CC-4E59-B55D-73D5D454AE29}"/>
                  </a:ext>
                </a:extLst>
              </p:cNvPr>
              <p:cNvSpPr/>
              <p:nvPr/>
            </p:nvSpPr>
            <p:spPr>
              <a:xfrm>
                <a:off x="6885474" y="4832788"/>
                <a:ext cx="0" cy="765810"/>
              </a:xfrm>
              <a:custGeom>
                <a:avLst/>
                <a:gdLst/>
                <a:ahLst/>
                <a:cxnLst/>
                <a:rect l="l" t="t" r="r" b="b"/>
                <a:pathLst>
                  <a:path h="765810">
                    <a:moveTo>
                      <a:pt x="0" y="0"/>
                    </a:moveTo>
                    <a:lnTo>
                      <a:pt x="0" y="765276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object 109">
                <a:extLst>
                  <a:ext uri="{FF2B5EF4-FFF2-40B4-BE49-F238E27FC236}">
                    <a16:creationId xmlns:a16="http://schemas.microsoft.com/office/drawing/2014/main" id="{4416C767-3CC7-4CDA-B2D8-DD3FAEB9B068}"/>
                  </a:ext>
                </a:extLst>
              </p:cNvPr>
              <p:cNvSpPr/>
              <p:nvPr/>
            </p:nvSpPr>
            <p:spPr>
              <a:xfrm>
                <a:off x="6954485" y="5249043"/>
                <a:ext cx="0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h="349250">
                    <a:moveTo>
                      <a:pt x="0" y="0"/>
                    </a:moveTo>
                    <a:lnTo>
                      <a:pt x="0" y="349021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object 110">
                <a:extLst>
                  <a:ext uri="{FF2B5EF4-FFF2-40B4-BE49-F238E27FC236}">
                    <a16:creationId xmlns:a16="http://schemas.microsoft.com/office/drawing/2014/main" id="{82DCBA3E-C6AC-4446-94AC-98159F71C255}"/>
                  </a:ext>
                </a:extLst>
              </p:cNvPr>
              <p:cNvSpPr txBox="1"/>
              <p:nvPr/>
            </p:nvSpPr>
            <p:spPr>
              <a:xfrm>
                <a:off x="7683193" y="5664738"/>
                <a:ext cx="92333" cy="340858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Pakistan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23" name="object 111">
                <a:extLst>
                  <a:ext uri="{FF2B5EF4-FFF2-40B4-BE49-F238E27FC236}">
                    <a16:creationId xmlns:a16="http://schemas.microsoft.com/office/drawing/2014/main" id="{E4E86876-068D-4830-BF42-2F6DF3C75F61}"/>
                  </a:ext>
                </a:extLst>
              </p:cNvPr>
              <p:cNvSpPr/>
              <p:nvPr/>
            </p:nvSpPr>
            <p:spPr>
              <a:xfrm>
                <a:off x="7713920" y="4956537"/>
                <a:ext cx="0" cy="641985"/>
              </a:xfrm>
              <a:custGeom>
                <a:avLst/>
                <a:gdLst/>
                <a:ahLst/>
                <a:cxnLst/>
                <a:rect l="l" t="t" r="r" b="b"/>
                <a:pathLst>
                  <a:path h="641985">
                    <a:moveTo>
                      <a:pt x="0" y="0"/>
                    </a:moveTo>
                    <a:lnTo>
                      <a:pt x="0" y="641527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object 112">
                <a:extLst>
                  <a:ext uri="{FF2B5EF4-FFF2-40B4-BE49-F238E27FC236}">
                    <a16:creationId xmlns:a16="http://schemas.microsoft.com/office/drawing/2014/main" id="{C6E5DC1B-25C1-43F2-A46B-F733CC593844}"/>
                  </a:ext>
                </a:extLst>
              </p:cNvPr>
              <p:cNvSpPr/>
              <p:nvPr/>
            </p:nvSpPr>
            <p:spPr>
              <a:xfrm>
                <a:off x="7782944" y="5001533"/>
                <a:ext cx="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h="596900">
                    <a:moveTo>
                      <a:pt x="0" y="0"/>
                    </a:moveTo>
                    <a:lnTo>
                      <a:pt x="0" y="596531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object 113">
                <a:extLst>
                  <a:ext uri="{FF2B5EF4-FFF2-40B4-BE49-F238E27FC236}">
                    <a16:creationId xmlns:a16="http://schemas.microsoft.com/office/drawing/2014/main" id="{FD91EC92-ACF2-45CE-AFEE-B66223D7A31C}"/>
                  </a:ext>
                </a:extLst>
              </p:cNvPr>
              <p:cNvSpPr txBox="1"/>
              <p:nvPr/>
            </p:nvSpPr>
            <p:spPr>
              <a:xfrm>
                <a:off x="8235581" y="5666325"/>
                <a:ext cx="92333" cy="284896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Liberia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26" name="object 114">
                <a:extLst>
                  <a:ext uri="{FF2B5EF4-FFF2-40B4-BE49-F238E27FC236}">
                    <a16:creationId xmlns:a16="http://schemas.microsoft.com/office/drawing/2014/main" id="{3B7D9804-8015-490A-A4CD-EE9FA6D5880C}"/>
                  </a:ext>
                </a:extLst>
              </p:cNvPr>
              <p:cNvSpPr txBox="1"/>
              <p:nvPr/>
            </p:nvSpPr>
            <p:spPr>
              <a:xfrm>
                <a:off x="8511806" y="5664725"/>
                <a:ext cx="92333" cy="204224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Haiti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27" name="object 115">
                <a:extLst>
                  <a:ext uri="{FF2B5EF4-FFF2-40B4-BE49-F238E27FC236}">
                    <a16:creationId xmlns:a16="http://schemas.microsoft.com/office/drawing/2014/main" id="{EFB552A2-D2B7-4C1B-874A-58DFB3B33266}"/>
                  </a:ext>
                </a:extLst>
              </p:cNvPr>
              <p:cNvSpPr txBox="1"/>
              <p:nvPr/>
            </p:nvSpPr>
            <p:spPr>
              <a:xfrm>
                <a:off x="8787956" y="5664737"/>
                <a:ext cx="92333" cy="507290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Montenegro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28" name="object 116">
                <a:extLst>
                  <a:ext uri="{FF2B5EF4-FFF2-40B4-BE49-F238E27FC236}">
                    <a16:creationId xmlns:a16="http://schemas.microsoft.com/office/drawing/2014/main" id="{3F0E515D-91B7-44BA-A19E-93BF01B422C1}"/>
                  </a:ext>
                </a:extLst>
              </p:cNvPr>
              <p:cNvSpPr txBox="1"/>
              <p:nvPr/>
            </p:nvSpPr>
            <p:spPr>
              <a:xfrm>
                <a:off x="9064151" y="5664737"/>
                <a:ext cx="92333" cy="34013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Georgia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29" name="object 117">
                <a:extLst>
                  <a:ext uri="{FF2B5EF4-FFF2-40B4-BE49-F238E27FC236}">
                    <a16:creationId xmlns:a16="http://schemas.microsoft.com/office/drawing/2014/main" id="{3FF0860E-12DA-4A7C-963F-C74A1CC1656C}"/>
                  </a:ext>
                </a:extLst>
              </p:cNvPr>
              <p:cNvSpPr txBox="1"/>
              <p:nvPr/>
            </p:nvSpPr>
            <p:spPr>
              <a:xfrm>
                <a:off x="7130804" y="5664738"/>
                <a:ext cx="92333" cy="204224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Haiti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30" name="object 118">
                <a:extLst>
                  <a:ext uri="{FF2B5EF4-FFF2-40B4-BE49-F238E27FC236}">
                    <a16:creationId xmlns:a16="http://schemas.microsoft.com/office/drawing/2014/main" id="{581C57AA-7430-4B91-8699-338FE105E8E3}"/>
                  </a:ext>
                </a:extLst>
              </p:cNvPr>
              <p:cNvSpPr/>
              <p:nvPr/>
            </p:nvSpPr>
            <p:spPr>
              <a:xfrm>
                <a:off x="7230634" y="5249043"/>
                <a:ext cx="0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h="349250">
                    <a:moveTo>
                      <a:pt x="0" y="0"/>
                    </a:moveTo>
                    <a:lnTo>
                      <a:pt x="0" y="349021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object 119">
                <a:extLst>
                  <a:ext uri="{FF2B5EF4-FFF2-40B4-BE49-F238E27FC236}">
                    <a16:creationId xmlns:a16="http://schemas.microsoft.com/office/drawing/2014/main" id="{2609CAC5-60F1-4A26-9787-70801F903FBD}"/>
                  </a:ext>
                </a:extLst>
              </p:cNvPr>
              <p:cNvSpPr txBox="1"/>
              <p:nvPr/>
            </p:nvSpPr>
            <p:spPr>
              <a:xfrm>
                <a:off x="7406999" y="5664730"/>
                <a:ext cx="92333" cy="816170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Yaoundé,</a:t>
                </a:r>
                <a:r>
                  <a:rPr kumimoji="0" sz="600" b="0" i="0" u="none" strike="noStrike" kern="1200" cap="none" spc="-6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Cameroon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32" name="object 120">
                <a:extLst>
                  <a:ext uri="{FF2B5EF4-FFF2-40B4-BE49-F238E27FC236}">
                    <a16:creationId xmlns:a16="http://schemas.microsoft.com/office/drawing/2014/main" id="{6DFE8A9F-7908-4401-8B01-A0DF5F1859AF}"/>
                  </a:ext>
                </a:extLst>
              </p:cNvPr>
              <p:cNvSpPr/>
              <p:nvPr/>
            </p:nvSpPr>
            <p:spPr>
              <a:xfrm>
                <a:off x="7506618" y="5192782"/>
                <a:ext cx="0" cy="405765"/>
              </a:xfrm>
              <a:custGeom>
                <a:avLst/>
                <a:gdLst/>
                <a:ahLst/>
                <a:cxnLst/>
                <a:rect l="l" t="t" r="r" b="b"/>
                <a:pathLst>
                  <a:path h="405764">
                    <a:moveTo>
                      <a:pt x="0" y="0"/>
                    </a:moveTo>
                    <a:lnTo>
                      <a:pt x="0" y="405282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object 121">
                <a:extLst>
                  <a:ext uri="{FF2B5EF4-FFF2-40B4-BE49-F238E27FC236}">
                    <a16:creationId xmlns:a16="http://schemas.microsoft.com/office/drawing/2014/main" id="{625FB78C-C9D8-4622-8731-EAB3C575725C}"/>
                  </a:ext>
                </a:extLst>
              </p:cNvPr>
              <p:cNvSpPr txBox="1"/>
              <p:nvPr/>
            </p:nvSpPr>
            <p:spPr>
              <a:xfrm>
                <a:off x="5749848" y="5664743"/>
                <a:ext cx="92333" cy="32704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Burundi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34" name="object 122">
                <a:extLst>
                  <a:ext uri="{FF2B5EF4-FFF2-40B4-BE49-F238E27FC236}">
                    <a16:creationId xmlns:a16="http://schemas.microsoft.com/office/drawing/2014/main" id="{4C8EFE54-4623-4814-9908-CAA862B9B455}"/>
                  </a:ext>
                </a:extLst>
              </p:cNvPr>
              <p:cNvSpPr/>
              <p:nvPr/>
            </p:nvSpPr>
            <p:spPr>
              <a:xfrm>
                <a:off x="5849890" y="5424761"/>
                <a:ext cx="0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h="173354">
                    <a:moveTo>
                      <a:pt x="0" y="0"/>
                    </a:moveTo>
                    <a:lnTo>
                      <a:pt x="0" y="173304"/>
                    </a:lnTo>
                  </a:path>
                </a:pathLst>
              </a:custGeom>
              <a:ln w="69024">
                <a:solidFill>
                  <a:srgbClr val="1CB5C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object 123">
                <a:extLst>
                  <a:ext uri="{FF2B5EF4-FFF2-40B4-BE49-F238E27FC236}">
                    <a16:creationId xmlns:a16="http://schemas.microsoft.com/office/drawing/2014/main" id="{1D0F77A5-8D73-432B-82B2-240F22B4BD69}"/>
                  </a:ext>
                </a:extLst>
              </p:cNvPr>
              <p:cNvSpPr txBox="1"/>
              <p:nvPr/>
            </p:nvSpPr>
            <p:spPr>
              <a:xfrm>
                <a:off x="7959375" y="5664736"/>
                <a:ext cx="92333" cy="303792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Angola</a:t>
                </a:r>
                <a:endParaRPr kumimoji="0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36" name="object 124">
                <a:extLst>
                  <a:ext uri="{FF2B5EF4-FFF2-40B4-BE49-F238E27FC236}">
                    <a16:creationId xmlns:a16="http://schemas.microsoft.com/office/drawing/2014/main" id="{29858ED9-5254-4166-B198-6C80AAA39AC0}"/>
                  </a:ext>
                </a:extLst>
              </p:cNvPr>
              <p:cNvSpPr/>
              <p:nvPr/>
            </p:nvSpPr>
            <p:spPr>
              <a:xfrm>
                <a:off x="7990068" y="5474024"/>
                <a:ext cx="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h="124460">
                    <a:moveTo>
                      <a:pt x="0" y="0"/>
                    </a:moveTo>
                    <a:lnTo>
                      <a:pt x="0" y="124040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object 125">
                <a:extLst>
                  <a:ext uri="{FF2B5EF4-FFF2-40B4-BE49-F238E27FC236}">
                    <a16:creationId xmlns:a16="http://schemas.microsoft.com/office/drawing/2014/main" id="{2C071656-DEE4-41E2-977F-D9FF89183F7C}"/>
                  </a:ext>
                </a:extLst>
              </p:cNvPr>
              <p:cNvSpPr/>
              <p:nvPr/>
            </p:nvSpPr>
            <p:spPr>
              <a:xfrm>
                <a:off x="8231705" y="5519020"/>
                <a:ext cx="6921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9214" h="79375">
                    <a:moveTo>
                      <a:pt x="0" y="79044"/>
                    </a:moveTo>
                    <a:lnTo>
                      <a:pt x="69024" y="79044"/>
                    </a:lnTo>
                    <a:lnTo>
                      <a:pt x="69024" y="0"/>
                    </a:lnTo>
                    <a:lnTo>
                      <a:pt x="0" y="0"/>
                    </a:lnTo>
                    <a:lnTo>
                      <a:pt x="0" y="79044"/>
                    </a:lnTo>
                    <a:close/>
                  </a:path>
                </a:pathLst>
              </a:custGeom>
              <a:solidFill>
                <a:srgbClr val="F28C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object 126">
                <a:extLst>
                  <a:ext uri="{FF2B5EF4-FFF2-40B4-BE49-F238E27FC236}">
                    <a16:creationId xmlns:a16="http://schemas.microsoft.com/office/drawing/2014/main" id="{9CAB541A-DE70-4897-8CDE-D311FC217E76}"/>
                  </a:ext>
                </a:extLst>
              </p:cNvPr>
              <p:cNvSpPr/>
              <p:nvPr/>
            </p:nvSpPr>
            <p:spPr>
              <a:xfrm>
                <a:off x="8542372" y="5429028"/>
                <a:ext cx="0" cy="169545"/>
              </a:xfrm>
              <a:custGeom>
                <a:avLst/>
                <a:gdLst/>
                <a:ahLst/>
                <a:cxnLst/>
                <a:rect l="l" t="t" r="r" b="b"/>
                <a:pathLst>
                  <a:path h="169545">
                    <a:moveTo>
                      <a:pt x="0" y="0"/>
                    </a:moveTo>
                    <a:lnTo>
                      <a:pt x="0" y="169037"/>
                    </a:lnTo>
                  </a:path>
                </a:pathLst>
              </a:custGeom>
              <a:ln w="69011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object 127">
                <a:extLst>
                  <a:ext uri="{FF2B5EF4-FFF2-40B4-BE49-F238E27FC236}">
                    <a16:creationId xmlns:a16="http://schemas.microsoft.com/office/drawing/2014/main" id="{FB41F4C5-52F4-46D2-A1B3-FBA403E47BF3}"/>
                  </a:ext>
                </a:extLst>
              </p:cNvPr>
              <p:cNvSpPr/>
              <p:nvPr/>
            </p:nvSpPr>
            <p:spPr>
              <a:xfrm>
                <a:off x="8818521" y="5451532"/>
                <a:ext cx="0" cy="146685"/>
              </a:xfrm>
              <a:custGeom>
                <a:avLst/>
                <a:gdLst/>
                <a:ahLst/>
                <a:cxnLst/>
                <a:rect l="l" t="t" r="r" b="b"/>
                <a:pathLst>
                  <a:path h="146685">
                    <a:moveTo>
                      <a:pt x="0" y="0"/>
                    </a:moveTo>
                    <a:lnTo>
                      <a:pt x="0" y="146532"/>
                    </a:lnTo>
                  </a:path>
                </a:pathLst>
              </a:custGeom>
              <a:ln w="69011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object 128">
                <a:extLst>
                  <a:ext uri="{FF2B5EF4-FFF2-40B4-BE49-F238E27FC236}">
                    <a16:creationId xmlns:a16="http://schemas.microsoft.com/office/drawing/2014/main" id="{29AB43E1-5DC2-49FE-B6E2-1A6DFA3D73BB}"/>
                  </a:ext>
                </a:extLst>
              </p:cNvPr>
              <p:cNvSpPr/>
              <p:nvPr/>
            </p:nvSpPr>
            <p:spPr>
              <a:xfrm>
                <a:off x="9094689" y="5204047"/>
                <a:ext cx="0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h="394335">
                    <a:moveTo>
                      <a:pt x="0" y="0"/>
                    </a:moveTo>
                    <a:lnTo>
                      <a:pt x="0" y="394017"/>
                    </a:lnTo>
                  </a:path>
                </a:pathLst>
              </a:custGeom>
              <a:ln w="69024">
                <a:solidFill>
                  <a:srgbClr val="F28C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object 129">
                <a:extLst>
                  <a:ext uri="{FF2B5EF4-FFF2-40B4-BE49-F238E27FC236}">
                    <a16:creationId xmlns:a16="http://schemas.microsoft.com/office/drawing/2014/main" id="{830A7127-37DE-466C-8008-CB86B5576151}"/>
                  </a:ext>
                </a:extLst>
              </p:cNvPr>
              <p:cNvSpPr/>
              <p:nvPr/>
            </p:nvSpPr>
            <p:spPr>
              <a:xfrm>
                <a:off x="3154043" y="4354690"/>
                <a:ext cx="6152515" cy="1243965"/>
              </a:xfrm>
              <a:custGeom>
                <a:avLst/>
                <a:gdLst/>
                <a:ahLst/>
                <a:cxnLst/>
                <a:rect l="l" t="t" r="r" b="b"/>
                <a:pathLst>
                  <a:path w="6152515" h="1243964">
                    <a:moveTo>
                      <a:pt x="0" y="0"/>
                    </a:moveTo>
                    <a:lnTo>
                      <a:pt x="0" y="1243380"/>
                    </a:lnTo>
                    <a:lnTo>
                      <a:pt x="6152146" y="124338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42" name="object 2">
              <a:extLst>
                <a:ext uri="{FF2B5EF4-FFF2-40B4-BE49-F238E27FC236}">
                  <a16:creationId xmlns:a16="http://schemas.microsoft.com/office/drawing/2014/main" id="{4191EEBE-F0AA-4B23-8A4F-115897D2A3A5}"/>
                </a:ext>
              </a:extLst>
            </p:cNvPr>
            <p:cNvSpPr txBox="1"/>
            <p:nvPr/>
          </p:nvSpPr>
          <p:spPr>
            <a:xfrm>
              <a:off x="1539611" y="3424185"/>
              <a:ext cx="924440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Physical</a:t>
              </a:r>
              <a:r>
                <a:rPr kumimoji="0" sz="9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violence</a:t>
              </a:r>
            </a:p>
          </p:txBody>
        </p:sp>
        <p:sp>
          <p:nvSpPr>
            <p:cNvPr id="143" name="object 3">
              <a:extLst>
                <a:ext uri="{FF2B5EF4-FFF2-40B4-BE49-F238E27FC236}">
                  <a16:creationId xmlns:a16="http://schemas.microsoft.com/office/drawing/2014/main" id="{180E317B-6D93-4C4F-91AD-470A6EF607D3}"/>
                </a:ext>
              </a:extLst>
            </p:cNvPr>
            <p:cNvSpPr txBox="1"/>
            <p:nvPr/>
          </p:nvSpPr>
          <p:spPr>
            <a:xfrm>
              <a:off x="1539611" y="3727879"/>
              <a:ext cx="854167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Sexual</a:t>
              </a:r>
              <a:r>
                <a:rPr kumimoji="0" sz="9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violence</a:t>
              </a:r>
            </a:p>
          </p:txBody>
        </p:sp>
        <p:sp>
          <p:nvSpPr>
            <p:cNvPr id="144" name="object 130">
              <a:extLst>
                <a:ext uri="{FF2B5EF4-FFF2-40B4-BE49-F238E27FC236}">
                  <a16:creationId xmlns:a16="http://schemas.microsoft.com/office/drawing/2014/main" id="{770F311D-E27C-4055-ADF4-3D5902473BD3}"/>
                </a:ext>
              </a:extLst>
            </p:cNvPr>
            <p:cNvSpPr/>
            <p:nvPr/>
          </p:nvSpPr>
          <p:spPr>
            <a:xfrm>
              <a:off x="1359611" y="3445785"/>
              <a:ext cx="108000" cy="108000"/>
            </a:xfrm>
            <a:custGeom>
              <a:avLst/>
              <a:gdLst/>
              <a:ahLst/>
              <a:cxnLst/>
              <a:rect l="l" t="t" r="r" b="b"/>
              <a:pathLst>
                <a:path w="72390" h="72390">
                  <a:moveTo>
                    <a:pt x="0" y="71996"/>
                  </a:moveTo>
                  <a:lnTo>
                    <a:pt x="71996" y="71996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71996"/>
                  </a:lnTo>
                  <a:close/>
                </a:path>
              </a:pathLst>
            </a:custGeom>
            <a:solidFill>
              <a:srgbClr val="F28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object 131">
              <a:extLst>
                <a:ext uri="{FF2B5EF4-FFF2-40B4-BE49-F238E27FC236}">
                  <a16:creationId xmlns:a16="http://schemas.microsoft.com/office/drawing/2014/main" id="{E9C4EB40-9DDF-45F1-A297-B6863AF30B25}"/>
                </a:ext>
              </a:extLst>
            </p:cNvPr>
            <p:cNvSpPr/>
            <p:nvPr/>
          </p:nvSpPr>
          <p:spPr>
            <a:xfrm>
              <a:off x="1359611" y="3749479"/>
              <a:ext cx="108000" cy="108000"/>
            </a:xfrm>
            <a:custGeom>
              <a:avLst/>
              <a:gdLst/>
              <a:ahLst/>
              <a:cxnLst/>
              <a:rect l="l" t="t" r="r" b="b"/>
              <a:pathLst>
                <a:path w="72390" h="72390">
                  <a:moveTo>
                    <a:pt x="0" y="71996"/>
                  </a:moveTo>
                  <a:lnTo>
                    <a:pt x="71996" y="71996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71996"/>
                  </a:lnTo>
                  <a:close/>
                </a:path>
              </a:pathLst>
            </a:custGeom>
            <a:solidFill>
              <a:srgbClr val="1CB5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10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157FE0C-71D1-44DB-81FB-25DCB35FDEEE}"/>
              </a:ext>
            </a:extLst>
          </p:cNvPr>
          <p:cNvGrpSpPr/>
          <p:nvPr/>
        </p:nvGrpSpPr>
        <p:grpSpPr>
          <a:xfrm>
            <a:off x="0" y="180000"/>
            <a:ext cx="9907200" cy="6500055"/>
            <a:chOff x="0" y="180000"/>
            <a:chExt cx="9907200" cy="65000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156894-352E-4257-A042-9F16ACCB8B18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Integrated biological and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behavioural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 surveys</a:t>
              </a: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, 2014–2015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C32D92-6198-45AE-A33A-D448ABDA133E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Frequent victims of violence (2)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C4CD14F-9815-4722-AC59-98DC72219ACE}"/>
                </a:ext>
              </a:extLst>
            </p:cNvPr>
            <p:cNvSpPr/>
            <p:nvPr/>
          </p:nvSpPr>
          <p:spPr>
            <a:xfrm>
              <a:off x="0" y="1321780"/>
              <a:ext cx="9907200" cy="461665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Percentage of key populations who reported experiencing physical and sexual violence, countries with available data,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2012–2015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BDB8FD-BEFA-4063-9158-2DADC42F41A9}"/>
                </a:ext>
              </a:extLst>
            </p:cNvPr>
            <p:cNvSpPr/>
            <p:nvPr/>
          </p:nvSpPr>
          <p:spPr>
            <a:xfrm>
              <a:off x="0" y="648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*Experienced in the past 12 months.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FC54905-78AE-4AD4-B4D0-CC803FC12F09}"/>
                </a:ext>
              </a:extLst>
            </p:cNvPr>
            <p:cNvGrpSpPr/>
            <p:nvPr/>
          </p:nvGrpSpPr>
          <p:grpSpPr>
            <a:xfrm>
              <a:off x="5472000" y="2205000"/>
              <a:ext cx="3225000" cy="2565352"/>
              <a:chOff x="5184000" y="2205000"/>
              <a:chExt cx="3225000" cy="256535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6DD9D0-09DA-423A-A6F0-48A35E2FE313}"/>
                  </a:ext>
                </a:extLst>
              </p:cNvPr>
              <p:cNvSpPr/>
              <p:nvPr/>
            </p:nvSpPr>
            <p:spPr>
              <a:xfrm>
                <a:off x="5184000" y="2205000"/>
                <a:ext cx="1977228" cy="29844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Transgender people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7926A262-8EC5-4572-9D16-F07F02D8B4E6}"/>
                  </a:ext>
                </a:extLst>
              </p:cNvPr>
              <p:cNvGrpSpPr/>
              <p:nvPr/>
            </p:nvGrpSpPr>
            <p:grpSpPr>
              <a:xfrm>
                <a:off x="5258283" y="2584800"/>
                <a:ext cx="3150717" cy="2185552"/>
                <a:chOff x="4877912" y="2584800"/>
                <a:chExt cx="3150717" cy="2185552"/>
              </a:xfrm>
            </p:grpSpPr>
            <p:sp>
              <p:nvSpPr>
                <p:cNvPr id="81" name="object 133">
                  <a:extLst>
                    <a:ext uri="{FF2B5EF4-FFF2-40B4-BE49-F238E27FC236}">
                      <a16:creationId xmlns:a16="http://schemas.microsoft.com/office/drawing/2014/main" id="{7700FF0A-B603-40DA-80E1-7A9870C6C444}"/>
                    </a:ext>
                  </a:extLst>
                </p:cNvPr>
                <p:cNvSpPr txBox="1"/>
                <p:nvPr/>
              </p:nvSpPr>
              <p:spPr>
                <a:xfrm>
                  <a:off x="5484239" y="4449110"/>
                  <a:ext cx="553301" cy="321242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/>
                <a:p>
                  <a:pPr marL="12700" marR="5080" lvl="0" indent="27940" algn="l" defTabSz="914400" rtl="0" eaLnBrk="1" fontAlgn="auto" latinLnBrk="0" hangingPunct="1">
                    <a:lnSpc>
                      <a:spcPct val="100000"/>
                    </a:lnSpc>
                    <a:spcBef>
                      <a:spcPts val="10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0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Pattaya,  Thailand*</a:t>
                  </a:r>
                  <a:endPara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82" name="object 134">
                  <a:extLst>
                    <a:ext uri="{FF2B5EF4-FFF2-40B4-BE49-F238E27FC236}">
                      <a16:creationId xmlns:a16="http://schemas.microsoft.com/office/drawing/2014/main" id="{1917EDF6-976D-4327-AB5D-5B420A785478}"/>
                    </a:ext>
                  </a:extLst>
                </p:cNvPr>
                <p:cNvSpPr txBox="1"/>
                <p:nvPr/>
              </p:nvSpPr>
              <p:spPr>
                <a:xfrm>
                  <a:off x="6421065" y="4449110"/>
                  <a:ext cx="479189" cy="167354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/>
                <a:p>
                  <a:pPr marL="127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10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0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Pakistan</a:t>
                  </a:r>
                  <a:endParaRPr kumimoji="0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83" name="object 135">
                  <a:extLst>
                    <a:ext uri="{FF2B5EF4-FFF2-40B4-BE49-F238E27FC236}">
                      <a16:creationId xmlns:a16="http://schemas.microsoft.com/office/drawing/2014/main" id="{C02332E0-1288-49FC-A7E4-6AD4DA3A7479}"/>
                    </a:ext>
                  </a:extLst>
                </p:cNvPr>
                <p:cNvSpPr txBox="1"/>
                <p:nvPr/>
              </p:nvSpPr>
              <p:spPr>
                <a:xfrm>
                  <a:off x="7113000" y="4449110"/>
                  <a:ext cx="840611" cy="321242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/>
                <a:p>
                  <a:pPr marL="172720" marR="5080" lvl="0" indent="-160655" algn="l" defTabSz="914400" rtl="0" eaLnBrk="1" fontAlgn="auto" latinLnBrk="0" hangingPunct="1">
                    <a:lnSpc>
                      <a:spcPct val="100000"/>
                    </a:lnSpc>
                    <a:spcBef>
                      <a:spcPts val="10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000" b="0" i="0" u="none" strike="noStrike" kern="1200" cap="none" spc="-5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Rio de</a:t>
                  </a:r>
                  <a:r>
                    <a:rPr kumimoji="0" sz="1000" b="0" i="0" u="none" strike="noStrike" kern="1200" cap="none" spc="-85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 </a:t>
                  </a:r>
                  <a:r>
                    <a:rPr kumimoji="0" sz="10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Janeiro,  Brazil</a:t>
                  </a:r>
                  <a:endPara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84" name="object 136">
                  <a:extLst>
                    <a:ext uri="{FF2B5EF4-FFF2-40B4-BE49-F238E27FC236}">
                      <a16:creationId xmlns:a16="http://schemas.microsoft.com/office/drawing/2014/main" id="{EC61823B-1308-4BB7-BD3E-3BAEAB0E247F}"/>
                    </a:ext>
                  </a:extLst>
                </p:cNvPr>
                <p:cNvSpPr/>
                <p:nvPr/>
              </p:nvSpPr>
              <p:spPr>
                <a:xfrm>
                  <a:off x="5630897" y="4157114"/>
                  <a:ext cx="258445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5" h="214629">
                      <a:moveTo>
                        <a:pt x="0" y="214096"/>
                      </a:moveTo>
                      <a:lnTo>
                        <a:pt x="258127" y="214096"/>
                      </a:lnTo>
                      <a:lnTo>
                        <a:pt x="258127" y="0"/>
                      </a:lnTo>
                      <a:lnTo>
                        <a:pt x="0" y="0"/>
                      </a:lnTo>
                      <a:lnTo>
                        <a:pt x="0" y="214096"/>
                      </a:lnTo>
                      <a:close/>
                    </a:path>
                  </a:pathLst>
                </a:custGeom>
                <a:solidFill>
                  <a:srgbClr val="1CB5C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bject 137">
                  <a:extLst>
                    <a:ext uri="{FF2B5EF4-FFF2-40B4-BE49-F238E27FC236}">
                      <a16:creationId xmlns:a16="http://schemas.microsoft.com/office/drawing/2014/main" id="{026D5495-6D15-42D9-88E3-73DC8A1CE26D}"/>
                    </a:ext>
                  </a:extLst>
                </p:cNvPr>
                <p:cNvSpPr/>
                <p:nvPr/>
              </p:nvSpPr>
              <p:spPr>
                <a:xfrm>
                  <a:off x="6522412" y="3906163"/>
                  <a:ext cx="258445" cy="465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5" h="465454">
                      <a:moveTo>
                        <a:pt x="0" y="465048"/>
                      </a:moveTo>
                      <a:lnTo>
                        <a:pt x="258127" y="465048"/>
                      </a:lnTo>
                      <a:lnTo>
                        <a:pt x="258127" y="0"/>
                      </a:lnTo>
                      <a:lnTo>
                        <a:pt x="0" y="0"/>
                      </a:lnTo>
                      <a:lnTo>
                        <a:pt x="0" y="465048"/>
                      </a:lnTo>
                      <a:close/>
                    </a:path>
                  </a:pathLst>
                </a:custGeom>
                <a:solidFill>
                  <a:srgbClr val="1CB5C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bject 138">
                  <a:extLst>
                    <a:ext uri="{FF2B5EF4-FFF2-40B4-BE49-F238E27FC236}">
                      <a16:creationId xmlns:a16="http://schemas.microsoft.com/office/drawing/2014/main" id="{3AC59E07-E6A4-454D-9DEA-90506248B389}"/>
                    </a:ext>
                  </a:extLst>
                </p:cNvPr>
                <p:cNvSpPr/>
                <p:nvPr/>
              </p:nvSpPr>
              <p:spPr>
                <a:xfrm>
                  <a:off x="7413914" y="3580954"/>
                  <a:ext cx="25844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5" h="790575">
                      <a:moveTo>
                        <a:pt x="0" y="790257"/>
                      </a:moveTo>
                      <a:lnTo>
                        <a:pt x="258127" y="790257"/>
                      </a:lnTo>
                      <a:lnTo>
                        <a:pt x="258127" y="0"/>
                      </a:lnTo>
                      <a:lnTo>
                        <a:pt x="0" y="0"/>
                      </a:lnTo>
                      <a:lnTo>
                        <a:pt x="0" y="790257"/>
                      </a:lnTo>
                      <a:close/>
                    </a:path>
                  </a:pathLst>
                </a:custGeom>
                <a:solidFill>
                  <a:srgbClr val="1CB5C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bject 139">
                  <a:extLst>
                    <a:ext uri="{FF2B5EF4-FFF2-40B4-BE49-F238E27FC236}">
                      <a16:creationId xmlns:a16="http://schemas.microsoft.com/office/drawing/2014/main" id="{72B61458-8B21-46C3-9BAD-5FB78EA73848}"/>
                    </a:ext>
                  </a:extLst>
                </p:cNvPr>
                <p:cNvSpPr txBox="1"/>
                <p:nvPr/>
              </p:nvSpPr>
              <p:spPr>
                <a:xfrm>
                  <a:off x="4915014" y="2584800"/>
                  <a:ext cx="273947" cy="1883208"/>
                </a:xfrm>
                <a:prstGeom prst="rect">
                  <a:avLst/>
                </a:prstGeom>
              </p:spPr>
              <p:txBody>
                <a:bodyPr vert="horz" wrap="square" lIns="0" tIns="69215" rIns="0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54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100</a:t>
                  </a: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90</a:t>
                  </a: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80</a:t>
                  </a: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70</a:t>
                  </a: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60</a:t>
                  </a: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50</a:t>
                  </a: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4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40</a:t>
                  </a: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30</a:t>
                  </a: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20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10</a:t>
                  </a:r>
                </a:p>
                <a:p>
                  <a:pPr marL="9271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</a:p>
              </p:txBody>
            </p:sp>
            <p:sp>
              <p:nvSpPr>
                <p:cNvPr id="88" name="object 140">
                  <a:extLst>
                    <a:ext uri="{FF2B5EF4-FFF2-40B4-BE49-F238E27FC236}">
                      <a16:creationId xmlns:a16="http://schemas.microsoft.com/office/drawing/2014/main" id="{A043A778-B37E-4D01-B344-013A603E556B}"/>
                    </a:ext>
                  </a:extLst>
                </p:cNvPr>
                <p:cNvSpPr txBox="1"/>
                <p:nvPr/>
              </p:nvSpPr>
              <p:spPr>
                <a:xfrm>
                  <a:off x="4877912" y="3370284"/>
                  <a:ext cx="123111" cy="395648"/>
                </a:xfrm>
                <a:prstGeom prst="rect">
                  <a:avLst/>
                </a:prstGeom>
              </p:spPr>
              <p:txBody>
                <a:bodyPr vert="vert270" wrap="square" lIns="0" tIns="13335" rIns="0" bIns="0" rtlCol="0">
                  <a:spAutoFit/>
                </a:bodyPr>
                <a:lstStyle/>
                <a:p>
                  <a:pPr marL="1270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10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800" b="0" i="0" u="none" strike="noStrike" kern="1200" cap="none" spc="-5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Per</a:t>
                  </a:r>
                  <a:r>
                    <a:rPr kumimoji="0" sz="800" b="0" i="0" u="none" strike="noStrike" kern="1200" cap="none" spc="-65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 </a:t>
                  </a:r>
                  <a:r>
                    <a:rPr kumimoji="0" sz="8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cent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89" name="object 141">
                  <a:extLst>
                    <a:ext uri="{FF2B5EF4-FFF2-40B4-BE49-F238E27FC236}">
                      <a16:creationId xmlns:a16="http://schemas.microsoft.com/office/drawing/2014/main" id="{6613A23F-E4DD-4C7C-A7FF-5910AD88DA90}"/>
                    </a:ext>
                  </a:extLst>
                </p:cNvPr>
                <p:cNvSpPr/>
                <p:nvPr/>
              </p:nvSpPr>
              <p:spPr>
                <a:xfrm>
                  <a:off x="5286064" y="2714467"/>
                  <a:ext cx="2742565" cy="1657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2565" h="1657984">
                      <a:moveTo>
                        <a:pt x="0" y="0"/>
                      </a:moveTo>
                      <a:lnTo>
                        <a:pt x="0" y="1657883"/>
                      </a:lnTo>
                      <a:lnTo>
                        <a:pt x="2742044" y="1657883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2" name="object 2">
              <a:extLst>
                <a:ext uri="{FF2B5EF4-FFF2-40B4-BE49-F238E27FC236}">
                  <a16:creationId xmlns:a16="http://schemas.microsoft.com/office/drawing/2014/main" id="{0F27B6AF-D4AA-438D-A1B7-5E515B22E7C7}"/>
                </a:ext>
              </a:extLst>
            </p:cNvPr>
            <p:cNvSpPr txBox="1"/>
            <p:nvPr/>
          </p:nvSpPr>
          <p:spPr>
            <a:xfrm>
              <a:off x="3594833" y="5085000"/>
              <a:ext cx="924440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Physical</a:t>
              </a:r>
              <a:r>
                <a:rPr kumimoji="0" sz="9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violence</a:t>
              </a:r>
            </a:p>
          </p:txBody>
        </p:sp>
        <p:sp>
          <p:nvSpPr>
            <p:cNvPr id="103" name="object 3">
              <a:extLst>
                <a:ext uri="{FF2B5EF4-FFF2-40B4-BE49-F238E27FC236}">
                  <a16:creationId xmlns:a16="http://schemas.microsoft.com/office/drawing/2014/main" id="{D09DB64F-DF74-48B2-B1E1-902F6714E28E}"/>
                </a:ext>
              </a:extLst>
            </p:cNvPr>
            <p:cNvSpPr txBox="1"/>
            <p:nvPr/>
          </p:nvSpPr>
          <p:spPr>
            <a:xfrm>
              <a:off x="5394833" y="5085000"/>
              <a:ext cx="854167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Sexual</a:t>
              </a:r>
              <a:r>
                <a:rPr kumimoji="0" sz="9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violence</a:t>
              </a:r>
            </a:p>
          </p:txBody>
        </p:sp>
        <p:sp>
          <p:nvSpPr>
            <p:cNvPr id="104" name="object 130">
              <a:extLst>
                <a:ext uri="{FF2B5EF4-FFF2-40B4-BE49-F238E27FC236}">
                  <a16:creationId xmlns:a16="http://schemas.microsoft.com/office/drawing/2014/main" id="{7BC942EF-E550-46E4-8DC7-63C95203DFD5}"/>
                </a:ext>
              </a:extLst>
            </p:cNvPr>
            <p:cNvSpPr/>
            <p:nvPr/>
          </p:nvSpPr>
          <p:spPr>
            <a:xfrm>
              <a:off x="3414833" y="5106600"/>
              <a:ext cx="108000" cy="108000"/>
            </a:xfrm>
            <a:custGeom>
              <a:avLst/>
              <a:gdLst/>
              <a:ahLst/>
              <a:cxnLst/>
              <a:rect l="l" t="t" r="r" b="b"/>
              <a:pathLst>
                <a:path w="72390" h="72390">
                  <a:moveTo>
                    <a:pt x="0" y="71996"/>
                  </a:moveTo>
                  <a:lnTo>
                    <a:pt x="71996" y="71996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71996"/>
                  </a:lnTo>
                  <a:close/>
                </a:path>
              </a:pathLst>
            </a:custGeom>
            <a:solidFill>
              <a:srgbClr val="F28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object 131">
              <a:extLst>
                <a:ext uri="{FF2B5EF4-FFF2-40B4-BE49-F238E27FC236}">
                  <a16:creationId xmlns:a16="http://schemas.microsoft.com/office/drawing/2014/main" id="{37C49D31-BB94-4DB3-8716-D8A8E55D817F}"/>
                </a:ext>
              </a:extLst>
            </p:cNvPr>
            <p:cNvSpPr/>
            <p:nvPr/>
          </p:nvSpPr>
          <p:spPr>
            <a:xfrm>
              <a:off x="5214833" y="5106600"/>
              <a:ext cx="108000" cy="108000"/>
            </a:xfrm>
            <a:custGeom>
              <a:avLst/>
              <a:gdLst/>
              <a:ahLst/>
              <a:cxnLst/>
              <a:rect l="l" t="t" r="r" b="b"/>
              <a:pathLst>
                <a:path w="72390" h="72390">
                  <a:moveTo>
                    <a:pt x="0" y="71996"/>
                  </a:moveTo>
                  <a:lnTo>
                    <a:pt x="71996" y="71996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71996"/>
                  </a:lnTo>
                  <a:close/>
                </a:path>
              </a:pathLst>
            </a:custGeom>
            <a:solidFill>
              <a:srgbClr val="1CB5C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8752BD7-C289-4229-95F9-7D5919E84CC2}"/>
                </a:ext>
              </a:extLst>
            </p:cNvPr>
            <p:cNvGrpSpPr/>
            <p:nvPr/>
          </p:nvGrpSpPr>
          <p:grpSpPr>
            <a:xfrm>
              <a:off x="1080000" y="2205000"/>
              <a:ext cx="3225000" cy="2584169"/>
              <a:chOff x="360000" y="2205000"/>
              <a:chExt cx="3225000" cy="258416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6AB8EA2-01B1-455E-937D-610155536DBE}"/>
                  </a:ext>
                </a:extLst>
              </p:cNvPr>
              <p:cNvSpPr/>
              <p:nvPr/>
            </p:nvSpPr>
            <p:spPr>
              <a:xfrm>
                <a:off x="360000" y="2205000"/>
                <a:ext cx="2346890" cy="334066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People who inject drugs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32A617-A844-4552-92D0-4A229AA6D4BB}"/>
                  </a:ext>
                </a:extLst>
              </p:cNvPr>
              <p:cNvGrpSpPr/>
              <p:nvPr/>
            </p:nvGrpSpPr>
            <p:grpSpPr>
              <a:xfrm>
                <a:off x="367700" y="2584800"/>
                <a:ext cx="3217300" cy="2204369"/>
                <a:chOff x="367700" y="2584800"/>
                <a:chExt cx="3217300" cy="2204369"/>
              </a:xfrm>
            </p:grpSpPr>
            <p:sp>
              <p:nvSpPr>
                <p:cNvPr id="90" name="object 143">
                  <a:extLst>
                    <a:ext uri="{FF2B5EF4-FFF2-40B4-BE49-F238E27FC236}">
                      <a16:creationId xmlns:a16="http://schemas.microsoft.com/office/drawing/2014/main" id="{929A238A-58C9-414A-995C-55204509E19B}"/>
                    </a:ext>
                  </a:extLst>
                </p:cNvPr>
                <p:cNvSpPr txBox="1"/>
                <p:nvPr/>
              </p:nvSpPr>
              <p:spPr>
                <a:xfrm>
                  <a:off x="3031700" y="4455103"/>
                  <a:ext cx="553300" cy="167354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>
                  <a:defPPr>
                    <a:defRPr lang="en-US"/>
                  </a:defPPr>
                  <a:lvl1pPr marL="12700" marR="5080" indent="27940">
                    <a:lnSpc>
                      <a:spcPct val="100000"/>
                    </a:lnSpc>
                    <a:spcBef>
                      <a:spcPts val="105"/>
                    </a:spcBef>
                    <a:defRPr sz="1000" b="0" spc="-10">
                      <a:latin typeface="Arial Nova" panose="020B0504020202020204" pitchFamily="34" charset="0"/>
                      <a:cs typeface="Avenir LT 35 Light"/>
                    </a:defRPr>
                  </a:lvl1pPr>
                </a:lstStyle>
                <a:p>
                  <a:pPr marL="12700" marR="5080" lvl="0" indent="27940" algn="l" defTabSz="914400" rtl="0" eaLnBrk="1" fontAlgn="auto" latinLnBrk="0" hangingPunct="1">
                    <a:lnSpc>
                      <a:spcPct val="100000"/>
                    </a:lnSpc>
                    <a:spcBef>
                      <a:spcPts val="10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0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</a:rPr>
                    <a:t>Pakistan</a:t>
                  </a:r>
                </a:p>
              </p:txBody>
            </p:sp>
            <p:sp>
              <p:nvSpPr>
                <p:cNvPr id="91" name="object 144">
                  <a:extLst>
                    <a:ext uri="{FF2B5EF4-FFF2-40B4-BE49-F238E27FC236}">
                      <a16:creationId xmlns:a16="http://schemas.microsoft.com/office/drawing/2014/main" id="{CF510A43-E149-4173-9B91-4551EB382A8B}"/>
                    </a:ext>
                  </a:extLst>
                </p:cNvPr>
                <p:cNvSpPr txBox="1"/>
                <p:nvPr/>
              </p:nvSpPr>
              <p:spPr>
                <a:xfrm>
                  <a:off x="2506700" y="4455103"/>
                  <a:ext cx="447071" cy="167354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>
                  <a:defPPr>
                    <a:defRPr lang="en-US"/>
                  </a:defPPr>
                  <a:lvl1pPr marL="12700" marR="5080" indent="27940">
                    <a:lnSpc>
                      <a:spcPct val="100000"/>
                    </a:lnSpc>
                    <a:spcBef>
                      <a:spcPts val="105"/>
                    </a:spcBef>
                    <a:defRPr sz="1000" b="0" spc="-10">
                      <a:latin typeface="Arial Nova" panose="020B0504020202020204" pitchFamily="34" charset="0"/>
                      <a:cs typeface="Avenir LT 35 Light"/>
                    </a:defRPr>
                  </a:lvl1pPr>
                </a:lstStyle>
                <a:p>
                  <a:pPr marL="12700" marR="5080" lvl="0" indent="27940" algn="l" defTabSz="914400" rtl="0" eaLnBrk="1" fontAlgn="auto" latinLnBrk="0" hangingPunct="1">
                    <a:lnSpc>
                      <a:spcPct val="100000"/>
                    </a:lnSpc>
                    <a:spcBef>
                      <a:spcPts val="10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0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</a:rPr>
                    <a:t>India*</a:t>
                  </a:r>
                </a:p>
              </p:txBody>
            </p:sp>
            <p:sp>
              <p:nvSpPr>
                <p:cNvPr id="92" name="object 145">
                  <a:extLst>
                    <a:ext uri="{FF2B5EF4-FFF2-40B4-BE49-F238E27FC236}">
                      <a16:creationId xmlns:a16="http://schemas.microsoft.com/office/drawing/2014/main" id="{CEC486C7-BFDE-47C4-B31D-36CC6E275539}"/>
                    </a:ext>
                  </a:extLst>
                </p:cNvPr>
                <p:cNvSpPr txBox="1"/>
                <p:nvPr/>
              </p:nvSpPr>
              <p:spPr>
                <a:xfrm>
                  <a:off x="1951700" y="4455103"/>
                  <a:ext cx="447072" cy="321242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>
                  <a:defPPr>
                    <a:defRPr lang="en-US"/>
                  </a:defPPr>
                  <a:lvl1pPr marL="12700" marR="5080" indent="27940">
                    <a:lnSpc>
                      <a:spcPct val="100000"/>
                    </a:lnSpc>
                    <a:spcBef>
                      <a:spcPts val="105"/>
                    </a:spcBef>
                    <a:defRPr sz="1000" b="0" spc="-10">
                      <a:latin typeface="Arial Nova" panose="020B0504020202020204" pitchFamily="34" charset="0"/>
                      <a:cs typeface="Avenir LT 35 Light"/>
                    </a:defRPr>
                  </a:lvl1pPr>
                </a:lstStyle>
                <a:p>
                  <a:pPr marL="12700" marR="5080" lvl="0" indent="-12700" algn="l" defTabSz="914400" rtl="0" eaLnBrk="1" fontAlgn="auto" latinLnBrk="0" hangingPunct="1">
                    <a:lnSpc>
                      <a:spcPct val="100000"/>
                    </a:lnSpc>
                    <a:spcBef>
                      <a:spcPts val="10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000" b="0" i="0" u="none" strike="noStrike" kern="1200" cap="none" spc="-1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</a:rPr>
                    <a:t>Nairob</a:t>
                  </a:r>
                  <a:r>
                    <a:rPr kumimoji="0" lang="en-GB" sz="1000" b="0" i="0" u="none" strike="noStrike" kern="1200" cap="none" spc="-1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</a:rPr>
                    <a:t>i</a:t>
                  </a:r>
                  <a:r>
                    <a:rPr kumimoji="0" sz="10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</a:rPr>
                    <a:t>,  Kenya</a:t>
                  </a:r>
                </a:p>
              </p:txBody>
            </p:sp>
            <p:sp>
              <p:nvSpPr>
                <p:cNvPr id="93" name="object 146">
                  <a:extLst>
                    <a:ext uri="{FF2B5EF4-FFF2-40B4-BE49-F238E27FC236}">
                      <a16:creationId xmlns:a16="http://schemas.microsoft.com/office/drawing/2014/main" id="{C3FE073E-EBEC-4C12-BEEF-BE818152690A}"/>
                    </a:ext>
                  </a:extLst>
                </p:cNvPr>
                <p:cNvSpPr txBox="1"/>
                <p:nvPr/>
              </p:nvSpPr>
              <p:spPr>
                <a:xfrm>
                  <a:off x="727700" y="4455103"/>
                  <a:ext cx="614912" cy="334066"/>
                </a:xfrm>
                <a:prstGeom prst="rect">
                  <a:avLst/>
                </a:prstGeom>
              </p:spPr>
              <p:txBody>
                <a:bodyPr vert="horz" wrap="none" lIns="0" tIns="13335" rIns="0" bIns="0" rtlCol="0">
                  <a:spAutoFit/>
                </a:bodyPr>
                <a:lstStyle>
                  <a:defPPr>
                    <a:defRPr lang="en-US"/>
                  </a:defPPr>
                  <a:lvl1pPr marL="12700" marR="5080" indent="27940">
                    <a:lnSpc>
                      <a:spcPct val="100000"/>
                    </a:lnSpc>
                    <a:spcBef>
                      <a:spcPts val="105"/>
                    </a:spcBef>
                    <a:defRPr sz="1000" b="0" spc="-10">
                      <a:latin typeface="Arial Nova" panose="020B0504020202020204" pitchFamily="34" charset="0"/>
                      <a:cs typeface="Avenir LT 35 Light"/>
                    </a:defRPr>
                  </a:lvl1pPr>
                </a:lstStyle>
                <a:p>
                  <a:pPr marL="12700" marR="5080" lvl="0" indent="27940" algn="l" defTabSz="914400" rtl="0" eaLnBrk="1" fontAlgn="auto" latinLnBrk="0" hangingPunct="1">
                    <a:lnSpc>
                      <a:spcPct val="100000"/>
                    </a:lnSpc>
                    <a:spcBef>
                      <a:spcPts val="10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0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</a:rPr>
                    <a:t>Colombo,</a:t>
                  </a:r>
                  <a:r>
                    <a:rPr kumimoji="0" lang="en-GB" sz="10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</a:rPr>
                    <a:t> </a:t>
                  </a:r>
                </a:p>
                <a:p>
                  <a:pPr marL="12700" marR="5080" lvl="0" indent="27940" algn="l" defTabSz="914400" rtl="0" eaLnBrk="1" fontAlgn="auto" latinLnBrk="0" hangingPunct="1">
                    <a:lnSpc>
                      <a:spcPct val="100000"/>
                    </a:lnSpc>
                    <a:spcBef>
                      <a:spcPts val="10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0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</a:rPr>
                    <a:t>Sri Lanka</a:t>
                  </a:r>
                </a:p>
              </p:txBody>
            </p:sp>
            <p:sp>
              <p:nvSpPr>
                <p:cNvPr id="94" name="object 147">
                  <a:extLst>
                    <a:ext uri="{FF2B5EF4-FFF2-40B4-BE49-F238E27FC236}">
                      <a16:creationId xmlns:a16="http://schemas.microsoft.com/office/drawing/2014/main" id="{022F6328-0378-4F43-9963-129550EBB1BF}"/>
                    </a:ext>
                  </a:extLst>
                </p:cNvPr>
                <p:cNvSpPr txBox="1"/>
                <p:nvPr/>
              </p:nvSpPr>
              <p:spPr>
                <a:xfrm>
                  <a:off x="425237" y="2584800"/>
                  <a:ext cx="273947" cy="1870384"/>
                </a:xfrm>
                <a:prstGeom prst="rect">
                  <a:avLst/>
                </a:prstGeom>
              </p:spPr>
              <p:txBody>
                <a:bodyPr vert="horz" wrap="square" lIns="0" tIns="69215" rIns="0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54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100</a:t>
                  </a: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90</a:t>
                  </a: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80</a:t>
                  </a: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70</a:t>
                  </a: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60</a:t>
                  </a: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4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50</a:t>
                  </a: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40</a:t>
                  </a: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30</a:t>
                  </a: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20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  <a:p>
                  <a:pPr marL="59055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10</a:t>
                  </a:r>
                </a:p>
                <a:p>
                  <a:pPr marL="9271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44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</a:p>
              </p:txBody>
            </p:sp>
            <p:sp>
              <p:nvSpPr>
                <p:cNvPr id="95" name="object 148">
                  <a:extLst>
                    <a:ext uri="{FF2B5EF4-FFF2-40B4-BE49-F238E27FC236}">
                      <a16:creationId xmlns:a16="http://schemas.microsoft.com/office/drawing/2014/main" id="{F39FB042-04B0-4C91-9625-D59081EFFDE9}"/>
                    </a:ext>
                  </a:extLst>
                </p:cNvPr>
                <p:cNvSpPr txBox="1"/>
                <p:nvPr/>
              </p:nvSpPr>
              <p:spPr>
                <a:xfrm>
                  <a:off x="367700" y="3376347"/>
                  <a:ext cx="123111" cy="395648"/>
                </a:xfrm>
                <a:prstGeom prst="rect">
                  <a:avLst/>
                </a:prstGeom>
              </p:spPr>
              <p:txBody>
                <a:bodyPr vert="vert270" wrap="square" lIns="0" tIns="13335" rIns="0" bIns="0" rtlCol="0">
                  <a:spAutoFit/>
                </a:bodyPr>
                <a:lstStyle/>
                <a:p>
                  <a:pPr marL="1270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10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800" b="0" i="0" u="none" strike="noStrike" kern="1200" cap="none" spc="-5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Per</a:t>
                  </a:r>
                  <a:r>
                    <a:rPr kumimoji="0" sz="800" b="0" i="0" u="none" strike="noStrike" kern="1200" cap="none" spc="-65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 </a:t>
                  </a:r>
                  <a:r>
                    <a:rPr kumimoji="0" sz="8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cent</a:t>
                  </a:r>
                  <a:endParaRPr kumimoji="0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96" name="object 149">
                  <a:extLst>
                    <a:ext uri="{FF2B5EF4-FFF2-40B4-BE49-F238E27FC236}">
                      <a16:creationId xmlns:a16="http://schemas.microsoft.com/office/drawing/2014/main" id="{E21CC971-CE64-4A52-B3CE-98EFE8E0873A}"/>
                    </a:ext>
                  </a:extLst>
                </p:cNvPr>
                <p:cNvSpPr/>
                <p:nvPr/>
              </p:nvSpPr>
              <p:spPr>
                <a:xfrm>
                  <a:off x="905231" y="4262978"/>
                  <a:ext cx="258445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4" h="114300">
                      <a:moveTo>
                        <a:pt x="0" y="114223"/>
                      </a:moveTo>
                      <a:lnTo>
                        <a:pt x="258114" y="114223"/>
                      </a:lnTo>
                      <a:lnTo>
                        <a:pt x="258114" y="0"/>
                      </a:lnTo>
                      <a:lnTo>
                        <a:pt x="0" y="0"/>
                      </a:lnTo>
                      <a:lnTo>
                        <a:pt x="0" y="114223"/>
                      </a:lnTo>
                      <a:close/>
                    </a:path>
                  </a:pathLst>
                </a:custGeom>
                <a:solidFill>
                  <a:srgbClr val="F28C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object 150">
                  <a:extLst>
                    <a:ext uri="{FF2B5EF4-FFF2-40B4-BE49-F238E27FC236}">
                      <a16:creationId xmlns:a16="http://schemas.microsoft.com/office/drawing/2014/main" id="{607B0F0C-DE06-43E6-9975-4E5C438D95FD}"/>
                    </a:ext>
                  </a:extLst>
                </p:cNvPr>
                <p:cNvSpPr/>
                <p:nvPr/>
              </p:nvSpPr>
              <p:spPr>
                <a:xfrm>
                  <a:off x="1466127" y="4262978"/>
                  <a:ext cx="258445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4" h="114300">
                      <a:moveTo>
                        <a:pt x="0" y="114223"/>
                      </a:moveTo>
                      <a:lnTo>
                        <a:pt x="258114" y="114223"/>
                      </a:lnTo>
                      <a:lnTo>
                        <a:pt x="258114" y="0"/>
                      </a:lnTo>
                      <a:lnTo>
                        <a:pt x="0" y="0"/>
                      </a:lnTo>
                      <a:lnTo>
                        <a:pt x="0" y="114223"/>
                      </a:lnTo>
                      <a:close/>
                    </a:path>
                  </a:pathLst>
                </a:custGeom>
                <a:solidFill>
                  <a:srgbClr val="F28C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object 151">
                  <a:extLst>
                    <a:ext uri="{FF2B5EF4-FFF2-40B4-BE49-F238E27FC236}">
                      <a16:creationId xmlns:a16="http://schemas.microsoft.com/office/drawing/2014/main" id="{0205570F-8FB7-48DB-BEB5-1228F2160AA0}"/>
                    </a:ext>
                  </a:extLst>
                </p:cNvPr>
                <p:cNvSpPr/>
                <p:nvPr/>
              </p:nvSpPr>
              <p:spPr>
                <a:xfrm>
                  <a:off x="2027035" y="4004571"/>
                  <a:ext cx="258445" cy="372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4" h="372745">
                      <a:moveTo>
                        <a:pt x="0" y="372630"/>
                      </a:moveTo>
                      <a:lnTo>
                        <a:pt x="258114" y="372630"/>
                      </a:lnTo>
                      <a:lnTo>
                        <a:pt x="258114" y="0"/>
                      </a:lnTo>
                      <a:lnTo>
                        <a:pt x="0" y="0"/>
                      </a:lnTo>
                      <a:lnTo>
                        <a:pt x="0" y="372630"/>
                      </a:lnTo>
                      <a:close/>
                    </a:path>
                  </a:pathLst>
                </a:custGeom>
                <a:solidFill>
                  <a:srgbClr val="F28C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object 152">
                  <a:extLst>
                    <a:ext uri="{FF2B5EF4-FFF2-40B4-BE49-F238E27FC236}">
                      <a16:creationId xmlns:a16="http://schemas.microsoft.com/office/drawing/2014/main" id="{8C6E45C8-0296-4286-9776-1FE323543638}"/>
                    </a:ext>
                  </a:extLst>
                </p:cNvPr>
                <p:cNvSpPr/>
                <p:nvPr/>
              </p:nvSpPr>
              <p:spPr>
                <a:xfrm>
                  <a:off x="2587918" y="3771995"/>
                  <a:ext cx="258445" cy="605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4" h="605790">
                      <a:moveTo>
                        <a:pt x="0" y="605205"/>
                      </a:moveTo>
                      <a:lnTo>
                        <a:pt x="258114" y="605205"/>
                      </a:lnTo>
                      <a:lnTo>
                        <a:pt x="258114" y="0"/>
                      </a:lnTo>
                      <a:lnTo>
                        <a:pt x="0" y="0"/>
                      </a:lnTo>
                      <a:lnTo>
                        <a:pt x="0" y="605205"/>
                      </a:lnTo>
                      <a:close/>
                    </a:path>
                  </a:pathLst>
                </a:custGeom>
                <a:solidFill>
                  <a:srgbClr val="F28C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object 153">
                  <a:extLst>
                    <a:ext uri="{FF2B5EF4-FFF2-40B4-BE49-F238E27FC236}">
                      <a16:creationId xmlns:a16="http://schemas.microsoft.com/office/drawing/2014/main" id="{4EAE44C4-996E-43F0-A5E2-3BFE271529AF}"/>
                    </a:ext>
                  </a:extLst>
                </p:cNvPr>
                <p:cNvSpPr/>
                <p:nvPr/>
              </p:nvSpPr>
              <p:spPr>
                <a:xfrm>
                  <a:off x="3148826" y="3474816"/>
                  <a:ext cx="258445" cy="902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5" h="902970">
                      <a:moveTo>
                        <a:pt x="0" y="902385"/>
                      </a:moveTo>
                      <a:lnTo>
                        <a:pt x="258114" y="902385"/>
                      </a:lnTo>
                      <a:lnTo>
                        <a:pt x="258114" y="0"/>
                      </a:lnTo>
                      <a:lnTo>
                        <a:pt x="0" y="0"/>
                      </a:lnTo>
                      <a:lnTo>
                        <a:pt x="0" y="902385"/>
                      </a:lnTo>
                      <a:close/>
                    </a:path>
                  </a:pathLst>
                </a:custGeom>
                <a:solidFill>
                  <a:srgbClr val="F28C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object 154">
                  <a:extLst>
                    <a:ext uri="{FF2B5EF4-FFF2-40B4-BE49-F238E27FC236}">
                      <a16:creationId xmlns:a16="http://schemas.microsoft.com/office/drawing/2014/main" id="{EC3050D9-57E4-4424-8530-C812DB468C66}"/>
                    </a:ext>
                  </a:extLst>
                </p:cNvPr>
                <p:cNvSpPr/>
                <p:nvPr/>
              </p:nvSpPr>
              <p:spPr>
                <a:xfrm>
                  <a:off x="796283" y="2720569"/>
                  <a:ext cx="2721610" cy="1657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610" h="1657984">
                      <a:moveTo>
                        <a:pt x="0" y="0"/>
                      </a:moveTo>
                      <a:lnTo>
                        <a:pt x="0" y="1657781"/>
                      </a:lnTo>
                      <a:lnTo>
                        <a:pt x="2721419" y="1657781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object 146">
                  <a:extLst>
                    <a:ext uri="{FF2B5EF4-FFF2-40B4-BE49-F238E27FC236}">
                      <a16:creationId xmlns:a16="http://schemas.microsoft.com/office/drawing/2014/main" id="{FF1731DB-8FF0-4832-B6B0-DFFE274B8E9F}"/>
                    </a:ext>
                  </a:extLst>
                </p:cNvPr>
                <p:cNvSpPr txBox="1"/>
                <p:nvPr/>
              </p:nvSpPr>
              <p:spPr>
                <a:xfrm>
                  <a:off x="1375700" y="4473601"/>
                  <a:ext cx="426720" cy="167354"/>
                </a:xfrm>
                <a:prstGeom prst="rect">
                  <a:avLst/>
                </a:prstGeom>
              </p:spPr>
              <p:txBody>
                <a:bodyPr vert="horz" wrap="none" lIns="0" tIns="13335" rIns="0" bIns="0" rtlCol="0">
                  <a:spAutoFit/>
                </a:bodyPr>
                <a:lstStyle>
                  <a:defPPr>
                    <a:defRPr lang="en-US"/>
                  </a:defPPr>
                  <a:lvl1pPr marL="12700" marR="5080" indent="27940">
                    <a:lnSpc>
                      <a:spcPct val="100000"/>
                    </a:lnSpc>
                    <a:spcBef>
                      <a:spcPts val="105"/>
                    </a:spcBef>
                    <a:defRPr sz="1000" b="0" spc="-10">
                      <a:latin typeface="Arial Nova" panose="020B0504020202020204" pitchFamily="34" charset="0"/>
                      <a:cs typeface="Avenir LT 35 Light"/>
                    </a:defRPr>
                  </a:lvl1pPr>
                </a:lstStyle>
                <a:p>
                  <a:pPr marL="12700" marR="5080" lvl="0" indent="27940" algn="l" defTabSz="914400" rtl="0" eaLnBrk="1" fontAlgn="auto" latinLnBrk="0" hangingPunct="1">
                    <a:lnSpc>
                      <a:spcPct val="100000"/>
                    </a:lnSpc>
                    <a:spcBef>
                      <a:spcPts val="10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1200" cap="none" spc="-1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</a:rPr>
                    <a:t>LIberia</a:t>
                  </a:r>
                  <a:endParaRPr kumimoji="0" sz="10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543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38442-0A91-4082-8CAA-722A0E7BE1B6}"/>
              </a:ext>
            </a:extLst>
          </p:cNvPr>
          <p:cNvSpPr/>
          <p:nvPr/>
        </p:nvSpPr>
        <p:spPr>
          <a:xfrm>
            <a:off x="0" y="1080000"/>
            <a:ext cx="9906000" cy="1260000"/>
          </a:xfrm>
          <a:prstGeom prst="rect">
            <a:avLst/>
          </a:prstGeom>
          <a:solidFill>
            <a:srgbClr val="F2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GB" sz="4000" dirty="0">
                <a:solidFill>
                  <a:schemeClr val="bg1"/>
                </a:solidFill>
                <a:latin typeface="Avenir LT 65 Medium" panose="020B0603020000020003" pitchFamily="34" charset="0"/>
              </a:rPr>
              <a:t>10. </a:t>
            </a:r>
            <a:r>
              <a:rPr lang="en-GB" sz="40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Marginalization</a:t>
            </a:r>
          </a:p>
        </p:txBody>
      </p:sp>
    </p:spTree>
    <p:extLst>
      <p:ext uri="{BB962C8B-B14F-4D97-AF65-F5344CB8AC3E}">
        <p14:creationId xmlns:p14="http://schemas.microsoft.com/office/powerpoint/2010/main" val="357308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165DE5-E703-4775-9BA3-940D787E64F6}"/>
              </a:ext>
            </a:extLst>
          </p:cNvPr>
          <p:cNvGrpSpPr/>
          <p:nvPr/>
        </p:nvGrpSpPr>
        <p:grpSpPr>
          <a:xfrm>
            <a:off x="0" y="180000"/>
            <a:ext cx="9907200" cy="6427777"/>
            <a:chOff x="0" y="180000"/>
            <a:chExt cx="9907200" cy="64277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HIV and tuberculosis in prisons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307777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Dolan K, Wirtz AL, </a:t>
              </a:r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Moazen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B, </a:t>
              </a:r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Ndeffo-mbah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M, Galvani A et al. Global burden of HIV, viral hepatitis, and tuberculosis in prisoners and detainees. The Lancet. 2016;388(10049):1089–1102;</a:t>
              </a:r>
            </a:p>
            <a:p>
              <a:pPr lvl="0" defTabSz="914400"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Global AIDS Monitoring, 2018.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692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Global and regional prevalence of HIV among prison inmates, data from 2005 to 2015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8F87158-B0EC-4186-8C8C-1A4400382372}"/>
                </a:ext>
              </a:extLst>
            </p:cNvPr>
            <p:cNvGrpSpPr/>
            <p:nvPr/>
          </p:nvGrpSpPr>
          <p:grpSpPr>
            <a:xfrm>
              <a:off x="1382400" y="2314800"/>
              <a:ext cx="6596330" cy="2608764"/>
              <a:chOff x="1348231" y="2124618"/>
              <a:chExt cx="6596330" cy="2608764"/>
            </a:xfrm>
          </p:grpSpPr>
          <p:sp>
            <p:nvSpPr>
              <p:cNvPr id="31" name="bk object 16">
                <a:extLst>
                  <a:ext uri="{FF2B5EF4-FFF2-40B4-BE49-F238E27FC236}">
                    <a16:creationId xmlns:a16="http://schemas.microsoft.com/office/drawing/2014/main" id="{D2F951AB-AB68-4BA5-BBA0-3663C7E13E22}"/>
                  </a:ext>
                </a:extLst>
              </p:cNvPr>
              <p:cNvSpPr/>
              <p:nvPr/>
            </p:nvSpPr>
            <p:spPr>
              <a:xfrm>
                <a:off x="1640632" y="2124618"/>
                <a:ext cx="6160604" cy="260876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bk object 17">
                <a:extLst>
                  <a:ext uri="{FF2B5EF4-FFF2-40B4-BE49-F238E27FC236}">
                    <a16:creationId xmlns:a16="http://schemas.microsoft.com/office/drawing/2014/main" id="{8C16D029-4603-4233-B155-481F2CCA9DB8}"/>
                  </a:ext>
                </a:extLst>
              </p:cNvPr>
              <p:cNvSpPr/>
              <p:nvPr/>
            </p:nvSpPr>
            <p:spPr>
              <a:xfrm>
                <a:off x="7641500" y="4070763"/>
                <a:ext cx="4508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45084" h="34925">
                    <a:moveTo>
                      <a:pt x="6083" y="0"/>
                    </a:moveTo>
                    <a:lnTo>
                      <a:pt x="0" y="2031"/>
                    </a:lnTo>
                    <a:lnTo>
                      <a:pt x="38519" y="34480"/>
                    </a:lnTo>
                    <a:lnTo>
                      <a:pt x="44615" y="34480"/>
                    </a:lnTo>
                    <a:lnTo>
                      <a:pt x="6083" y="0"/>
                    </a:lnTo>
                    <a:close/>
                  </a:path>
                </a:pathLst>
              </a:custGeom>
              <a:solidFill>
                <a:srgbClr val="DBD4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bk object 18">
                <a:extLst>
                  <a:ext uri="{FF2B5EF4-FFF2-40B4-BE49-F238E27FC236}">
                    <a16:creationId xmlns:a16="http://schemas.microsoft.com/office/drawing/2014/main" id="{91194482-9152-49CF-B726-6ED64A6E2C07}"/>
                  </a:ext>
                </a:extLst>
              </p:cNvPr>
              <p:cNvSpPr/>
              <p:nvPr/>
            </p:nvSpPr>
            <p:spPr>
              <a:xfrm>
                <a:off x="7641500" y="4070763"/>
                <a:ext cx="4508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45084" h="34925">
                    <a:moveTo>
                      <a:pt x="0" y="2031"/>
                    </a:moveTo>
                    <a:lnTo>
                      <a:pt x="6083" y="0"/>
                    </a:lnTo>
                    <a:lnTo>
                      <a:pt x="44615" y="34480"/>
                    </a:lnTo>
                    <a:lnTo>
                      <a:pt x="38519" y="34480"/>
                    </a:lnTo>
                    <a:lnTo>
                      <a:pt x="0" y="2031"/>
                    </a:lnTo>
                    <a:close/>
                  </a:path>
                </a:pathLst>
              </a:custGeom>
              <a:ln w="3175">
                <a:solidFill>
                  <a:srgbClr val="93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bk object 19">
                <a:extLst>
                  <a:ext uri="{FF2B5EF4-FFF2-40B4-BE49-F238E27FC236}">
                    <a16:creationId xmlns:a16="http://schemas.microsoft.com/office/drawing/2014/main" id="{065D421A-6337-484B-87F3-A7D48619FF6E}"/>
                  </a:ext>
                </a:extLst>
              </p:cNvPr>
              <p:cNvSpPr/>
              <p:nvPr/>
            </p:nvSpPr>
            <p:spPr>
              <a:xfrm>
                <a:off x="7913183" y="3999795"/>
                <a:ext cx="24765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24765" h="36829">
                    <a:moveTo>
                      <a:pt x="4064" y="0"/>
                    </a:moveTo>
                    <a:lnTo>
                      <a:pt x="8115" y="10134"/>
                    </a:lnTo>
                    <a:lnTo>
                      <a:pt x="24333" y="4064"/>
                    </a:lnTo>
                    <a:lnTo>
                      <a:pt x="4064" y="0"/>
                    </a:lnTo>
                    <a:close/>
                  </a:path>
                  <a:path w="24765" h="36829">
                    <a:moveTo>
                      <a:pt x="2032" y="18249"/>
                    </a:moveTo>
                    <a:lnTo>
                      <a:pt x="0" y="34480"/>
                    </a:lnTo>
                    <a:lnTo>
                      <a:pt x="14198" y="36499"/>
                    </a:lnTo>
                    <a:lnTo>
                      <a:pt x="14198" y="28384"/>
                    </a:lnTo>
                    <a:lnTo>
                      <a:pt x="6083" y="24333"/>
                    </a:lnTo>
                    <a:lnTo>
                      <a:pt x="2032" y="18249"/>
                    </a:lnTo>
                    <a:close/>
                  </a:path>
                </a:pathLst>
              </a:custGeom>
              <a:solidFill>
                <a:srgbClr val="DBD4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bk object 20">
                <a:extLst>
                  <a:ext uri="{FF2B5EF4-FFF2-40B4-BE49-F238E27FC236}">
                    <a16:creationId xmlns:a16="http://schemas.microsoft.com/office/drawing/2014/main" id="{96C2D6B5-3BF6-487A-80CD-286313540382}"/>
                  </a:ext>
                </a:extLst>
              </p:cNvPr>
              <p:cNvSpPr/>
              <p:nvPr/>
            </p:nvSpPr>
            <p:spPr>
              <a:xfrm>
                <a:off x="7917247" y="3999795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0160">
                    <a:moveTo>
                      <a:pt x="0" y="0"/>
                    </a:moveTo>
                    <a:lnTo>
                      <a:pt x="20269" y="4064"/>
                    </a:lnTo>
                    <a:lnTo>
                      <a:pt x="4051" y="10134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93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bk object 21">
                <a:extLst>
                  <a:ext uri="{FF2B5EF4-FFF2-40B4-BE49-F238E27FC236}">
                    <a16:creationId xmlns:a16="http://schemas.microsoft.com/office/drawing/2014/main" id="{C087A737-3490-40D4-904F-7D5EDCA367F8}"/>
                  </a:ext>
                </a:extLst>
              </p:cNvPr>
              <p:cNvSpPr/>
              <p:nvPr/>
            </p:nvSpPr>
            <p:spPr>
              <a:xfrm>
                <a:off x="7913183" y="4018044"/>
                <a:ext cx="14604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14604" h="18414">
                    <a:moveTo>
                      <a:pt x="6083" y="6083"/>
                    </a:moveTo>
                    <a:lnTo>
                      <a:pt x="14198" y="10134"/>
                    </a:lnTo>
                    <a:lnTo>
                      <a:pt x="14198" y="18249"/>
                    </a:lnTo>
                    <a:lnTo>
                      <a:pt x="0" y="16230"/>
                    </a:lnTo>
                    <a:lnTo>
                      <a:pt x="2032" y="0"/>
                    </a:lnTo>
                    <a:lnTo>
                      <a:pt x="6083" y="6083"/>
                    </a:lnTo>
                    <a:close/>
                  </a:path>
                </a:pathLst>
              </a:custGeom>
              <a:ln w="3175">
                <a:solidFill>
                  <a:srgbClr val="93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bk object 22">
                <a:extLst>
                  <a:ext uri="{FF2B5EF4-FFF2-40B4-BE49-F238E27FC236}">
                    <a16:creationId xmlns:a16="http://schemas.microsoft.com/office/drawing/2014/main" id="{4BDC53BE-1E94-46B6-95CD-6D5D5E6AB443}"/>
                  </a:ext>
                </a:extLst>
              </p:cNvPr>
              <p:cNvSpPr/>
              <p:nvPr/>
            </p:nvSpPr>
            <p:spPr>
              <a:xfrm>
                <a:off x="7706394" y="3969378"/>
                <a:ext cx="30480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36829">
                    <a:moveTo>
                      <a:pt x="22288" y="32448"/>
                    </a:moveTo>
                    <a:lnTo>
                      <a:pt x="24320" y="36499"/>
                    </a:lnTo>
                    <a:lnTo>
                      <a:pt x="30403" y="36499"/>
                    </a:lnTo>
                    <a:lnTo>
                      <a:pt x="22288" y="32448"/>
                    </a:lnTo>
                    <a:close/>
                  </a:path>
                  <a:path w="30479" h="36829">
                    <a:moveTo>
                      <a:pt x="0" y="0"/>
                    </a:moveTo>
                    <a:lnTo>
                      <a:pt x="2006" y="14198"/>
                    </a:lnTo>
                    <a:lnTo>
                      <a:pt x="12153" y="22313"/>
                    </a:lnTo>
                    <a:lnTo>
                      <a:pt x="18237" y="1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4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bk object 23">
                <a:extLst>
                  <a:ext uri="{FF2B5EF4-FFF2-40B4-BE49-F238E27FC236}">
                    <a16:creationId xmlns:a16="http://schemas.microsoft.com/office/drawing/2014/main" id="{B397187F-E306-47DB-A444-F77ECEA96956}"/>
                  </a:ext>
                </a:extLst>
              </p:cNvPr>
              <p:cNvSpPr/>
              <p:nvPr/>
            </p:nvSpPr>
            <p:spPr>
              <a:xfrm>
                <a:off x="7728683" y="4001827"/>
                <a:ext cx="8255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4445">
                    <a:moveTo>
                      <a:pt x="0" y="0"/>
                    </a:moveTo>
                    <a:lnTo>
                      <a:pt x="8115" y="4051"/>
                    </a:lnTo>
                    <a:lnTo>
                      <a:pt x="2032" y="405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93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bk object 24">
                <a:extLst>
                  <a:ext uri="{FF2B5EF4-FFF2-40B4-BE49-F238E27FC236}">
                    <a16:creationId xmlns:a16="http://schemas.microsoft.com/office/drawing/2014/main" id="{52EC1D90-058D-402B-AE2F-7F6D788AE5B9}"/>
                  </a:ext>
                </a:extLst>
              </p:cNvPr>
              <p:cNvSpPr/>
              <p:nvPr/>
            </p:nvSpPr>
            <p:spPr>
              <a:xfrm>
                <a:off x="7706394" y="3969378"/>
                <a:ext cx="1841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18415" h="22860">
                    <a:moveTo>
                      <a:pt x="0" y="0"/>
                    </a:moveTo>
                    <a:lnTo>
                      <a:pt x="18237" y="14198"/>
                    </a:lnTo>
                    <a:lnTo>
                      <a:pt x="12153" y="22313"/>
                    </a:lnTo>
                    <a:lnTo>
                      <a:pt x="2006" y="1419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93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bk object 25">
                <a:extLst>
                  <a:ext uri="{FF2B5EF4-FFF2-40B4-BE49-F238E27FC236}">
                    <a16:creationId xmlns:a16="http://schemas.microsoft.com/office/drawing/2014/main" id="{CB850783-C5D1-4FC7-9DC4-1188A6AD1B2D}"/>
                  </a:ext>
                </a:extLst>
              </p:cNvPr>
              <p:cNvSpPr/>
              <p:nvPr/>
            </p:nvSpPr>
            <p:spPr>
              <a:xfrm>
                <a:off x="1366477" y="3840724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199" y="0"/>
                    </a:moveTo>
                    <a:lnTo>
                      <a:pt x="13555" y="1745"/>
                    </a:lnTo>
                    <a:lnTo>
                      <a:pt x="6499" y="6503"/>
                    </a:lnTo>
                    <a:lnTo>
                      <a:pt x="1743" y="13560"/>
                    </a:lnTo>
                    <a:lnTo>
                      <a:pt x="0" y="22199"/>
                    </a:lnTo>
                    <a:lnTo>
                      <a:pt x="1743" y="30843"/>
                    </a:lnTo>
                    <a:lnTo>
                      <a:pt x="6499" y="37899"/>
                    </a:lnTo>
                    <a:lnTo>
                      <a:pt x="13555" y="42655"/>
                    </a:lnTo>
                    <a:lnTo>
                      <a:pt x="22199" y="44399"/>
                    </a:lnTo>
                    <a:lnTo>
                      <a:pt x="30845" y="42655"/>
                    </a:lnTo>
                    <a:lnTo>
                      <a:pt x="37906" y="37899"/>
                    </a:lnTo>
                    <a:lnTo>
                      <a:pt x="42666" y="30843"/>
                    </a:lnTo>
                    <a:lnTo>
                      <a:pt x="44411" y="22199"/>
                    </a:lnTo>
                    <a:lnTo>
                      <a:pt x="42666" y="13560"/>
                    </a:lnTo>
                    <a:lnTo>
                      <a:pt x="37906" y="6503"/>
                    </a:lnTo>
                    <a:lnTo>
                      <a:pt x="30845" y="1745"/>
                    </a:lnTo>
                    <a:lnTo>
                      <a:pt x="22199" y="0"/>
                    </a:lnTo>
                    <a:close/>
                  </a:path>
                </a:pathLst>
              </a:custGeom>
              <a:solidFill>
                <a:srgbClr val="DBD4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bk object 26">
                <a:extLst>
                  <a:ext uri="{FF2B5EF4-FFF2-40B4-BE49-F238E27FC236}">
                    <a16:creationId xmlns:a16="http://schemas.microsoft.com/office/drawing/2014/main" id="{FE4E84E5-CA43-4799-866C-3E29192FDDF6}"/>
                  </a:ext>
                </a:extLst>
              </p:cNvPr>
              <p:cNvSpPr/>
              <p:nvPr/>
            </p:nvSpPr>
            <p:spPr>
              <a:xfrm>
                <a:off x="1366477" y="3840724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199"/>
                    </a:moveTo>
                    <a:lnTo>
                      <a:pt x="1743" y="30843"/>
                    </a:lnTo>
                    <a:lnTo>
                      <a:pt x="6499" y="37899"/>
                    </a:lnTo>
                    <a:lnTo>
                      <a:pt x="13555" y="42655"/>
                    </a:lnTo>
                    <a:lnTo>
                      <a:pt x="22199" y="44399"/>
                    </a:lnTo>
                    <a:lnTo>
                      <a:pt x="30845" y="42655"/>
                    </a:lnTo>
                    <a:lnTo>
                      <a:pt x="37906" y="37899"/>
                    </a:lnTo>
                    <a:lnTo>
                      <a:pt x="42666" y="30843"/>
                    </a:lnTo>
                    <a:lnTo>
                      <a:pt x="44411" y="22199"/>
                    </a:lnTo>
                    <a:lnTo>
                      <a:pt x="42666" y="13560"/>
                    </a:lnTo>
                    <a:lnTo>
                      <a:pt x="37906" y="6503"/>
                    </a:lnTo>
                    <a:lnTo>
                      <a:pt x="30845" y="1745"/>
                    </a:lnTo>
                    <a:lnTo>
                      <a:pt x="22199" y="0"/>
                    </a:lnTo>
                    <a:lnTo>
                      <a:pt x="13555" y="1745"/>
                    </a:lnTo>
                    <a:lnTo>
                      <a:pt x="6499" y="6503"/>
                    </a:lnTo>
                    <a:lnTo>
                      <a:pt x="1743" y="13560"/>
                    </a:lnTo>
                    <a:lnTo>
                      <a:pt x="0" y="22199"/>
                    </a:lnTo>
                    <a:close/>
                  </a:path>
                </a:pathLst>
              </a:custGeom>
              <a:ln w="3175">
                <a:solidFill>
                  <a:srgbClr val="93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bk object 27">
                <a:extLst>
                  <a:ext uri="{FF2B5EF4-FFF2-40B4-BE49-F238E27FC236}">
                    <a16:creationId xmlns:a16="http://schemas.microsoft.com/office/drawing/2014/main" id="{7CF973AE-58BD-47F3-97E6-809D5E2CEA81}"/>
                  </a:ext>
                </a:extLst>
              </p:cNvPr>
              <p:cNvSpPr/>
              <p:nvPr/>
            </p:nvSpPr>
            <p:spPr>
              <a:xfrm>
                <a:off x="1348231" y="4044512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199" y="0"/>
                    </a:moveTo>
                    <a:lnTo>
                      <a:pt x="13555" y="1743"/>
                    </a:lnTo>
                    <a:lnTo>
                      <a:pt x="6499" y="6499"/>
                    </a:lnTo>
                    <a:lnTo>
                      <a:pt x="1743" y="13555"/>
                    </a:lnTo>
                    <a:lnTo>
                      <a:pt x="0" y="22199"/>
                    </a:lnTo>
                    <a:lnTo>
                      <a:pt x="1743" y="30838"/>
                    </a:lnTo>
                    <a:lnTo>
                      <a:pt x="6499" y="37895"/>
                    </a:lnTo>
                    <a:lnTo>
                      <a:pt x="13555" y="42653"/>
                    </a:lnTo>
                    <a:lnTo>
                      <a:pt x="22199" y="44399"/>
                    </a:lnTo>
                    <a:lnTo>
                      <a:pt x="30845" y="42653"/>
                    </a:lnTo>
                    <a:lnTo>
                      <a:pt x="37906" y="37895"/>
                    </a:lnTo>
                    <a:lnTo>
                      <a:pt x="42666" y="30838"/>
                    </a:lnTo>
                    <a:lnTo>
                      <a:pt x="44411" y="22199"/>
                    </a:lnTo>
                    <a:lnTo>
                      <a:pt x="42666" y="13555"/>
                    </a:lnTo>
                    <a:lnTo>
                      <a:pt x="37906" y="6499"/>
                    </a:lnTo>
                    <a:lnTo>
                      <a:pt x="30845" y="1743"/>
                    </a:lnTo>
                    <a:lnTo>
                      <a:pt x="22199" y="0"/>
                    </a:lnTo>
                    <a:close/>
                  </a:path>
                </a:pathLst>
              </a:custGeom>
              <a:solidFill>
                <a:srgbClr val="DBD4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bk object 28">
                <a:extLst>
                  <a:ext uri="{FF2B5EF4-FFF2-40B4-BE49-F238E27FC236}">
                    <a16:creationId xmlns:a16="http://schemas.microsoft.com/office/drawing/2014/main" id="{E2C10CB2-9BBB-48A6-92B5-AC1BB113C7DB}"/>
                  </a:ext>
                </a:extLst>
              </p:cNvPr>
              <p:cNvSpPr/>
              <p:nvPr/>
            </p:nvSpPr>
            <p:spPr>
              <a:xfrm>
                <a:off x="1348231" y="4044512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199"/>
                    </a:moveTo>
                    <a:lnTo>
                      <a:pt x="1743" y="30838"/>
                    </a:lnTo>
                    <a:lnTo>
                      <a:pt x="6499" y="37895"/>
                    </a:lnTo>
                    <a:lnTo>
                      <a:pt x="13555" y="42653"/>
                    </a:lnTo>
                    <a:lnTo>
                      <a:pt x="22199" y="44399"/>
                    </a:lnTo>
                    <a:lnTo>
                      <a:pt x="30845" y="42653"/>
                    </a:lnTo>
                    <a:lnTo>
                      <a:pt x="37906" y="37895"/>
                    </a:lnTo>
                    <a:lnTo>
                      <a:pt x="42666" y="30838"/>
                    </a:lnTo>
                    <a:lnTo>
                      <a:pt x="44411" y="22199"/>
                    </a:lnTo>
                    <a:lnTo>
                      <a:pt x="42666" y="13555"/>
                    </a:lnTo>
                    <a:lnTo>
                      <a:pt x="37906" y="6499"/>
                    </a:lnTo>
                    <a:lnTo>
                      <a:pt x="30845" y="1743"/>
                    </a:lnTo>
                    <a:lnTo>
                      <a:pt x="22199" y="0"/>
                    </a:lnTo>
                    <a:lnTo>
                      <a:pt x="13555" y="1743"/>
                    </a:lnTo>
                    <a:lnTo>
                      <a:pt x="6499" y="6499"/>
                    </a:lnTo>
                    <a:lnTo>
                      <a:pt x="1743" y="13555"/>
                    </a:lnTo>
                    <a:lnTo>
                      <a:pt x="0" y="22199"/>
                    </a:lnTo>
                    <a:close/>
                  </a:path>
                </a:pathLst>
              </a:custGeom>
              <a:ln w="3175">
                <a:solidFill>
                  <a:srgbClr val="93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bk object 29">
                <a:extLst>
                  <a:ext uri="{FF2B5EF4-FFF2-40B4-BE49-F238E27FC236}">
                    <a16:creationId xmlns:a16="http://schemas.microsoft.com/office/drawing/2014/main" id="{AD84F80E-D949-4EEF-887E-FD94BD2CF795}"/>
                  </a:ext>
                </a:extLst>
              </p:cNvPr>
              <p:cNvSpPr/>
              <p:nvPr/>
            </p:nvSpPr>
            <p:spPr>
              <a:xfrm>
                <a:off x="1372562" y="3926904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199" y="0"/>
                    </a:moveTo>
                    <a:lnTo>
                      <a:pt x="13555" y="1745"/>
                    </a:lnTo>
                    <a:lnTo>
                      <a:pt x="6499" y="6503"/>
                    </a:lnTo>
                    <a:lnTo>
                      <a:pt x="1743" y="13560"/>
                    </a:lnTo>
                    <a:lnTo>
                      <a:pt x="0" y="22199"/>
                    </a:lnTo>
                    <a:lnTo>
                      <a:pt x="1743" y="30843"/>
                    </a:lnTo>
                    <a:lnTo>
                      <a:pt x="6499" y="37899"/>
                    </a:lnTo>
                    <a:lnTo>
                      <a:pt x="13555" y="42655"/>
                    </a:lnTo>
                    <a:lnTo>
                      <a:pt x="22199" y="44399"/>
                    </a:lnTo>
                    <a:lnTo>
                      <a:pt x="30845" y="42655"/>
                    </a:lnTo>
                    <a:lnTo>
                      <a:pt x="37906" y="37899"/>
                    </a:lnTo>
                    <a:lnTo>
                      <a:pt x="42666" y="30843"/>
                    </a:lnTo>
                    <a:lnTo>
                      <a:pt x="44411" y="22199"/>
                    </a:lnTo>
                    <a:lnTo>
                      <a:pt x="42666" y="13560"/>
                    </a:lnTo>
                    <a:lnTo>
                      <a:pt x="37906" y="6503"/>
                    </a:lnTo>
                    <a:lnTo>
                      <a:pt x="30845" y="1745"/>
                    </a:lnTo>
                    <a:lnTo>
                      <a:pt x="22199" y="0"/>
                    </a:lnTo>
                    <a:close/>
                  </a:path>
                </a:pathLst>
              </a:custGeom>
              <a:solidFill>
                <a:srgbClr val="DBD4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bk object 30">
                <a:extLst>
                  <a:ext uri="{FF2B5EF4-FFF2-40B4-BE49-F238E27FC236}">
                    <a16:creationId xmlns:a16="http://schemas.microsoft.com/office/drawing/2014/main" id="{93D87558-1AEB-483A-89E7-478AEC163F54}"/>
                  </a:ext>
                </a:extLst>
              </p:cNvPr>
              <p:cNvSpPr/>
              <p:nvPr/>
            </p:nvSpPr>
            <p:spPr>
              <a:xfrm>
                <a:off x="1372562" y="3926904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199"/>
                    </a:moveTo>
                    <a:lnTo>
                      <a:pt x="1743" y="30843"/>
                    </a:lnTo>
                    <a:lnTo>
                      <a:pt x="6499" y="37899"/>
                    </a:lnTo>
                    <a:lnTo>
                      <a:pt x="13555" y="42655"/>
                    </a:lnTo>
                    <a:lnTo>
                      <a:pt x="22199" y="44399"/>
                    </a:lnTo>
                    <a:lnTo>
                      <a:pt x="30845" y="42655"/>
                    </a:lnTo>
                    <a:lnTo>
                      <a:pt x="37906" y="37899"/>
                    </a:lnTo>
                    <a:lnTo>
                      <a:pt x="42666" y="30843"/>
                    </a:lnTo>
                    <a:lnTo>
                      <a:pt x="44411" y="22199"/>
                    </a:lnTo>
                    <a:lnTo>
                      <a:pt x="42666" y="13560"/>
                    </a:lnTo>
                    <a:lnTo>
                      <a:pt x="37906" y="6503"/>
                    </a:lnTo>
                    <a:lnTo>
                      <a:pt x="30845" y="1745"/>
                    </a:lnTo>
                    <a:lnTo>
                      <a:pt x="22199" y="0"/>
                    </a:lnTo>
                    <a:lnTo>
                      <a:pt x="13555" y="1745"/>
                    </a:lnTo>
                    <a:lnTo>
                      <a:pt x="6499" y="6503"/>
                    </a:lnTo>
                    <a:lnTo>
                      <a:pt x="1743" y="13560"/>
                    </a:lnTo>
                    <a:lnTo>
                      <a:pt x="0" y="22199"/>
                    </a:lnTo>
                    <a:close/>
                  </a:path>
                </a:pathLst>
              </a:custGeom>
              <a:ln w="3175">
                <a:solidFill>
                  <a:srgbClr val="93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bk object 31">
                <a:extLst>
                  <a:ext uri="{FF2B5EF4-FFF2-40B4-BE49-F238E27FC236}">
                    <a16:creationId xmlns:a16="http://schemas.microsoft.com/office/drawing/2014/main" id="{2D5C2049-C101-4AD4-A2C8-90B4024E000D}"/>
                  </a:ext>
                </a:extLst>
              </p:cNvPr>
              <p:cNvSpPr/>
              <p:nvPr/>
            </p:nvSpPr>
            <p:spPr>
              <a:xfrm>
                <a:off x="1435414" y="4028287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199" y="0"/>
                    </a:moveTo>
                    <a:lnTo>
                      <a:pt x="13555" y="1745"/>
                    </a:lnTo>
                    <a:lnTo>
                      <a:pt x="6499" y="6503"/>
                    </a:lnTo>
                    <a:lnTo>
                      <a:pt x="1743" y="13560"/>
                    </a:lnTo>
                    <a:lnTo>
                      <a:pt x="0" y="22199"/>
                    </a:lnTo>
                    <a:lnTo>
                      <a:pt x="1743" y="30843"/>
                    </a:lnTo>
                    <a:lnTo>
                      <a:pt x="6499" y="37899"/>
                    </a:lnTo>
                    <a:lnTo>
                      <a:pt x="13555" y="42655"/>
                    </a:lnTo>
                    <a:lnTo>
                      <a:pt x="22199" y="44399"/>
                    </a:lnTo>
                    <a:lnTo>
                      <a:pt x="30845" y="42655"/>
                    </a:lnTo>
                    <a:lnTo>
                      <a:pt x="37906" y="37899"/>
                    </a:lnTo>
                    <a:lnTo>
                      <a:pt x="42666" y="30843"/>
                    </a:lnTo>
                    <a:lnTo>
                      <a:pt x="44411" y="22199"/>
                    </a:lnTo>
                    <a:lnTo>
                      <a:pt x="42666" y="13560"/>
                    </a:lnTo>
                    <a:lnTo>
                      <a:pt x="37906" y="6503"/>
                    </a:lnTo>
                    <a:lnTo>
                      <a:pt x="30845" y="1745"/>
                    </a:lnTo>
                    <a:lnTo>
                      <a:pt x="22199" y="0"/>
                    </a:lnTo>
                    <a:close/>
                  </a:path>
                </a:pathLst>
              </a:custGeom>
              <a:solidFill>
                <a:srgbClr val="DBD4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bk object 32">
                <a:extLst>
                  <a:ext uri="{FF2B5EF4-FFF2-40B4-BE49-F238E27FC236}">
                    <a16:creationId xmlns:a16="http://schemas.microsoft.com/office/drawing/2014/main" id="{A7B8D792-85A8-47F8-A59D-9578D1DAAA88}"/>
                  </a:ext>
                </a:extLst>
              </p:cNvPr>
              <p:cNvSpPr/>
              <p:nvPr/>
            </p:nvSpPr>
            <p:spPr>
              <a:xfrm>
                <a:off x="1435414" y="4028287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199"/>
                    </a:moveTo>
                    <a:lnTo>
                      <a:pt x="1743" y="30843"/>
                    </a:lnTo>
                    <a:lnTo>
                      <a:pt x="6499" y="37899"/>
                    </a:lnTo>
                    <a:lnTo>
                      <a:pt x="13555" y="42655"/>
                    </a:lnTo>
                    <a:lnTo>
                      <a:pt x="22199" y="44399"/>
                    </a:lnTo>
                    <a:lnTo>
                      <a:pt x="30845" y="42655"/>
                    </a:lnTo>
                    <a:lnTo>
                      <a:pt x="37906" y="37899"/>
                    </a:lnTo>
                    <a:lnTo>
                      <a:pt x="42666" y="30843"/>
                    </a:lnTo>
                    <a:lnTo>
                      <a:pt x="44411" y="22199"/>
                    </a:lnTo>
                    <a:lnTo>
                      <a:pt x="42666" y="13560"/>
                    </a:lnTo>
                    <a:lnTo>
                      <a:pt x="37906" y="6503"/>
                    </a:lnTo>
                    <a:lnTo>
                      <a:pt x="30845" y="1745"/>
                    </a:lnTo>
                    <a:lnTo>
                      <a:pt x="22199" y="0"/>
                    </a:lnTo>
                    <a:lnTo>
                      <a:pt x="13555" y="1745"/>
                    </a:lnTo>
                    <a:lnTo>
                      <a:pt x="6499" y="6503"/>
                    </a:lnTo>
                    <a:lnTo>
                      <a:pt x="1743" y="13560"/>
                    </a:lnTo>
                    <a:lnTo>
                      <a:pt x="0" y="22199"/>
                    </a:lnTo>
                    <a:close/>
                  </a:path>
                </a:pathLst>
              </a:custGeom>
              <a:ln w="3175">
                <a:solidFill>
                  <a:srgbClr val="93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bk object 33">
                <a:extLst>
                  <a:ext uri="{FF2B5EF4-FFF2-40B4-BE49-F238E27FC236}">
                    <a16:creationId xmlns:a16="http://schemas.microsoft.com/office/drawing/2014/main" id="{A6685B02-0226-4934-B6FC-F2F17922F62B}"/>
                  </a:ext>
                </a:extLst>
              </p:cNvPr>
              <p:cNvSpPr/>
              <p:nvPr/>
            </p:nvSpPr>
            <p:spPr>
              <a:xfrm>
                <a:off x="7596992" y="3833631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199" y="0"/>
                    </a:moveTo>
                    <a:lnTo>
                      <a:pt x="13560" y="1745"/>
                    </a:lnTo>
                    <a:lnTo>
                      <a:pt x="6503" y="6503"/>
                    </a:lnTo>
                    <a:lnTo>
                      <a:pt x="1745" y="13560"/>
                    </a:lnTo>
                    <a:lnTo>
                      <a:pt x="0" y="22199"/>
                    </a:lnTo>
                    <a:lnTo>
                      <a:pt x="1745" y="30838"/>
                    </a:lnTo>
                    <a:lnTo>
                      <a:pt x="6503" y="37895"/>
                    </a:lnTo>
                    <a:lnTo>
                      <a:pt x="13560" y="42653"/>
                    </a:lnTo>
                    <a:lnTo>
                      <a:pt x="22199" y="44399"/>
                    </a:lnTo>
                    <a:lnTo>
                      <a:pt x="30851" y="42653"/>
                    </a:lnTo>
                    <a:lnTo>
                      <a:pt x="37911" y="37895"/>
                    </a:lnTo>
                    <a:lnTo>
                      <a:pt x="42668" y="30838"/>
                    </a:lnTo>
                    <a:lnTo>
                      <a:pt x="44411" y="22199"/>
                    </a:lnTo>
                    <a:lnTo>
                      <a:pt x="42668" y="13560"/>
                    </a:lnTo>
                    <a:lnTo>
                      <a:pt x="37911" y="6503"/>
                    </a:lnTo>
                    <a:lnTo>
                      <a:pt x="30851" y="1745"/>
                    </a:lnTo>
                    <a:lnTo>
                      <a:pt x="22199" y="0"/>
                    </a:lnTo>
                    <a:close/>
                  </a:path>
                </a:pathLst>
              </a:custGeom>
              <a:solidFill>
                <a:srgbClr val="DBD4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bk object 34">
                <a:extLst>
                  <a:ext uri="{FF2B5EF4-FFF2-40B4-BE49-F238E27FC236}">
                    <a16:creationId xmlns:a16="http://schemas.microsoft.com/office/drawing/2014/main" id="{E85A2821-C305-430E-A06A-3D40EA151896}"/>
                  </a:ext>
                </a:extLst>
              </p:cNvPr>
              <p:cNvSpPr/>
              <p:nvPr/>
            </p:nvSpPr>
            <p:spPr>
              <a:xfrm>
                <a:off x="7596992" y="3833631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199"/>
                    </a:moveTo>
                    <a:lnTo>
                      <a:pt x="1745" y="30838"/>
                    </a:lnTo>
                    <a:lnTo>
                      <a:pt x="6503" y="37895"/>
                    </a:lnTo>
                    <a:lnTo>
                      <a:pt x="13560" y="42653"/>
                    </a:lnTo>
                    <a:lnTo>
                      <a:pt x="22199" y="44399"/>
                    </a:lnTo>
                    <a:lnTo>
                      <a:pt x="30851" y="42653"/>
                    </a:lnTo>
                    <a:lnTo>
                      <a:pt x="37911" y="37895"/>
                    </a:lnTo>
                    <a:lnTo>
                      <a:pt x="42668" y="30838"/>
                    </a:lnTo>
                    <a:lnTo>
                      <a:pt x="44411" y="22199"/>
                    </a:lnTo>
                    <a:lnTo>
                      <a:pt x="42668" y="13560"/>
                    </a:lnTo>
                    <a:lnTo>
                      <a:pt x="37911" y="6503"/>
                    </a:lnTo>
                    <a:lnTo>
                      <a:pt x="30851" y="1745"/>
                    </a:lnTo>
                    <a:lnTo>
                      <a:pt x="22199" y="0"/>
                    </a:lnTo>
                    <a:lnTo>
                      <a:pt x="13560" y="1745"/>
                    </a:lnTo>
                    <a:lnTo>
                      <a:pt x="6503" y="6503"/>
                    </a:lnTo>
                    <a:lnTo>
                      <a:pt x="1745" y="13560"/>
                    </a:lnTo>
                    <a:lnTo>
                      <a:pt x="0" y="22199"/>
                    </a:lnTo>
                    <a:close/>
                  </a:path>
                </a:pathLst>
              </a:custGeom>
              <a:ln w="3175">
                <a:solidFill>
                  <a:srgbClr val="93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bk object 35">
                <a:extLst>
                  <a:ext uri="{FF2B5EF4-FFF2-40B4-BE49-F238E27FC236}">
                    <a16:creationId xmlns:a16="http://schemas.microsoft.com/office/drawing/2014/main" id="{B4D4C735-7D8C-435B-B060-BC8C676B42C2}"/>
                  </a:ext>
                </a:extLst>
              </p:cNvPr>
              <p:cNvSpPr/>
              <p:nvPr/>
            </p:nvSpPr>
            <p:spPr>
              <a:xfrm>
                <a:off x="7900111" y="3811328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199" y="0"/>
                    </a:moveTo>
                    <a:lnTo>
                      <a:pt x="13555" y="1745"/>
                    </a:lnTo>
                    <a:lnTo>
                      <a:pt x="6499" y="6503"/>
                    </a:lnTo>
                    <a:lnTo>
                      <a:pt x="1743" y="13560"/>
                    </a:lnTo>
                    <a:lnTo>
                      <a:pt x="0" y="22199"/>
                    </a:lnTo>
                    <a:lnTo>
                      <a:pt x="1743" y="30838"/>
                    </a:lnTo>
                    <a:lnTo>
                      <a:pt x="6499" y="37895"/>
                    </a:lnTo>
                    <a:lnTo>
                      <a:pt x="13555" y="42653"/>
                    </a:lnTo>
                    <a:lnTo>
                      <a:pt x="22199" y="44399"/>
                    </a:lnTo>
                    <a:lnTo>
                      <a:pt x="30840" y="42653"/>
                    </a:lnTo>
                    <a:lnTo>
                      <a:pt x="37901" y="37895"/>
                    </a:lnTo>
                    <a:lnTo>
                      <a:pt x="42664" y="30838"/>
                    </a:lnTo>
                    <a:lnTo>
                      <a:pt x="44411" y="22199"/>
                    </a:lnTo>
                    <a:lnTo>
                      <a:pt x="42664" y="13560"/>
                    </a:lnTo>
                    <a:lnTo>
                      <a:pt x="37901" y="6503"/>
                    </a:lnTo>
                    <a:lnTo>
                      <a:pt x="30840" y="1745"/>
                    </a:lnTo>
                    <a:lnTo>
                      <a:pt x="22199" y="0"/>
                    </a:lnTo>
                    <a:close/>
                  </a:path>
                </a:pathLst>
              </a:custGeom>
              <a:solidFill>
                <a:srgbClr val="DBD4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bk object 36">
                <a:extLst>
                  <a:ext uri="{FF2B5EF4-FFF2-40B4-BE49-F238E27FC236}">
                    <a16:creationId xmlns:a16="http://schemas.microsoft.com/office/drawing/2014/main" id="{44D0215E-AFA3-4954-B3DA-5C361182B307}"/>
                  </a:ext>
                </a:extLst>
              </p:cNvPr>
              <p:cNvSpPr/>
              <p:nvPr/>
            </p:nvSpPr>
            <p:spPr>
              <a:xfrm>
                <a:off x="7900111" y="3811328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199"/>
                    </a:moveTo>
                    <a:lnTo>
                      <a:pt x="1743" y="30838"/>
                    </a:lnTo>
                    <a:lnTo>
                      <a:pt x="6499" y="37895"/>
                    </a:lnTo>
                    <a:lnTo>
                      <a:pt x="13555" y="42653"/>
                    </a:lnTo>
                    <a:lnTo>
                      <a:pt x="22199" y="44399"/>
                    </a:lnTo>
                    <a:lnTo>
                      <a:pt x="30840" y="42653"/>
                    </a:lnTo>
                    <a:lnTo>
                      <a:pt x="37901" y="37895"/>
                    </a:lnTo>
                    <a:lnTo>
                      <a:pt x="42664" y="30838"/>
                    </a:lnTo>
                    <a:lnTo>
                      <a:pt x="44411" y="22199"/>
                    </a:lnTo>
                    <a:lnTo>
                      <a:pt x="42664" y="13560"/>
                    </a:lnTo>
                    <a:lnTo>
                      <a:pt x="37901" y="6503"/>
                    </a:lnTo>
                    <a:lnTo>
                      <a:pt x="30840" y="1745"/>
                    </a:lnTo>
                    <a:lnTo>
                      <a:pt x="22199" y="0"/>
                    </a:lnTo>
                    <a:lnTo>
                      <a:pt x="13555" y="1745"/>
                    </a:lnTo>
                    <a:lnTo>
                      <a:pt x="6499" y="6503"/>
                    </a:lnTo>
                    <a:lnTo>
                      <a:pt x="1743" y="13560"/>
                    </a:lnTo>
                    <a:lnTo>
                      <a:pt x="0" y="22199"/>
                    </a:lnTo>
                    <a:close/>
                  </a:path>
                </a:pathLst>
              </a:custGeom>
              <a:ln w="3175">
                <a:solidFill>
                  <a:srgbClr val="93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bk object 37">
                <a:extLst>
                  <a:ext uri="{FF2B5EF4-FFF2-40B4-BE49-F238E27FC236}">
                    <a16:creationId xmlns:a16="http://schemas.microsoft.com/office/drawing/2014/main" id="{A2C5890A-781B-454B-92F0-BDE7385231EF}"/>
                  </a:ext>
                </a:extLst>
              </p:cNvPr>
              <p:cNvSpPr/>
              <p:nvPr/>
            </p:nvSpPr>
            <p:spPr>
              <a:xfrm>
                <a:off x="7852468" y="3675473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199" y="0"/>
                    </a:moveTo>
                    <a:lnTo>
                      <a:pt x="13555" y="1743"/>
                    </a:lnTo>
                    <a:lnTo>
                      <a:pt x="6499" y="6499"/>
                    </a:lnTo>
                    <a:lnTo>
                      <a:pt x="1743" y="13555"/>
                    </a:lnTo>
                    <a:lnTo>
                      <a:pt x="0" y="22199"/>
                    </a:lnTo>
                    <a:lnTo>
                      <a:pt x="1743" y="30838"/>
                    </a:lnTo>
                    <a:lnTo>
                      <a:pt x="6499" y="37895"/>
                    </a:lnTo>
                    <a:lnTo>
                      <a:pt x="13555" y="42653"/>
                    </a:lnTo>
                    <a:lnTo>
                      <a:pt x="22199" y="44399"/>
                    </a:lnTo>
                    <a:lnTo>
                      <a:pt x="30840" y="42653"/>
                    </a:lnTo>
                    <a:lnTo>
                      <a:pt x="37901" y="37895"/>
                    </a:lnTo>
                    <a:lnTo>
                      <a:pt x="42664" y="30838"/>
                    </a:lnTo>
                    <a:lnTo>
                      <a:pt x="44411" y="22199"/>
                    </a:lnTo>
                    <a:lnTo>
                      <a:pt x="42664" y="13555"/>
                    </a:lnTo>
                    <a:lnTo>
                      <a:pt x="37901" y="6499"/>
                    </a:lnTo>
                    <a:lnTo>
                      <a:pt x="30840" y="1743"/>
                    </a:lnTo>
                    <a:lnTo>
                      <a:pt x="22199" y="0"/>
                    </a:lnTo>
                    <a:close/>
                  </a:path>
                </a:pathLst>
              </a:custGeom>
              <a:solidFill>
                <a:srgbClr val="DBD4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bk object 38">
                <a:extLst>
                  <a:ext uri="{FF2B5EF4-FFF2-40B4-BE49-F238E27FC236}">
                    <a16:creationId xmlns:a16="http://schemas.microsoft.com/office/drawing/2014/main" id="{83636D74-901E-462C-AF3B-80AF5BAD7481}"/>
                  </a:ext>
                </a:extLst>
              </p:cNvPr>
              <p:cNvSpPr/>
              <p:nvPr/>
            </p:nvSpPr>
            <p:spPr>
              <a:xfrm>
                <a:off x="7852468" y="3675473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199"/>
                    </a:moveTo>
                    <a:lnTo>
                      <a:pt x="1743" y="30838"/>
                    </a:lnTo>
                    <a:lnTo>
                      <a:pt x="6499" y="37895"/>
                    </a:lnTo>
                    <a:lnTo>
                      <a:pt x="13555" y="42653"/>
                    </a:lnTo>
                    <a:lnTo>
                      <a:pt x="22199" y="44399"/>
                    </a:lnTo>
                    <a:lnTo>
                      <a:pt x="30840" y="42653"/>
                    </a:lnTo>
                    <a:lnTo>
                      <a:pt x="37901" y="37895"/>
                    </a:lnTo>
                    <a:lnTo>
                      <a:pt x="42664" y="30838"/>
                    </a:lnTo>
                    <a:lnTo>
                      <a:pt x="44411" y="22199"/>
                    </a:lnTo>
                    <a:lnTo>
                      <a:pt x="42664" y="13555"/>
                    </a:lnTo>
                    <a:lnTo>
                      <a:pt x="37901" y="6499"/>
                    </a:lnTo>
                    <a:lnTo>
                      <a:pt x="30840" y="1743"/>
                    </a:lnTo>
                    <a:lnTo>
                      <a:pt x="22199" y="0"/>
                    </a:lnTo>
                    <a:lnTo>
                      <a:pt x="13555" y="1743"/>
                    </a:lnTo>
                    <a:lnTo>
                      <a:pt x="6499" y="6499"/>
                    </a:lnTo>
                    <a:lnTo>
                      <a:pt x="1743" y="13555"/>
                    </a:lnTo>
                    <a:lnTo>
                      <a:pt x="0" y="22199"/>
                    </a:lnTo>
                    <a:close/>
                  </a:path>
                </a:pathLst>
              </a:custGeom>
              <a:ln w="3175">
                <a:solidFill>
                  <a:srgbClr val="93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bk object 39">
                <a:extLst>
                  <a:ext uri="{FF2B5EF4-FFF2-40B4-BE49-F238E27FC236}">
                    <a16:creationId xmlns:a16="http://schemas.microsoft.com/office/drawing/2014/main" id="{338C9E8C-D4E2-4868-87A7-8A1521D3AE4B}"/>
                  </a:ext>
                </a:extLst>
              </p:cNvPr>
              <p:cNvSpPr/>
              <p:nvPr/>
            </p:nvSpPr>
            <p:spPr>
              <a:xfrm>
                <a:off x="7771358" y="3547723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199" y="0"/>
                    </a:moveTo>
                    <a:lnTo>
                      <a:pt x="13560" y="1745"/>
                    </a:lnTo>
                    <a:lnTo>
                      <a:pt x="6503" y="6503"/>
                    </a:lnTo>
                    <a:lnTo>
                      <a:pt x="1745" y="13560"/>
                    </a:lnTo>
                    <a:lnTo>
                      <a:pt x="0" y="22199"/>
                    </a:lnTo>
                    <a:lnTo>
                      <a:pt x="1745" y="30843"/>
                    </a:lnTo>
                    <a:lnTo>
                      <a:pt x="6503" y="37899"/>
                    </a:lnTo>
                    <a:lnTo>
                      <a:pt x="13560" y="42655"/>
                    </a:lnTo>
                    <a:lnTo>
                      <a:pt x="22199" y="44399"/>
                    </a:lnTo>
                    <a:lnTo>
                      <a:pt x="30845" y="42655"/>
                    </a:lnTo>
                    <a:lnTo>
                      <a:pt x="37906" y="37899"/>
                    </a:lnTo>
                    <a:lnTo>
                      <a:pt x="42666" y="30843"/>
                    </a:lnTo>
                    <a:lnTo>
                      <a:pt x="44411" y="22199"/>
                    </a:lnTo>
                    <a:lnTo>
                      <a:pt x="42666" y="13560"/>
                    </a:lnTo>
                    <a:lnTo>
                      <a:pt x="37906" y="6503"/>
                    </a:lnTo>
                    <a:lnTo>
                      <a:pt x="30845" y="1745"/>
                    </a:lnTo>
                    <a:lnTo>
                      <a:pt x="22199" y="0"/>
                    </a:lnTo>
                    <a:close/>
                  </a:path>
                </a:pathLst>
              </a:custGeom>
              <a:solidFill>
                <a:srgbClr val="DBD4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bk object 40">
                <a:extLst>
                  <a:ext uri="{FF2B5EF4-FFF2-40B4-BE49-F238E27FC236}">
                    <a16:creationId xmlns:a16="http://schemas.microsoft.com/office/drawing/2014/main" id="{D91E5F9E-52BB-4AB1-97F5-8A4143CE0341}"/>
                  </a:ext>
                </a:extLst>
              </p:cNvPr>
              <p:cNvSpPr/>
              <p:nvPr/>
            </p:nvSpPr>
            <p:spPr>
              <a:xfrm>
                <a:off x="7771358" y="3547723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199"/>
                    </a:moveTo>
                    <a:lnTo>
                      <a:pt x="1745" y="30843"/>
                    </a:lnTo>
                    <a:lnTo>
                      <a:pt x="6503" y="37899"/>
                    </a:lnTo>
                    <a:lnTo>
                      <a:pt x="13560" y="42655"/>
                    </a:lnTo>
                    <a:lnTo>
                      <a:pt x="22199" y="44399"/>
                    </a:lnTo>
                    <a:lnTo>
                      <a:pt x="30845" y="42655"/>
                    </a:lnTo>
                    <a:lnTo>
                      <a:pt x="37906" y="37899"/>
                    </a:lnTo>
                    <a:lnTo>
                      <a:pt x="42666" y="30843"/>
                    </a:lnTo>
                    <a:lnTo>
                      <a:pt x="44411" y="22199"/>
                    </a:lnTo>
                    <a:lnTo>
                      <a:pt x="42666" y="13560"/>
                    </a:lnTo>
                    <a:lnTo>
                      <a:pt x="37906" y="6503"/>
                    </a:lnTo>
                    <a:lnTo>
                      <a:pt x="30845" y="1745"/>
                    </a:lnTo>
                    <a:lnTo>
                      <a:pt x="22199" y="0"/>
                    </a:lnTo>
                    <a:lnTo>
                      <a:pt x="13560" y="1745"/>
                    </a:lnTo>
                    <a:lnTo>
                      <a:pt x="6503" y="6503"/>
                    </a:lnTo>
                    <a:lnTo>
                      <a:pt x="1745" y="13560"/>
                    </a:lnTo>
                    <a:lnTo>
                      <a:pt x="0" y="22199"/>
                    </a:lnTo>
                    <a:close/>
                  </a:path>
                </a:pathLst>
              </a:custGeom>
              <a:ln w="3175">
                <a:solidFill>
                  <a:srgbClr val="93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bk object 41">
                <a:extLst>
                  <a:ext uri="{FF2B5EF4-FFF2-40B4-BE49-F238E27FC236}">
                    <a16:creationId xmlns:a16="http://schemas.microsoft.com/office/drawing/2014/main" id="{FF58770C-1C89-4A50-8B4B-3D1E781D3D99}"/>
                  </a:ext>
                </a:extLst>
              </p:cNvPr>
              <p:cNvSpPr/>
              <p:nvPr/>
            </p:nvSpPr>
            <p:spPr>
              <a:xfrm>
                <a:off x="7714594" y="3679525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199" y="0"/>
                    </a:moveTo>
                    <a:lnTo>
                      <a:pt x="13555" y="1745"/>
                    </a:lnTo>
                    <a:lnTo>
                      <a:pt x="6499" y="6503"/>
                    </a:lnTo>
                    <a:lnTo>
                      <a:pt x="1743" y="13560"/>
                    </a:lnTo>
                    <a:lnTo>
                      <a:pt x="0" y="22199"/>
                    </a:lnTo>
                    <a:lnTo>
                      <a:pt x="1743" y="30838"/>
                    </a:lnTo>
                    <a:lnTo>
                      <a:pt x="6499" y="37895"/>
                    </a:lnTo>
                    <a:lnTo>
                      <a:pt x="13555" y="42653"/>
                    </a:lnTo>
                    <a:lnTo>
                      <a:pt x="22199" y="44399"/>
                    </a:lnTo>
                    <a:lnTo>
                      <a:pt x="30845" y="42653"/>
                    </a:lnTo>
                    <a:lnTo>
                      <a:pt x="37906" y="37895"/>
                    </a:lnTo>
                    <a:lnTo>
                      <a:pt x="42666" y="30838"/>
                    </a:lnTo>
                    <a:lnTo>
                      <a:pt x="44411" y="22199"/>
                    </a:lnTo>
                    <a:lnTo>
                      <a:pt x="42666" y="13560"/>
                    </a:lnTo>
                    <a:lnTo>
                      <a:pt x="37906" y="6503"/>
                    </a:lnTo>
                    <a:lnTo>
                      <a:pt x="30845" y="1745"/>
                    </a:lnTo>
                    <a:lnTo>
                      <a:pt x="22199" y="0"/>
                    </a:lnTo>
                    <a:close/>
                  </a:path>
                </a:pathLst>
              </a:custGeom>
              <a:solidFill>
                <a:srgbClr val="DBD4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bk object 42">
                <a:extLst>
                  <a:ext uri="{FF2B5EF4-FFF2-40B4-BE49-F238E27FC236}">
                    <a16:creationId xmlns:a16="http://schemas.microsoft.com/office/drawing/2014/main" id="{95937E41-F3ED-4313-9905-2ACDDD2EA4EE}"/>
                  </a:ext>
                </a:extLst>
              </p:cNvPr>
              <p:cNvSpPr/>
              <p:nvPr/>
            </p:nvSpPr>
            <p:spPr>
              <a:xfrm>
                <a:off x="7714594" y="3679525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199"/>
                    </a:moveTo>
                    <a:lnTo>
                      <a:pt x="1743" y="30838"/>
                    </a:lnTo>
                    <a:lnTo>
                      <a:pt x="6499" y="37895"/>
                    </a:lnTo>
                    <a:lnTo>
                      <a:pt x="13555" y="42653"/>
                    </a:lnTo>
                    <a:lnTo>
                      <a:pt x="22199" y="44399"/>
                    </a:lnTo>
                    <a:lnTo>
                      <a:pt x="30845" y="42653"/>
                    </a:lnTo>
                    <a:lnTo>
                      <a:pt x="37906" y="37895"/>
                    </a:lnTo>
                    <a:lnTo>
                      <a:pt x="42666" y="30838"/>
                    </a:lnTo>
                    <a:lnTo>
                      <a:pt x="44411" y="22199"/>
                    </a:lnTo>
                    <a:lnTo>
                      <a:pt x="42666" y="13560"/>
                    </a:lnTo>
                    <a:lnTo>
                      <a:pt x="37906" y="6503"/>
                    </a:lnTo>
                    <a:lnTo>
                      <a:pt x="30845" y="1745"/>
                    </a:lnTo>
                    <a:lnTo>
                      <a:pt x="22199" y="0"/>
                    </a:lnTo>
                    <a:lnTo>
                      <a:pt x="13555" y="1745"/>
                    </a:lnTo>
                    <a:lnTo>
                      <a:pt x="6499" y="6503"/>
                    </a:lnTo>
                    <a:lnTo>
                      <a:pt x="1743" y="13560"/>
                    </a:lnTo>
                    <a:lnTo>
                      <a:pt x="0" y="22199"/>
                    </a:lnTo>
                    <a:close/>
                  </a:path>
                </a:pathLst>
              </a:custGeom>
              <a:ln w="3175">
                <a:solidFill>
                  <a:srgbClr val="93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bk object 43">
                <a:extLst>
                  <a:ext uri="{FF2B5EF4-FFF2-40B4-BE49-F238E27FC236}">
                    <a16:creationId xmlns:a16="http://schemas.microsoft.com/office/drawing/2014/main" id="{E2814D0C-95FB-4781-BF4F-265118DF7C61}"/>
                  </a:ext>
                </a:extLst>
              </p:cNvPr>
              <p:cNvSpPr/>
              <p:nvPr/>
            </p:nvSpPr>
            <p:spPr>
              <a:xfrm>
                <a:off x="7913183" y="3999795"/>
                <a:ext cx="24765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24765" h="36829">
                    <a:moveTo>
                      <a:pt x="4064" y="0"/>
                    </a:moveTo>
                    <a:lnTo>
                      <a:pt x="8115" y="10134"/>
                    </a:lnTo>
                    <a:lnTo>
                      <a:pt x="24333" y="4064"/>
                    </a:lnTo>
                    <a:lnTo>
                      <a:pt x="4064" y="0"/>
                    </a:lnTo>
                    <a:close/>
                  </a:path>
                  <a:path w="24765" h="36829">
                    <a:moveTo>
                      <a:pt x="2032" y="18249"/>
                    </a:moveTo>
                    <a:lnTo>
                      <a:pt x="0" y="34480"/>
                    </a:lnTo>
                    <a:lnTo>
                      <a:pt x="14198" y="36499"/>
                    </a:lnTo>
                    <a:lnTo>
                      <a:pt x="14198" y="28384"/>
                    </a:lnTo>
                    <a:lnTo>
                      <a:pt x="6083" y="24333"/>
                    </a:lnTo>
                    <a:lnTo>
                      <a:pt x="2032" y="18249"/>
                    </a:lnTo>
                    <a:close/>
                  </a:path>
                </a:pathLst>
              </a:custGeom>
              <a:solidFill>
                <a:srgbClr val="FFE5C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bk object 44">
                <a:extLst>
                  <a:ext uri="{FF2B5EF4-FFF2-40B4-BE49-F238E27FC236}">
                    <a16:creationId xmlns:a16="http://schemas.microsoft.com/office/drawing/2014/main" id="{EEAE3C6D-46AB-4617-BC49-5C50059D2420}"/>
                  </a:ext>
                </a:extLst>
              </p:cNvPr>
              <p:cNvSpPr/>
              <p:nvPr/>
            </p:nvSpPr>
            <p:spPr>
              <a:xfrm>
                <a:off x="7917247" y="3999795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0160">
                    <a:moveTo>
                      <a:pt x="0" y="0"/>
                    </a:moveTo>
                    <a:lnTo>
                      <a:pt x="20269" y="4064"/>
                    </a:lnTo>
                    <a:lnTo>
                      <a:pt x="4051" y="10134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bk object 45">
                <a:extLst>
                  <a:ext uri="{FF2B5EF4-FFF2-40B4-BE49-F238E27FC236}">
                    <a16:creationId xmlns:a16="http://schemas.microsoft.com/office/drawing/2014/main" id="{46597247-41DB-429C-AE38-AD298BCEDE9A}"/>
                  </a:ext>
                </a:extLst>
              </p:cNvPr>
              <p:cNvSpPr/>
              <p:nvPr/>
            </p:nvSpPr>
            <p:spPr>
              <a:xfrm>
                <a:off x="7913183" y="4018044"/>
                <a:ext cx="14604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14604" h="18414">
                    <a:moveTo>
                      <a:pt x="6083" y="6083"/>
                    </a:moveTo>
                    <a:lnTo>
                      <a:pt x="14198" y="10134"/>
                    </a:lnTo>
                    <a:lnTo>
                      <a:pt x="14198" y="18249"/>
                    </a:lnTo>
                    <a:lnTo>
                      <a:pt x="0" y="16230"/>
                    </a:lnTo>
                    <a:lnTo>
                      <a:pt x="2032" y="0"/>
                    </a:lnTo>
                    <a:lnTo>
                      <a:pt x="6083" y="6083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bk object 46">
                <a:extLst>
                  <a:ext uri="{FF2B5EF4-FFF2-40B4-BE49-F238E27FC236}">
                    <a16:creationId xmlns:a16="http://schemas.microsoft.com/office/drawing/2014/main" id="{48D45700-216D-4D65-920E-CEDE97608067}"/>
                  </a:ext>
                </a:extLst>
              </p:cNvPr>
              <p:cNvSpPr/>
              <p:nvPr/>
            </p:nvSpPr>
            <p:spPr>
              <a:xfrm>
                <a:off x="7706394" y="3969378"/>
                <a:ext cx="30480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36829">
                    <a:moveTo>
                      <a:pt x="22288" y="32448"/>
                    </a:moveTo>
                    <a:lnTo>
                      <a:pt x="24320" y="36499"/>
                    </a:lnTo>
                    <a:lnTo>
                      <a:pt x="30403" y="36499"/>
                    </a:lnTo>
                    <a:lnTo>
                      <a:pt x="22288" y="32448"/>
                    </a:lnTo>
                    <a:close/>
                  </a:path>
                  <a:path w="30479" h="36829">
                    <a:moveTo>
                      <a:pt x="0" y="0"/>
                    </a:moveTo>
                    <a:lnTo>
                      <a:pt x="2006" y="14198"/>
                    </a:lnTo>
                    <a:lnTo>
                      <a:pt x="12153" y="22313"/>
                    </a:lnTo>
                    <a:lnTo>
                      <a:pt x="18237" y="1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4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bk object 47">
                <a:extLst>
                  <a:ext uri="{FF2B5EF4-FFF2-40B4-BE49-F238E27FC236}">
                    <a16:creationId xmlns:a16="http://schemas.microsoft.com/office/drawing/2014/main" id="{305E3208-C003-486F-B1DB-5EB80E69CEF8}"/>
                  </a:ext>
                </a:extLst>
              </p:cNvPr>
              <p:cNvSpPr/>
              <p:nvPr/>
            </p:nvSpPr>
            <p:spPr>
              <a:xfrm>
                <a:off x="7728683" y="4001827"/>
                <a:ext cx="8255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4445">
                    <a:moveTo>
                      <a:pt x="0" y="0"/>
                    </a:moveTo>
                    <a:lnTo>
                      <a:pt x="8115" y="4051"/>
                    </a:lnTo>
                    <a:lnTo>
                      <a:pt x="2032" y="405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93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bk object 48">
                <a:extLst>
                  <a:ext uri="{FF2B5EF4-FFF2-40B4-BE49-F238E27FC236}">
                    <a16:creationId xmlns:a16="http://schemas.microsoft.com/office/drawing/2014/main" id="{AF933F0D-A537-4BC6-811B-5485F94EA0CE}"/>
                  </a:ext>
                </a:extLst>
              </p:cNvPr>
              <p:cNvSpPr/>
              <p:nvPr/>
            </p:nvSpPr>
            <p:spPr>
              <a:xfrm>
                <a:off x="7706394" y="3969378"/>
                <a:ext cx="1841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18415" h="22860">
                    <a:moveTo>
                      <a:pt x="0" y="0"/>
                    </a:moveTo>
                    <a:lnTo>
                      <a:pt x="18237" y="14198"/>
                    </a:lnTo>
                    <a:lnTo>
                      <a:pt x="12153" y="22313"/>
                    </a:lnTo>
                    <a:lnTo>
                      <a:pt x="2006" y="1419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93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C78A740-9C4E-444F-B306-5D3FD4852A75}"/>
                </a:ext>
              </a:extLst>
            </p:cNvPr>
            <p:cNvGrpSpPr/>
            <p:nvPr/>
          </p:nvGrpSpPr>
          <p:grpSpPr>
            <a:xfrm>
              <a:off x="1532620" y="5364000"/>
              <a:ext cx="6396179" cy="138499"/>
              <a:chOff x="792000" y="5364000"/>
              <a:chExt cx="6396179" cy="138499"/>
            </a:xfrm>
          </p:grpSpPr>
          <p:sp>
            <p:nvSpPr>
              <p:cNvPr id="78" name="object 11">
                <a:extLst>
                  <a:ext uri="{FF2B5EF4-FFF2-40B4-BE49-F238E27FC236}">
                    <a16:creationId xmlns:a16="http://schemas.microsoft.com/office/drawing/2014/main" id="{D7550816-0524-44C6-8548-4E747507AD6B}"/>
                  </a:ext>
                </a:extLst>
              </p:cNvPr>
              <p:cNvSpPr/>
              <p:nvPr/>
            </p:nvSpPr>
            <p:spPr>
              <a:xfrm>
                <a:off x="4204800" y="5382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89B39"/>
              </a:solidFill>
              <a:ln w="3175">
                <a:solidFill>
                  <a:srgbClr val="94828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F25BBF8-AC04-4F1B-80A4-84636E2BD037}"/>
                  </a:ext>
                </a:extLst>
              </p:cNvPr>
              <p:cNvSpPr/>
              <p:nvPr/>
            </p:nvSpPr>
            <p:spPr>
              <a:xfrm>
                <a:off x="4348800" y="5364000"/>
                <a:ext cx="610745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15.1–20.0%</a:t>
                </a:r>
              </a:p>
            </p:txBody>
          </p:sp>
          <p:sp>
            <p:nvSpPr>
              <p:cNvPr id="76" name="object 14">
                <a:extLst>
                  <a:ext uri="{FF2B5EF4-FFF2-40B4-BE49-F238E27FC236}">
                    <a16:creationId xmlns:a16="http://schemas.microsoft.com/office/drawing/2014/main" id="{B4B749E1-21ED-4B2C-95EA-E8F37968862B}"/>
                  </a:ext>
                </a:extLst>
              </p:cNvPr>
              <p:cNvSpPr/>
              <p:nvPr/>
            </p:nvSpPr>
            <p:spPr>
              <a:xfrm>
                <a:off x="5133600" y="5382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68C27"/>
              </a:solidFill>
              <a:ln w="3175">
                <a:solidFill>
                  <a:srgbClr val="94828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642056D-60A1-48BA-9A0E-26104BF209BD}"/>
                  </a:ext>
                </a:extLst>
              </p:cNvPr>
              <p:cNvSpPr/>
              <p:nvPr/>
            </p:nvSpPr>
            <p:spPr>
              <a:xfrm>
                <a:off x="5277600" y="5364000"/>
                <a:ext cx="399148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&gt;20.0%</a:t>
                </a:r>
              </a:p>
            </p:txBody>
          </p:sp>
          <p:sp>
            <p:nvSpPr>
              <p:cNvPr id="74" name="object 16">
                <a:extLst>
                  <a:ext uri="{FF2B5EF4-FFF2-40B4-BE49-F238E27FC236}">
                    <a16:creationId xmlns:a16="http://schemas.microsoft.com/office/drawing/2014/main" id="{CB3A939D-CA51-4AE2-B9B5-333718740B33}"/>
                  </a:ext>
                </a:extLst>
              </p:cNvPr>
              <p:cNvSpPr/>
              <p:nvPr/>
            </p:nvSpPr>
            <p:spPr>
              <a:xfrm>
                <a:off x="6125658" y="5382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DBD4D0"/>
              </a:solidFill>
              <a:ln w="3175">
                <a:solidFill>
                  <a:srgbClr val="94828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4910FFE-2740-462F-B14D-CDFBC9F7F204}"/>
                  </a:ext>
                </a:extLst>
              </p:cNvPr>
              <p:cNvSpPr/>
              <p:nvPr/>
            </p:nvSpPr>
            <p:spPr>
              <a:xfrm>
                <a:off x="6269658" y="5364000"/>
                <a:ext cx="918521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GB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Data not available</a:t>
                </a:r>
              </a:p>
            </p:txBody>
          </p:sp>
          <p:sp>
            <p:nvSpPr>
              <p:cNvPr id="72" name="object 9">
                <a:extLst>
                  <a:ext uri="{FF2B5EF4-FFF2-40B4-BE49-F238E27FC236}">
                    <a16:creationId xmlns:a16="http://schemas.microsoft.com/office/drawing/2014/main" id="{7DD5678B-9244-4D5C-ACA6-AE12F99225CE}"/>
                  </a:ext>
                </a:extLst>
              </p:cNvPr>
              <p:cNvSpPr/>
              <p:nvPr/>
            </p:nvSpPr>
            <p:spPr>
              <a:xfrm>
                <a:off x="2412000" y="5382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CBE7F"/>
              </a:solidFill>
              <a:ln w="3175">
                <a:solidFill>
                  <a:srgbClr val="94828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AA54C23-C9CF-4FA5-A3F7-84ABB4593845}"/>
                  </a:ext>
                </a:extLst>
              </p:cNvPr>
              <p:cNvSpPr/>
              <p:nvPr/>
            </p:nvSpPr>
            <p:spPr>
              <a:xfrm>
                <a:off x="2556000" y="5364000"/>
                <a:ext cx="546625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GB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5.1–10.0%</a:t>
                </a:r>
              </a:p>
            </p:txBody>
          </p:sp>
          <p:sp>
            <p:nvSpPr>
              <p:cNvPr id="70" name="object 10">
                <a:extLst>
                  <a:ext uri="{FF2B5EF4-FFF2-40B4-BE49-F238E27FC236}">
                    <a16:creationId xmlns:a16="http://schemas.microsoft.com/office/drawing/2014/main" id="{690161E8-C8EC-4C50-8272-5E840298378D}"/>
                  </a:ext>
                </a:extLst>
              </p:cNvPr>
              <p:cNvSpPr/>
              <p:nvPr/>
            </p:nvSpPr>
            <p:spPr>
              <a:xfrm>
                <a:off x="3276000" y="5382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AAC5D"/>
              </a:solidFill>
              <a:ln w="3175">
                <a:solidFill>
                  <a:srgbClr val="94828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A2F49BC-43CB-4848-AE59-E018389252DA}"/>
                  </a:ext>
                </a:extLst>
              </p:cNvPr>
              <p:cNvSpPr/>
              <p:nvPr/>
            </p:nvSpPr>
            <p:spPr>
              <a:xfrm>
                <a:off x="3420000" y="5364000"/>
                <a:ext cx="610745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10.1–15.0%</a:t>
                </a:r>
              </a:p>
            </p:txBody>
          </p:sp>
          <p:sp>
            <p:nvSpPr>
              <p:cNvPr id="115" name="object 9">
                <a:extLst>
                  <a:ext uri="{FF2B5EF4-FFF2-40B4-BE49-F238E27FC236}">
                    <a16:creationId xmlns:a16="http://schemas.microsoft.com/office/drawing/2014/main" id="{229E3541-6A1D-4DA3-B044-1CBC4F928018}"/>
                  </a:ext>
                </a:extLst>
              </p:cNvPr>
              <p:cNvSpPr/>
              <p:nvPr/>
            </p:nvSpPr>
            <p:spPr>
              <a:xfrm>
                <a:off x="1620000" y="5382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ED2A4"/>
              </a:solidFill>
              <a:ln w="3175">
                <a:solidFill>
                  <a:srgbClr val="94828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DBB9E426-004E-4D12-8AEC-859C86E5AF7D}"/>
                  </a:ext>
                </a:extLst>
              </p:cNvPr>
              <p:cNvSpPr/>
              <p:nvPr/>
            </p:nvSpPr>
            <p:spPr>
              <a:xfrm>
                <a:off x="1764000" y="5364000"/>
                <a:ext cx="482504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GB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1.1–5.0%</a:t>
                </a:r>
              </a:p>
            </p:txBody>
          </p:sp>
          <p:sp>
            <p:nvSpPr>
              <p:cNvPr id="118" name="object 9">
                <a:extLst>
                  <a:ext uri="{FF2B5EF4-FFF2-40B4-BE49-F238E27FC236}">
                    <a16:creationId xmlns:a16="http://schemas.microsoft.com/office/drawing/2014/main" id="{EE7F20D8-B611-429E-888D-3B7F4EE94DF6}"/>
                  </a:ext>
                </a:extLst>
              </p:cNvPr>
              <p:cNvSpPr/>
              <p:nvPr/>
            </p:nvSpPr>
            <p:spPr>
              <a:xfrm>
                <a:off x="792000" y="5382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FE5CD"/>
              </a:solidFill>
              <a:ln w="3175">
                <a:solidFill>
                  <a:srgbClr val="94828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1BE2C182-A765-437C-8ACA-CA2BACC20133}"/>
                  </a:ext>
                </a:extLst>
              </p:cNvPr>
              <p:cNvSpPr/>
              <p:nvPr/>
            </p:nvSpPr>
            <p:spPr>
              <a:xfrm>
                <a:off x="936000" y="5364000"/>
                <a:ext cx="389530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GB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0–1.0%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5597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38442-0A91-4082-8CAA-722A0E7BE1B6}"/>
              </a:ext>
            </a:extLst>
          </p:cNvPr>
          <p:cNvSpPr/>
          <p:nvPr/>
        </p:nvSpPr>
        <p:spPr>
          <a:xfrm>
            <a:off x="0" y="1080000"/>
            <a:ext cx="9906000" cy="1260000"/>
          </a:xfrm>
          <a:prstGeom prst="rect">
            <a:avLst/>
          </a:prstGeom>
          <a:solidFill>
            <a:srgbClr val="F2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GB" sz="4000" dirty="0">
                <a:solidFill>
                  <a:schemeClr val="bg1"/>
                </a:solidFill>
                <a:latin typeface="Avenir LT 65 Medium" panose="020B0603020000020003" pitchFamily="34" charset="0"/>
              </a:rPr>
              <a:t>11. </a:t>
            </a:r>
            <a:r>
              <a:rPr lang="en-GB" sz="40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Laws and policies</a:t>
            </a:r>
          </a:p>
        </p:txBody>
      </p:sp>
    </p:spTree>
    <p:extLst>
      <p:ext uri="{BB962C8B-B14F-4D97-AF65-F5344CB8AC3E}">
        <p14:creationId xmlns:p14="http://schemas.microsoft.com/office/powerpoint/2010/main" val="3666122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94734E9D-33AA-470A-8532-9787BBF3CE9C}"/>
              </a:ext>
            </a:extLst>
          </p:cNvPr>
          <p:cNvGrpSpPr/>
          <p:nvPr/>
        </p:nvGrpSpPr>
        <p:grpSpPr>
          <a:xfrm>
            <a:off x="0" y="180000"/>
            <a:ext cx="9907200" cy="6320055"/>
            <a:chOff x="0" y="180000"/>
            <a:chExt cx="9907200" cy="632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Forcing gay men and other men who have sex </a:t>
              </a:r>
            </a:p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with men into hiding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2017 National Commitments and Policy Instrument.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692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Criminalization of same-sex sexual acts, global, 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B2E6FFB-B22F-4E7B-8FF9-6310A5941FA0}"/>
                </a:ext>
              </a:extLst>
            </p:cNvPr>
            <p:cNvGrpSpPr/>
            <p:nvPr/>
          </p:nvGrpSpPr>
          <p:grpSpPr>
            <a:xfrm>
              <a:off x="1382400" y="2314800"/>
              <a:ext cx="6601972" cy="2611014"/>
              <a:chOff x="1577392" y="2123493"/>
              <a:chExt cx="6601972" cy="2611014"/>
            </a:xfrm>
          </p:grpSpPr>
          <p:sp>
            <p:nvSpPr>
              <p:cNvPr id="13" name="bk object 16">
                <a:extLst>
                  <a:ext uri="{FF2B5EF4-FFF2-40B4-BE49-F238E27FC236}">
                    <a16:creationId xmlns:a16="http://schemas.microsoft.com/office/drawing/2014/main" id="{D84FFB8E-2A2A-40FB-88CA-1FFD35AA0698}"/>
                  </a:ext>
                </a:extLst>
              </p:cNvPr>
              <p:cNvSpPr/>
              <p:nvPr/>
            </p:nvSpPr>
            <p:spPr>
              <a:xfrm>
                <a:off x="1870046" y="2123493"/>
                <a:ext cx="6165908" cy="261101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bk object 17">
                <a:extLst>
                  <a:ext uri="{FF2B5EF4-FFF2-40B4-BE49-F238E27FC236}">
                    <a16:creationId xmlns:a16="http://schemas.microsoft.com/office/drawing/2014/main" id="{5D1C9CFE-C55A-4770-8D2B-085C93A99122}"/>
                  </a:ext>
                </a:extLst>
              </p:cNvPr>
              <p:cNvSpPr/>
              <p:nvPr/>
            </p:nvSpPr>
            <p:spPr>
              <a:xfrm>
                <a:off x="7876080" y="4071318"/>
                <a:ext cx="4508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45084" h="34925">
                    <a:moveTo>
                      <a:pt x="6083" y="0"/>
                    </a:moveTo>
                    <a:lnTo>
                      <a:pt x="0" y="2031"/>
                    </a:lnTo>
                    <a:lnTo>
                      <a:pt x="38557" y="34505"/>
                    </a:lnTo>
                    <a:lnTo>
                      <a:pt x="44653" y="34505"/>
                    </a:lnTo>
                    <a:lnTo>
                      <a:pt x="6083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bk object 18">
                <a:extLst>
                  <a:ext uri="{FF2B5EF4-FFF2-40B4-BE49-F238E27FC236}">
                    <a16:creationId xmlns:a16="http://schemas.microsoft.com/office/drawing/2014/main" id="{7ACEC8DC-69E4-4D90-AAD9-3E63BD741380}"/>
                  </a:ext>
                </a:extLst>
              </p:cNvPr>
              <p:cNvSpPr/>
              <p:nvPr/>
            </p:nvSpPr>
            <p:spPr>
              <a:xfrm>
                <a:off x="7876080" y="4071318"/>
                <a:ext cx="4508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45084" h="34925">
                    <a:moveTo>
                      <a:pt x="0" y="2031"/>
                    </a:moveTo>
                    <a:lnTo>
                      <a:pt x="6083" y="0"/>
                    </a:lnTo>
                    <a:lnTo>
                      <a:pt x="44653" y="34505"/>
                    </a:lnTo>
                    <a:lnTo>
                      <a:pt x="38557" y="34505"/>
                    </a:lnTo>
                    <a:lnTo>
                      <a:pt x="0" y="2031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bk object 19">
                <a:extLst>
                  <a:ext uri="{FF2B5EF4-FFF2-40B4-BE49-F238E27FC236}">
                    <a16:creationId xmlns:a16="http://schemas.microsoft.com/office/drawing/2014/main" id="{E7B761E7-5DF5-4B0D-B41C-E10B0DFA7403}"/>
                  </a:ext>
                </a:extLst>
              </p:cNvPr>
              <p:cNvSpPr/>
              <p:nvPr/>
            </p:nvSpPr>
            <p:spPr>
              <a:xfrm>
                <a:off x="8148002" y="4000286"/>
                <a:ext cx="24765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24765" h="36829">
                    <a:moveTo>
                      <a:pt x="4064" y="0"/>
                    </a:moveTo>
                    <a:lnTo>
                      <a:pt x="8115" y="10147"/>
                    </a:lnTo>
                    <a:lnTo>
                      <a:pt x="24358" y="4064"/>
                    </a:lnTo>
                    <a:lnTo>
                      <a:pt x="4064" y="0"/>
                    </a:lnTo>
                    <a:close/>
                  </a:path>
                  <a:path w="24765" h="36829">
                    <a:moveTo>
                      <a:pt x="2032" y="18262"/>
                    </a:moveTo>
                    <a:lnTo>
                      <a:pt x="0" y="34505"/>
                    </a:lnTo>
                    <a:lnTo>
                      <a:pt x="14211" y="36537"/>
                    </a:lnTo>
                    <a:lnTo>
                      <a:pt x="14211" y="28409"/>
                    </a:lnTo>
                    <a:lnTo>
                      <a:pt x="6083" y="24358"/>
                    </a:lnTo>
                    <a:lnTo>
                      <a:pt x="2032" y="18262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bk object 20">
                <a:extLst>
                  <a:ext uri="{FF2B5EF4-FFF2-40B4-BE49-F238E27FC236}">
                    <a16:creationId xmlns:a16="http://schemas.microsoft.com/office/drawing/2014/main" id="{90B4DB82-7851-4628-B909-929FE7E12A9D}"/>
                  </a:ext>
                </a:extLst>
              </p:cNvPr>
              <p:cNvSpPr/>
              <p:nvPr/>
            </p:nvSpPr>
            <p:spPr>
              <a:xfrm>
                <a:off x="8152066" y="4000286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0160">
                    <a:moveTo>
                      <a:pt x="0" y="0"/>
                    </a:moveTo>
                    <a:lnTo>
                      <a:pt x="20294" y="4064"/>
                    </a:lnTo>
                    <a:lnTo>
                      <a:pt x="4051" y="10147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bk object 21">
                <a:extLst>
                  <a:ext uri="{FF2B5EF4-FFF2-40B4-BE49-F238E27FC236}">
                    <a16:creationId xmlns:a16="http://schemas.microsoft.com/office/drawing/2014/main" id="{6AE7FFA4-220C-4CB0-935C-E32CEE322F7C}"/>
                  </a:ext>
                </a:extLst>
              </p:cNvPr>
              <p:cNvSpPr/>
              <p:nvPr/>
            </p:nvSpPr>
            <p:spPr>
              <a:xfrm>
                <a:off x="8148002" y="4018548"/>
                <a:ext cx="14604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14604" h="18414">
                    <a:moveTo>
                      <a:pt x="6083" y="6096"/>
                    </a:moveTo>
                    <a:lnTo>
                      <a:pt x="14211" y="10147"/>
                    </a:lnTo>
                    <a:lnTo>
                      <a:pt x="14211" y="18275"/>
                    </a:lnTo>
                    <a:lnTo>
                      <a:pt x="0" y="16243"/>
                    </a:lnTo>
                    <a:lnTo>
                      <a:pt x="2032" y="0"/>
                    </a:lnTo>
                    <a:lnTo>
                      <a:pt x="6083" y="6096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bk object 22">
                <a:extLst>
                  <a:ext uri="{FF2B5EF4-FFF2-40B4-BE49-F238E27FC236}">
                    <a16:creationId xmlns:a16="http://schemas.microsoft.com/office/drawing/2014/main" id="{2D2BBB7F-2008-4E79-9A89-664FD748E9B2}"/>
                  </a:ext>
                </a:extLst>
              </p:cNvPr>
              <p:cNvSpPr/>
              <p:nvPr/>
            </p:nvSpPr>
            <p:spPr>
              <a:xfrm>
                <a:off x="7941024" y="3969847"/>
                <a:ext cx="30480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36829">
                    <a:moveTo>
                      <a:pt x="22313" y="32473"/>
                    </a:moveTo>
                    <a:lnTo>
                      <a:pt x="24345" y="36525"/>
                    </a:lnTo>
                    <a:lnTo>
                      <a:pt x="30441" y="36525"/>
                    </a:lnTo>
                    <a:lnTo>
                      <a:pt x="22313" y="32473"/>
                    </a:lnTo>
                    <a:close/>
                  </a:path>
                  <a:path w="30479" h="36829">
                    <a:moveTo>
                      <a:pt x="0" y="0"/>
                    </a:moveTo>
                    <a:lnTo>
                      <a:pt x="2019" y="14211"/>
                    </a:lnTo>
                    <a:lnTo>
                      <a:pt x="12166" y="22326"/>
                    </a:lnTo>
                    <a:lnTo>
                      <a:pt x="18262" y="14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bk object 23">
                <a:extLst>
                  <a:ext uri="{FF2B5EF4-FFF2-40B4-BE49-F238E27FC236}">
                    <a16:creationId xmlns:a16="http://schemas.microsoft.com/office/drawing/2014/main" id="{834B9196-AFBB-49FF-9224-62B3862F7160}"/>
                  </a:ext>
                </a:extLst>
              </p:cNvPr>
              <p:cNvSpPr/>
              <p:nvPr/>
            </p:nvSpPr>
            <p:spPr>
              <a:xfrm>
                <a:off x="7963339" y="4002321"/>
                <a:ext cx="8255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4445">
                    <a:moveTo>
                      <a:pt x="0" y="0"/>
                    </a:moveTo>
                    <a:lnTo>
                      <a:pt x="8128" y="4051"/>
                    </a:lnTo>
                    <a:lnTo>
                      <a:pt x="2032" y="405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bk object 24">
                <a:extLst>
                  <a:ext uri="{FF2B5EF4-FFF2-40B4-BE49-F238E27FC236}">
                    <a16:creationId xmlns:a16="http://schemas.microsoft.com/office/drawing/2014/main" id="{197132EE-0419-485C-8B3E-128E5C9D1435}"/>
                  </a:ext>
                </a:extLst>
              </p:cNvPr>
              <p:cNvSpPr/>
              <p:nvPr/>
            </p:nvSpPr>
            <p:spPr>
              <a:xfrm>
                <a:off x="7941024" y="3969847"/>
                <a:ext cx="1841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18415" h="22860">
                    <a:moveTo>
                      <a:pt x="0" y="0"/>
                    </a:moveTo>
                    <a:lnTo>
                      <a:pt x="18262" y="14211"/>
                    </a:lnTo>
                    <a:lnTo>
                      <a:pt x="12166" y="22326"/>
                    </a:lnTo>
                    <a:lnTo>
                      <a:pt x="2019" y="1421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bk object 25">
                <a:extLst>
                  <a:ext uri="{FF2B5EF4-FFF2-40B4-BE49-F238E27FC236}">
                    <a16:creationId xmlns:a16="http://schemas.microsoft.com/office/drawing/2014/main" id="{04D789F7-CA95-4206-ACB2-0C7CE79431A4}"/>
                  </a:ext>
                </a:extLst>
              </p:cNvPr>
              <p:cNvSpPr/>
              <p:nvPr/>
            </p:nvSpPr>
            <p:spPr>
              <a:xfrm>
                <a:off x="1595654" y="3841074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bk object 26">
                <a:extLst>
                  <a:ext uri="{FF2B5EF4-FFF2-40B4-BE49-F238E27FC236}">
                    <a16:creationId xmlns:a16="http://schemas.microsoft.com/office/drawing/2014/main" id="{AF96B0AF-76C4-41B3-8F3C-6D882F1572B1}"/>
                  </a:ext>
                </a:extLst>
              </p:cNvPr>
              <p:cNvSpPr/>
              <p:nvPr/>
            </p:nvSpPr>
            <p:spPr>
              <a:xfrm>
                <a:off x="1595654" y="3841074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bk object 27">
                <a:extLst>
                  <a:ext uri="{FF2B5EF4-FFF2-40B4-BE49-F238E27FC236}">
                    <a16:creationId xmlns:a16="http://schemas.microsoft.com/office/drawing/2014/main" id="{14B99668-749A-423C-945D-5A4D87CDF8C9}"/>
                  </a:ext>
                </a:extLst>
              </p:cNvPr>
              <p:cNvSpPr/>
              <p:nvPr/>
            </p:nvSpPr>
            <p:spPr>
              <a:xfrm>
                <a:off x="1577392" y="4045036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5"/>
                    </a:lnTo>
                    <a:lnTo>
                      <a:pt x="6507" y="6507"/>
                    </a:lnTo>
                    <a:lnTo>
                      <a:pt x="1745" y="13571"/>
                    </a:lnTo>
                    <a:lnTo>
                      <a:pt x="0" y="22225"/>
                    </a:ln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bk object 28">
                <a:extLst>
                  <a:ext uri="{FF2B5EF4-FFF2-40B4-BE49-F238E27FC236}">
                    <a16:creationId xmlns:a16="http://schemas.microsoft.com/office/drawing/2014/main" id="{F5C84787-DAD1-4B62-AE4A-DDF7C8399A4F}"/>
                  </a:ext>
                </a:extLst>
              </p:cNvPr>
              <p:cNvSpPr/>
              <p:nvPr/>
            </p:nvSpPr>
            <p:spPr>
              <a:xfrm>
                <a:off x="1577392" y="4045036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lnTo>
                      <a:pt x="13571" y="1745"/>
                    </a:lnTo>
                    <a:lnTo>
                      <a:pt x="6507" y="6507"/>
                    </a:lnTo>
                    <a:lnTo>
                      <a:pt x="1745" y="13571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bk object 29">
                <a:extLst>
                  <a:ext uri="{FF2B5EF4-FFF2-40B4-BE49-F238E27FC236}">
                    <a16:creationId xmlns:a16="http://schemas.microsoft.com/office/drawing/2014/main" id="{7844C7F5-ABC0-4069-90E3-683B7977DB83}"/>
                  </a:ext>
                </a:extLst>
              </p:cNvPr>
              <p:cNvSpPr/>
              <p:nvPr/>
            </p:nvSpPr>
            <p:spPr>
              <a:xfrm>
                <a:off x="1601742" y="3927327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bk object 30">
                <a:extLst>
                  <a:ext uri="{FF2B5EF4-FFF2-40B4-BE49-F238E27FC236}">
                    <a16:creationId xmlns:a16="http://schemas.microsoft.com/office/drawing/2014/main" id="{52049AD7-212F-4917-BEE8-E53635468389}"/>
                  </a:ext>
                </a:extLst>
              </p:cNvPr>
              <p:cNvSpPr/>
              <p:nvPr/>
            </p:nvSpPr>
            <p:spPr>
              <a:xfrm>
                <a:off x="1601742" y="3927327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bk object 31">
                <a:extLst>
                  <a:ext uri="{FF2B5EF4-FFF2-40B4-BE49-F238E27FC236}">
                    <a16:creationId xmlns:a16="http://schemas.microsoft.com/office/drawing/2014/main" id="{368AA160-A39B-4F56-9166-C951F27FD97F}"/>
                  </a:ext>
                </a:extLst>
              </p:cNvPr>
              <p:cNvSpPr/>
              <p:nvPr/>
            </p:nvSpPr>
            <p:spPr>
              <a:xfrm>
                <a:off x="1664650" y="4028796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bk object 32">
                <a:extLst>
                  <a:ext uri="{FF2B5EF4-FFF2-40B4-BE49-F238E27FC236}">
                    <a16:creationId xmlns:a16="http://schemas.microsoft.com/office/drawing/2014/main" id="{1ED94C6A-FFC2-4E09-B9EA-B08407A015DD}"/>
                  </a:ext>
                </a:extLst>
              </p:cNvPr>
              <p:cNvSpPr/>
              <p:nvPr/>
            </p:nvSpPr>
            <p:spPr>
              <a:xfrm>
                <a:off x="1664650" y="4028796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bk object 33">
                <a:extLst>
                  <a:ext uri="{FF2B5EF4-FFF2-40B4-BE49-F238E27FC236}">
                    <a16:creationId xmlns:a16="http://schemas.microsoft.com/office/drawing/2014/main" id="{4B49B4C8-8F10-4823-A8CE-C1E0E59DB66F}"/>
                  </a:ext>
                </a:extLst>
              </p:cNvPr>
              <p:cNvSpPr/>
              <p:nvPr/>
            </p:nvSpPr>
            <p:spPr>
              <a:xfrm>
                <a:off x="7831534" y="3833973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lnTo>
                      <a:pt x="1747" y="30873"/>
                    </a:lnTo>
                    <a:lnTo>
                      <a:pt x="6511" y="37938"/>
                    </a:lnTo>
                    <a:lnTo>
                      <a:pt x="13576" y="42702"/>
                    </a:lnTo>
                    <a:lnTo>
                      <a:pt x="22225" y="44450"/>
                    </a:lnTo>
                    <a:lnTo>
                      <a:pt x="30878" y="42702"/>
                    </a:lnTo>
                    <a:lnTo>
                      <a:pt x="37942" y="37938"/>
                    </a:lnTo>
                    <a:lnTo>
                      <a:pt x="42704" y="30873"/>
                    </a:lnTo>
                    <a:lnTo>
                      <a:pt x="44450" y="22225"/>
                    </a:lnTo>
                    <a:lnTo>
                      <a:pt x="42704" y="13576"/>
                    </a:lnTo>
                    <a:lnTo>
                      <a:pt x="37942" y="6511"/>
                    </a:lnTo>
                    <a:lnTo>
                      <a:pt x="30878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FED6A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bk object 34">
                <a:extLst>
                  <a:ext uri="{FF2B5EF4-FFF2-40B4-BE49-F238E27FC236}">
                    <a16:creationId xmlns:a16="http://schemas.microsoft.com/office/drawing/2014/main" id="{38FA3E14-8573-4071-B399-5462B46ECCAB}"/>
                  </a:ext>
                </a:extLst>
              </p:cNvPr>
              <p:cNvSpPr/>
              <p:nvPr/>
            </p:nvSpPr>
            <p:spPr>
              <a:xfrm>
                <a:off x="7831534" y="3833973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7" y="30873"/>
                    </a:lnTo>
                    <a:lnTo>
                      <a:pt x="6511" y="37938"/>
                    </a:lnTo>
                    <a:lnTo>
                      <a:pt x="13576" y="42702"/>
                    </a:lnTo>
                    <a:lnTo>
                      <a:pt x="22225" y="44450"/>
                    </a:lnTo>
                    <a:lnTo>
                      <a:pt x="30878" y="42702"/>
                    </a:lnTo>
                    <a:lnTo>
                      <a:pt x="37942" y="37938"/>
                    </a:lnTo>
                    <a:lnTo>
                      <a:pt x="42704" y="30873"/>
                    </a:lnTo>
                    <a:lnTo>
                      <a:pt x="44450" y="22225"/>
                    </a:lnTo>
                    <a:lnTo>
                      <a:pt x="42704" y="13576"/>
                    </a:lnTo>
                    <a:lnTo>
                      <a:pt x="37942" y="6511"/>
                    </a:lnTo>
                    <a:lnTo>
                      <a:pt x="30878" y="1747"/>
                    </a:lnTo>
                    <a:lnTo>
                      <a:pt x="22225" y="0"/>
                    </a:ln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bk object 35">
                <a:extLst>
                  <a:ext uri="{FF2B5EF4-FFF2-40B4-BE49-F238E27FC236}">
                    <a16:creationId xmlns:a16="http://schemas.microsoft.com/office/drawing/2014/main" id="{5C158477-A683-448C-8100-CD4BFD11B322}"/>
                  </a:ext>
                </a:extLst>
              </p:cNvPr>
              <p:cNvSpPr/>
              <p:nvPr/>
            </p:nvSpPr>
            <p:spPr>
              <a:xfrm>
                <a:off x="8134914" y="3811650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FBB16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bk object 36">
                <a:extLst>
                  <a:ext uri="{FF2B5EF4-FFF2-40B4-BE49-F238E27FC236}">
                    <a16:creationId xmlns:a16="http://schemas.microsoft.com/office/drawing/2014/main" id="{B015CF08-B922-443C-A48A-B8D24946FDB6}"/>
                  </a:ext>
                </a:extLst>
              </p:cNvPr>
              <p:cNvSpPr/>
              <p:nvPr/>
            </p:nvSpPr>
            <p:spPr>
              <a:xfrm>
                <a:off x="8134914" y="3811650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bk object 37">
                <a:extLst>
                  <a:ext uri="{FF2B5EF4-FFF2-40B4-BE49-F238E27FC236}">
                    <a16:creationId xmlns:a16="http://schemas.microsoft.com/office/drawing/2014/main" id="{2CE5A36D-99E8-47A5-9748-39CFA2451A11}"/>
                  </a:ext>
                </a:extLst>
              </p:cNvPr>
              <p:cNvSpPr/>
              <p:nvPr/>
            </p:nvSpPr>
            <p:spPr>
              <a:xfrm>
                <a:off x="8087231" y="3675680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5"/>
                    </a:lnTo>
                    <a:lnTo>
                      <a:pt x="6507" y="6507"/>
                    </a:lnTo>
                    <a:lnTo>
                      <a:pt x="1745" y="13571"/>
                    </a:lnTo>
                    <a:lnTo>
                      <a:pt x="0" y="22225"/>
                    </a:ln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FED6A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bk object 38">
                <a:extLst>
                  <a:ext uri="{FF2B5EF4-FFF2-40B4-BE49-F238E27FC236}">
                    <a16:creationId xmlns:a16="http://schemas.microsoft.com/office/drawing/2014/main" id="{22669771-8669-4006-ACF8-B3C9B40E05E7}"/>
                  </a:ext>
                </a:extLst>
              </p:cNvPr>
              <p:cNvSpPr/>
              <p:nvPr/>
            </p:nvSpPr>
            <p:spPr>
              <a:xfrm>
                <a:off x="8087231" y="3675680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lnTo>
                      <a:pt x="13571" y="1745"/>
                    </a:lnTo>
                    <a:lnTo>
                      <a:pt x="6507" y="6507"/>
                    </a:lnTo>
                    <a:lnTo>
                      <a:pt x="1745" y="13571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bk object 39">
                <a:extLst>
                  <a:ext uri="{FF2B5EF4-FFF2-40B4-BE49-F238E27FC236}">
                    <a16:creationId xmlns:a16="http://schemas.microsoft.com/office/drawing/2014/main" id="{D59B3C08-0599-4B0C-AFA6-4B748FAA3EFB}"/>
                  </a:ext>
                </a:extLst>
              </p:cNvPr>
              <p:cNvSpPr/>
              <p:nvPr/>
            </p:nvSpPr>
            <p:spPr>
              <a:xfrm>
                <a:off x="8006050" y="3547818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lnTo>
                      <a:pt x="1747" y="30878"/>
                    </a:lnTo>
                    <a:lnTo>
                      <a:pt x="6511" y="37942"/>
                    </a:lnTo>
                    <a:lnTo>
                      <a:pt x="13576" y="42704"/>
                    </a:lnTo>
                    <a:lnTo>
                      <a:pt x="22225" y="44450"/>
                    </a:lnTo>
                    <a:lnTo>
                      <a:pt x="30878" y="42704"/>
                    </a:lnTo>
                    <a:lnTo>
                      <a:pt x="37942" y="37942"/>
                    </a:lnTo>
                    <a:lnTo>
                      <a:pt x="42704" y="30878"/>
                    </a:lnTo>
                    <a:lnTo>
                      <a:pt x="44450" y="22225"/>
                    </a:lnTo>
                    <a:lnTo>
                      <a:pt x="42704" y="13576"/>
                    </a:lnTo>
                    <a:lnTo>
                      <a:pt x="37942" y="6511"/>
                    </a:lnTo>
                    <a:lnTo>
                      <a:pt x="30878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FED6A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bk object 40">
                <a:extLst>
                  <a:ext uri="{FF2B5EF4-FFF2-40B4-BE49-F238E27FC236}">
                    <a16:creationId xmlns:a16="http://schemas.microsoft.com/office/drawing/2014/main" id="{9024DE76-88FE-4FB7-9945-4AABC050488D}"/>
                  </a:ext>
                </a:extLst>
              </p:cNvPr>
              <p:cNvSpPr/>
              <p:nvPr/>
            </p:nvSpPr>
            <p:spPr>
              <a:xfrm>
                <a:off x="8006050" y="3547818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7" y="30878"/>
                    </a:lnTo>
                    <a:lnTo>
                      <a:pt x="6511" y="37942"/>
                    </a:lnTo>
                    <a:lnTo>
                      <a:pt x="13576" y="42704"/>
                    </a:lnTo>
                    <a:lnTo>
                      <a:pt x="22225" y="44450"/>
                    </a:lnTo>
                    <a:lnTo>
                      <a:pt x="30878" y="42704"/>
                    </a:lnTo>
                    <a:lnTo>
                      <a:pt x="37942" y="37942"/>
                    </a:lnTo>
                    <a:lnTo>
                      <a:pt x="42704" y="30878"/>
                    </a:lnTo>
                    <a:lnTo>
                      <a:pt x="44450" y="22225"/>
                    </a:lnTo>
                    <a:lnTo>
                      <a:pt x="42704" y="13576"/>
                    </a:lnTo>
                    <a:lnTo>
                      <a:pt x="37942" y="6511"/>
                    </a:lnTo>
                    <a:lnTo>
                      <a:pt x="30878" y="1747"/>
                    </a:lnTo>
                    <a:lnTo>
                      <a:pt x="22225" y="0"/>
                    </a:ln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bk object 41">
                <a:extLst>
                  <a:ext uri="{FF2B5EF4-FFF2-40B4-BE49-F238E27FC236}">
                    <a16:creationId xmlns:a16="http://schemas.microsoft.com/office/drawing/2014/main" id="{2CB816E5-CAC4-413A-A9F6-09AFA79EAF73}"/>
                  </a:ext>
                </a:extLst>
              </p:cNvPr>
              <p:cNvSpPr/>
              <p:nvPr/>
            </p:nvSpPr>
            <p:spPr>
              <a:xfrm>
                <a:off x="7949238" y="3679734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FED6A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bk object 42">
                <a:extLst>
                  <a:ext uri="{FF2B5EF4-FFF2-40B4-BE49-F238E27FC236}">
                    <a16:creationId xmlns:a16="http://schemas.microsoft.com/office/drawing/2014/main" id="{F690660B-F5D5-49E0-8C39-69F82C03045B}"/>
                  </a:ext>
                </a:extLst>
              </p:cNvPr>
              <p:cNvSpPr/>
              <p:nvPr/>
            </p:nvSpPr>
            <p:spPr>
              <a:xfrm>
                <a:off x="7949238" y="3679734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bk object 43">
                <a:extLst>
                  <a:ext uri="{FF2B5EF4-FFF2-40B4-BE49-F238E27FC236}">
                    <a16:creationId xmlns:a16="http://schemas.microsoft.com/office/drawing/2014/main" id="{930F5681-1259-4339-B82B-73AF46B79CB8}"/>
                  </a:ext>
                </a:extLst>
              </p:cNvPr>
              <p:cNvSpPr/>
              <p:nvPr/>
            </p:nvSpPr>
            <p:spPr>
              <a:xfrm>
                <a:off x="8148002" y="4000286"/>
                <a:ext cx="24765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24765" h="36829">
                    <a:moveTo>
                      <a:pt x="4064" y="0"/>
                    </a:moveTo>
                    <a:lnTo>
                      <a:pt x="8115" y="10147"/>
                    </a:lnTo>
                    <a:lnTo>
                      <a:pt x="24358" y="4064"/>
                    </a:lnTo>
                    <a:lnTo>
                      <a:pt x="4064" y="0"/>
                    </a:lnTo>
                    <a:close/>
                  </a:path>
                  <a:path w="24765" h="36829">
                    <a:moveTo>
                      <a:pt x="2032" y="18262"/>
                    </a:moveTo>
                    <a:lnTo>
                      <a:pt x="0" y="34505"/>
                    </a:lnTo>
                    <a:lnTo>
                      <a:pt x="14211" y="36537"/>
                    </a:lnTo>
                    <a:lnTo>
                      <a:pt x="14211" y="28409"/>
                    </a:lnTo>
                    <a:lnTo>
                      <a:pt x="6083" y="24358"/>
                    </a:lnTo>
                    <a:lnTo>
                      <a:pt x="2032" y="18262"/>
                    </a:lnTo>
                    <a:close/>
                  </a:path>
                </a:pathLst>
              </a:custGeom>
              <a:solidFill>
                <a:srgbClr val="FBB16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bk object 44">
                <a:extLst>
                  <a:ext uri="{FF2B5EF4-FFF2-40B4-BE49-F238E27FC236}">
                    <a16:creationId xmlns:a16="http://schemas.microsoft.com/office/drawing/2014/main" id="{E155CDED-B2A5-449A-B0B9-0B3009732126}"/>
                  </a:ext>
                </a:extLst>
              </p:cNvPr>
              <p:cNvSpPr/>
              <p:nvPr/>
            </p:nvSpPr>
            <p:spPr>
              <a:xfrm>
                <a:off x="8152066" y="4000286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0160">
                    <a:moveTo>
                      <a:pt x="0" y="0"/>
                    </a:moveTo>
                    <a:lnTo>
                      <a:pt x="20294" y="4064"/>
                    </a:lnTo>
                    <a:lnTo>
                      <a:pt x="4051" y="10147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bk object 45">
                <a:extLst>
                  <a:ext uri="{FF2B5EF4-FFF2-40B4-BE49-F238E27FC236}">
                    <a16:creationId xmlns:a16="http://schemas.microsoft.com/office/drawing/2014/main" id="{0AB228CB-2D8C-4C43-B5B4-AB73B79927AB}"/>
                  </a:ext>
                </a:extLst>
              </p:cNvPr>
              <p:cNvSpPr/>
              <p:nvPr/>
            </p:nvSpPr>
            <p:spPr>
              <a:xfrm>
                <a:off x="8148002" y="4018548"/>
                <a:ext cx="14604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14604" h="18414">
                    <a:moveTo>
                      <a:pt x="6083" y="6096"/>
                    </a:moveTo>
                    <a:lnTo>
                      <a:pt x="14211" y="10147"/>
                    </a:lnTo>
                    <a:lnTo>
                      <a:pt x="14211" y="18275"/>
                    </a:lnTo>
                    <a:lnTo>
                      <a:pt x="0" y="16243"/>
                    </a:lnTo>
                    <a:lnTo>
                      <a:pt x="2032" y="0"/>
                    </a:lnTo>
                    <a:lnTo>
                      <a:pt x="6083" y="6096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bk object 46">
                <a:extLst>
                  <a:ext uri="{FF2B5EF4-FFF2-40B4-BE49-F238E27FC236}">
                    <a16:creationId xmlns:a16="http://schemas.microsoft.com/office/drawing/2014/main" id="{1AB0E23F-DF2B-42B5-B18C-050E80440190}"/>
                  </a:ext>
                </a:extLst>
              </p:cNvPr>
              <p:cNvSpPr/>
              <p:nvPr/>
            </p:nvSpPr>
            <p:spPr>
              <a:xfrm>
                <a:off x="7941024" y="3969847"/>
                <a:ext cx="30480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36829">
                    <a:moveTo>
                      <a:pt x="22313" y="32473"/>
                    </a:moveTo>
                    <a:lnTo>
                      <a:pt x="24345" y="36525"/>
                    </a:lnTo>
                    <a:lnTo>
                      <a:pt x="30441" y="36525"/>
                    </a:lnTo>
                    <a:lnTo>
                      <a:pt x="22313" y="32473"/>
                    </a:lnTo>
                    <a:close/>
                  </a:path>
                  <a:path w="30479" h="36829">
                    <a:moveTo>
                      <a:pt x="0" y="0"/>
                    </a:moveTo>
                    <a:lnTo>
                      <a:pt x="2019" y="14211"/>
                    </a:lnTo>
                    <a:lnTo>
                      <a:pt x="12166" y="22326"/>
                    </a:lnTo>
                    <a:lnTo>
                      <a:pt x="18262" y="14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D6A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bk object 47">
                <a:extLst>
                  <a:ext uri="{FF2B5EF4-FFF2-40B4-BE49-F238E27FC236}">
                    <a16:creationId xmlns:a16="http://schemas.microsoft.com/office/drawing/2014/main" id="{DCBC9E54-D000-40B9-8B96-3DCB7FCCA3DF}"/>
                  </a:ext>
                </a:extLst>
              </p:cNvPr>
              <p:cNvSpPr/>
              <p:nvPr/>
            </p:nvSpPr>
            <p:spPr>
              <a:xfrm>
                <a:off x="7963339" y="4002321"/>
                <a:ext cx="8255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4445">
                    <a:moveTo>
                      <a:pt x="0" y="0"/>
                    </a:moveTo>
                    <a:lnTo>
                      <a:pt x="8128" y="4051"/>
                    </a:lnTo>
                    <a:lnTo>
                      <a:pt x="2032" y="405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bk object 48">
                <a:extLst>
                  <a:ext uri="{FF2B5EF4-FFF2-40B4-BE49-F238E27FC236}">
                    <a16:creationId xmlns:a16="http://schemas.microsoft.com/office/drawing/2014/main" id="{00FBF744-4A02-4895-AC7B-DD704FA7D998}"/>
                  </a:ext>
                </a:extLst>
              </p:cNvPr>
              <p:cNvSpPr/>
              <p:nvPr/>
            </p:nvSpPr>
            <p:spPr>
              <a:xfrm>
                <a:off x="7941024" y="3969847"/>
                <a:ext cx="1841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18415" h="22860">
                    <a:moveTo>
                      <a:pt x="0" y="0"/>
                    </a:moveTo>
                    <a:lnTo>
                      <a:pt x="18262" y="14211"/>
                    </a:lnTo>
                    <a:lnTo>
                      <a:pt x="12166" y="22326"/>
                    </a:lnTo>
                    <a:lnTo>
                      <a:pt x="2019" y="1421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FB0E156-5AC7-45F7-965F-CEF61377255A}"/>
                </a:ext>
              </a:extLst>
            </p:cNvPr>
            <p:cNvGrpSpPr/>
            <p:nvPr/>
          </p:nvGrpSpPr>
          <p:grpSpPr>
            <a:xfrm>
              <a:off x="1980000" y="5364000"/>
              <a:ext cx="5548703" cy="390499"/>
              <a:chOff x="1532620" y="5364000"/>
              <a:chExt cx="5548703" cy="39049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0D8F1D2-990B-4945-B188-E954268FE831}"/>
                  </a:ext>
                </a:extLst>
              </p:cNvPr>
              <p:cNvGrpSpPr/>
              <p:nvPr/>
            </p:nvGrpSpPr>
            <p:grpSpPr>
              <a:xfrm>
                <a:off x="5874220" y="5364000"/>
                <a:ext cx="1062521" cy="138499"/>
                <a:chOff x="5874220" y="5364000"/>
                <a:chExt cx="1062521" cy="138499"/>
              </a:xfrm>
            </p:grpSpPr>
            <p:sp>
              <p:nvSpPr>
                <p:cNvPr id="55" name="object 14">
                  <a:extLst>
                    <a:ext uri="{FF2B5EF4-FFF2-40B4-BE49-F238E27FC236}">
                      <a16:creationId xmlns:a16="http://schemas.microsoft.com/office/drawing/2014/main" id="{7D884B88-C64B-4EAF-A184-0A50DACE18C4}"/>
                    </a:ext>
                  </a:extLst>
                </p:cNvPr>
                <p:cNvSpPr/>
                <p:nvPr/>
              </p:nvSpPr>
              <p:spPr>
                <a:xfrm>
                  <a:off x="5874220" y="5382000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329BA02-CA62-4A76-A4B7-37CA0B69976F}"/>
                    </a:ext>
                  </a:extLst>
                </p:cNvPr>
                <p:cNvSpPr/>
                <p:nvPr/>
              </p:nvSpPr>
              <p:spPr>
                <a:xfrm>
                  <a:off x="6018220" y="5364000"/>
                  <a:ext cx="918521" cy="138499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marL="12700" lvl="0" defTabSz="914400">
                    <a:spcBef>
                      <a:spcPts val="100"/>
                    </a:spcBef>
                    <a:tabLst>
                      <a:tab pos="709295" algn="l"/>
                      <a:tab pos="1808480" algn="l"/>
                    </a:tabLst>
                    <a:defRPr/>
                  </a:pPr>
                  <a:r>
                    <a:rPr lang="en-US" sz="9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Data not available</a:t>
                  </a: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174B9F43-BA71-4D5F-9C8D-40ED4D0C2A99}"/>
                  </a:ext>
                </a:extLst>
              </p:cNvPr>
              <p:cNvGrpSpPr/>
              <p:nvPr/>
            </p:nvGrpSpPr>
            <p:grpSpPr>
              <a:xfrm>
                <a:off x="1533600" y="5616000"/>
                <a:ext cx="5547723" cy="138499"/>
                <a:chOff x="1517814" y="5654065"/>
                <a:chExt cx="5547723" cy="138499"/>
              </a:xfrm>
            </p:grpSpPr>
            <p:sp>
              <p:nvSpPr>
                <p:cNvPr id="57" name="object 16">
                  <a:extLst>
                    <a:ext uri="{FF2B5EF4-FFF2-40B4-BE49-F238E27FC236}">
                      <a16:creationId xmlns:a16="http://schemas.microsoft.com/office/drawing/2014/main" id="{E0959B8E-1117-4859-9A35-EF076FCF3EF7}"/>
                    </a:ext>
                  </a:extLst>
                </p:cNvPr>
                <p:cNvSpPr/>
                <p:nvPr/>
              </p:nvSpPr>
              <p:spPr>
                <a:xfrm>
                  <a:off x="1517814" y="5672065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ED6AD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905E034-7D2A-46DC-8EE9-97FFDEBBA0D6}"/>
                    </a:ext>
                  </a:extLst>
                </p:cNvPr>
                <p:cNvSpPr/>
                <p:nvPr/>
              </p:nvSpPr>
              <p:spPr>
                <a:xfrm>
                  <a:off x="1661814" y="5654065"/>
                  <a:ext cx="5403723" cy="138499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marL="12700" lvl="0" defTabSz="914400">
                    <a:spcBef>
                      <a:spcPts val="100"/>
                    </a:spcBef>
                    <a:tabLst>
                      <a:tab pos="709295" algn="l"/>
                      <a:tab pos="1808480" algn="l"/>
                    </a:tabLst>
                    <a:defRPr/>
                  </a:pPr>
                  <a:r>
                    <a:rPr lang="en-US" sz="9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Laws penalizing same-sex sexual acts have been decriminalized or never existed, or no specific legislation</a:t>
                  </a: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5C4147A5-9AF4-4328-B593-E51B44134F74}"/>
                  </a:ext>
                </a:extLst>
              </p:cNvPr>
              <p:cNvGrpSpPr/>
              <p:nvPr/>
            </p:nvGrpSpPr>
            <p:grpSpPr>
              <a:xfrm>
                <a:off x="3152620" y="5364000"/>
                <a:ext cx="2041955" cy="138499"/>
                <a:chOff x="3152620" y="5364000"/>
                <a:chExt cx="2041955" cy="138499"/>
              </a:xfrm>
            </p:grpSpPr>
            <p:sp>
              <p:nvSpPr>
                <p:cNvPr id="59" name="object 9">
                  <a:extLst>
                    <a:ext uri="{FF2B5EF4-FFF2-40B4-BE49-F238E27FC236}">
                      <a16:creationId xmlns:a16="http://schemas.microsoft.com/office/drawing/2014/main" id="{58F82CB6-9054-42CE-95C9-22EE0ECB2FCB}"/>
                    </a:ext>
                  </a:extLst>
                </p:cNvPr>
                <p:cNvSpPr/>
                <p:nvPr/>
              </p:nvSpPr>
              <p:spPr>
                <a:xfrm>
                  <a:off x="3152620" y="5382000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BB16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95F374EC-5A2A-46E3-AA25-7C5E83559EE3}"/>
                    </a:ext>
                  </a:extLst>
                </p:cNvPr>
                <p:cNvSpPr/>
                <p:nvPr/>
              </p:nvSpPr>
              <p:spPr>
                <a:xfrm>
                  <a:off x="3296620" y="5364000"/>
                  <a:ext cx="1897955" cy="138499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marL="12700" lvl="0" defTabSz="914400">
                    <a:spcBef>
                      <a:spcPts val="100"/>
                    </a:spcBef>
                    <a:tabLst>
                      <a:tab pos="709295" algn="l"/>
                      <a:tab pos="1808480" algn="l"/>
                    </a:tabLst>
                    <a:defRPr/>
                  </a:pPr>
                  <a:r>
                    <a:rPr lang="en-US" sz="9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Imprisonment or no penalty specified</a:t>
                  </a:r>
                  <a:endParaRPr lang="en-GB" sz="900" dirty="0">
                    <a:solidFill>
                      <a:prstClr val="black"/>
                    </a:solidFill>
                    <a:latin typeface="Arial Nova" panose="020B0504020202020204" pitchFamily="34" charset="0"/>
                  </a:endParaRPr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0670C1DC-6252-4120-B498-D41ACD111DCA}"/>
                  </a:ext>
                </a:extLst>
              </p:cNvPr>
              <p:cNvGrpSpPr/>
              <p:nvPr/>
            </p:nvGrpSpPr>
            <p:grpSpPr>
              <a:xfrm>
                <a:off x="1532620" y="5364000"/>
                <a:ext cx="860543" cy="138499"/>
                <a:chOff x="1532620" y="5364000"/>
                <a:chExt cx="860543" cy="138499"/>
              </a:xfrm>
            </p:grpSpPr>
            <p:sp>
              <p:nvSpPr>
                <p:cNvPr id="65" name="object 9">
                  <a:extLst>
                    <a:ext uri="{FF2B5EF4-FFF2-40B4-BE49-F238E27FC236}">
                      <a16:creationId xmlns:a16="http://schemas.microsoft.com/office/drawing/2014/main" id="{F3E34FCC-A4BF-4450-81B2-8A931B7CB354}"/>
                    </a:ext>
                  </a:extLst>
                </p:cNvPr>
                <p:cNvSpPr/>
                <p:nvPr/>
              </p:nvSpPr>
              <p:spPr>
                <a:xfrm>
                  <a:off x="1532620" y="5382000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A84C723C-4806-4C35-BA64-D7D0B54A125E}"/>
                    </a:ext>
                  </a:extLst>
                </p:cNvPr>
                <p:cNvSpPr/>
                <p:nvPr/>
              </p:nvSpPr>
              <p:spPr>
                <a:xfrm>
                  <a:off x="1676620" y="5364000"/>
                  <a:ext cx="716543" cy="138499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marL="12700" lvl="0" defTabSz="914400">
                    <a:spcBef>
                      <a:spcPts val="100"/>
                    </a:spcBef>
                    <a:tabLst>
                      <a:tab pos="709295" algn="l"/>
                      <a:tab pos="1808480" algn="l"/>
                    </a:tabLst>
                    <a:defRPr/>
                  </a:pPr>
                  <a:r>
                    <a:rPr lang="en-GB" sz="9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Death penalty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2316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E436F06-9ADF-4122-B2EA-59DF10B2E7F9}"/>
              </a:ext>
            </a:extLst>
          </p:cNvPr>
          <p:cNvGrpSpPr/>
          <p:nvPr/>
        </p:nvGrpSpPr>
        <p:grpSpPr>
          <a:xfrm>
            <a:off x="0" y="180000"/>
            <a:ext cx="9907200" cy="6320055"/>
            <a:chOff x="0" y="180000"/>
            <a:chExt cx="9907200" cy="632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Criminalization of any aspect of sex work, </a:t>
              </a:r>
            </a:p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global, 2017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2017 National Commitments and Policy Instrument.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692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Criminalization of sex work, global, 2016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0B562DB-4A73-4B31-AE4D-63A2F22593FC}"/>
                </a:ext>
              </a:extLst>
            </p:cNvPr>
            <p:cNvGrpSpPr/>
            <p:nvPr/>
          </p:nvGrpSpPr>
          <p:grpSpPr>
            <a:xfrm>
              <a:off x="1382400" y="2314800"/>
              <a:ext cx="6602362" cy="2611172"/>
              <a:chOff x="1491976" y="2123414"/>
              <a:chExt cx="6602362" cy="2611172"/>
            </a:xfrm>
          </p:grpSpPr>
          <p:sp>
            <p:nvSpPr>
              <p:cNvPr id="19" name="bk object 16">
                <a:extLst>
                  <a:ext uri="{FF2B5EF4-FFF2-40B4-BE49-F238E27FC236}">
                    <a16:creationId xmlns:a16="http://schemas.microsoft.com/office/drawing/2014/main" id="{49EBB059-EE61-49F5-9692-D275FE813162}"/>
                  </a:ext>
                </a:extLst>
              </p:cNvPr>
              <p:cNvSpPr/>
              <p:nvPr/>
            </p:nvSpPr>
            <p:spPr>
              <a:xfrm>
                <a:off x="1784648" y="2123414"/>
                <a:ext cx="6166271" cy="261117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bk object 17">
                <a:extLst>
                  <a:ext uri="{FF2B5EF4-FFF2-40B4-BE49-F238E27FC236}">
                    <a16:creationId xmlns:a16="http://schemas.microsoft.com/office/drawing/2014/main" id="{0E8FE44F-C43B-4A25-8727-F6B64211CC78}"/>
                  </a:ext>
                </a:extLst>
              </p:cNvPr>
              <p:cNvSpPr/>
              <p:nvPr/>
            </p:nvSpPr>
            <p:spPr>
              <a:xfrm>
                <a:off x="7791040" y="4071354"/>
                <a:ext cx="4508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45084" h="34925">
                    <a:moveTo>
                      <a:pt x="6083" y="0"/>
                    </a:moveTo>
                    <a:lnTo>
                      <a:pt x="0" y="2031"/>
                    </a:lnTo>
                    <a:lnTo>
                      <a:pt x="38557" y="34505"/>
                    </a:lnTo>
                    <a:lnTo>
                      <a:pt x="44653" y="34505"/>
                    </a:lnTo>
                    <a:lnTo>
                      <a:pt x="6083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bk object 18">
                <a:extLst>
                  <a:ext uri="{FF2B5EF4-FFF2-40B4-BE49-F238E27FC236}">
                    <a16:creationId xmlns:a16="http://schemas.microsoft.com/office/drawing/2014/main" id="{DC707DFA-FF1B-48D9-A8C6-C3F87CB7CE1A}"/>
                  </a:ext>
                </a:extLst>
              </p:cNvPr>
              <p:cNvSpPr/>
              <p:nvPr/>
            </p:nvSpPr>
            <p:spPr>
              <a:xfrm>
                <a:off x="7791040" y="4071354"/>
                <a:ext cx="4508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45084" h="34925">
                    <a:moveTo>
                      <a:pt x="0" y="2031"/>
                    </a:moveTo>
                    <a:lnTo>
                      <a:pt x="6083" y="0"/>
                    </a:lnTo>
                    <a:lnTo>
                      <a:pt x="44653" y="34505"/>
                    </a:lnTo>
                    <a:lnTo>
                      <a:pt x="38557" y="34505"/>
                    </a:lnTo>
                    <a:lnTo>
                      <a:pt x="0" y="2031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bk object 19">
                <a:extLst>
                  <a:ext uri="{FF2B5EF4-FFF2-40B4-BE49-F238E27FC236}">
                    <a16:creationId xmlns:a16="http://schemas.microsoft.com/office/drawing/2014/main" id="{539C5E35-C212-48EF-A2CA-6FCA18B9822F}"/>
                  </a:ext>
                </a:extLst>
              </p:cNvPr>
              <p:cNvSpPr/>
              <p:nvPr/>
            </p:nvSpPr>
            <p:spPr>
              <a:xfrm>
                <a:off x="8062978" y="4000318"/>
                <a:ext cx="24765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24765" h="36829">
                    <a:moveTo>
                      <a:pt x="4064" y="0"/>
                    </a:moveTo>
                    <a:lnTo>
                      <a:pt x="8115" y="10147"/>
                    </a:lnTo>
                    <a:lnTo>
                      <a:pt x="24358" y="4064"/>
                    </a:lnTo>
                    <a:lnTo>
                      <a:pt x="4064" y="0"/>
                    </a:lnTo>
                    <a:close/>
                  </a:path>
                  <a:path w="24765" h="36829">
                    <a:moveTo>
                      <a:pt x="2032" y="18262"/>
                    </a:moveTo>
                    <a:lnTo>
                      <a:pt x="0" y="34505"/>
                    </a:lnTo>
                    <a:lnTo>
                      <a:pt x="14211" y="36537"/>
                    </a:lnTo>
                    <a:lnTo>
                      <a:pt x="14211" y="28409"/>
                    </a:lnTo>
                    <a:lnTo>
                      <a:pt x="6083" y="24358"/>
                    </a:lnTo>
                    <a:lnTo>
                      <a:pt x="2032" y="18262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bk object 20">
                <a:extLst>
                  <a:ext uri="{FF2B5EF4-FFF2-40B4-BE49-F238E27FC236}">
                    <a16:creationId xmlns:a16="http://schemas.microsoft.com/office/drawing/2014/main" id="{D00438B7-6ACF-485C-95CC-E4E05E4D96B0}"/>
                  </a:ext>
                </a:extLst>
              </p:cNvPr>
              <p:cNvSpPr/>
              <p:nvPr/>
            </p:nvSpPr>
            <p:spPr>
              <a:xfrm>
                <a:off x="8067042" y="400031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0160">
                    <a:moveTo>
                      <a:pt x="0" y="0"/>
                    </a:moveTo>
                    <a:lnTo>
                      <a:pt x="20294" y="4064"/>
                    </a:lnTo>
                    <a:lnTo>
                      <a:pt x="4051" y="10147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bk object 21">
                <a:extLst>
                  <a:ext uri="{FF2B5EF4-FFF2-40B4-BE49-F238E27FC236}">
                    <a16:creationId xmlns:a16="http://schemas.microsoft.com/office/drawing/2014/main" id="{EE1FAC2F-7119-49F8-9AE7-1ECCB08B71FE}"/>
                  </a:ext>
                </a:extLst>
              </p:cNvPr>
              <p:cNvSpPr/>
              <p:nvPr/>
            </p:nvSpPr>
            <p:spPr>
              <a:xfrm>
                <a:off x="8062978" y="4018581"/>
                <a:ext cx="14604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14604" h="18414">
                    <a:moveTo>
                      <a:pt x="6083" y="6096"/>
                    </a:moveTo>
                    <a:lnTo>
                      <a:pt x="14211" y="10147"/>
                    </a:lnTo>
                    <a:lnTo>
                      <a:pt x="14211" y="18275"/>
                    </a:lnTo>
                    <a:lnTo>
                      <a:pt x="0" y="16243"/>
                    </a:lnTo>
                    <a:lnTo>
                      <a:pt x="2032" y="0"/>
                    </a:lnTo>
                    <a:lnTo>
                      <a:pt x="6083" y="6096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bk object 22">
                <a:extLst>
                  <a:ext uri="{FF2B5EF4-FFF2-40B4-BE49-F238E27FC236}">
                    <a16:creationId xmlns:a16="http://schemas.microsoft.com/office/drawing/2014/main" id="{F252086D-8494-44D4-9D86-638D380A4519}"/>
                  </a:ext>
                </a:extLst>
              </p:cNvPr>
              <p:cNvSpPr/>
              <p:nvPr/>
            </p:nvSpPr>
            <p:spPr>
              <a:xfrm>
                <a:off x="7855989" y="3969879"/>
                <a:ext cx="30480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36829">
                    <a:moveTo>
                      <a:pt x="22313" y="32473"/>
                    </a:moveTo>
                    <a:lnTo>
                      <a:pt x="24345" y="36525"/>
                    </a:lnTo>
                    <a:lnTo>
                      <a:pt x="30441" y="36525"/>
                    </a:lnTo>
                    <a:lnTo>
                      <a:pt x="22313" y="32473"/>
                    </a:lnTo>
                    <a:close/>
                  </a:path>
                  <a:path w="30479" h="36829">
                    <a:moveTo>
                      <a:pt x="0" y="0"/>
                    </a:moveTo>
                    <a:lnTo>
                      <a:pt x="2019" y="14211"/>
                    </a:lnTo>
                    <a:lnTo>
                      <a:pt x="12166" y="22326"/>
                    </a:lnTo>
                    <a:lnTo>
                      <a:pt x="18262" y="14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bk object 23">
                <a:extLst>
                  <a:ext uri="{FF2B5EF4-FFF2-40B4-BE49-F238E27FC236}">
                    <a16:creationId xmlns:a16="http://schemas.microsoft.com/office/drawing/2014/main" id="{EF354758-AAF7-42F8-B403-ECBF80A4206A}"/>
                  </a:ext>
                </a:extLst>
              </p:cNvPr>
              <p:cNvSpPr/>
              <p:nvPr/>
            </p:nvSpPr>
            <p:spPr>
              <a:xfrm>
                <a:off x="7878303" y="4002353"/>
                <a:ext cx="8255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4445">
                    <a:moveTo>
                      <a:pt x="0" y="0"/>
                    </a:moveTo>
                    <a:lnTo>
                      <a:pt x="8128" y="4051"/>
                    </a:lnTo>
                    <a:lnTo>
                      <a:pt x="2032" y="405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bk object 24">
                <a:extLst>
                  <a:ext uri="{FF2B5EF4-FFF2-40B4-BE49-F238E27FC236}">
                    <a16:creationId xmlns:a16="http://schemas.microsoft.com/office/drawing/2014/main" id="{5EE33383-B225-4BCA-8B54-9B941B42CA19}"/>
                  </a:ext>
                </a:extLst>
              </p:cNvPr>
              <p:cNvSpPr/>
              <p:nvPr/>
            </p:nvSpPr>
            <p:spPr>
              <a:xfrm>
                <a:off x="7855989" y="3969879"/>
                <a:ext cx="1841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18415" h="22860">
                    <a:moveTo>
                      <a:pt x="0" y="0"/>
                    </a:moveTo>
                    <a:lnTo>
                      <a:pt x="18262" y="14211"/>
                    </a:lnTo>
                    <a:lnTo>
                      <a:pt x="12166" y="22326"/>
                    </a:lnTo>
                    <a:lnTo>
                      <a:pt x="2019" y="1421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bk object 25">
                <a:extLst>
                  <a:ext uri="{FF2B5EF4-FFF2-40B4-BE49-F238E27FC236}">
                    <a16:creationId xmlns:a16="http://schemas.microsoft.com/office/drawing/2014/main" id="{D272463C-4363-4B5D-92D3-F37086FB4AFC}"/>
                  </a:ext>
                </a:extLst>
              </p:cNvPr>
              <p:cNvSpPr/>
              <p:nvPr/>
            </p:nvSpPr>
            <p:spPr>
              <a:xfrm>
                <a:off x="1510239" y="3841097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bk object 26">
                <a:extLst>
                  <a:ext uri="{FF2B5EF4-FFF2-40B4-BE49-F238E27FC236}">
                    <a16:creationId xmlns:a16="http://schemas.microsoft.com/office/drawing/2014/main" id="{9FDE038D-B876-4A90-A2D9-3FE53CE73552}"/>
                  </a:ext>
                </a:extLst>
              </p:cNvPr>
              <p:cNvSpPr/>
              <p:nvPr/>
            </p:nvSpPr>
            <p:spPr>
              <a:xfrm>
                <a:off x="1510239" y="3841097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bk object 27">
                <a:extLst>
                  <a:ext uri="{FF2B5EF4-FFF2-40B4-BE49-F238E27FC236}">
                    <a16:creationId xmlns:a16="http://schemas.microsoft.com/office/drawing/2014/main" id="{1913D20F-F4EC-4AC9-AE95-4ACFBD8A0C1C}"/>
                  </a:ext>
                </a:extLst>
              </p:cNvPr>
              <p:cNvSpPr/>
              <p:nvPr/>
            </p:nvSpPr>
            <p:spPr>
              <a:xfrm>
                <a:off x="1491976" y="4045073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5"/>
                    </a:lnTo>
                    <a:lnTo>
                      <a:pt x="6507" y="6507"/>
                    </a:lnTo>
                    <a:lnTo>
                      <a:pt x="1745" y="13571"/>
                    </a:lnTo>
                    <a:lnTo>
                      <a:pt x="0" y="22225"/>
                    </a:ln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bk object 28">
                <a:extLst>
                  <a:ext uri="{FF2B5EF4-FFF2-40B4-BE49-F238E27FC236}">
                    <a16:creationId xmlns:a16="http://schemas.microsoft.com/office/drawing/2014/main" id="{18658F9A-E931-4540-8617-A9A15E312741}"/>
                  </a:ext>
                </a:extLst>
              </p:cNvPr>
              <p:cNvSpPr/>
              <p:nvPr/>
            </p:nvSpPr>
            <p:spPr>
              <a:xfrm>
                <a:off x="1491976" y="4045073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lnTo>
                      <a:pt x="13571" y="1745"/>
                    </a:lnTo>
                    <a:lnTo>
                      <a:pt x="6507" y="6507"/>
                    </a:lnTo>
                    <a:lnTo>
                      <a:pt x="1745" y="13571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bk object 29">
                <a:extLst>
                  <a:ext uri="{FF2B5EF4-FFF2-40B4-BE49-F238E27FC236}">
                    <a16:creationId xmlns:a16="http://schemas.microsoft.com/office/drawing/2014/main" id="{2D3911D7-7A63-4DC4-BF9A-61CD541A003F}"/>
                  </a:ext>
                </a:extLst>
              </p:cNvPr>
              <p:cNvSpPr/>
              <p:nvPr/>
            </p:nvSpPr>
            <p:spPr>
              <a:xfrm>
                <a:off x="1516328" y="3927357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bk object 30">
                <a:extLst>
                  <a:ext uri="{FF2B5EF4-FFF2-40B4-BE49-F238E27FC236}">
                    <a16:creationId xmlns:a16="http://schemas.microsoft.com/office/drawing/2014/main" id="{C9B2F5CA-9925-4D42-B708-7294243ABB68}"/>
                  </a:ext>
                </a:extLst>
              </p:cNvPr>
              <p:cNvSpPr/>
              <p:nvPr/>
            </p:nvSpPr>
            <p:spPr>
              <a:xfrm>
                <a:off x="1516328" y="3927357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bk object 31">
                <a:extLst>
                  <a:ext uri="{FF2B5EF4-FFF2-40B4-BE49-F238E27FC236}">
                    <a16:creationId xmlns:a16="http://schemas.microsoft.com/office/drawing/2014/main" id="{B042C4E4-82CE-4530-950F-27EDF92F1035}"/>
                  </a:ext>
                </a:extLst>
              </p:cNvPr>
              <p:cNvSpPr/>
              <p:nvPr/>
            </p:nvSpPr>
            <p:spPr>
              <a:xfrm>
                <a:off x="1579239" y="4028831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bk object 32">
                <a:extLst>
                  <a:ext uri="{FF2B5EF4-FFF2-40B4-BE49-F238E27FC236}">
                    <a16:creationId xmlns:a16="http://schemas.microsoft.com/office/drawing/2014/main" id="{8C279670-EF20-4558-86F7-9AE0DECA0582}"/>
                  </a:ext>
                </a:extLst>
              </p:cNvPr>
              <p:cNvSpPr/>
              <p:nvPr/>
            </p:nvSpPr>
            <p:spPr>
              <a:xfrm>
                <a:off x="1579239" y="4028831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bk object 33">
                <a:extLst>
                  <a:ext uri="{FF2B5EF4-FFF2-40B4-BE49-F238E27FC236}">
                    <a16:creationId xmlns:a16="http://schemas.microsoft.com/office/drawing/2014/main" id="{286044CD-6961-4B22-8E63-768AB0EB9801}"/>
                  </a:ext>
                </a:extLst>
              </p:cNvPr>
              <p:cNvSpPr/>
              <p:nvPr/>
            </p:nvSpPr>
            <p:spPr>
              <a:xfrm>
                <a:off x="7746491" y="3833996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lnTo>
                      <a:pt x="1747" y="30873"/>
                    </a:lnTo>
                    <a:lnTo>
                      <a:pt x="6511" y="37938"/>
                    </a:lnTo>
                    <a:lnTo>
                      <a:pt x="13576" y="42702"/>
                    </a:lnTo>
                    <a:lnTo>
                      <a:pt x="22225" y="44450"/>
                    </a:lnTo>
                    <a:lnTo>
                      <a:pt x="30878" y="42702"/>
                    </a:lnTo>
                    <a:lnTo>
                      <a:pt x="37942" y="37938"/>
                    </a:lnTo>
                    <a:lnTo>
                      <a:pt x="42704" y="30873"/>
                    </a:lnTo>
                    <a:lnTo>
                      <a:pt x="44450" y="22225"/>
                    </a:lnTo>
                    <a:lnTo>
                      <a:pt x="42704" y="13576"/>
                    </a:lnTo>
                    <a:lnTo>
                      <a:pt x="37942" y="6511"/>
                    </a:lnTo>
                    <a:lnTo>
                      <a:pt x="30878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bk object 34">
                <a:extLst>
                  <a:ext uri="{FF2B5EF4-FFF2-40B4-BE49-F238E27FC236}">
                    <a16:creationId xmlns:a16="http://schemas.microsoft.com/office/drawing/2014/main" id="{273E27D3-1111-440C-80C3-CBABD14134CB}"/>
                  </a:ext>
                </a:extLst>
              </p:cNvPr>
              <p:cNvSpPr/>
              <p:nvPr/>
            </p:nvSpPr>
            <p:spPr>
              <a:xfrm>
                <a:off x="7746491" y="3833996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7" y="30873"/>
                    </a:lnTo>
                    <a:lnTo>
                      <a:pt x="6511" y="37938"/>
                    </a:lnTo>
                    <a:lnTo>
                      <a:pt x="13576" y="42702"/>
                    </a:lnTo>
                    <a:lnTo>
                      <a:pt x="22225" y="44450"/>
                    </a:lnTo>
                    <a:lnTo>
                      <a:pt x="30878" y="42702"/>
                    </a:lnTo>
                    <a:lnTo>
                      <a:pt x="37942" y="37938"/>
                    </a:lnTo>
                    <a:lnTo>
                      <a:pt x="42704" y="30873"/>
                    </a:lnTo>
                    <a:lnTo>
                      <a:pt x="44450" y="22225"/>
                    </a:lnTo>
                    <a:lnTo>
                      <a:pt x="42704" y="13576"/>
                    </a:lnTo>
                    <a:lnTo>
                      <a:pt x="37942" y="6511"/>
                    </a:lnTo>
                    <a:lnTo>
                      <a:pt x="30878" y="1747"/>
                    </a:lnTo>
                    <a:lnTo>
                      <a:pt x="22225" y="0"/>
                    </a:ln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bk object 35">
                <a:extLst>
                  <a:ext uri="{FF2B5EF4-FFF2-40B4-BE49-F238E27FC236}">
                    <a16:creationId xmlns:a16="http://schemas.microsoft.com/office/drawing/2014/main" id="{FBCF830D-0119-4A65-A2C6-F31F138E2FB9}"/>
                  </a:ext>
                </a:extLst>
              </p:cNvPr>
              <p:cNvSpPr/>
              <p:nvPr/>
            </p:nvSpPr>
            <p:spPr>
              <a:xfrm>
                <a:off x="8049888" y="3811672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bk object 36">
                <a:extLst>
                  <a:ext uri="{FF2B5EF4-FFF2-40B4-BE49-F238E27FC236}">
                    <a16:creationId xmlns:a16="http://schemas.microsoft.com/office/drawing/2014/main" id="{25D4BC2B-A174-4F74-BCB3-56C14A1E5A82}"/>
                  </a:ext>
                </a:extLst>
              </p:cNvPr>
              <p:cNvSpPr/>
              <p:nvPr/>
            </p:nvSpPr>
            <p:spPr>
              <a:xfrm>
                <a:off x="8049888" y="3811672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bk object 37">
                <a:extLst>
                  <a:ext uri="{FF2B5EF4-FFF2-40B4-BE49-F238E27FC236}">
                    <a16:creationId xmlns:a16="http://schemas.microsoft.com/office/drawing/2014/main" id="{1AA4BB19-FC03-4D36-9D0C-E47F30DF2271}"/>
                  </a:ext>
                </a:extLst>
              </p:cNvPr>
              <p:cNvSpPr/>
              <p:nvPr/>
            </p:nvSpPr>
            <p:spPr>
              <a:xfrm>
                <a:off x="8002203" y="3675695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5"/>
                    </a:lnTo>
                    <a:lnTo>
                      <a:pt x="6507" y="6507"/>
                    </a:lnTo>
                    <a:lnTo>
                      <a:pt x="1745" y="13571"/>
                    </a:lnTo>
                    <a:lnTo>
                      <a:pt x="0" y="22225"/>
                    </a:ln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bk object 38">
                <a:extLst>
                  <a:ext uri="{FF2B5EF4-FFF2-40B4-BE49-F238E27FC236}">
                    <a16:creationId xmlns:a16="http://schemas.microsoft.com/office/drawing/2014/main" id="{6EDBC2C4-6263-4CA7-9627-810861EFC751}"/>
                  </a:ext>
                </a:extLst>
              </p:cNvPr>
              <p:cNvSpPr/>
              <p:nvPr/>
            </p:nvSpPr>
            <p:spPr>
              <a:xfrm>
                <a:off x="8002203" y="3675695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lnTo>
                      <a:pt x="13571" y="1745"/>
                    </a:lnTo>
                    <a:lnTo>
                      <a:pt x="6507" y="6507"/>
                    </a:lnTo>
                    <a:lnTo>
                      <a:pt x="1745" y="13571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bk object 39">
                <a:extLst>
                  <a:ext uri="{FF2B5EF4-FFF2-40B4-BE49-F238E27FC236}">
                    <a16:creationId xmlns:a16="http://schemas.microsoft.com/office/drawing/2014/main" id="{BD797D33-F1F2-4069-8180-DDD16029E31F}"/>
                  </a:ext>
                </a:extLst>
              </p:cNvPr>
              <p:cNvSpPr/>
              <p:nvPr/>
            </p:nvSpPr>
            <p:spPr>
              <a:xfrm>
                <a:off x="7921017" y="3547825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lnTo>
                      <a:pt x="1747" y="30878"/>
                    </a:lnTo>
                    <a:lnTo>
                      <a:pt x="6511" y="37942"/>
                    </a:lnTo>
                    <a:lnTo>
                      <a:pt x="13576" y="42704"/>
                    </a:lnTo>
                    <a:lnTo>
                      <a:pt x="22225" y="44450"/>
                    </a:lnTo>
                    <a:lnTo>
                      <a:pt x="30878" y="42704"/>
                    </a:lnTo>
                    <a:lnTo>
                      <a:pt x="37942" y="37942"/>
                    </a:lnTo>
                    <a:lnTo>
                      <a:pt x="42704" y="30878"/>
                    </a:lnTo>
                    <a:lnTo>
                      <a:pt x="44450" y="22225"/>
                    </a:lnTo>
                    <a:lnTo>
                      <a:pt x="42704" y="13576"/>
                    </a:lnTo>
                    <a:lnTo>
                      <a:pt x="37942" y="6511"/>
                    </a:lnTo>
                    <a:lnTo>
                      <a:pt x="30878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bk object 40">
                <a:extLst>
                  <a:ext uri="{FF2B5EF4-FFF2-40B4-BE49-F238E27FC236}">
                    <a16:creationId xmlns:a16="http://schemas.microsoft.com/office/drawing/2014/main" id="{8C80DE3A-5511-4228-94CC-02E6E79380A3}"/>
                  </a:ext>
                </a:extLst>
              </p:cNvPr>
              <p:cNvSpPr/>
              <p:nvPr/>
            </p:nvSpPr>
            <p:spPr>
              <a:xfrm>
                <a:off x="7921017" y="3547825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7" y="30878"/>
                    </a:lnTo>
                    <a:lnTo>
                      <a:pt x="6511" y="37942"/>
                    </a:lnTo>
                    <a:lnTo>
                      <a:pt x="13576" y="42704"/>
                    </a:lnTo>
                    <a:lnTo>
                      <a:pt x="22225" y="44450"/>
                    </a:lnTo>
                    <a:lnTo>
                      <a:pt x="30878" y="42704"/>
                    </a:lnTo>
                    <a:lnTo>
                      <a:pt x="37942" y="37942"/>
                    </a:lnTo>
                    <a:lnTo>
                      <a:pt x="42704" y="30878"/>
                    </a:lnTo>
                    <a:lnTo>
                      <a:pt x="44450" y="22225"/>
                    </a:lnTo>
                    <a:lnTo>
                      <a:pt x="42704" y="13576"/>
                    </a:lnTo>
                    <a:lnTo>
                      <a:pt x="37942" y="6511"/>
                    </a:lnTo>
                    <a:lnTo>
                      <a:pt x="30878" y="1747"/>
                    </a:lnTo>
                    <a:lnTo>
                      <a:pt x="22225" y="0"/>
                    </a:ln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bk object 41">
                <a:extLst>
                  <a:ext uri="{FF2B5EF4-FFF2-40B4-BE49-F238E27FC236}">
                    <a16:creationId xmlns:a16="http://schemas.microsoft.com/office/drawing/2014/main" id="{41D5260D-6A2D-4B4D-BAF4-80C155387755}"/>
                  </a:ext>
                </a:extLst>
              </p:cNvPr>
              <p:cNvSpPr/>
              <p:nvPr/>
            </p:nvSpPr>
            <p:spPr>
              <a:xfrm>
                <a:off x="7864201" y="3679749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bk object 42">
                <a:extLst>
                  <a:ext uri="{FF2B5EF4-FFF2-40B4-BE49-F238E27FC236}">
                    <a16:creationId xmlns:a16="http://schemas.microsoft.com/office/drawing/2014/main" id="{9E092BB1-A8B0-4557-9C7F-7439A48505F7}"/>
                  </a:ext>
                </a:extLst>
              </p:cNvPr>
              <p:cNvSpPr/>
              <p:nvPr/>
            </p:nvSpPr>
            <p:spPr>
              <a:xfrm>
                <a:off x="7864201" y="3679749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bk object 43">
                <a:extLst>
                  <a:ext uri="{FF2B5EF4-FFF2-40B4-BE49-F238E27FC236}">
                    <a16:creationId xmlns:a16="http://schemas.microsoft.com/office/drawing/2014/main" id="{E861CEA8-4C42-428A-B008-B64277142DCA}"/>
                  </a:ext>
                </a:extLst>
              </p:cNvPr>
              <p:cNvSpPr/>
              <p:nvPr/>
            </p:nvSpPr>
            <p:spPr>
              <a:xfrm>
                <a:off x="8062978" y="4000318"/>
                <a:ext cx="24765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24765" h="36829">
                    <a:moveTo>
                      <a:pt x="4064" y="0"/>
                    </a:moveTo>
                    <a:lnTo>
                      <a:pt x="8115" y="10147"/>
                    </a:lnTo>
                    <a:lnTo>
                      <a:pt x="24358" y="4064"/>
                    </a:lnTo>
                    <a:lnTo>
                      <a:pt x="4064" y="0"/>
                    </a:lnTo>
                    <a:close/>
                  </a:path>
                  <a:path w="24765" h="36829">
                    <a:moveTo>
                      <a:pt x="2032" y="18262"/>
                    </a:moveTo>
                    <a:lnTo>
                      <a:pt x="0" y="34505"/>
                    </a:lnTo>
                    <a:lnTo>
                      <a:pt x="14211" y="36537"/>
                    </a:lnTo>
                    <a:lnTo>
                      <a:pt x="14211" y="28409"/>
                    </a:lnTo>
                    <a:lnTo>
                      <a:pt x="6083" y="24358"/>
                    </a:lnTo>
                    <a:lnTo>
                      <a:pt x="2032" y="18262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bk object 44">
                <a:extLst>
                  <a:ext uri="{FF2B5EF4-FFF2-40B4-BE49-F238E27FC236}">
                    <a16:creationId xmlns:a16="http://schemas.microsoft.com/office/drawing/2014/main" id="{25924830-FB7F-47EB-9C89-A1224DE64C68}"/>
                  </a:ext>
                </a:extLst>
              </p:cNvPr>
              <p:cNvSpPr/>
              <p:nvPr/>
            </p:nvSpPr>
            <p:spPr>
              <a:xfrm>
                <a:off x="8067042" y="400031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0160">
                    <a:moveTo>
                      <a:pt x="0" y="0"/>
                    </a:moveTo>
                    <a:lnTo>
                      <a:pt x="20294" y="4064"/>
                    </a:lnTo>
                    <a:lnTo>
                      <a:pt x="4051" y="10147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bk object 45">
                <a:extLst>
                  <a:ext uri="{FF2B5EF4-FFF2-40B4-BE49-F238E27FC236}">
                    <a16:creationId xmlns:a16="http://schemas.microsoft.com/office/drawing/2014/main" id="{FBAE424E-3463-4332-BA2B-86D1A569D716}"/>
                  </a:ext>
                </a:extLst>
              </p:cNvPr>
              <p:cNvSpPr/>
              <p:nvPr/>
            </p:nvSpPr>
            <p:spPr>
              <a:xfrm>
                <a:off x="8062978" y="4018581"/>
                <a:ext cx="14604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14604" h="18414">
                    <a:moveTo>
                      <a:pt x="6083" y="6096"/>
                    </a:moveTo>
                    <a:lnTo>
                      <a:pt x="14211" y="10147"/>
                    </a:lnTo>
                    <a:lnTo>
                      <a:pt x="14211" y="18275"/>
                    </a:lnTo>
                    <a:lnTo>
                      <a:pt x="0" y="16243"/>
                    </a:lnTo>
                    <a:lnTo>
                      <a:pt x="2032" y="0"/>
                    </a:lnTo>
                    <a:lnTo>
                      <a:pt x="6083" y="6096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bk object 46">
                <a:extLst>
                  <a:ext uri="{FF2B5EF4-FFF2-40B4-BE49-F238E27FC236}">
                    <a16:creationId xmlns:a16="http://schemas.microsoft.com/office/drawing/2014/main" id="{5AE33129-A283-4F5D-B7A0-A145E45E9C89}"/>
                  </a:ext>
                </a:extLst>
              </p:cNvPr>
              <p:cNvSpPr/>
              <p:nvPr/>
            </p:nvSpPr>
            <p:spPr>
              <a:xfrm>
                <a:off x="7855989" y="3969879"/>
                <a:ext cx="30480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36829">
                    <a:moveTo>
                      <a:pt x="22313" y="32473"/>
                    </a:moveTo>
                    <a:lnTo>
                      <a:pt x="24345" y="36525"/>
                    </a:lnTo>
                    <a:lnTo>
                      <a:pt x="30441" y="36525"/>
                    </a:lnTo>
                    <a:lnTo>
                      <a:pt x="22313" y="32473"/>
                    </a:lnTo>
                    <a:close/>
                  </a:path>
                  <a:path w="30479" h="36829">
                    <a:moveTo>
                      <a:pt x="0" y="0"/>
                    </a:moveTo>
                    <a:lnTo>
                      <a:pt x="2019" y="14211"/>
                    </a:lnTo>
                    <a:lnTo>
                      <a:pt x="12166" y="22326"/>
                    </a:lnTo>
                    <a:lnTo>
                      <a:pt x="18262" y="14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bk object 47">
                <a:extLst>
                  <a:ext uri="{FF2B5EF4-FFF2-40B4-BE49-F238E27FC236}">
                    <a16:creationId xmlns:a16="http://schemas.microsoft.com/office/drawing/2014/main" id="{9F42BD7E-F1B4-446C-A373-E128658A0E3E}"/>
                  </a:ext>
                </a:extLst>
              </p:cNvPr>
              <p:cNvSpPr/>
              <p:nvPr/>
            </p:nvSpPr>
            <p:spPr>
              <a:xfrm>
                <a:off x="7878303" y="4002353"/>
                <a:ext cx="8255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4445">
                    <a:moveTo>
                      <a:pt x="0" y="0"/>
                    </a:moveTo>
                    <a:lnTo>
                      <a:pt x="8128" y="4051"/>
                    </a:lnTo>
                    <a:lnTo>
                      <a:pt x="2032" y="405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bk object 48">
                <a:extLst>
                  <a:ext uri="{FF2B5EF4-FFF2-40B4-BE49-F238E27FC236}">
                    <a16:creationId xmlns:a16="http://schemas.microsoft.com/office/drawing/2014/main" id="{4294EC58-4FA3-42FB-A063-3333FD6DF310}"/>
                  </a:ext>
                </a:extLst>
              </p:cNvPr>
              <p:cNvSpPr/>
              <p:nvPr/>
            </p:nvSpPr>
            <p:spPr>
              <a:xfrm>
                <a:off x="7855989" y="3969879"/>
                <a:ext cx="1841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18415" h="22860">
                    <a:moveTo>
                      <a:pt x="0" y="0"/>
                    </a:moveTo>
                    <a:lnTo>
                      <a:pt x="18262" y="14211"/>
                    </a:lnTo>
                    <a:lnTo>
                      <a:pt x="12166" y="22326"/>
                    </a:lnTo>
                    <a:lnTo>
                      <a:pt x="2019" y="1421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7131BD7-3281-4914-BB31-B196CB5E5634}"/>
                </a:ext>
              </a:extLst>
            </p:cNvPr>
            <p:cNvGrpSpPr/>
            <p:nvPr/>
          </p:nvGrpSpPr>
          <p:grpSpPr>
            <a:xfrm>
              <a:off x="1980000" y="5616000"/>
              <a:ext cx="2500414" cy="138499"/>
              <a:chOff x="8789290" y="5364000"/>
              <a:chExt cx="2500414" cy="138499"/>
            </a:xfrm>
          </p:grpSpPr>
          <p:sp>
            <p:nvSpPr>
              <p:cNvPr id="78" name="object 14">
                <a:extLst>
                  <a:ext uri="{FF2B5EF4-FFF2-40B4-BE49-F238E27FC236}">
                    <a16:creationId xmlns:a16="http://schemas.microsoft.com/office/drawing/2014/main" id="{78FDD654-0A5D-4EFE-9E7F-555D2E5EC617}"/>
                  </a:ext>
                </a:extLst>
              </p:cNvPr>
              <p:cNvSpPr/>
              <p:nvPr/>
            </p:nvSpPr>
            <p:spPr>
              <a:xfrm>
                <a:off x="8789290" y="5382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ED6AD"/>
              </a:solidFill>
              <a:ln w="3175">
                <a:solidFill>
                  <a:srgbClr val="94828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D869E0A-7407-444B-B84F-59151EEC1E6E}"/>
                  </a:ext>
                </a:extLst>
              </p:cNvPr>
              <p:cNvSpPr/>
              <p:nvPr/>
            </p:nvSpPr>
            <p:spPr>
              <a:xfrm>
                <a:off x="8933290" y="5364000"/>
                <a:ext cx="2356414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Issue is determined/differs at subnational level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4F44EF5-93AE-4AF5-BED6-21827452971E}"/>
                </a:ext>
              </a:extLst>
            </p:cNvPr>
            <p:cNvGrpSpPr/>
            <p:nvPr/>
          </p:nvGrpSpPr>
          <p:grpSpPr>
            <a:xfrm>
              <a:off x="4970599" y="5616000"/>
              <a:ext cx="1062521" cy="138499"/>
              <a:chOff x="1980980" y="5616000"/>
              <a:chExt cx="1062521" cy="138499"/>
            </a:xfrm>
          </p:grpSpPr>
          <p:sp>
            <p:nvSpPr>
              <p:cNvPr id="76" name="object 16">
                <a:extLst>
                  <a:ext uri="{FF2B5EF4-FFF2-40B4-BE49-F238E27FC236}">
                    <a16:creationId xmlns:a16="http://schemas.microsoft.com/office/drawing/2014/main" id="{2C8FE8BA-0360-42E9-BC08-6DCB94CC97D8}"/>
                  </a:ext>
                </a:extLst>
              </p:cNvPr>
              <p:cNvSpPr/>
              <p:nvPr/>
            </p:nvSpPr>
            <p:spPr>
              <a:xfrm>
                <a:off x="1980980" y="5634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D6D0CC"/>
              </a:solidFill>
              <a:ln w="3175">
                <a:solidFill>
                  <a:srgbClr val="94828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2E87B94-43CC-47B1-996E-96BA986190A5}"/>
                  </a:ext>
                </a:extLst>
              </p:cNvPr>
              <p:cNvSpPr/>
              <p:nvPr/>
            </p:nvSpPr>
            <p:spPr>
              <a:xfrm>
                <a:off x="2124980" y="5616000"/>
                <a:ext cx="918521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Data not available</a:t>
                </a:r>
              </a:p>
            </p:txBody>
          </p:sp>
        </p:grpSp>
        <p:sp>
          <p:nvSpPr>
            <p:cNvPr id="74" name="object 9">
              <a:extLst>
                <a:ext uri="{FF2B5EF4-FFF2-40B4-BE49-F238E27FC236}">
                  <a16:creationId xmlns:a16="http://schemas.microsoft.com/office/drawing/2014/main" id="{DAADFDC8-9896-4596-BACD-97D675F99A74}"/>
                </a:ext>
              </a:extLst>
            </p:cNvPr>
            <p:cNvSpPr/>
            <p:nvPr/>
          </p:nvSpPr>
          <p:spPr>
            <a:xfrm>
              <a:off x="4980576" y="5382000"/>
              <a:ext cx="108000" cy="108000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45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45" y="72745"/>
                  </a:lnTo>
                  <a:lnTo>
                    <a:pt x="72745" y="0"/>
                  </a:lnTo>
                  <a:close/>
                </a:path>
              </a:pathLst>
            </a:custGeom>
            <a:solidFill>
              <a:srgbClr val="FBB16A"/>
            </a:solidFill>
            <a:ln w="3175">
              <a:solidFill>
                <a:srgbClr val="94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CFD443B-C4BA-437B-A559-ACB16EC1F8FE}"/>
                </a:ext>
              </a:extLst>
            </p:cNvPr>
            <p:cNvSpPr/>
            <p:nvPr/>
          </p:nvSpPr>
          <p:spPr>
            <a:xfrm>
              <a:off x="5124576" y="5364000"/>
              <a:ext cx="3428824" cy="138499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marL="12700" lvl="0" defTabSz="914400">
                <a:spcBef>
                  <a:spcPts val="100"/>
                </a:spcBef>
                <a:tabLst>
                  <a:tab pos="709295" algn="l"/>
                  <a:tab pos="1808480" algn="l"/>
                </a:tabLst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Sex work is not subject to punitive regulations or is not criminalized</a:t>
              </a:r>
            </a:p>
          </p:txBody>
        </p:sp>
        <p:sp>
          <p:nvSpPr>
            <p:cNvPr id="72" name="object 9">
              <a:extLst>
                <a:ext uri="{FF2B5EF4-FFF2-40B4-BE49-F238E27FC236}">
                  <a16:creationId xmlns:a16="http://schemas.microsoft.com/office/drawing/2014/main" id="{FA4B70DC-B231-4497-8B39-BE376EE7227D}"/>
                </a:ext>
              </a:extLst>
            </p:cNvPr>
            <p:cNvSpPr/>
            <p:nvPr/>
          </p:nvSpPr>
          <p:spPr>
            <a:xfrm>
              <a:off x="1980000" y="5382000"/>
              <a:ext cx="108000" cy="108000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45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45" y="72745"/>
                  </a:lnTo>
                  <a:lnTo>
                    <a:pt x="72745" y="0"/>
                  </a:lnTo>
                  <a:close/>
                </a:path>
              </a:pathLst>
            </a:custGeom>
            <a:solidFill>
              <a:srgbClr val="F78E20"/>
            </a:solidFill>
            <a:ln w="3175">
              <a:solidFill>
                <a:srgbClr val="94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C512A1D-DF9C-4615-AD5F-C90177FE1170}"/>
                </a:ext>
              </a:extLst>
            </p:cNvPr>
            <p:cNvSpPr/>
            <p:nvPr/>
          </p:nvSpPr>
          <p:spPr>
            <a:xfrm>
              <a:off x="2124000" y="5364000"/>
              <a:ext cx="2723502" cy="138499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marL="12700" lvl="0" defTabSz="914400">
                <a:spcBef>
                  <a:spcPts val="100"/>
                </a:spcBef>
                <a:tabLst>
                  <a:tab pos="709295" algn="l"/>
                  <a:tab pos="1808480" algn="l"/>
                </a:tabLst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Any criminalization or punitive regulation of sex work </a:t>
              </a:r>
              <a:endParaRPr lang="en-GB" sz="9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727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9D0FBE7-EC12-4375-B79F-C000829615D5}"/>
              </a:ext>
            </a:extLst>
          </p:cNvPr>
          <p:cNvGrpSpPr/>
          <p:nvPr/>
        </p:nvGrpSpPr>
        <p:grpSpPr>
          <a:xfrm>
            <a:off x="0" y="180000"/>
            <a:ext cx="9907200" cy="5718499"/>
            <a:chOff x="0" y="180000"/>
            <a:chExt cx="9907200" cy="57184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A barrier to reaching people who inject drugs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692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Criminalization of drug use, global, 2016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4D9C75A-3832-4EFF-83D7-B3E28A53F0BA}"/>
                </a:ext>
              </a:extLst>
            </p:cNvPr>
            <p:cNvGrpSpPr/>
            <p:nvPr/>
          </p:nvGrpSpPr>
          <p:grpSpPr>
            <a:xfrm>
              <a:off x="1382400" y="2314800"/>
              <a:ext cx="6602363" cy="2611172"/>
              <a:chOff x="1167941" y="2204864"/>
              <a:chExt cx="6602363" cy="2611172"/>
            </a:xfrm>
          </p:grpSpPr>
          <p:sp>
            <p:nvSpPr>
              <p:cNvPr id="21" name="bk object 16">
                <a:extLst>
                  <a:ext uri="{FF2B5EF4-FFF2-40B4-BE49-F238E27FC236}">
                    <a16:creationId xmlns:a16="http://schemas.microsoft.com/office/drawing/2014/main" id="{96C64852-6624-4181-BFC3-C77E626CBC94}"/>
                  </a:ext>
                </a:extLst>
              </p:cNvPr>
              <p:cNvSpPr/>
              <p:nvPr/>
            </p:nvSpPr>
            <p:spPr>
              <a:xfrm>
                <a:off x="1460612" y="2204864"/>
                <a:ext cx="6166270" cy="261117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bk object 17">
                <a:extLst>
                  <a:ext uri="{FF2B5EF4-FFF2-40B4-BE49-F238E27FC236}">
                    <a16:creationId xmlns:a16="http://schemas.microsoft.com/office/drawing/2014/main" id="{516B416B-D909-401E-B38A-C4527326FCA6}"/>
                  </a:ext>
                </a:extLst>
              </p:cNvPr>
              <p:cNvSpPr/>
              <p:nvPr/>
            </p:nvSpPr>
            <p:spPr>
              <a:xfrm>
                <a:off x="7467005" y="4152805"/>
                <a:ext cx="4508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45084" h="34925">
                    <a:moveTo>
                      <a:pt x="6083" y="0"/>
                    </a:moveTo>
                    <a:lnTo>
                      <a:pt x="0" y="2032"/>
                    </a:lnTo>
                    <a:lnTo>
                      <a:pt x="38557" y="34505"/>
                    </a:lnTo>
                    <a:lnTo>
                      <a:pt x="44653" y="34505"/>
                    </a:lnTo>
                    <a:lnTo>
                      <a:pt x="6083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bk object 18">
                <a:extLst>
                  <a:ext uri="{FF2B5EF4-FFF2-40B4-BE49-F238E27FC236}">
                    <a16:creationId xmlns:a16="http://schemas.microsoft.com/office/drawing/2014/main" id="{72BEB30E-FCB6-43C4-9039-C5C9C3EC0DDD}"/>
                  </a:ext>
                </a:extLst>
              </p:cNvPr>
              <p:cNvSpPr/>
              <p:nvPr/>
            </p:nvSpPr>
            <p:spPr>
              <a:xfrm>
                <a:off x="7467005" y="4152805"/>
                <a:ext cx="4508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45084" h="34925">
                    <a:moveTo>
                      <a:pt x="0" y="2032"/>
                    </a:moveTo>
                    <a:lnTo>
                      <a:pt x="6083" y="0"/>
                    </a:lnTo>
                    <a:lnTo>
                      <a:pt x="44653" y="34505"/>
                    </a:lnTo>
                    <a:lnTo>
                      <a:pt x="38557" y="34505"/>
                    </a:lnTo>
                    <a:lnTo>
                      <a:pt x="0" y="2032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bk object 19">
                <a:extLst>
                  <a:ext uri="{FF2B5EF4-FFF2-40B4-BE49-F238E27FC236}">
                    <a16:creationId xmlns:a16="http://schemas.microsoft.com/office/drawing/2014/main" id="{49BA09A7-58EF-4D47-9C29-D1B772B93F89}"/>
                  </a:ext>
                </a:extLst>
              </p:cNvPr>
              <p:cNvSpPr/>
              <p:nvPr/>
            </p:nvSpPr>
            <p:spPr>
              <a:xfrm>
                <a:off x="7738943" y="4081768"/>
                <a:ext cx="24765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24765" h="36829">
                    <a:moveTo>
                      <a:pt x="4064" y="0"/>
                    </a:moveTo>
                    <a:lnTo>
                      <a:pt x="8115" y="10147"/>
                    </a:lnTo>
                    <a:lnTo>
                      <a:pt x="24358" y="4064"/>
                    </a:lnTo>
                    <a:lnTo>
                      <a:pt x="4064" y="0"/>
                    </a:lnTo>
                    <a:close/>
                  </a:path>
                  <a:path w="24765" h="36829">
                    <a:moveTo>
                      <a:pt x="2032" y="18262"/>
                    </a:moveTo>
                    <a:lnTo>
                      <a:pt x="0" y="34505"/>
                    </a:lnTo>
                    <a:lnTo>
                      <a:pt x="14211" y="36537"/>
                    </a:lnTo>
                    <a:lnTo>
                      <a:pt x="14211" y="28409"/>
                    </a:lnTo>
                    <a:lnTo>
                      <a:pt x="6083" y="24358"/>
                    </a:lnTo>
                    <a:lnTo>
                      <a:pt x="2032" y="18262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bk object 20">
                <a:extLst>
                  <a:ext uri="{FF2B5EF4-FFF2-40B4-BE49-F238E27FC236}">
                    <a16:creationId xmlns:a16="http://schemas.microsoft.com/office/drawing/2014/main" id="{E2086ADC-8F9B-4F9B-A61D-F43E07329CDA}"/>
                  </a:ext>
                </a:extLst>
              </p:cNvPr>
              <p:cNvSpPr/>
              <p:nvPr/>
            </p:nvSpPr>
            <p:spPr>
              <a:xfrm>
                <a:off x="7743007" y="408176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0159">
                    <a:moveTo>
                      <a:pt x="0" y="0"/>
                    </a:moveTo>
                    <a:lnTo>
                      <a:pt x="20294" y="4064"/>
                    </a:lnTo>
                    <a:lnTo>
                      <a:pt x="4051" y="10147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bk object 21">
                <a:extLst>
                  <a:ext uri="{FF2B5EF4-FFF2-40B4-BE49-F238E27FC236}">
                    <a16:creationId xmlns:a16="http://schemas.microsoft.com/office/drawing/2014/main" id="{E8FDA7E7-C3AD-4AC9-A324-252D00319BE8}"/>
                  </a:ext>
                </a:extLst>
              </p:cNvPr>
              <p:cNvSpPr/>
              <p:nvPr/>
            </p:nvSpPr>
            <p:spPr>
              <a:xfrm>
                <a:off x="7738943" y="4100032"/>
                <a:ext cx="14604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14604" h="18415">
                    <a:moveTo>
                      <a:pt x="6083" y="6096"/>
                    </a:moveTo>
                    <a:lnTo>
                      <a:pt x="14211" y="10147"/>
                    </a:lnTo>
                    <a:lnTo>
                      <a:pt x="14211" y="18275"/>
                    </a:lnTo>
                    <a:lnTo>
                      <a:pt x="0" y="16243"/>
                    </a:lnTo>
                    <a:lnTo>
                      <a:pt x="2032" y="0"/>
                    </a:lnTo>
                    <a:lnTo>
                      <a:pt x="6083" y="6096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bk object 22">
                <a:extLst>
                  <a:ext uri="{FF2B5EF4-FFF2-40B4-BE49-F238E27FC236}">
                    <a16:creationId xmlns:a16="http://schemas.microsoft.com/office/drawing/2014/main" id="{4B1A4A75-ED7B-44A3-8262-ED577CD92079}"/>
                  </a:ext>
                </a:extLst>
              </p:cNvPr>
              <p:cNvSpPr/>
              <p:nvPr/>
            </p:nvSpPr>
            <p:spPr>
              <a:xfrm>
                <a:off x="7531954" y="4051329"/>
                <a:ext cx="30480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36829">
                    <a:moveTo>
                      <a:pt x="22313" y="32473"/>
                    </a:moveTo>
                    <a:lnTo>
                      <a:pt x="24345" y="36525"/>
                    </a:lnTo>
                    <a:lnTo>
                      <a:pt x="30441" y="36525"/>
                    </a:lnTo>
                    <a:lnTo>
                      <a:pt x="22313" y="32473"/>
                    </a:lnTo>
                    <a:close/>
                  </a:path>
                  <a:path w="30479" h="36829">
                    <a:moveTo>
                      <a:pt x="0" y="0"/>
                    </a:moveTo>
                    <a:lnTo>
                      <a:pt x="2019" y="14211"/>
                    </a:lnTo>
                    <a:lnTo>
                      <a:pt x="12166" y="22326"/>
                    </a:lnTo>
                    <a:lnTo>
                      <a:pt x="18262" y="14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bk object 23">
                <a:extLst>
                  <a:ext uri="{FF2B5EF4-FFF2-40B4-BE49-F238E27FC236}">
                    <a16:creationId xmlns:a16="http://schemas.microsoft.com/office/drawing/2014/main" id="{0EA58DB2-7B16-4368-8EC8-982CD94B8C83}"/>
                  </a:ext>
                </a:extLst>
              </p:cNvPr>
              <p:cNvSpPr/>
              <p:nvPr/>
            </p:nvSpPr>
            <p:spPr>
              <a:xfrm>
                <a:off x="7554268" y="4083803"/>
                <a:ext cx="8255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4445">
                    <a:moveTo>
                      <a:pt x="0" y="0"/>
                    </a:moveTo>
                    <a:lnTo>
                      <a:pt x="8128" y="4051"/>
                    </a:lnTo>
                    <a:lnTo>
                      <a:pt x="2032" y="405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bk object 24">
                <a:extLst>
                  <a:ext uri="{FF2B5EF4-FFF2-40B4-BE49-F238E27FC236}">
                    <a16:creationId xmlns:a16="http://schemas.microsoft.com/office/drawing/2014/main" id="{6B661117-15E0-4F7C-9290-F9569128B8F0}"/>
                  </a:ext>
                </a:extLst>
              </p:cNvPr>
              <p:cNvSpPr/>
              <p:nvPr/>
            </p:nvSpPr>
            <p:spPr>
              <a:xfrm>
                <a:off x="7531954" y="4051329"/>
                <a:ext cx="1841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18415" h="22859">
                    <a:moveTo>
                      <a:pt x="0" y="0"/>
                    </a:moveTo>
                    <a:lnTo>
                      <a:pt x="18262" y="14211"/>
                    </a:lnTo>
                    <a:lnTo>
                      <a:pt x="12166" y="22326"/>
                    </a:lnTo>
                    <a:lnTo>
                      <a:pt x="2019" y="1421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bk object 25">
                <a:extLst>
                  <a:ext uri="{FF2B5EF4-FFF2-40B4-BE49-F238E27FC236}">
                    <a16:creationId xmlns:a16="http://schemas.microsoft.com/office/drawing/2014/main" id="{AA3E9169-8BF4-4FD5-9E7D-4293762E0E2F}"/>
                  </a:ext>
                </a:extLst>
              </p:cNvPr>
              <p:cNvSpPr/>
              <p:nvPr/>
            </p:nvSpPr>
            <p:spPr>
              <a:xfrm>
                <a:off x="1186204" y="3922548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bk object 26">
                <a:extLst>
                  <a:ext uri="{FF2B5EF4-FFF2-40B4-BE49-F238E27FC236}">
                    <a16:creationId xmlns:a16="http://schemas.microsoft.com/office/drawing/2014/main" id="{94500BC9-B07E-4B89-A78E-98EF9FCC9B8F}"/>
                  </a:ext>
                </a:extLst>
              </p:cNvPr>
              <p:cNvSpPr/>
              <p:nvPr/>
            </p:nvSpPr>
            <p:spPr>
              <a:xfrm>
                <a:off x="1186204" y="3922548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bk object 27">
                <a:extLst>
                  <a:ext uri="{FF2B5EF4-FFF2-40B4-BE49-F238E27FC236}">
                    <a16:creationId xmlns:a16="http://schemas.microsoft.com/office/drawing/2014/main" id="{F0A984D5-E1B0-4F98-86AC-D8308DEBC4F6}"/>
                  </a:ext>
                </a:extLst>
              </p:cNvPr>
              <p:cNvSpPr/>
              <p:nvPr/>
            </p:nvSpPr>
            <p:spPr>
              <a:xfrm>
                <a:off x="1167941" y="4126522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5"/>
                    </a:lnTo>
                    <a:lnTo>
                      <a:pt x="6507" y="6507"/>
                    </a:lnTo>
                    <a:lnTo>
                      <a:pt x="1745" y="13571"/>
                    </a:lnTo>
                    <a:lnTo>
                      <a:pt x="0" y="22224"/>
                    </a:ln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49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4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bk object 28">
                <a:extLst>
                  <a:ext uri="{FF2B5EF4-FFF2-40B4-BE49-F238E27FC236}">
                    <a16:creationId xmlns:a16="http://schemas.microsoft.com/office/drawing/2014/main" id="{220924F2-F1E5-43F5-8EF4-5482C40AAAF0}"/>
                  </a:ext>
                </a:extLst>
              </p:cNvPr>
              <p:cNvSpPr/>
              <p:nvPr/>
            </p:nvSpPr>
            <p:spPr>
              <a:xfrm>
                <a:off x="1167941" y="4126522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4"/>
                    </a:move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49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4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lnTo>
                      <a:pt x="13571" y="1745"/>
                    </a:lnTo>
                    <a:lnTo>
                      <a:pt x="6507" y="6507"/>
                    </a:lnTo>
                    <a:lnTo>
                      <a:pt x="1745" y="13571"/>
                    </a:lnTo>
                    <a:lnTo>
                      <a:pt x="0" y="22224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bk object 29">
                <a:extLst>
                  <a:ext uri="{FF2B5EF4-FFF2-40B4-BE49-F238E27FC236}">
                    <a16:creationId xmlns:a16="http://schemas.microsoft.com/office/drawing/2014/main" id="{D4AB8634-B230-43EB-B737-B19DAB535EC3}"/>
                  </a:ext>
                </a:extLst>
              </p:cNvPr>
              <p:cNvSpPr/>
              <p:nvPr/>
            </p:nvSpPr>
            <p:spPr>
              <a:xfrm>
                <a:off x="1192293" y="4008806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4"/>
                    </a:ln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49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4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bk object 30">
                <a:extLst>
                  <a:ext uri="{FF2B5EF4-FFF2-40B4-BE49-F238E27FC236}">
                    <a16:creationId xmlns:a16="http://schemas.microsoft.com/office/drawing/2014/main" id="{82C09E0C-7510-4AB4-9D9D-7F980A751CF3}"/>
                  </a:ext>
                </a:extLst>
              </p:cNvPr>
              <p:cNvSpPr/>
              <p:nvPr/>
            </p:nvSpPr>
            <p:spPr>
              <a:xfrm>
                <a:off x="1192293" y="4008806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4"/>
                    </a:move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49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4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4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bk object 31">
                <a:extLst>
                  <a:ext uri="{FF2B5EF4-FFF2-40B4-BE49-F238E27FC236}">
                    <a16:creationId xmlns:a16="http://schemas.microsoft.com/office/drawing/2014/main" id="{9D7051B3-3F8B-4778-9341-90AB687138B6}"/>
                  </a:ext>
                </a:extLst>
              </p:cNvPr>
              <p:cNvSpPr/>
              <p:nvPr/>
            </p:nvSpPr>
            <p:spPr>
              <a:xfrm>
                <a:off x="1255204" y="4110281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bk object 32">
                <a:extLst>
                  <a:ext uri="{FF2B5EF4-FFF2-40B4-BE49-F238E27FC236}">
                    <a16:creationId xmlns:a16="http://schemas.microsoft.com/office/drawing/2014/main" id="{22CCA6F0-156B-4EF4-AA44-4FE2442BD151}"/>
                  </a:ext>
                </a:extLst>
              </p:cNvPr>
              <p:cNvSpPr/>
              <p:nvPr/>
            </p:nvSpPr>
            <p:spPr>
              <a:xfrm>
                <a:off x="1255204" y="4110281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8"/>
                    </a:lnTo>
                    <a:lnTo>
                      <a:pt x="6507" y="37942"/>
                    </a:lnTo>
                    <a:lnTo>
                      <a:pt x="13571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bk object 33">
                <a:extLst>
                  <a:ext uri="{FF2B5EF4-FFF2-40B4-BE49-F238E27FC236}">
                    <a16:creationId xmlns:a16="http://schemas.microsoft.com/office/drawing/2014/main" id="{EB721A73-C09B-472F-889C-F9A5E52EC3E3}"/>
                  </a:ext>
                </a:extLst>
              </p:cNvPr>
              <p:cNvSpPr/>
              <p:nvPr/>
            </p:nvSpPr>
            <p:spPr>
              <a:xfrm>
                <a:off x="7422456" y="3915447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lnTo>
                      <a:pt x="1747" y="30873"/>
                    </a:lnTo>
                    <a:lnTo>
                      <a:pt x="6511" y="37938"/>
                    </a:lnTo>
                    <a:lnTo>
                      <a:pt x="13576" y="42702"/>
                    </a:lnTo>
                    <a:lnTo>
                      <a:pt x="22225" y="44450"/>
                    </a:lnTo>
                    <a:lnTo>
                      <a:pt x="30878" y="42702"/>
                    </a:lnTo>
                    <a:lnTo>
                      <a:pt x="37942" y="37938"/>
                    </a:lnTo>
                    <a:lnTo>
                      <a:pt x="42704" y="30873"/>
                    </a:lnTo>
                    <a:lnTo>
                      <a:pt x="44450" y="22225"/>
                    </a:lnTo>
                    <a:lnTo>
                      <a:pt x="42704" y="13576"/>
                    </a:lnTo>
                    <a:lnTo>
                      <a:pt x="37942" y="6511"/>
                    </a:lnTo>
                    <a:lnTo>
                      <a:pt x="30878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FBB16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bk object 34">
                <a:extLst>
                  <a:ext uri="{FF2B5EF4-FFF2-40B4-BE49-F238E27FC236}">
                    <a16:creationId xmlns:a16="http://schemas.microsoft.com/office/drawing/2014/main" id="{58DD4726-639A-4603-B402-5EBFD7117091}"/>
                  </a:ext>
                </a:extLst>
              </p:cNvPr>
              <p:cNvSpPr/>
              <p:nvPr/>
            </p:nvSpPr>
            <p:spPr>
              <a:xfrm>
                <a:off x="7422456" y="3915447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7" y="30873"/>
                    </a:lnTo>
                    <a:lnTo>
                      <a:pt x="6511" y="37938"/>
                    </a:lnTo>
                    <a:lnTo>
                      <a:pt x="13576" y="42702"/>
                    </a:lnTo>
                    <a:lnTo>
                      <a:pt x="22225" y="44450"/>
                    </a:lnTo>
                    <a:lnTo>
                      <a:pt x="30878" y="42702"/>
                    </a:lnTo>
                    <a:lnTo>
                      <a:pt x="37942" y="37938"/>
                    </a:lnTo>
                    <a:lnTo>
                      <a:pt x="42704" y="30873"/>
                    </a:lnTo>
                    <a:lnTo>
                      <a:pt x="44450" y="22225"/>
                    </a:lnTo>
                    <a:lnTo>
                      <a:pt x="42704" y="13576"/>
                    </a:lnTo>
                    <a:lnTo>
                      <a:pt x="37942" y="6511"/>
                    </a:lnTo>
                    <a:lnTo>
                      <a:pt x="30878" y="1747"/>
                    </a:lnTo>
                    <a:lnTo>
                      <a:pt x="22225" y="0"/>
                    </a:ln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bk object 35">
                <a:extLst>
                  <a:ext uri="{FF2B5EF4-FFF2-40B4-BE49-F238E27FC236}">
                    <a16:creationId xmlns:a16="http://schemas.microsoft.com/office/drawing/2014/main" id="{B220FED4-8C2D-4C4E-801B-9914B4E86BAF}"/>
                  </a:ext>
                </a:extLst>
              </p:cNvPr>
              <p:cNvSpPr/>
              <p:nvPr/>
            </p:nvSpPr>
            <p:spPr>
              <a:xfrm>
                <a:off x="7725854" y="3893123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FED6A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bk object 36">
                <a:extLst>
                  <a:ext uri="{FF2B5EF4-FFF2-40B4-BE49-F238E27FC236}">
                    <a16:creationId xmlns:a16="http://schemas.microsoft.com/office/drawing/2014/main" id="{E41EE700-9C25-4AF4-99CF-CACE88529941}"/>
                  </a:ext>
                </a:extLst>
              </p:cNvPr>
              <p:cNvSpPr/>
              <p:nvPr/>
            </p:nvSpPr>
            <p:spPr>
              <a:xfrm>
                <a:off x="7725854" y="3893123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bk object 37">
                <a:extLst>
                  <a:ext uri="{FF2B5EF4-FFF2-40B4-BE49-F238E27FC236}">
                    <a16:creationId xmlns:a16="http://schemas.microsoft.com/office/drawing/2014/main" id="{940C4D7D-F121-40E5-A67A-138BA2DEF19D}"/>
                  </a:ext>
                </a:extLst>
              </p:cNvPr>
              <p:cNvSpPr/>
              <p:nvPr/>
            </p:nvSpPr>
            <p:spPr>
              <a:xfrm>
                <a:off x="7678168" y="3757144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5"/>
                    </a:lnTo>
                    <a:lnTo>
                      <a:pt x="6507" y="6507"/>
                    </a:lnTo>
                    <a:lnTo>
                      <a:pt x="1745" y="13571"/>
                    </a:lnTo>
                    <a:lnTo>
                      <a:pt x="0" y="22225"/>
                    </a:ln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FBB16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bk object 38">
                <a:extLst>
                  <a:ext uri="{FF2B5EF4-FFF2-40B4-BE49-F238E27FC236}">
                    <a16:creationId xmlns:a16="http://schemas.microsoft.com/office/drawing/2014/main" id="{01305165-77F1-4F41-B791-782B89C3D460}"/>
                  </a:ext>
                </a:extLst>
              </p:cNvPr>
              <p:cNvSpPr/>
              <p:nvPr/>
            </p:nvSpPr>
            <p:spPr>
              <a:xfrm>
                <a:off x="7678168" y="3757144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lnTo>
                      <a:pt x="13571" y="1745"/>
                    </a:lnTo>
                    <a:lnTo>
                      <a:pt x="6507" y="6507"/>
                    </a:lnTo>
                    <a:lnTo>
                      <a:pt x="1745" y="13571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bk object 39">
                <a:extLst>
                  <a:ext uri="{FF2B5EF4-FFF2-40B4-BE49-F238E27FC236}">
                    <a16:creationId xmlns:a16="http://schemas.microsoft.com/office/drawing/2014/main" id="{72B6229A-09C0-4EF8-9653-8F3202FA688A}"/>
                  </a:ext>
                </a:extLst>
              </p:cNvPr>
              <p:cNvSpPr/>
              <p:nvPr/>
            </p:nvSpPr>
            <p:spPr>
              <a:xfrm>
                <a:off x="7596982" y="3629275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lnTo>
                      <a:pt x="1747" y="30878"/>
                    </a:lnTo>
                    <a:lnTo>
                      <a:pt x="6511" y="37942"/>
                    </a:lnTo>
                    <a:lnTo>
                      <a:pt x="13576" y="42704"/>
                    </a:lnTo>
                    <a:lnTo>
                      <a:pt x="22225" y="44450"/>
                    </a:lnTo>
                    <a:lnTo>
                      <a:pt x="30878" y="42704"/>
                    </a:lnTo>
                    <a:lnTo>
                      <a:pt x="37942" y="37942"/>
                    </a:lnTo>
                    <a:lnTo>
                      <a:pt x="42704" y="30878"/>
                    </a:lnTo>
                    <a:lnTo>
                      <a:pt x="44450" y="22225"/>
                    </a:lnTo>
                    <a:lnTo>
                      <a:pt x="42704" y="13576"/>
                    </a:lnTo>
                    <a:lnTo>
                      <a:pt x="37942" y="6511"/>
                    </a:lnTo>
                    <a:lnTo>
                      <a:pt x="30878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FBB16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bk object 40">
                <a:extLst>
                  <a:ext uri="{FF2B5EF4-FFF2-40B4-BE49-F238E27FC236}">
                    <a16:creationId xmlns:a16="http://schemas.microsoft.com/office/drawing/2014/main" id="{EAAE2060-EE86-492B-83FE-46D965EAD944}"/>
                  </a:ext>
                </a:extLst>
              </p:cNvPr>
              <p:cNvSpPr/>
              <p:nvPr/>
            </p:nvSpPr>
            <p:spPr>
              <a:xfrm>
                <a:off x="7596982" y="3629275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7" y="30878"/>
                    </a:lnTo>
                    <a:lnTo>
                      <a:pt x="6511" y="37942"/>
                    </a:lnTo>
                    <a:lnTo>
                      <a:pt x="13576" y="42704"/>
                    </a:lnTo>
                    <a:lnTo>
                      <a:pt x="22225" y="44450"/>
                    </a:lnTo>
                    <a:lnTo>
                      <a:pt x="30878" y="42704"/>
                    </a:lnTo>
                    <a:lnTo>
                      <a:pt x="37942" y="37942"/>
                    </a:lnTo>
                    <a:lnTo>
                      <a:pt x="42704" y="30878"/>
                    </a:lnTo>
                    <a:lnTo>
                      <a:pt x="44450" y="22225"/>
                    </a:lnTo>
                    <a:lnTo>
                      <a:pt x="42704" y="13576"/>
                    </a:lnTo>
                    <a:lnTo>
                      <a:pt x="37942" y="6511"/>
                    </a:lnTo>
                    <a:lnTo>
                      <a:pt x="30878" y="1747"/>
                    </a:lnTo>
                    <a:lnTo>
                      <a:pt x="22225" y="0"/>
                    </a:ln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bk object 41">
                <a:extLst>
                  <a:ext uri="{FF2B5EF4-FFF2-40B4-BE49-F238E27FC236}">
                    <a16:creationId xmlns:a16="http://schemas.microsoft.com/office/drawing/2014/main" id="{834B8052-8845-4B84-93B1-F84476F8D6D2}"/>
                  </a:ext>
                </a:extLst>
              </p:cNvPr>
              <p:cNvSpPr/>
              <p:nvPr/>
            </p:nvSpPr>
            <p:spPr>
              <a:xfrm>
                <a:off x="7540166" y="3761199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FBB16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bk object 42">
                <a:extLst>
                  <a:ext uri="{FF2B5EF4-FFF2-40B4-BE49-F238E27FC236}">
                    <a16:creationId xmlns:a16="http://schemas.microsoft.com/office/drawing/2014/main" id="{E8084274-337A-4AB8-A5BB-84F5634FF1EE}"/>
                  </a:ext>
                </a:extLst>
              </p:cNvPr>
              <p:cNvSpPr/>
              <p:nvPr/>
            </p:nvSpPr>
            <p:spPr>
              <a:xfrm>
                <a:off x="7540166" y="3761199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lnTo>
                      <a:pt x="13571" y="1747"/>
                    </a:lnTo>
                    <a:lnTo>
                      <a:pt x="6507" y="6511"/>
                    </a:lnTo>
                    <a:lnTo>
                      <a:pt x="1745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bk object 43">
                <a:extLst>
                  <a:ext uri="{FF2B5EF4-FFF2-40B4-BE49-F238E27FC236}">
                    <a16:creationId xmlns:a16="http://schemas.microsoft.com/office/drawing/2014/main" id="{B3EFC6E9-45E3-4C2B-8FAC-CC05FAE83534}"/>
                  </a:ext>
                </a:extLst>
              </p:cNvPr>
              <p:cNvSpPr/>
              <p:nvPr/>
            </p:nvSpPr>
            <p:spPr>
              <a:xfrm>
                <a:off x="7738943" y="4081768"/>
                <a:ext cx="24765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24765" h="36829">
                    <a:moveTo>
                      <a:pt x="4064" y="0"/>
                    </a:moveTo>
                    <a:lnTo>
                      <a:pt x="8115" y="10147"/>
                    </a:lnTo>
                    <a:lnTo>
                      <a:pt x="24358" y="4064"/>
                    </a:lnTo>
                    <a:lnTo>
                      <a:pt x="4064" y="0"/>
                    </a:lnTo>
                    <a:close/>
                  </a:path>
                  <a:path w="24765" h="36829">
                    <a:moveTo>
                      <a:pt x="2032" y="18262"/>
                    </a:moveTo>
                    <a:lnTo>
                      <a:pt x="0" y="34505"/>
                    </a:lnTo>
                    <a:lnTo>
                      <a:pt x="14211" y="36537"/>
                    </a:lnTo>
                    <a:lnTo>
                      <a:pt x="14211" y="28409"/>
                    </a:lnTo>
                    <a:lnTo>
                      <a:pt x="6083" y="24358"/>
                    </a:lnTo>
                    <a:lnTo>
                      <a:pt x="2032" y="18262"/>
                    </a:lnTo>
                    <a:close/>
                  </a:path>
                </a:pathLst>
              </a:custGeom>
              <a:solidFill>
                <a:srgbClr val="FBB16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bk object 44">
                <a:extLst>
                  <a:ext uri="{FF2B5EF4-FFF2-40B4-BE49-F238E27FC236}">
                    <a16:creationId xmlns:a16="http://schemas.microsoft.com/office/drawing/2014/main" id="{1D10F03D-3CD4-4DF0-A21F-DBFEB4A83428}"/>
                  </a:ext>
                </a:extLst>
              </p:cNvPr>
              <p:cNvSpPr/>
              <p:nvPr/>
            </p:nvSpPr>
            <p:spPr>
              <a:xfrm>
                <a:off x="7743007" y="4081768"/>
                <a:ext cx="2032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0159">
                    <a:moveTo>
                      <a:pt x="0" y="0"/>
                    </a:moveTo>
                    <a:lnTo>
                      <a:pt x="20294" y="4064"/>
                    </a:lnTo>
                    <a:lnTo>
                      <a:pt x="4051" y="10147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bk object 45">
                <a:extLst>
                  <a:ext uri="{FF2B5EF4-FFF2-40B4-BE49-F238E27FC236}">
                    <a16:creationId xmlns:a16="http://schemas.microsoft.com/office/drawing/2014/main" id="{52D5EE10-6735-423A-9296-894EEE0D0DF2}"/>
                  </a:ext>
                </a:extLst>
              </p:cNvPr>
              <p:cNvSpPr/>
              <p:nvPr/>
            </p:nvSpPr>
            <p:spPr>
              <a:xfrm>
                <a:off x="7738943" y="4100032"/>
                <a:ext cx="14604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14604" h="18415">
                    <a:moveTo>
                      <a:pt x="6083" y="6096"/>
                    </a:moveTo>
                    <a:lnTo>
                      <a:pt x="14211" y="10147"/>
                    </a:lnTo>
                    <a:lnTo>
                      <a:pt x="14211" y="18275"/>
                    </a:lnTo>
                    <a:lnTo>
                      <a:pt x="0" y="16243"/>
                    </a:lnTo>
                    <a:lnTo>
                      <a:pt x="2032" y="0"/>
                    </a:lnTo>
                    <a:lnTo>
                      <a:pt x="6083" y="6096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bk object 46">
                <a:extLst>
                  <a:ext uri="{FF2B5EF4-FFF2-40B4-BE49-F238E27FC236}">
                    <a16:creationId xmlns:a16="http://schemas.microsoft.com/office/drawing/2014/main" id="{6921860B-3F36-42D9-9249-49E0D9E7A637}"/>
                  </a:ext>
                </a:extLst>
              </p:cNvPr>
              <p:cNvSpPr/>
              <p:nvPr/>
            </p:nvSpPr>
            <p:spPr>
              <a:xfrm>
                <a:off x="7531954" y="4051329"/>
                <a:ext cx="30480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36829">
                    <a:moveTo>
                      <a:pt x="22313" y="32473"/>
                    </a:moveTo>
                    <a:lnTo>
                      <a:pt x="24345" y="36525"/>
                    </a:lnTo>
                    <a:lnTo>
                      <a:pt x="30441" y="36525"/>
                    </a:lnTo>
                    <a:lnTo>
                      <a:pt x="22313" y="32473"/>
                    </a:lnTo>
                    <a:close/>
                  </a:path>
                  <a:path w="30479" h="36829">
                    <a:moveTo>
                      <a:pt x="0" y="0"/>
                    </a:moveTo>
                    <a:lnTo>
                      <a:pt x="2019" y="14211"/>
                    </a:lnTo>
                    <a:lnTo>
                      <a:pt x="12166" y="22326"/>
                    </a:lnTo>
                    <a:lnTo>
                      <a:pt x="18262" y="14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B16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bk object 47">
                <a:extLst>
                  <a:ext uri="{FF2B5EF4-FFF2-40B4-BE49-F238E27FC236}">
                    <a16:creationId xmlns:a16="http://schemas.microsoft.com/office/drawing/2014/main" id="{BC84E541-CE79-4D54-9FA0-A040A7543465}"/>
                  </a:ext>
                </a:extLst>
              </p:cNvPr>
              <p:cNvSpPr/>
              <p:nvPr/>
            </p:nvSpPr>
            <p:spPr>
              <a:xfrm>
                <a:off x="7554268" y="4083803"/>
                <a:ext cx="8255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4445">
                    <a:moveTo>
                      <a:pt x="0" y="0"/>
                    </a:moveTo>
                    <a:lnTo>
                      <a:pt x="8128" y="4051"/>
                    </a:lnTo>
                    <a:lnTo>
                      <a:pt x="2032" y="405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bk object 48">
                <a:extLst>
                  <a:ext uri="{FF2B5EF4-FFF2-40B4-BE49-F238E27FC236}">
                    <a16:creationId xmlns:a16="http://schemas.microsoft.com/office/drawing/2014/main" id="{50FD7260-ACC5-4F3F-B80F-B58646DA49EA}"/>
                  </a:ext>
                </a:extLst>
              </p:cNvPr>
              <p:cNvSpPr/>
              <p:nvPr/>
            </p:nvSpPr>
            <p:spPr>
              <a:xfrm>
                <a:off x="7531954" y="4051329"/>
                <a:ext cx="1841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18415" h="22859">
                    <a:moveTo>
                      <a:pt x="0" y="0"/>
                    </a:moveTo>
                    <a:lnTo>
                      <a:pt x="18262" y="14211"/>
                    </a:lnTo>
                    <a:lnTo>
                      <a:pt x="12166" y="22326"/>
                    </a:lnTo>
                    <a:lnTo>
                      <a:pt x="2019" y="14211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A4479F8-A788-421F-BFC8-C1C8DC978923}"/>
                </a:ext>
              </a:extLst>
            </p:cNvPr>
            <p:cNvGrpSpPr/>
            <p:nvPr/>
          </p:nvGrpSpPr>
          <p:grpSpPr>
            <a:xfrm>
              <a:off x="1980000" y="5760000"/>
              <a:ext cx="5601292" cy="138499"/>
              <a:chOff x="1980000" y="5616000"/>
              <a:chExt cx="5601292" cy="138499"/>
            </a:xfrm>
          </p:grpSpPr>
          <p:sp>
            <p:nvSpPr>
              <p:cNvPr id="55" name="object 14">
                <a:extLst>
                  <a:ext uri="{FF2B5EF4-FFF2-40B4-BE49-F238E27FC236}">
                    <a16:creationId xmlns:a16="http://schemas.microsoft.com/office/drawing/2014/main" id="{C714C82E-4902-4EA4-9B3E-49C80A85BF5E}"/>
                  </a:ext>
                </a:extLst>
              </p:cNvPr>
              <p:cNvSpPr/>
              <p:nvPr/>
            </p:nvSpPr>
            <p:spPr>
              <a:xfrm>
                <a:off x="1980000" y="5634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ED6AD"/>
              </a:solidFill>
              <a:ln w="3175">
                <a:solidFill>
                  <a:srgbClr val="94828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49B68FF-9829-4879-A4FE-D0B891DD5C33}"/>
                  </a:ext>
                </a:extLst>
              </p:cNvPr>
              <p:cNvSpPr/>
              <p:nvPr/>
            </p:nvSpPr>
            <p:spPr>
              <a:xfrm>
                <a:off x="2124000" y="5616000"/>
                <a:ext cx="3803926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Possession of drugs for personal use is specified as a non-criminal offence</a:t>
                </a:r>
              </a:p>
            </p:txBody>
          </p:sp>
          <p:sp>
            <p:nvSpPr>
              <p:cNvPr id="58" name="object 16">
                <a:extLst>
                  <a:ext uri="{FF2B5EF4-FFF2-40B4-BE49-F238E27FC236}">
                    <a16:creationId xmlns:a16="http://schemas.microsoft.com/office/drawing/2014/main" id="{1FCB222E-2711-486F-B0A9-C90222865E39}"/>
                  </a:ext>
                </a:extLst>
              </p:cNvPr>
              <p:cNvSpPr/>
              <p:nvPr/>
            </p:nvSpPr>
            <p:spPr>
              <a:xfrm>
                <a:off x="6518771" y="5634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D6D0CC"/>
              </a:solidFill>
              <a:ln w="3175">
                <a:solidFill>
                  <a:srgbClr val="94828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4F3FB50-389F-42AA-8A02-D8BA9AFDE4A8}"/>
                  </a:ext>
                </a:extLst>
              </p:cNvPr>
              <p:cNvSpPr/>
              <p:nvPr/>
            </p:nvSpPr>
            <p:spPr>
              <a:xfrm>
                <a:off x="6662771" y="5616000"/>
                <a:ext cx="918521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Data not available</a:t>
                </a:r>
              </a:p>
            </p:txBody>
          </p:sp>
        </p:grpSp>
        <p:sp>
          <p:nvSpPr>
            <p:cNvPr id="60" name="object 9">
              <a:extLst>
                <a:ext uri="{FF2B5EF4-FFF2-40B4-BE49-F238E27FC236}">
                  <a16:creationId xmlns:a16="http://schemas.microsoft.com/office/drawing/2014/main" id="{5EA72A34-2356-47A0-A1AD-F14F7F9EE500}"/>
                </a:ext>
              </a:extLst>
            </p:cNvPr>
            <p:cNvSpPr/>
            <p:nvPr/>
          </p:nvSpPr>
          <p:spPr>
            <a:xfrm>
              <a:off x="4980576" y="5382000"/>
              <a:ext cx="108000" cy="108000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45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45" y="72745"/>
                  </a:lnTo>
                  <a:lnTo>
                    <a:pt x="72745" y="0"/>
                  </a:lnTo>
                  <a:close/>
                </a:path>
              </a:pathLst>
            </a:custGeom>
            <a:solidFill>
              <a:srgbClr val="FBB16A"/>
            </a:solidFill>
            <a:ln w="3175">
              <a:solidFill>
                <a:srgbClr val="94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BABF6F0-2929-4F4F-8E9F-B4D7453710C7}"/>
                </a:ext>
              </a:extLst>
            </p:cNvPr>
            <p:cNvSpPr/>
            <p:nvPr/>
          </p:nvSpPr>
          <p:spPr>
            <a:xfrm>
              <a:off x="5124576" y="5215636"/>
              <a:ext cx="3666068" cy="435229"/>
            </a:xfrm>
            <a:prstGeom prst="rect">
              <a:avLst/>
            </a:prstGeom>
          </p:spPr>
          <p:txBody>
            <a:bodyPr vert="horz" wrap="none" lIns="0" tIns="144000" rIns="0" bIns="0" rtlCol="0" anchor="ctr" anchorCtr="0">
              <a:spAutoFit/>
            </a:bodyPr>
            <a:lstStyle/>
            <a:p>
              <a:pPr marL="12700" lvl="0" defTabSz="914400">
                <a:spcBef>
                  <a:spcPts val="100"/>
                </a:spcBef>
                <a:tabLst>
                  <a:tab pos="709295" algn="l"/>
                  <a:tab pos="1808480" algn="l"/>
                </a:tabLst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Possession of drugs for personal use is specified as a criminal offence,  </a:t>
              </a:r>
            </a:p>
            <a:p>
              <a:pPr marL="12700" lvl="0" defTabSz="914400">
                <a:spcBef>
                  <a:spcPts val="100"/>
                </a:spcBef>
                <a:tabLst>
                  <a:tab pos="709295" algn="l"/>
                  <a:tab pos="1808480" algn="l"/>
                </a:tabLst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or drug use or consumption is a specific offence in law</a:t>
              </a:r>
            </a:p>
          </p:txBody>
        </p:sp>
        <p:sp>
          <p:nvSpPr>
            <p:cNvPr id="62" name="object 9">
              <a:extLst>
                <a:ext uri="{FF2B5EF4-FFF2-40B4-BE49-F238E27FC236}">
                  <a16:creationId xmlns:a16="http://schemas.microsoft.com/office/drawing/2014/main" id="{5581098A-B0BB-419C-AB25-E36437A77472}"/>
                </a:ext>
              </a:extLst>
            </p:cNvPr>
            <p:cNvSpPr/>
            <p:nvPr/>
          </p:nvSpPr>
          <p:spPr>
            <a:xfrm>
              <a:off x="1980000" y="5382000"/>
              <a:ext cx="108000" cy="108000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45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45" y="72745"/>
                  </a:lnTo>
                  <a:lnTo>
                    <a:pt x="72745" y="0"/>
                  </a:lnTo>
                  <a:close/>
                </a:path>
              </a:pathLst>
            </a:custGeom>
            <a:solidFill>
              <a:srgbClr val="F78E20"/>
            </a:solidFill>
            <a:ln w="3175">
              <a:solidFill>
                <a:srgbClr val="94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03AEC8-0ACB-467E-9C20-725DEB6C5286}"/>
                </a:ext>
              </a:extLst>
            </p:cNvPr>
            <p:cNvSpPr/>
            <p:nvPr/>
          </p:nvSpPr>
          <p:spPr>
            <a:xfrm>
              <a:off x="2124000" y="5364000"/>
              <a:ext cx="2042226" cy="138499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marL="12700" lvl="0" defTabSz="914400">
                <a:spcBef>
                  <a:spcPts val="100"/>
                </a:spcBef>
                <a:tabLst>
                  <a:tab pos="709295" algn="l"/>
                  <a:tab pos="1808480" algn="l"/>
                </a:tabLst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Compulsory detention for drug offences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937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39B47EE-C7CF-4E65-B0FE-A2B2FEAB4DC2}"/>
              </a:ext>
            </a:extLst>
          </p:cNvPr>
          <p:cNvGrpSpPr/>
          <p:nvPr/>
        </p:nvGrpSpPr>
        <p:grpSpPr>
          <a:xfrm>
            <a:off x="0" y="180000"/>
            <a:ext cx="9907200" cy="6320055"/>
            <a:chOff x="0" y="180000"/>
            <a:chExt cx="9907200" cy="63200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D19A83B-06FA-48D3-8174-E1EDF45A93A8}"/>
                </a:ext>
              </a:extLst>
            </p:cNvPr>
            <p:cNvGrpSpPr/>
            <p:nvPr/>
          </p:nvGrpSpPr>
          <p:grpSpPr>
            <a:xfrm>
              <a:off x="1286684" y="4911256"/>
              <a:ext cx="281940" cy="281940"/>
              <a:chOff x="7041600" y="6251002"/>
              <a:chExt cx="281940" cy="281940"/>
            </a:xfrm>
          </p:grpSpPr>
          <p:sp>
            <p:nvSpPr>
              <p:cNvPr id="71" name="object 12">
                <a:extLst>
                  <a:ext uri="{FF2B5EF4-FFF2-40B4-BE49-F238E27FC236}">
                    <a16:creationId xmlns:a16="http://schemas.microsoft.com/office/drawing/2014/main" id="{358C82B8-1421-4B87-AAE8-71ABB0AF0B45}"/>
                  </a:ext>
                </a:extLst>
              </p:cNvPr>
              <p:cNvSpPr/>
              <p:nvPr/>
            </p:nvSpPr>
            <p:spPr>
              <a:xfrm>
                <a:off x="7041600" y="6251002"/>
                <a:ext cx="281940" cy="281940"/>
              </a:xfrm>
              <a:custGeom>
                <a:avLst/>
                <a:gdLst/>
                <a:ahLst/>
                <a:cxnLst/>
                <a:rect l="l" t="t" r="r" b="b"/>
                <a:pathLst>
                  <a:path w="281940" h="281939">
                    <a:moveTo>
                      <a:pt x="140830" y="0"/>
                    </a:moveTo>
                    <a:lnTo>
                      <a:pt x="96318" y="7178"/>
                    </a:lnTo>
                    <a:lnTo>
                      <a:pt x="57659" y="27169"/>
                    </a:lnTo>
                    <a:lnTo>
                      <a:pt x="27173" y="57653"/>
                    </a:lnTo>
                    <a:lnTo>
                      <a:pt x="7179" y="96313"/>
                    </a:lnTo>
                    <a:lnTo>
                      <a:pt x="0" y="140830"/>
                    </a:lnTo>
                    <a:lnTo>
                      <a:pt x="7179" y="185347"/>
                    </a:lnTo>
                    <a:lnTo>
                      <a:pt x="27173" y="224006"/>
                    </a:lnTo>
                    <a:lnTo>
                      <a:pt x="57659" y="254491"/>
                    </a:lnTo>
                    <a:lnTo>
                      <a:pt x="96318" y="274481"/>
                    </a:lnTo>
                    <a:lnTo>
                      <a:pt x="140830" y="281660"/>
                    </a:lnTo>
                    <a:lnTo>
                      <a:pt x="185342" y="274481"/>
                    </a:lnTo>
                    <a:lnTo>
                      <a:pt x="224001" y="254491"/>
                    </a:lnTo>
                    <a:lnTo>
                      <a:pt x="254487" y="224006"/>
                    </a:lnTo>
                    <a:lnTo>
                      <a:pt x="274480" y="185347"/>
                    </a:lnTo>
                    <a:lnTo>
                      <a:pt x="281660" y="140830"/>
                    </a:lnTo>
                    <a:lnTo>
                      <a:pt x="274480" y="96313"/>
                    </a:lnTo>
                    <a:lnTo>
                      <a:pt x="254487" y="57653"/>
                    </a:lnTo>
                    <a:lnTo>
                      <a:pt x="224001" y="27169"/>
                    </a:lnTo>
                    <a:lnTo>
                      <a:pt x="185342" y="7178"/>
                    </a:lnTo>
                    <a:lnTo>
                      <a:pt x="140830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13">
                <a:extLst>
                  <a:ext uri="{FF2B5EF4-FFF2-40B4-BE49-F238E27FC236}">
                    <a16:creationId xmlns:a16="http://schemas.microsoft.com/office/drawing/2014/main" id="{C073BCBA-08BA-498A-B209-F4345E6129F7}"/>
                  </a:ext>
                </a:extLst>
              </p:cNvPr>
              <p:cNvSpPr/>
              <p:nvPr/>
            </p:nvSpPr>
            <p:spPr>
              <a:xfrm>
                <a:off x="7085646" y="6339085"/>
                <a:ext cx="193573" cy="193573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 err="1">
                  <a:solidFill>
                    <a:prstClr val="white"/>
                  </a:solidFill>
                </a:rPr>
                <a:t>Fuelling</a:t>
              </a:r>
              <a:r>
                <a:rPr lang="en-US" sz="2800" dirty="0">
                  <a:solidFill>
                    <a:prstClr val="white"/>
                  </a:solidFill>
                </a:rPr>
                <a:t> stigma, discrimination </a:t>
              </a:r>
            </a:p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and fear of people living with HIV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National Commitments and Policy Instrument, 2017.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620000"/>
              <a:ext cx="9907200" cy="461665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Countries with laws that criminalize or allow for prosecutions related to the transmission or non-disclosure of HIV</a:t>
              </a:r>
            </a:p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infection, or exposure to HIV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BD479C33-C6D8-42AF-A01B-7C2FF26022CB}"/>
                </a:ext>
              </a:extLst>
            </p:cNvPr>
            <p:cNvSpPr txBox="1"/>
            <p:nvPr/>
          </p:nvSpPr>
          <p:spPr>
            <a:xfrm>
              <a:off x="1280592" y="3384000"/>
              <a:ext cx="442800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1200" b="1" spc="-25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46</a:t>
              </a:r>
              <a:r>
                <a:rPr sz="1200" b="1" spc="-25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200" b="1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CBABF0A6-44FC-4222-BAE4-65A9341EDFDC}"/>
                </a:ext>
              </a:extLst>
            </p:cNvPr>
            <p:cNvSpPr txBox="1"/>
            <p:nvPr/>
          </p:nvSpPr>
          <p:spPr>
            <a:xfrm>
              <a:off x="2256682" y="3384000"/>
              <a:ext cx="356118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69</a:t>
              </a:r>
              <a:r>
                <a:rPr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200" b="1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E9E61EC4-9816-4FB7-BA51-2F4280AED022}"/>
                </a:ext>
              </a:extLst>
            </p:cNvPr>
            <p:cNvSpPr txBox="1"/>
            <p:nvPr/>
          </p:nvSpPr>
          <p:spPr>
            <a:xfrm>
              <a:off x="3265990" y="3384000"/>
              <a:ext cx="442800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100</a:t>
              </a:r>
              <a:r>
                <a:rPr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200" b="1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28" name="object 19">
              <a:extLst>
                <a:ext uri="{FF2B5EF4-FFF2-40B4-BE49-F238E27FC236}">
                  <a16:creationId xmlns:a16="http://schemas.microsoft.com/office/drawing/2014/main" id="{069C19B1-88C0-4C41-9C3A-CA64989E1B86}"/>
                </a:ext>
              </a:extLst>
            </p:cNvPr>
            <p:cNvSpPr txBox="1"/>
            <p:nvPr/>
          </p:nvSpPr>
          <p:spPr>
            <a:xfrm>
              <a:off x="4273740" y="3384000"/>
              <a:ext cx="356118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62</a:t>
              </a:r>
              <a:r>
                <a:rPr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200" b="1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33" name="object 23">
              <a:extLst>
                <a:ext uri="{FF2B5EF4-FFF2-40B4-BE49-F238E27FC236}">
                  <a16:creationId xmlns:a16="http://schemas.microsoft.com/office/drawing/2014/main" id="{EAC15013-8FA3-45BD-9540-692EE925F916}"/>
                </a:ext>
              </a:extLst>
            </p:cNvPr>
            <p:cNvSpPr txBox="1"/>
            <p:nvPr/>
          </p:nvSpPr>
          <p:spPr>
            <a:xfrm>
              <a:off x="5279933" y="3384000"/>
              <a:ext cx="356118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56</a:t>
              </a:r>
              <a:r>
                <a:rPr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200" b="1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39" name="object 28">
              <a:extLst>
                <a:ext uri="{FF2B5EF4-FFF2-40B4-BE49-F238E27FC236}">
                  <a16:creationId xmlns:a16="http://schemas.microsoft.com/office/drawing/2014/main" id="{4576E6E8-AE75-49E0-ADA2-E4B551B47538}"/>
                </a:ext>
              </a:extLst>
            </p:cNvPr>
            <p:cNvSpPr txBox="1"/>
            <p:nvPr/>
          </p:nvSpPr>
          <p:spPr>
            <a:xfrm>
              <a:off x="6327328" y="3384000"/>
              <a:ext cx="442800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1200" b="1" spc="-25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45</a:t>
              </a:r>
              <a:r>
                <a:rPr sz="1200" b="1" spc="-25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200" b="1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46" name="object 34">
              <a:extLst>
                <a:ext uri="{FF2B5EF4-FFF2-40B4-BE49-F238E27FC236}">
                  <a16:creationId xmlns:a16="http://schemas.microsoft.com/office/drawing/2014/main" id="{CFF12F61-2EA4-445B-BEC3-8567BDBD923E}"/>
                </a:ext>
              </a:extLst>
            </p:cNvPr>
            <p:cNvSpPr txBox="1"/>
            <p:nvPr/>
          </p:nvSpPr>
          <p:spPr>
            <a:xfrm>
              <a:off x="7331338" y="3384000"/>
              <a:ext cx="442800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1200" b="1" spc="-25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100</a:t>
              </a:r>
              <a:r>
                <a:rPr sz="1200" b="1" spc="-25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200" b="1" dirty="0">
                <a:latin typeface="Arial Nova" panose="020B0504020202020204" pitchFamily="34" charset="0"/>
                <a:cs typeface="Arial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184B71B-2863-428F-8C14-544832BEEFD7}"/>
                </a:ext>
              </a:extLst>
            </p:cNvPr>
            <p:cNvGrpSpPr/>
            <p:nvPr/>
          </p:nvGrpSpPr>
          <p:grpSpPr>
            <a:xfrm>
              <a:off x="1097706" y="3816000"/>
              <a:ext cx="8061730" cy="735079"/>
              <a:chOff x="1097706" y="3799066"/>
              <a:chExt cx="8061730" cy="735079"/>
            </a:xfrm>
          </p:grpSpPr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4CECFE2E-294E-4FA4-975C-8FD70C04620B}"/>
                  </a:ext>
                </a:extLst>
              </p:cNvPr>
              <p:cNvSpPr txBox="1"/>
              <p:nvPr/>
            </p:nvSpPr>
            <p:spPr>
              <a:xfrm>
                <a:off x="1097706" y="3816000"/>
                <a:ext cx="720090" cy="43601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indent="19050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Asia and  the</a:t>
                </a:r>
                <a:r>
                  <a:rPr sz="1000" b="0" spc="-9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Pacific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marR="5080" indent="19050" algn="ctr">
                  <a:lnSpc>
                    <a:spcPts val="1100"/>
                  </a:lnSpc>
                </a:pPr>
                <a:r>
                  <a:rPr lang="en-GB" sz="10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(n = 24)</a:t>
                </a:r>
                <a:endParaRPr sz="10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5" name="object 9">
                <a:extLst>
                  <a:ext uri="{FF2B5EF4-FFF2-40B4-BE49-F238E27FC236}">
                    <a16:creationId xmlns:a16="http://schemas.microsoft.com/office/drawing/2014/main" id="{41C42D70-6D3A-489D-9DEA-7C6942CEB4CE}"/>
                  </a:ext>
                </a:extLst>
              </p:cNvPr>
              <p:cNvSpPr txBox="1"/>
              <p:nvPr/>
            </p:nvSpPr>
            <p:spPr>
              <a:xfrm>
                <a:off x="5065342" y="3816000"/>
                <a:ext cx="740820" cy="29495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Caribbean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ctr">
                  <a:lnSpc>
                    <a:spcPts val="1100"/>
                  </a:lnSpc>
                </a:pPr>
                <a:r>
                  <a:rPr lang="en-GB" sz="10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(n = 9)</a:t>
                </a:r>
                <a:endParaRPr lang="en-GB" sz="10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0" name="object 13">
                <a:extLst>
                  <a:ext uri="{FF2B5EF4-FFF2-40B4-BE49-F238E27FC236}">
                    <a16:creationId xmlns:a16="http://schemas.microsoft.com/office/drawing/2014/main" id="{DC6E7AF2-3B3C-4530-B955-3D785C477B06}"/>
                  </a:ext>
                </a:extLst>
              </p:cNvPr>
              <p:cNvSpPr txBox="1"/>
              <p:nvPr/>
            </p:nvSpPr>
            <p:spPr>
              <a:xfrm>
                <a:off x="1852334" y="3799066"/>
                <a:ext cx="1048495" cy="57708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indent="6286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Eastern 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marR="5080" indent="6286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and southern</a:t>
                </a:r>
                <a:r>
                  <a:rPr sz="1000" b="0" spc="-85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Africa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marR="5080" indent="62865" algn="ctr">
                  <a:lnSpc>
                    <a:spcPts val="1100"/>
                  </a:lnSpc>
                </a:pPr>
                <a:r>
                  <a:rPr lang="en-GB" sz="10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(n = 16)</a:t>
                </a:r>
                <a:endParaRPr lang="en-GB" sz="10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" name="object 18">
                <a:extLst>
                  <a:ext uri="{FF2B5EF4-FFF2-40B4-BE49-F238E27FC236}">
                    <a16:creationId xmlns:a16="http://schemas.microsoft.com/office/drawing/2014/main" id="{241B320C-A9B7-4C98-9C0F-BE5233A05349}"/>
                  </a:ext>
                </a:extLst>
              </p:cNvPr>
              <p:cNvSpPr txBox="1"/>
              <p:nvPr/>
            </p:nvSpPr>
            <p:spPr>
              <a:xfrm>
                <a:off x="2952000" y="3816000"/>
                <a:ext cx="1103047" cy="57708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indent="1079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Eastern 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marR="5080" indent="1079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Europe and 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marR="5080" indent="1079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central</a:t>
                </a:r>
                <a:r>
                  <a:rPr sz="1000" b="0" spc="-9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Asia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marR="5080" indent="10795" algn="ctr">
                  <a:lnSpc>
                    <a:spcPts val="1100"/>
                  </a:lnSpc>
                </a:pPr>
                <a:r>
                  <a:rPr lang="en-GB" sz="10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(n = 15)</a:t>
                </a:r>
                <a:endParaRPr lang="en-GB" sz="10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1" name="object 22">
                <a:extLst>
                  <a:ext uri="{FF2B5EF4-FFF2-40B4-BE49-F238E27FC236}">
                    <a16:creationId xmlns:a16="http://schemas.microsoft.com/office/drawing/2014/main" id="{1F2AE5AF-C06A-4425-A587-F018C8D57772}"/>
                  </a:ext>
                </a:extLst>
              </p:cNvPr>
              <p:cNvSpPr txBox="1"/>
              <p:nvPr/>
            </p:nvSpPr>
            <p:spPr>
              <a:xfrm>
                <a:off x="3960000" y="3816000"/>
                <a:ext cx="952483" cy="43601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Latin</a:t>
                </a:r>
                <a:r>
                  <a:rPr sz="1000" b="0" spc="-65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endParaRPr lang="en-GB" sz="1000" b="0" spc="-6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America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ctr">
                  <a:lnSpc>
                    <a:spcPts val="1100"/>
                  </a:lnSpc>
                </a:pPr>
                <a:r>
                  <a:rPr lang="en-GB" sz="10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(n = 13)</a:t>
                </a:r>
                <a:endParaRPr lang="en-GB" sz="10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7" name="object 27">
                <a:extLst>
                  <a:ext uri="{FF2B5EF4-FFF2-40B4-BE49-F238E27FC236}">
                    <a16:creationId xmlns:a16="http://schemas.microsoft.com/office/drawing/2014/main" id="{15328C81-B4A6-43B2-A656-00F2C1A4B80C}"/>
                  </a:ext>
                </a:extLst>
              </p:cNvPr>
              <p:cNvSpPr txBox="1"/>
              <p:nvPr/>
            </p:nvSpPr>
            <p:spPr>
              <a:xfrm>
                <a:off x="5889600" y="3816000"/>
                <a:ext cx="1143417" cy="57708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indent="8953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Middle 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marR="5080" indent="8953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East</a:t>
                </a:r>
                <a:r>
                  <a:rPr lang="en-GB" sz="10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and 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marR="5080" indent="8953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North</a:t>
                </a:r>
                <a:r>
                  <a:rPr sz="1000" b="0" spc="-9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Africa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marR="5080" indent="89535" algn="ctr">
                  <a:lnSpc>
                    <a:spcPts val="1100"/>
                  </a:lnSpc>
                </a:pPr>
                <a:r>
                  <a:rPr lang="en-GB" sz="10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(n = 11)</a:t>
                </a:r>
                <a:endParaRPr lang="en-GB" sz="10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42" name="object 31">
                <a:extLst>
                  <a:ext uri="{FF2B5EF4-FFF2-40B4-BE49-F238E27FC236}">
                    <a16:creationId xmlns:a16="http://schemas.microsoft.com/office/drawing/2014/main" id="{3ED11966-95A5-4818-8166-88884B47CDD2}"/>
                  </a:ext>
                </a:extLst>
              </p:cNvPr>
              <p:cNvSpPr txBox="1"/>
              <p:nvPr/>
            </p:nvSpPr>
            <p:spPr>
              <a:xfrm>
                <a:off x="7041600" y="3816000"/>
                <a:ext cx="913205" cy="43601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indent="6350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Western</a:t>
                </a:r>
                <a:r>
                  <a:rPr sz="1000" b="0" spc="-75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and central</a:t>
                </a:r>
                <a:r>
                  <a:rPr sz="1000" b="0" spc="-85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Africa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marR="5080" indent="6350" algn="ctr">
                  <a:lnSpc>
                    <a:spcPts val="1100"/>
                  </a:lnSpc>
                </a:pPr>
                <a:r>
                  <a:rPr lang="en-GB" sz="10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(n = 15)</a:t>
                </a:r>
                <a:endParaRPr lang="en-GB" sz="10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48" name="object 36">
                <a:extLst>
                  <a:ext uri="{FF2B5EF4-FFF2-40B4-BE49-F238E27FC236}">
                    <a16:creationId xmlns:a16="http://schemas.microsoft.com/office/drawing/2014/main" id="{5E54B153-057C-45B9-9BBF-CED4C39DFE54}"/>
                  </a:ext>
                </a:extLst>
              </p:cNvPr>
              <p:cNvSpPr txBox="1"/>
              <p:nvPr/>
            </p:nvSpPr>
            <p:spPr>
              <a:xfrm>
                <a:off x="7848000" y="3816000"/>
                <a:ext cx="1311436" cy="7181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97790" marR="89535" indent="-63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Western and 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97790" marR="89535" indent="-63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central</a:t>
                </a:r>
                <a:r>
                  <a:rPr sz="1000" b="0" spc="-95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Europe</a:t>
                </a:r>
                <a:endParaRPr sz="1000" dirty="0">
                  <a:latin typeface="Arial Nova" panose="020B0504020202020204" pitchFamily="34" charset="0"/>
                  <a:cs typeface="Avenir LT 35 Light"/>
                </a:endParaRPr>
              </a:p>
              <a:p>
                <a:pPr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and North</a:t>
                </a:r>
                <a:r>
                  <a:rPr sz="1000" b="0" spc="-8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endParaRPr lang="en-GB" sz="1000" b="0" spc="-8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America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algn="ctr">
                  <a:lnSpc>
                    <a:spcPts val="1100"/>
                  </a:lnSpc>
                </a:pPr>
                <a:r>
                  <a:rPr lang="en-GB" sz="10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(n = 5)</a:t>
                </a:r>
                <a:endParaRPr lang="en-GB" sz="10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</p:grpSp>
        <p:sp>
          <p:nvSpPr>
            <p:cNvPr id="50" name="object 37">
              <a:extLst>
                <a:ext uri="{FF2B5EF4-FFF2-40B4-BE49-F238E27FC236}">
                  <a16:creationId xmlns:a16="http://schemas.microsoft.com/office/drawing/2014/main" id="{CC53930D-6163-47BA-BDBD-00491F0C5F22}"/>
                </a:ext>
              </a:extLst>
            </p:cNvPr>
            <p:cNvSpPr txBox="1"/>
            <p:nvPr/>
          </p:nvSpPr>
          <p:spPr>
            <a:xfrm>
              <a:off x="8309509" y="3384000"/>
              <a:ext cx="444287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100%</a:t>
              </a:r>
              <a:endParaRPr sz="1200" b="1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57" name="object 2">
              <a:extLst>
                <a:ext uri="{FF2B5EF4-FFF2-40B4-BE49-F238E27FC236}">
                  <a16:creationId xmlns:a16="http://schemas.microsoft.com/office/drawing/2014/main" id="{EF413B22-7100-462D-BEA8-C52990CA2A47}"/>
                </a:ext>
              </a:extLst>
            </p:cNvPr>
            <p:cNvSpPr txBox="1"/>
            <p:nvPr/>
          </p:nvSpPr>
          <p:spPr>
            <a:xfrm>
              <a:off x="1734930" y="4860000"/>
              <a:ext cx="2197735" cy="1543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L="12700" marR="5080" indent="62865" algn="ctr">
                <a:lnSpc>
                  <a:spcPts val="12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marL="0" indent="0" algn="l"/>
              <a:r>
                <a:rPr lang="en-GB" sz="800" dirty="0"/>
                <a:t>Reporting countries</a:t>
              </a:r>
              <a:endParaRPr sz="8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4EDF8FF-ECAB-4089-9676-2C67110E2378}"/>
                </a:ext>
              </a:extLst>
            </p:cNvPr>
            <p:cNvSpPr/>
            <p:nvPr/>
          </p:nvSpPr>
          <p:spPr>
            <a:xfrm>
              <a:off x="1734930" y="5009885"/>
              <a:ext cx="5882366" cy="30527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080">
                <a:lnSpc>
                  <a:spcPts val="1200"/>
                </a:lnSpc>
              </a:pPr>
              <a:r>
                <a:rPr lang="en-US" sz="800" spc="-10" dirty="0">
                  <a:solidFill>
                    <a:srgbClr val="231F20"/>
                  </a:solidFill>
                  <a:latin typeface="Arial Nova" panose="020B0504020202020204" pitchFamily="34" charset="0"/>
                </a:rPr>
                <a:t>Countries with laws that criminalize or that allow for prosecutions related</a:t>
              </a:r>
            </a:p>
            <a:p>
              <a:pPr marR="5080">
                <a:lnSpc>
                  <a:spcPts val="1200"/>
                </a:lnSpc>
              </a:pPr>
              <a:r>
                <a:rPr lang="en-US" sz="800" spc="-10" dirty="0">
                  <a:solidFill>
                    <a:srgbClr val="231F20"/>
                  </a:solidFill>
                  <a:latin typeface="Arial Nova" panose="020B0504020202020204" pitchFamily="34" charset="0"/>
                </a:rPr>
                <a:t>to the transmission or non-disclosure of HIV infection, or exposure to HIV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EAE7DA2-331B-4D16-8AB5-021C5FD7D3D8}"/>
                </a:ext>
              </a:extLst>
            </p:cNvPr>
            <p:cNvCxnSpPr/>
            <p:nvPr/>
          </p:nvCxnSpPr>
          <p:spPr>
            <a:xfrm>
              <a:off x="1410929" y="4950000"/>
              <a:ext cx="288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DE651A3-33D6-4477-8A89-DF6A346FD8D9}"/>
                </a:ext>
              </a:extLst>
            </p:cNvPr>
            <p:cNvCxnSpPr/>
            <p:nvPr/>
          </p:nvCxnSpPr>
          <p:spPr>
            <a:xfrm>
              <a:off x="1410929" y="5094000"/>
              <a:ext cx="288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bject 5">
              <a:extLst>
                <a:ext uri="{FF2B5EF4-FFF2-40B4-BE49-F238E27FC236}">
                  <a16:creationId xmlns:a16="http://schemas.microsoft.com/office/drawing/2014/main" id="{EF0F38D4-B20F-4D3F-9478-62DC4A4C9B15}"/>
                </a:ext>
              </a:extLst>
            </p:cNvPr>
            <p:cNvSpPr txBox="1"/>
            <p:nvPr/>
          </p:nvSpPr>
          <p:spPr>
            <a:xfrm>
              <a:off x="7169733" y="6153726"/>
              <a:ext cx="2681605" cy="300082"/>
            </a:xfrm>
            <a:prstGeom prst="rect">
              <a:avLst/>
            </a:prstGeom>
          </p:spPr>
          <p:txBody>
            <a:bodyPr vert="horz" wrap="square" lIns="0" tIns="635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500"/>
                </a:spcBef>
                <a:tabLst>
                  <a:tab pos="239395" algn="l"/>
                </a:tabLst>
              </a:pPr>
              <a:r>
                <a:rPr sz="600" b="0" u="sng" dirty="0">
                  <a:solidFill>
                    <a:srgbClr val="231F20"/>
                  </a:solidFill>
                  <a:uFill>
                    <a:solidFill>
                      <a:srgbClr val="231F20"/>
                    </a:solidFill>
                  </a:uFill>
                  <a:latin typeface="Avenir LT 35 Light"/>
                  <a:cs typeface="Avenir LT 35 Light"/>
                </a:rPr>
                <a:t> 	</a:t>
              </a:r>
              <a:endParaRPr sz="600" dirty="0">
                <a:latin typeface="Avenir LT 35 Light"/>
                <a:cs typeface="Avenir LT 35 Light"/>
              </a:endParaRPr>
            </a:p>
            <a:p>
              <a:pPr marL="264795" marR="5080" indent="-252729">
                <a:lnSpc>
                  <a:spcPct val="100000"/>
                </a:lnSpc>
                <a:spcBef>
                  <a:spcPts val="400"/>
                </a:spcBef>
                <a:tabLst>
                  <a:tab pos="239395" algn="l"/>
                </a:tabLst>
              </a:pPr>
              <a:r>
                <a:rPr sz="600" b="0" u="sng" dirty="0">
                  <a:solidFill>
                    <a:srgbClr val="231F20"/>
                  </a:solidFill>
                  <a:uFill>
                    <a:solidFill>
                      <a:srgbClr val="231F20"/>
                    </a:solidFill>
                  </a:uFill>
                  <a:latin typeface="Avenir LT 35 Light"/>
                  <a:cs typeface="Avenir LT 35 Light"/>
                </a:rPr>
                <a:t> 	</a:t>
              </a:r>
              <a:endParaRPr sz="600" dirty="0">
                <a:latin typeface="Avenir LT 35 Light"/>
                <a:cs typeface="Avenir LT 35 Light"/>
              </a:endParaRP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4B307D84-1448-45E2-A93C-06E0764E5F8A}"/>
                </a:ext>
              </a:extLst>
            </p:cNvPr>
            <p:cNvGrpSpPr/>
            <p:nvPr/>
          </p:nvGrpSpPr>
          <p:grpSpPr>
            <a:xfrm>
              <a:off x="1152000" y="2492896"/>
              <a:ext cx="720090" cy="801411"/>
              <a:chOff x="1164258" y="2492896"/>
              <a:chExt cx="720090" cy="801411"/>
            </a:xfrm>
          </p:grpSpPr>
          <p:sp>
            <p:nvSpPr>
              <p:cNvPr id="74" name="object 15">
                <a:extLst>
                  <a:ext uri="{FF2B5EF4-FFF2-40B4-BE49-F238E27FC236}">
                    <a16:creationId xmlns:a16="http://schemas.microsoft.com/office/drawing/2014/main" id="{15C0317D-28D8-4F85-9ADE-489366E72EC6}"/>
                  </a:ext>
                </a:extLst>
              </p:cNvPr>
              <p:cNvSpPr/>
              <p:nvPr/>
            </p:nvSpPr>
            <p:spPr>
              <a:xfrm>
                <a:off x="1164258" y="2492896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89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3"/>
                    </a:lnTo>
                    <a:lnTo>
                      <a:pt x="12859" y="455695"/>
                    </a:lnTo>
                    <a:lnTo>
                      <a:pt x="28290" y="500121"/>
                    </a:lnTo>
                    <a:lnTo>
                      <a:pt x="49149" y="541693"/>
                    </a:lnTo>
                    <a:lnTo>
                      <a:pt x="75009" y="579980"/>
                    </a:lnTo>
                    <a:lnTo>
                      <a:pt x="105440" y="614554"/>
                    </a:lnTo>
                    <a:lnTo>
                      <a:pt x="140012" y="644986"/>
                    </a:lnTo>
                    <a:lnTo>
                      <a:pt x="178298" y="670847"/>
                    </a:lnTo>
                    <a:lnTo>
                      <a:pt x="219868" y="691708"/>
                    </a:lnTo>
                    <a:lnTo>
                      <a:pt x="264293" y="707140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6" y="716714"/>
                    </a:lnTo>
                    <a:lnTo>
                      <a:pt x="455699" y="707140"/>
                    </a:lnTo>
                    <a:lnTo>
                      <a:pt x="500127" y="691708"/>
                    </a:lnTo>
                    <a:lnTo>
                      <a:pt x="541698" y="670847"/>
                    </a:lnTo>
                    <a:lnTo>
                      <a:pt x="579985" y="644986"/>
                    </a:lnTo>
                    <a:lnTo>
                      <a:pt x="614559" y="614554"/>
                    </a:lnTo>
                    <a:lnTo>
                      <a:pt x="644990" y="579980"/>
                    </a:lnTo>
                    <a:lnTo>
                      <a:pt x="670850" y="541693"/>
                    </a:lnTo>
                    <a:lnTo>
                      <a:pt x="691710" y="500121"/>
                    </a:lnTo>
                    <a:lnTo>
                      <a:pt x="707141" y="455695"/>
                    </a:lnTo>
                    <a:lnTo>
                      <a:pt x="716714" y="408843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1" y="264293"/>
                    </a:lnTo>
                    <a:lnTo>
                      <a:pt x="691710" y="219868"/>
                    </a:lnTo>
                    <a:lnTo>
                      <a:pt x="670850" y="178298"/>
                    </a:lnTo>
                    <a:lnTo>
                      <a:pt x="644990" y="140012"/>
                    </a:lnTo>
                    <a:lnTo>
                      <a:pt x="614559" y="105440"/>
                    </a:lnTo>
                    <a:lnTo>
                      <a:pt x="579985" y="75009"/>
                    </a:lnTo>
                    <a:lnTo>
                      <a:pt x="541698" y="49149"/>
                    </a:lnTo>
                    <a:lnTo>
                      <a:pt x="500127" y="28290"/>
                    </a:lnTo>
                    <a:lnTo>
                      <a:pt x="455699" y="12859"/>
                    </a:lnTo>
                    <a:lnTo>
                      <a:pt x="408846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16">
                <a:extLst>
                  <a:ext uri="{FF2B5EF4-FFF2-40B4-BE49-F238E27FC236}">
                    <a16:creationId xmlns:a16="http://schemas.microsoft.com/office/drawing/2014/main" id="{E632D795-4A81-4AAF-A2AB-F801995FF1AA}"/>
                  </a:ext>
                </a:extLst>
              </p:cNvPr>
              <p:cNvSpPr/>
              <p:nvPr/>
            </p:nvSpPr>
            <p:spPr>
              <a:xfrm>
                <a:off x="1358655" y="2881697"/>
                <a:ext cx="331470" cy="331470"/>
              </a:xfrm>
              <a:custGeom>
                <a:avLst/>
                <a:gdLst/>
                <a:ahLst/>
                <a:cxnLst/>
                <a:rect l="l" t="t" r="r" b="b"/>
                <a:pathLst>
                  <a:path w="331469" h="331469">
                    <a:moveTo>
                      <a:pt x="165595" y="0"/>
                    </a:moveTo>
                    <a:lnTo>
                      <a:pt x="121574" y="5915"/>
                    </a:lnTo>
                    <a:lnTo>
                      <a:pt x="82017" y="22609"/>
                    </a:lnTo>
                    <a:lnTo>
                      <a:pt x="48502" y="48502"/>
                    </a:lnTo>
                    <a:lnTo>
                      <a:pt x="22609" y="82017"/>
                    </a:lnTo>
                    <a:lnTo>
                      <a:pt x="5915" y="121574"/>
                    </a:lnTo>
                    <a:lnTo>
                      <a:pt x="0" y="165595"/>
                    </a:lnTo>
                    <a:lnTo>
                      <a:pt x="5915" y="209621"/>
                    </a:lnTo>
                    <a:lnTo>
                      <a:pt x="22609" y="249181"/>
                    </a:lnTo>
                    <a:lnTo>
                      <a:pt x="48502" y="282698"/>
                    </a:lnTo>
                    <a:lnTo>
                      <a:pt x="82017" y="308593"/>
                    </a:lnTo>
                    <a:lnTo>
                      <a:pt x="121574" y="325287"/>
                    </a:lnTo>
                    <a:lnTo>
                      <a:pt x="165595" y="331203"/>
                    </a:lnTo>
                    <a:lnTo>
                      <a:pt x="209621" y="325287"/>
                    </a:lnTo>
                    <a:lnTo>
                      <a:pt x="249181" y="308593"/>
                    </a:lnTo>
                    <a:lnTo>
                      <a:pt x="282698" y="282698"/>
                    </a:lnTo>
                    <a:lnTo>
                      <a:pt x="308593" y="249181"/>
                    </a:lnTo>
                    <a:lnTo>
                      <a:pt x="325287" y="209621"/>
                    </a:lnTo>
                    <a:lnTo>
                      <a:pt x="331203" y="165595"/>
                    </a:lnTo>
                    <a:lnTo>
                      <a:pt x="325287" y="121574"/>
                    </a:lnTo>
                    <a:lnTo>
                      <a:pt x="308593" y="82017"/>
                    </a:lnTo>
                    <a:lnTo>
                      <a:pt x="282698" y="48502"/>
                    </a:lnTo>
                    <a:lnTo>
                      <a:pt x="249181" y="22609"/>
                    </a:lnTo>
                    <a:lnTo>
                      <a:pt x="209621" y="5915"/>
                    </a:lnTo>
                    <a:lnTo>
                      <a:pt x="165595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17">
                <a:extLst>
                  <a:ext uri="{FF2B5EF4-FFF2-40B4-BE49-F238E27FC236}">
                    <a16:creationId xmlns:a16="http://schemas.microsoft.com/office/drawing/2014/main" id="{B2AEED1A-1DD9-47F7-A2BF-1549572BAEF7}"/>
                  </a:ext>
                </a:extLst>
              </p:cNvPr>
              <p:cNvSpPr/>
              <p:nvPr/>
            </p:nvSpPr>
            <p:spPr>
              <a:xfrm>
                <a:off x="1524256" y="3047292"/>
                <a:ext cx="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h="247014">
                    <a:moveTo>
                      <a:pt x="0" y="0"/>
                    </a:moveTo>
                    <a:lnTo>
                      <a:pt x="0" y="246595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E9F44B3D-20E1-432C-8FDB-7B0AE34AF51C}"/>
                </a:ext>
              </a:extLst>
            </p:cNvPr>
            <p:cNvGrpSpPr/>
            <p:nvPr/>
          </p:nvGrpSpPr>
          <p:grpSpPr>
            <a:xfrm>
              <a:off x="2088000" y="2492896"/>
              <a:ext cx="720090" cy="801162"/>
              <a:chOff x="2006662" y="2492896"/>
              <a:chExt cx="720090" cy="801162"/>
            </a:xfrm>
          </p:grpSpPr>
          <p:sp>
            <p:nvSpPr>
              <p:cNvPr id="77" name="object 18">
                <a:extLst>
                  <a:ext uri="{FF2B5EF4-FFF2-40B4-BE49-F238E27FC236}">
                    <a16:creationId xmlns:a16="http://schemas.microsoft.com/office/drawing/2014/main" id="{34199F25-8B73-41FA-848D-3F21B10B96B4}"/>
                  </a:ext>
                </a:extLst>
              </p:cNvPr>
              <p:cNvSpPr/>
              <p:nvPr/>
            </p:nvSpPr>
            <p:spPr>
              <a:xfrm>
                <a:off x="2006662" y="2492896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720089">
                    <a:moveTo>
                      <a:pt x="360006" y="0"/>
                    </a:moveTo>
                    <a:lnTo>
                      <a:pt x="311157" y="3286"/>
                    </a:lnTo>
                    <a:lnTo>
                      <a:pt x="264305" y="12859"/>
                    </a:lnTo>
                    <a:lnTo>
                      <a:pt x="219879" y="28290"/>
                    </a:lnTo>
                    <a:lnTo>
                      <a:pt x="178307" y="49149"/>
                    </a:lnTo>
                    <a:lnTo>
                      <a:pt x="140020" y="75009"/>
                    </a:lnTo>
                    <a:lnTo>
                      <a:pt x="105446" y="105440"/>
                    </a:lnTo>
                    <a:lnTo>
                      <a:pt x="75014" y="140012"/>
                    </a:lnTo>
                    <a:lnTo>
                      <a:pt x="49153" y="178298"/>
                    </a:lnTo>
                    <a:lnTo>
                      <a:pt x="28292" y="219868"/>
                    </a:lnTo>
                    <a:lnTo>
                      <a:pt x="12860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3"/>
                    </a:lnTo>
                    <a:lnTo>
                      <a:pt x="12860" y="455695"/>
                    </a:lnTo>
                    <a:lnTo>
                      <a:pt x="28292" y="500121"/>
                    </a:lnTo>
                    <a:lnTo>
                      <a:pt x="49153" y="541693"/>
                    </a:lnTo>
                    <a:lnTo>
                      <a:pt x="75014" y="579980"/>
                    </a:lnTo>
                    <a:lnTo>
                      <a:pt x="105446" y="614554"/>
                    </a:lnTo>
                    <a:lnTo>
                      <a:pt x="140020" y="644986"/>
                    </a:lnTo>
                    <a:lnTo>
                      <a:pt x="178307" y="670847"/>
                    </a:lnTo>
                    <a:lnTo>
                      <a:pt x="219879" y="691708"/>
                    </a:lnTo>
                    <a:lnTo>
                      <a:pt x="264305" y="707140"/>
                    </a:lnTo>
                    <a:lnTo>
                      <a:pt x="311157" y="716714"/>
                    </a:lnTo>
                    <a:lnTo>
                      <a:pt x="360006" y="720001"/>
                    </a:lnTo>
                    <a:lnTo>
                      <a:pt x="408855" y="716714"/>
                    </a:lnTo>
                    <a:lnTo>
                      <a:pt x="455707" y="707140"/>
                    </a:lnTo>
                    <a:lnTo>
                      <a:pt x="500132" y="691708"/>
                    </a:lnTo>
                    <a:lnTo>
                      <a:pt x="541702" y="670847"/>
                    </a:lnTo>
                    <a:lnTo>
                      <a:pt x="579988" y="644986"/>
                    </a:lnTo>
                    <a:lnTo>
                      <a:pt x="614560" y="614554"/>
                    </a:lnTo>
                    <a:lnTo>
                      <a:pt x="644991" y="579980"/>
                    </a:lnTo>
                    <a:lnTo>
                      <a:pt x="670851" y="541693"/>
                    </a:lnTo>
                    <a:lnTo>
                      <a:pt x="691710" y="500121"/>
                    </a:lnTo>
                    <a:lnTo>
                      <a:pt x="707141" y="455695"/>
                    </a:lnTo>
                    <a:lnTo>
                      <a:pt x="716714" y="408843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1" y="264293"/>
                    </a:lnTo>
                    <a:lnTo>
                      <a:pt x="691710" y="219868"/>
                    </a:lnTo>
                    <a:lnTo>
                      <a:pt x="670851" y="178298"/>
                    </a:lnTo>
                    <a:lnTo>
                      <a:pt x="644991" y="140012"/>
                    </a:lnTo>
                    <a:lnTo>
                      <a:pt x="614560" y="105440"/>
                    </a:lnTo>
                    <a:lnTo>
                      <a:pt x="579988" y="75009"/>
                    </a:lnTo>
                    <a:lnTo>
                      <a:pt x="541702" y="49149"/>
                    </a:lnTo>
                    <a:lnTo>
                      <a:pt x="500132" y="28290"/>
                    </a:lnTo>
                    <a:lnTo>
                      <a:pt x="455707" y="12859"/>
                    </a:lnTo>
                    <a:lnTo>
                      <a:pt x="408855" y="3286"/>
                    </a:lnTo>
                    <a:lnTo>
                      <a:pt x="360006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19">
                <a:extLst>
                  <a:ext uri="{FF2B5EF4-FFF2-40B4-BE49-F238E27FC236}">
                    <a16:creationId xmlns:a16="http://schemas.microsoft.com/office/drawing/2014/main" id="{BC51320F-30D0-4C0F-952B-C1A3EE4B0760}"/>
                  </a:ext>
                </a:extLst>
              </p:cNvPr>
              <p:cNvSpPr/>
              <p:nvPr/>
            </p:nvSpPr>
            <p:spPr>
              <a:xfrm>
                <a:off x="2118268" y="2716094"/>
                <a:ext cx="497205" cy="49720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497205">
                    <a:moveTo>
                      <a:pt x="248399" y="0"/>
                    </a:moveTo>
                    <a:lnTo>
                      <a:pt x="198338" y="5046"/>
                    </a:lnTo>
                    <a:lnTo>
                      <a:pt x="151711" y="19520"/>
                    </a:lnTo>
                    <a:lnTo>
                      <a:pt x="109517" y="42423"/>
                    </a:lnTo>
                    <a:lnTo>
                      <a:pt x="72755" y="72755"/>
                    </a:lnTo>
                    <a:lnTo>
                      <a:pt x="42423" y="109517"/>
                    </a:lnTo>
                    <a:lnTo>
                      <a:pt x="19520" y="151711"/>
                    </a:lnTo>
                    <a:lnTo>
                      <a:pt x="5046" y="198338"/>
                    </a:lnTo>
                    <a:lnTo>
                      <a:pt x="0" y="248399"/>
                    </a:lnTo>
                    <a:lnTo>
                      <a:pt x="5046" y="298459"/>
                    </a:lnTo>
                    <a:lnTo>
                      <a:pt x="19520" y="345086"/>
                    </a:lnTo>
                    <a:lnTo>
                      <a:pt x="42423" y="387280"/>
                    </a:lnTo>
                    <a:lnTo>
                      <a:pt x="72755" y="424043"/>
                    </a:lnTo>
                    <a:lnTo>
                      <a:pt x="109517" y="454375"/>
                    </a:lnTo>
                    <a:lnTo>
                      <a:pt x="151711" y="477277"/>
                    </a:lnTo>
                    <a:lnTo>
                      <a:pt x="198338" y="491751"/>
                    </a:lnTo>
                    <a:lnTo>
                      <a:pt x="248399" y="496798"/>
                    </a:lnTo>
                    <a:lnTo>
                      <a:pt x="298459" y="491751"/>
                    </a:lnTo>
                    <a:lnTo>
                      <a:pt x="345086" y="477277"/>
                    </a:lnTo>
                    <a:lnTo>
                      <a:pt x="387280" y="454375"/>
                    </a:lnTo>
                    <a:lnTo>
                      <a:pt x="424043" y="424043"/>
                    </a:lnTo>
                    <a:lnTo>
                      <a:pt x="454375" y="387280"/>
                    </a:lnTo>
                    <a:lnTo>
                      <a:pt x="477277" y="345086"/>
                    </a:lnTo>
                    <a:lnTo>
                      <a:pt x="491751" y="298459"/>
                    </a:lnTo>
                    <a:lnTo>
                      <a:pt x="496798" y="248399"/>
                    </a:lnTo>
                    <a:lnTo>
                      <a:pt x="491751" y="198338"/>
                    </a:lnTo>
                    <a:lnTo>
                      <a:pt x="477277" y="151711"/>
                    </a:lnTo>
                    <a:lnTo>
                      <a:pt x="454375" y="109517"/>
                    </a:lnTo>
                    <a:lnTo>
                      <a:pt x="424043" y="72755"/>
                    </a:lnTo>
                    <a:lnTo>
                      <a:pt x="387280" y="42423"/>
                    </a:lnTo>
                    <a:lnTo>
                      <a:pt x="345086" y="19520"/>
                    </a:lnTo>
                    <a:lnTo>
                      <a:pt x="298459" y="5046"/>
                    </a:lnTo>
                    <a:lnTo>
                      <a:pt x="248399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21">
                <a:extLst>
                  <a:ext uri="{FF2B5EF4-FFF2-40B4-BE49-F238E27FC236}">
                    <a16:creationId xmlns:a16="http://schemas.microsoft.com/office/drawing/2014/main" id="{3DAE38E9-20B5-4BAF-8870-0A8F02F067D8}"/>
                  </a:ext>
                </a:extLst>
              </p:cNvPr>
              <p:cNvSpPr/>
              <p:nvPr/>
            </p:nvSpPr>
            <p:spPr>
              <a:xfrm>
                <a:off x="2366666" y="2964493"/>
                <a:ext cx="0" cy="329565"/>
              </a:xfrm>
              <a:custGeom>
                <a:avLst/>
                <a:gdLst/>
                <a:ahLst/>
                <a:cxnLst/>
                <a:rect l="l" t="t" r="r" b="b"/>
                <a:pathLst>
                  <a:path h="329564">
                    <a:moveTo>
                      <a:pt x="0" y="0"/>
                    </a:moveTo>
                    <a:lnTo>
                      <a:pt x="0" y="329399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6847641-C9AF-4876-B573-81B8964CB311}"/>
                </a:ext>
              </a:extLst>
            </p:cNvPr>
            <p:cNvGrpSpPr/>
            <p:nvPr/>
          </p:nvGrpSpPr>
          <p:grpSpPr>
            <a:xfrm>
              <a:off x="3150000" y="2492896"/>
              <a:ext cx="720090" cy="801320"/>
              <a:chOff x="2849073" y="2492896"/>
              <a:chExt cx="720090" cy="801320"/>
            </a:xfrm>
          </p:grpSpPr>
          <p:sp>
            <p:nvSpPr>
              <p:cNvPr id="81" name="object 22">
                <a:extLst>
                  <a:ext uri="{FF2B5EF4-FFF2-40B4-BE49-F238E27FC236}">
                    <a16:creationId xmlns:a16="http://schemas.microsoft.com/office/drawing/2014/main" id="{88700F0C-E1BD-449C-AAB9-D3CE3EEE33B7}"/>
                  </a:ext>
                </a:extLst>
              </p:cNvPr>
              <p:cNvSpPr/>
              <p:nvPr/>
            </p:nvSpPr>
            <p:spPr>
              <a:xfrm>
                <a:off x="2849073" y="2492896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720089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3"/>
                    </a:lnTo>
                    <a:lnTo>
                      <a:pt x="12859" y="455695"/>
                    </a:lnTo>
                    <a:lnTo>
                      <a:pt x="28290" y="500121"/>
                    </a:lnTo>
                    <a:lnTo>
                      <a:pt x="49149" y="541693"/>
                    </a:lnTo>
                    <a:lnTo>
                      <a:pt x="75009" y="579980"/>
                    </a:lnTo>
                    <a:lnTo>
                      <a:pt x="105440" y="614554"/>
                    </a:lnTo>
                    <a:lnTo>
                      <a:pt x="140012" y="644986"/>
                    </a:lnTo>
                    <a:lnTo>
                      <a:pt x="178298" y="670847"/>
                    </a:lnTo>
                    <a:lnTo>
                      <a:pt x="219868" y="691708"/>
                    </a:lnTo>
                    <a:lnTo>
                      <a:pt x="264293" y="707140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6" y="716714"/>
                    </a:lnTo>
                    <a:lnTo>
                      <a:pt x="455699" y="707140"/>
                    </a:lnTo>
                    <a:lnTo>
                      <a:pt x="500127" y="691708"/>
                    </a:lnTo>
                    <a:lnTo>
                      <a:pt x="541698" y="670847"/>
                    </a:lnTo>
                    <a:lnTo>
                      <a:pt x="579985" y="644986"/>
                    </a:lnTo>
                    <a:lnTo>
                      <a:pt x="614559" y="614554"/>
                    </a:lnTo>
                    <a:lnTo>
                      <a:pt x="644990" y="579980"/>
                    </a:lnTo>
                    <a:lnTo>
                      <a:pt x="670850" y="541693"/>
                    </a:lnTo>
                    <a:lnTo>
                      <a:pt x="691710" y="500121"/>
                    </a:lnTo>
                    <a:lnTo>
                      <a:pt x="707141" y="455695"/>
                    </a:lnTo>
                    <a:lnTo>
                      <a:pt x="716714" y="408843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1" y="264293"/>
                    </a:lnTo>
                    <a:lnTo>
                      <a:pt x="691710" y="219868"/>
                    </a:lnTo>
                    <a:lnTo>
                      <a:pt x="670850" y="178298"/>
                    </a:lnTo>
                    <a:lnTo>
                      <a:pt x="644990" y="140012"/>
                    </a:lnTo>
                    <a:lnTo>
                      <a:pt x="614559" y="105440"/>
                    </a:lnTo>
                    <a:lnTo>
                      <a:pt x="579985" y="75009"/>
                    </a:lnTo>
                    <a:lnTo>
                      <a:pt x="541698" y="49149"/>
                    </a:lnTo>
                    <a:lnTo>
                      <a:pt x="500127" y="28290"/>
                    </a:lnTo>
                    <a:lnTo>
                      <a:pt x="455699" y="12859"/>
                    </a:lnTo>
                    <a:lnTo>
                      <a:pt x="408846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23">
                <a:extLst>
                  <a:ext uri="{FF2B5EF4-FFF2-40B4-BE49-F238E27FC236}">
                    <a16:creationId xmlns:a16="http://schemas.microsoft.com/office/drawing/2014/main" id="{6A109C01-FED2-49C3-9953-F3ACB54378D3}"/>
                  </a:ext>
                </a:extLst>
              </p:cNvPr>
              <p:cNvSpPr/>
              <p:nvPr/>
            </p:nvSpPr>
            <p:spPr>
              <a:xfrm>
                <a:off x="2849073" y="2492896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720089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3"/>
                    </a:lnTo>
                    <a:lnTo>
                      <a:pt x="12859" y="455695"/>
                    </a:lnTo>
                    <a:lnTo>
                      <a:pt x="28290" y="500121"/>
                    </a:lnTo>
                    <a:lnTo>
                      <a:pt x="49149" y="541693"/>
                    </a:lnTo>
                    <a:lnTo>
                      <a:pt x="75009" y="579980"/>
                    </a:lnTo>
                    <a:lnTo>
                      <a:pt x="105440" y="614554"/>
                    </a:lnTo>
                    <a:lnTo>
                      <a:pt x="140012" y="644986"/>
                    </a:lnTo>
                    <a:lnTo>
                      <a:pt x="178298" y="670847"/>
                    </a:lnTo>
                    <a:lnTo>
                      <a:pt x="219868" y="691708"/>
                    </a:lnTo>
                    <a:lnTo>
                      <a:pt x="264293" y="707140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6" y="716714"/>
                    </a:lnTo>
                    <a:lnTo>
                      <a:pt x="455699" y="707140"/>
                    </a:lnTo>
                    <a:lnTo>
                      <a:pt x="500127" y="691708"/>
                    </a:lnTo>
                    <a:lnTo>
                      <a:pt x="541698" y="670847"/>
                    </a:lnTo>
                    <a:lnTo>
                      <a:pt x="579985" y="644986"/>
                    </a:lnTo>
                    <a:lnTo>
                      <a:pt x="614559" y="614554"/>
                    </a:lnTo>
                    <a:lnTo>
                      <a:pt x="644990" y="579980"/>
                    </a:lnTo>
                    <a:lnTo>
                      <a:pt x="670850" y="541693"/>
                    </a:lnTo>
                    <a:lnTo>
                      <a:pt x="691710" y="500121"/>
                    </a:lnTo>
                    <a:lnTo>
                      <a:pt x="707141" y="455695"/>
                    </a:lnTo>
                    <a:lnTo>
                      <a:pt x="716714" y="408843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1" y="264293"/>
                    </a:lnTo>
                    <a:lnTo>
                      <a:pt x="691710" y="219868"/>
                    </a:lnTo>
                    <a:lnTo>
                      <a:pt x="670850" y="178298"/>
                    </a:lnTo>
                    <a:lnTo>
                      <a:pt x="644990" y="140012"/>
                    </a:lnTo>
                    <a:lnTo>
                      <a:pt x="614559" y="105440"/>
                    </a:lnTo>
                    <a:lnTo>
                      <a:pt x="579985" y="75009"/>
                    </a:lnTo>
                    <a:lnTo>
                      <a:pt x="541698" y="49149"/>
                    </a:lnTo>
                    <a:lnTo>
                      <a:pt x="500127" y="28290"/>
                    </a:lnTo>
                    <a:lnTo>
                      <a:pt x="455699" y="12859"/>
                    </a:lnTo>
                    <a:lnTo>
                      <a:pt x="408846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25">
                <a:extLst>
                  <a:ext uri="{FF2B5EF4-FFF2-40B4-BE49-F238E27FC236}">
                    <a16:creationId xmlns:a16="http://schemas.microsoft.com/office/drawing/2014/main" id="{C8CBD2E8-D224-4134-A372-7D7FB35EFF4D}"/>
                  </a:ext>
                </a:extLst>
              </p:cNvPr>
              <p:cNvSpPr/>
              <p:nvPr/>
            </p:nvSpPr>
            <p:spPr>
              <a:xfrm>
                <a:off x="3209078" y="2852891"/>
                <a:ext cx="0" cy="441325"/>
              </a:xfrm>
              <a:custGeom>
                <a:avLst/>
                <a:gdLst/>
                <a:ahLst/>
                <a:cxnLst/>
                <a:rect l="l" t="t" r="r" b="b"/>
                <a:pathLst>
                  <a:path h="441325">
                    <a:moveTo>
                      <a:pt x="0" y="0"/>
                    </a:moveTo>
                    <a:lnTo>
                      <a:pt x="0" y="440994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07739CD-8B83-4F76-AF90-8E066812357A}"/>
                </a:ext>
              </a:extLst>
            </p:cNvPr>
            <p:cNvGrpSpPr/>
            <p:nvPr/>
          </p:nvGrpSpPr>
          <p:grpSpPr>
            <a:xfrm>
              <a:off x="4104000" y="2492896"/>
              <a:ext cx="720090" cy="801608"/>
              <a:chOff x="3691477" y="2492896"/>
              <a:chExt cx="720090" cy="801608"/>
            </a:xfrm>
          </p:grpSpPr>
          <p:sp>
            <p:nvSpPr>
              <p:cNvPr id="85" name="object 26">
                <a:extLst>
                  <a:ext uri="{FF2B5EF4-FFF2-40B4-BE49-F238E27FC236}">
                    <a16:creationId xmlns:a16="http://schemas.microsoft.com/office/drawing/2014/main" id="{4DA69A8A-00DA-4B3C-BF76-4680BF25429C}"/>
                  </a:ext>
                </a:extLst>
              </p:cNvPr>
              <p:cNvSpPr/>
              <p:nvPr/>
            </p:nvSpPr>
            <p:spPr>
              <a:xfrm>
                <a:off x="3691477" y="2492896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720089">
                    <a:moveTo>
                      <a:pt x="359994" y="0"/>
                    </a:moveTo>
                    <a:lnTo>
                      <a:pt x="311147" y="3286"/>
                    </a:lnTo>
                    <a:lnTo>
                      <a:pt x="264298" y="12859"/>
                    </a:lnTo>
                    <a:lnTo>
                      <a:pt x="219873" y="28290"/>
                    </a:lnTo>
                    <a:lnTo>
                      <a:pt x="178304" y="49149"/>
                    </a:lnTo>
                    <a:lnTo>
                      <a:pt x="140018" y="75009"/>
                    </a:lnTo>
                    <a:lnTo>
                      <a:pt x="105444" y="105440"/>
                    </a:lnTo>
                    <a:lnTo>
                      <a:pt x="75013" y="140012"/>
                    </a:lnTo>
                    <a:lnTo>
                      <a:pt x="49152" y="178298"/>
                    </a:lnTo>
                    <a:lnTo>
                      <a:pt x="28292" y="219868"/>
                    </a:lnTo>
                    <a:lnTo>
                      <a:pt x="12860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3"/>
                    </a:lnTo>
                    <a:lnTo>
                      <a:pt x="12860" y="455695"/>
                    </a:lnTo>
                    <a:lnTo>
                      <a:pt x="28292" y="500121"/>
                    </a:lnTo>
                    <a:lnTo>
                      <a:pt x="49152" y="541693"/>
                    </a:lnTo>
                    <a:lnTo>
                      <a:pt x="75013" y="579980"/>
                    </a:lnTo>
                    <a:lnTo>
                      <a:pt x="105444" y="614554"/>
                    </a:lnTo>
                    <a:lnTo>
                      <a:pt x="140018" y="644986"/>
                    </a:lnTo>
                    <a:lnTo>
                      <a:pt x="178304" y="670847"/>
                    </a:lnTo>
                    <a:lnTo>
                      <a:pt x="219873" y="691708"/>
                    </a:lnTo>
                    <a:lnTo>
                      <a:pt x="264298" y="707140"/>
                    </a:lnTo>
                    <a:lnTo>
                      <a:pt x="311147" y="716714"/>
                    </a:lnTo>
                    <a:lnTo>
                      <a:pt x="359994" y="720001"/>
                    </a:lnTo>
                    <a:lnTo>
                      <a:pt x="408846" y="716714"/>
                    </a:lnTo>
                    <a:lnTo>
                      <a:pt x="455699" y="707140"/>
                    </a:lnTo>
                    <a:lnTo>
                      <a:pt x="500127" y="691708"/>
                    </a:lnTo>
                    <a:lnTo>
                      <a:pt x="541698" y="670847"/>
                    </a:lnTo>
                    <a:lnTo>
                      <a:pt x="579985" y="644986"/>
                    </a:lnTo>
                    <a:lnTo>
                      <a:pt x="614559" y="614554"/>
                    </a:lnTo>
                    <a:lnTo>
                      <a:pt x="644990" y="579980"/>
                    </a:lnTo>
                    <a:lnTo>
                      <a:pt x="670850" y="541693"/>
                    </a:lnTo>
                    <a:lnTo>
                      <a:pt x="691710" y="500121"/>
                    </a:lnTo>
                    <a:lnTo>
                      <a:pt x="707141" y="455695"/>
                    </a:lnTo>
                    <a:lnTo>
                      <a:pt x="716714" y="408843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1" y="264293"/>
                    </a:lnTo>
                    <a:lnTo>
                      <a:pt x="691710" y="219868"/>
                    </a:lnTo>
                    <a:lnTo>
                      <a:pt x="670850" y="178298"/>
                    </a:lnTo>
                    <a:lnTo>
                      <a:pt x="644990" y="140012"/>
                    </a:lnTo>
                    <a:lnTo>
                      <a:pt x="614559" y="105440"/>
                    </a:lnTo>
                    <a:lnTo>
                      <a:pt x="579985" y="75009"/>
                    </a:lnTo>
                    <a:lnTo>
                      <a:pt x="541698" y="49149"/>
                    </a:lnTo>
                    <a:lnTo>
                      <a:pt x="500127" y="28290"/>
                    </a:lnTo>
                    <a:lnTo>
                      <a:pt x="455699" y="12859"/>
                    </a:lnTo>
                    <a:lnTo>
                      <a:pt x="408846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27">
                <a:extLst>
                  <a:ext uri="{FF2B5EF4-FFF2-40B4-BE49-F238E27FC236}">
                    <a16:creationId xmlns:a16="http://schemas.microsoft.com/office/drawing/2014/main" id="{FF88D215-90C3-4314-9C72-4C5C19AF8BC4}"/>
                  </a:ext>
                </a:extLst>
              </p:cNvPr>
              <p:cNvSpPr/>
              <p:nvPr/>
            </p:nvSpPr>
            <p:spPr>
              <a:xfrm>
                <a:off x="3828288" y="2766494"/>
                <a:ext cx="446405" cy="446405"/>
              </a:xfrm>
              <a:custGeom>
                <a:avLst/>
                <a:gdLst/>
                <a:ahLst/>
                <a:cxnLst/>
                <a:rect l="l" t="t" r="r" b="b"/>
                <a:pathLst>
                  <a:path w="446404" h="446405">
                    <a:moveTo>
                      <a:pt x="223189" y="0"/>
                    </a:moveTo>
                    <a:lnTo>
                      <a:pt x="178208" y="4534"/>
                    </a:lnTo>
                    <a:lnTo>
                      <a:pt x="136313" y="17539"/>
                    </a:lnTo>
                    <a:lnTo>
                      <a:pt x="98401" y="38117"/>
                    </a:lnTo>
                    <a:lnTo>
                      <a:pt x="65370" y="65371"/>
                    </a:lnTo>
                    <a:lnTo>
                      <a:pt x="38116" y="98404"/>
                    </a:lnTo>
                    <a:lnTo>
                      <a:pt x="17539" y="136318"/>
                    </a:lnTo>
                    <a:lnTo>
                      <a:pt x="4534" y="178217"/>
                    </a:lnTo>
                    <a:lnTo>
                      <a:pt x="0" y="223202"/>
                    </a:lnTo>
                    <a:lnTo>
                      <a:pt x="4534" y="268184"/>
                    </a:lnTo>
                    <a:lnTo>
                      <a:pt x="17539" y="310080"/>
                    </a:lnTo>
                    <a:lnTo>
                      <a:pt x="38116" y="347994"/>
                    </a:lnTo>
                    <a:lnTo>
                      <a:pt x="65370" y="381028"/>
                    </a:lnTo>
                    <a:lnTo>
                      <a:pt x="98401" y="408284"/>
                    </a:lnTo>
                    <a:lnTo>
                      <a:pt x="136313" y="428863"/>
                    </a:lnTo>
                    <a:lnTo>
                      <a:pt x="178208" y="441870"/>
                    </a:lnTo>
                    <a:lnTo>
                      <a:pt x="223189" y="446405"/>
                    </a:lnTo>
                    <a:lnTo>
                      <a:pt x="268175" y="441870"/>
                    </a:lnTo>
                    <a:lnTo>
                      <a:pt x="310073" y="428863"/>
                    </a:lnTo>
                    <a:lnTo>
                      <a:pt x="347987" y="408284"/>
                    </a:lnTo>
                    <a:lnTo>
                      <a:pt x="381020" y="381028"/>
                    </a:lnTo>
                    <a:lnTo>
                      <a:pt x="408274" y="347994"/>
                    </a:lnTo>
                    <a:lnTo>
                      <a:pt x="428853" y="310080"/>
                    </a:lnTo>
                    <a:lnTo>
                      <a:pt x="441857" y="268184"/>
                    </a:lnTo>
                    <a:lnTo>
                      <a:pt x="446392" y="223202"/>
                    </a:lnTo>
                    <a:lnTo>
                      <a:pt x="441857" y="178217"/>
                    </a:lnTo>
                    <a:lnTo>
                      <a:pt x="428853" y="136318"/>
                    </a:lnTo>
                    <a:lnTo>
                      <a:pt x="408274" y="98404"/>
                    </a:lnTo>
                    <a:lnTo>
                      <a:pt x="381020" y="65371"/>
                    </a:lnTo>
                    <a:lnTo>
                      <a:pt x="347987" y="38117"/>
                    </a:lnTo>
                    <a:lnTo>
                      <a:pt x="310073" y="17539"/>
                    </a:lnTo>
                    <a:lnTo>
                      <a:pt x="268175" y="4534"/>
                    </a:lnTo>
                    <a:lnTo>
                      <a:pt x="223189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29">
                <a:extLst>
                  <a:ext uri="{FF2B5EF4-FFF2-40B4-BE49-F238E27FC236}">
                    <a16:creationId xmlns:a16="http://schemas.microsoft.com/office/drawing/2014/main" id="{6D1DB10B-51F6-4949-80DC-04C6A4957535}"/>
                  </a:ext>
                </a:extLst>
              </p:cNvPr>
              <p:cNvSpPr/>
              <p:nvPr/>
            </p:nvSpPr>
            <p:spPr>
              <a:xfrm>
                <a:off x="4051475" y="3011294"/>
                <a:ext cx="0" cy="283210"/>
              </a:xfrm>
              <a:custGeom>
                <a:avLst/>
                <a:gdLst/>
                <a:ahLst/>
                <a:cxnLst/>
                <a:rect l="l" t="t" r="r" b="b"/>
                <a:pathLst>
                  <a:path h="283210">
                    <a:moveTo>
                      <a:pt x="0" y="0"/>
                    </a:moveTo>
                    <a:lnTo>
                      <a:pt x="0" y="282587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1BF951F-D80C-4FE3-B557-C305C06D6D4C}"/>
                </a:ext>
              </a:extLst>
            </p:cNvPr>
            <p:cNvGrpSpPr/>
            <p:nvPr/>
          </p:nvGrpSpPr>
          <p:grpSpPr>
            <a:xfrm>
              <a:off x="5101200" y="2492896"/>
              <a:ext cx="720090" cy="801608"/>
              <a:chOff x="5097006" y="2492896"/>
              <a:chExt cx="720090" cy="801608"/>
            </a:xfrm>
          </p:grpSpPr>
          <p:sp>
            <p:nvSpPr>
              <p:cNvPr id="89" name="object 30">
                <a:extLst>
                  <a:ext uri="{FF2B5EF4-FFF2-40B4-BE49-F238E27FC236}">
                    <a16:creationId xmlns:a16="http://schemas.microsoft.com/office/drawing/2014/main" id="{E00461F8-FF41-4EF2-AEEF-2466A2D4744B}"/>
                  </a:ext>
                </a:extLst>
              </p:cNvPr>
              <p:cNvSpPr/>
              <p:nvPr/>
            </p:nvSpPr>
            <p:spPr>
              <a:xfrm>
                <a:off x="5097006" y="2492896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720089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3"/>
                    </a:lnTo>
                    <a:lnTo>
                      <a:pt x="12859" y="455695"/>
                    </a:lnTo>
                    <a:lnTo>
                      <a:pt x="28290" y="500121"/>
                    </a:lnTo>
                    <a:lnTo>
                      <a:pt x="49149" y="541693"/>
                    </a:lnTo>
                    <a:lnTo>
                      <a:pt x="75009" y="579980"/>
                    </a:lnTo>
                    <a:lnTo>
                      <a:pt x="105440" y="614554"/>
                    </a:lnTo>
                    <a:lnTo>
                      <a:pt x="140012" y="644986"/>
                    </a:lnTo>
                    <a:lnTo>
                      <a:pt x="178298" y="670847"/>
                    </a:lnTo>
                    <a:lnTo>
                      <a:pt x="219868" y="691708"/>
                    </a:lnTo>
                    <a:lnTo>
                      <a:pt x="264293" y="707140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5" y="716714"/>
                    </a:lnTo>
                    <a:lnTo>
                      <a:pt x="455699" y="707140"/>
                    </a:lnTo>
                    <a:lnTo>
                      <a:pt x="500125" y="691708"/>
                    </a:lnTo>
                    <a:lnTo>
                      <a:pt x="541695" y="670847"/>
                    </a:lnTo>
                    <a:lnTo>
                      <a:pt x="579980" y="644986"/>
                    </a:lnTo>
                    <a:lnTo>
                      <a:pt x="614553" y="614554"/>
                    </a:lnTo>
                    <a:lnTo>
                      <a:pt x="644982" y="579980"/>
                    </a:lnTo>
                    <a:lnTo>
                      <a:pt x="670841" y="541693"/>
                    </a:lnTo>
                    <a:lnTo>
                      <a:pt x="691699" y="500121"/>
                    </a:lnTo>
                    <a:lnTo>
                      <a:pt x="707129" y="455695"/>
                    </a:lnTo>
                    <a:lnTo>
                      <a:pt x="716702" y="408843"/>
                    </a:lnTo>
                    <a:lnTo>
                      <a:pt x="719988" y="359994"/>
                    </a:lnTo>
                    <a:lnTo>
                      <a:pt x="716702" y="311145"/>
                    </a:lnTo>
                    <a:lnTo>
                      <a:pt x="707129" y="264293"/>
                    </a:lnTo>
                    <a:lnTo>
                      <a:pt x="691699" y="219868"/>
                    </a:lnTo>
                    <a:lnTo>
                      <a:pt x="670841" y="178298"/>
                    </a:lnTo>
                    <a:lnTo>
                      <a:pt x="644982" y="140012"/>
                    </a:lnTo>
                    <a:lnTo>
                      <a:pt x="614553" y="105440"/>
                    </a:lnTo>
                    <a:lnTo>
                      <a:pt x="579980" y="75009"/>
                    </a:lnTo>
                    <a:lnTo>
                      <a:pt x="541695" y="49149"/>
                    </a:lnTo>
                    <a:lnTo>
                      <a:pt x="500125" y="28290"/>
                    </a:lnTo>
                    <a:lnTo>
                      <a:pt x="455699" y="12859"/>
                    </a:lnTo>
                    <a:lnTo>
                      <a:pt x="408845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31">
                <a:extLst>
                  <a:ext uri="{FF2B5EF4-FFF2-40B4-BE49-F238E27FC236}">
                    <a16:creationId xmlns:a16="http://schemas.microsoft.com/office/drawing/2014/main" id="{CD792C8F-4A64-4190-8E02-D08E09A2469B}"/>
                  </a:ext>
                </a:extLst>
              </p:cNvPr>
              <p:cNvSpPr/>
              <p:nvPr/>
            </p:nvSpPr>
            <p:spPr>
              <a:xfrm>
                <a:off x="5255404" y="2809694"/>
                <a:ext cx="403225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403225" h="403225">
                    <a:moveTo>
                      <a:pt x="201599" y="0"/>
                    </a:moveTo>
                    <a:lnTo>
                      <a:pt x="155370" y="5324"/>
                    </a:lnTo>
                    <a:lnTo>
                      <a:pt x="112935" y="20490"/>
                    </a:lnTo>
                    <a:lnTo>
                      <a:pt x="75503" y="44289"/>
                    </a:lnTo>
                    <a:lnTo>
                      <a:pt x="44285" y="75509"/>
                    </a:lnTo>
                    <a:lnTo>
                      <a:pt x="20488" y="112941"/>
                    </a:lnTo>
                    <a:lnTo>
                      <a:pt x="5323" y="155374"/>
                    </a:lnTo>
                    <a:lnTo>
                      <a:pt x="0" y="201599"/>
                    </a:lnTo>
                    <a:lnTo>
                      <a:pt x="5323" y="247824"/>
                    </a:lnTo>
                    <a:lnTo>
                      <a:pt x="20488" y="290258"/>
                    </a:lnTo>
                    <a:lnTo>
                      <a:pt x="44285" y="327690"/>
                    </a:lnTo>
                    <a:lnTo>
                      <a:pt x="75503" y="358910"/>
                    </a:lnTo>
                    <a:lnTo>
                      <a:pt x="112935" y="382708"/>
                    </a:lnTo>
                    <a:lnTo>
                      <a:pt x="155370" y="397875"/>
                    </a:lnTo>
                    <a:lnTo>
                      <a:pt x="201599" y="403199"/>
                    </a:lnTo>
                    <a:lnTo>
                      <a:pt x="247824" y="397875"/>
                    </a:lnTo>
                    <a:lnTo>
                      <a:pt x="290258" y="382708"/>
                    </a:lnTo>
                    <a:lnTo>
                      <a:pt x="327690" y="358910"/>
                    </a:lnTo>
                    <a:lnTo>
                      <a:pt x="358910" y="327690"/>
                    </a:lnTo>
                    <a:lnTo>
                      <a:pt x="382708" y="290258"/>
                    </a:lnTo>
                    <a:lnTo>
                      <a:pt x="397875" y="247824"/>
                    </a:lnTo>
                    <a:lnTo>
                      <a:pt x="403199" y="201599"/>
                    </a:lnTo>
                    <a:lnTo>
                      <a:pt x="397875" y="155374"/>
                    </a:lnTo>
                    <a:lnTo>
                      <a:pt x="382708" y="112941"/>
                    </a:lnTo>
                    <a:lnTo>
                      <a:pt x="358910" y="75509"/>
                    </a:lnTo>
                    <a:lnTo>
                      <a:pt x="327690" y="44289"/>
                    </a:lnTo>
                    <a:lnTo>
                      <a:pt x="290258" y="20490"/>
                    </a:lnTo>
                    <a:lnTo>
                      <a:pt x="247824" y="5324"/>
                    </a:lnTo>
                    <a:lnTo>
                      <a:pt x="201599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33">
                <a:extLst>
                  <a:ext uri="{FF2B5EF4-FFF2-40B4-BE49-F238E27FC236}">
                    <a16:creationId xmlns:a16="http://schemas.microsoft.com/office/drawing/2014/main" id="{BBC3AC2F-FFF5-408A-A5B3-5C3C76790321}"/>
                  </a:ext>
                </a:extLst>
              </p:cNvPr>
              <p:cNvSpPr/>
              <p:nvPr/>
            </p:nvSpPr>
            <p:spPr>
              <a:xfrm>
                <a:off x="5457004" y="3011294"/>
                <a:ext cx="0" cy="283210"/>
              </a:xfrm>
              <a:custGeom>
                <a:avLst/>
                <a:gdLst/>
                <a:ahLst/>
                <a:cxnLst/>
                <a:rect l="l" t="t" r="r" b="b"/>
                <a:pathLst>
                  <a:path h="283210">
                    <a:moveTo>
                      <a:pt x="0" y="0"/>
                    </a:moveTo>
                    <a:lnTo>
                      <a:pt x="0" y="282587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1CF6C55-28A9-4881-B016-8AB66D70FA5C}"/>
                </a:ext>
              </a:extLst>
            </p:cNvPr>
            <p:cNvGrpSpPr/>
            <p:nvPr/>
          </p:nvGrpSpPr>
          <p:grpSpPr>
            <a:xfrm>
              <a:off x="6199200" y="2492896"/>
              <a:ext cx="720090" cy="801204"/>
              <a:chOff x="6213130" y="2492896"/>
              <a:chExt cx="720090" cy="801204"/>
            </a:xfrm>
          </p:grpSpPr>
          <p:sp>
            <p:nvSpPr>
              <p:cNvPr id="93" name="object 34">
                <a:extLst>
                  <a:ext uri="{FF2B5EF4-FFF2-40B4-BE49-F238E27FC236}">
                    <a16:creationId xmlns:a16="http://schemas.microsoft.com/office/drawing/2014/main" id="{441CD3CF-0D91-4108-BCA4-9B44675A1445}"/>
                  </a:ext>
                </a:extLst>
              </p:cNvPr>
              <p:cNvSpPr/>
              <p:nvPr/>
            </p:nvSpPr>
            <p:spPr>
              <a:xfrm>
                <a:off x="6213130" y="2492896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720089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3"/>
                    </a:lnTo>
                    <a:lnTo>
                      <a:pt x="12859" y="455695"/>
                    </a:lnTo>
                    <a:lnTo>
                      <a:pt x="28290" y="500121"/>
                    </a:lnTo>
                    <a:lnTo>
                      <a:pt x="49149" y="541693"/>
                    </a:lnTo>
                    <a:lnTo>
                      <a:pt x="75009" y="579980"/>
                    </a:lnTo>
                    <a:lnTo>
                      <a:pt x="105440" y="614554"/>
                    </a:lnTo>
                    <a:lnTo>
                      <a:pt x="140012" y="644986"/>
                    </a:lnTo>
                    <a:lnTo>
                      <a:pt x="178298" y="670847"/>
                    </a:lnTo>
                    <a:lnTo>
                      <a:pt x="219868" y="691708"/>
                    </a:lnTo>
                    <a:lnTo>
                      <a:pt x="264293" y="707140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6" y="716714"/>
                    </a:lnTo>
                    <a:lnTo>
                      <a:pt x="455699" y="707140"/>
                    </a:lnTo>
                    <a:lnTo>
                      <a:pt x="500127" y="691708"/>
                    </a:lnTo>
                    <a:lnTo>
                      <a:pt x="541698" y="670847"/>
                    </a:lnTo>
                    <a:lnTo>
                      <a:pt x="579985" y="644986"/>
                    </a:lnTo>
                    <a:lnTo>
                      <a:pt x="614559" y="614554"/>
                    </a:lnTo>
                    <a:lnTo>
                      <a:pt x="644990" y="579980"/>
                    </a:lnTo>
                    <a:lnTo>
                      <a:pt x="670850" y="541693"/>
                    </a:lnTo>
                    <a:lnTo>
                      <a:pt x="691710" y="500121"/>
                    </a:lnTo>
                    <a:lnTo>
                      <a:pt x="707141" y="455695"/>
                    </a:lnTo>
                    <a:lnTo>
                      <a:pt x="716714" y="408843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1" y="264293"/>
                    </a:lnTo>
                    <a:lnTo>
                      <a:pt x="691710" y="219868"/>
                    </a:lnTo>
                    <a:lnTo>
                      <a:pt x="670850" y="178298"/>
                    </a:lnTo>
                    <a:lnTo>
                      <a:pt x="644990" y="140012"/>
                    </a:lnTo>
                    <a:lnTo>
                      <a:pt x="614559" y="105440"/>
                    </a:lnTo>
                    <a:lnTo>
                      <a:pt x="579985" y="75009"/>
                    </a:lnTo>
                    <a:lnTo>
                      <a:pt x="541698" y="49149"/>
                    </a:lnTo>
                    <a:lnTo>
                      <a:pt x="500127" y="28290"/>
                    </a:lnTo>
                    <a:lnTo>
                      <a:pt x="455699" y="12859"/>
                    </a:lnTo>
                    <a:lnTo>
                      <a:pt x="408846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35">
                <a:extLst>
                  <a:ext uri="{FF2B5EF4-FFF2-40B4-BE49-F238E27FC236}">
                    <a16:creationId xmlns:a16="http://schemas.microsoft.com/office/drawing/2014/main" id="{3F54EB14-3438-494B-AD46-44B648B55C51}"/>
                  </a:ext>
                </a:extLst>
              </p:cNvPr>
              <p:cNvSpPr/>
              <p:nvPr/>
            </p:nvSpPr>
            <p:spPr>
              <a:xfrm>
                <a:off x="6411126" y="2888895"/>
                <a:ext cx="32448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324485" h="324485">
                    <a:moveTo>
                      <a:pt x="162001" y="0"/>
                    </a:moveTo>
                    <a:lnTo>
                      <a:pt x="118934" y="5786"/>
                    </a:lnTo>
                    <a:lnTo>
                      <a:pt x="80235" y="22117"/>
                    </a:lnTo>
                    <a:lnTo>
                      <a:pt x="47448" y="47448"/>
                    </a:lnTo>
                    <a:lnTo>
                      <a:pt x="22117" y="80235"/>
                    </a:lnTo>
                    <a:lnTo>
                      <a:pt x="5786" y="118934"/>
                    </a:lnTo>
                    <a:lnTo>
                      <a:pt x="0" y="162001"/>
                    </a:lnTo>
                    <a:lnTo>
                      <a:pt x="5786" y="205067"/>
                    </a:lnTo>
                    <a:lnTo>
                      <a:pt x="22117" y="243766"/>
                    </a:lnTo>
                    <a:lnTo>
                      <a:pt x="47448" y="276553"/>
                    </a:lnTo>
                    <a:lnTo>
                      <a:pt x="80235" y="301884"/>
                    </a:lnTo>
                    <a:lnTo>
                      <a:pt x="118934" y="318215"/>
                    </a:lnTo>
                    <a:lnTo>
                      <a:pt x="162001" y="324002"/>
                    </a:lnTo>
                    <a:lnTo>
                      <a:pt x="205067" y="318215"/>
                    </a:lnTo>
                    <a:lnTo>
                      <a:pt x="243766" y="301884"/>
                    </a:lnTo>
                    <a:lnTo>
                      <a:pt x="276553" y="276553"/>
                    </a:lnTo>
                    <a:lnTo>
                      <a:pt x="301884" y="243766"/>
                    </a:lnTo>
                    <a:lnTo>
                      <a:pt x="318215" y="205067"/>
                    </a:lnTo>
                    <a:lnTo>
                      <a:pt x="324002" y="162001"/>
                    </a:lnTo>
                    <a:lnTo>
                      <a:pt x="318215" y="118934"/>
                    </a:lnTo>
                    <a:lnTo>
                      <a:pt x="301884" y="80235"/>
                    </a:lnTo>
                    <a:lnTo>
                      <a:pt x="276553" y="47448"/>
                    </a:lnTo>
                    <a:lnTo>
                      <a:pt x="243766" y="22117"/>
                    </a:lnTo>
                    <a:lnTo>
                      <a:pt x="205067" y="5786"/>
                    </a:lnTo>
                    <a:lnTo>
                      <a:pt x="162001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37">
                <a:extLst>
                  <a:ext uri="{FF2B5EF4-FFF2-40B4-BE49-F238E27FC236}">
                    <a16:creationId xmlns:a16="http://schemas.microsoft.com/office/drawing/2014/main" id="{0547DD63-6F4A-4715-A6E9-66B71E8FE9E0}"/>
                  </a:ext>
                </a:extLst>
              </p:cNvPr>
              <p:cNvSpPr/>
              <p:nvPr/>
            </p:nvSpPr>
            <p:spPr>
              <a:xfrm>
                <a:off x="6573128" y="3050896"/>
                <a:ext cx="0" cy="243204"/>
              </a:xfrm>
              <a:custGeom>
                <a:avLst/>
                <a:gdLst/>
                <a:ahLst/>
                <a:cxnLst/>
                <a:rect l="l" t="t" r="r" b="b"/>
                <a:pathLst>
                  <a:path h="243205">
                    <a:moveTo>
                      <a:pt x="0" y="0"/>
                    </a:moveTo>
                    <a:lnTo>
                      <a:pt x="0" y="242989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75DCFFB-A57D-4469-9F3B-6FC30EA348DF}"/>
                </a:ext>
              </a:extLst>
            </p:cNvPr>
            <p:cNvGrpSpPr/>
            <p:nvPr/>
          </p:nvGrpSpPr>
          <p:grpSpPr>
            <a:xfrm>
              <a:off x="7214400" y="2492896"/>
              <a:ext cx="720090" cy="801320"/>
              <a:chOff x="7149234" y="2492896"/>
              <a:chExt cx="720090" cy="801320"/>
            </a:xfrm>
          </p:grpSpPr>
          <p:sp>
            <p:nvSpPr>
              <p:cNvPr id="97" name="object 38">
                <a:extLst>
                  <a:ext uri="{FF2B5EF4-FFF2-40B4-BE49-F238E27FC236}">
                    <a16:creationId xmlns:a16="http://schemas.microsoft.com/office/drawing/2014/main" id="{D322ED04-1B37-4B83-8067-1A27B28CCEBE}"/>
                  </a:ext>
                </a:extLst>
              </p:cNvPr>
              <p:cNvSpPr/>
              <p:nvPr/>
            </p:nvSpPr>
            <p:spPr>
              <a:xfrm>
                <a:off x="7149234" y="2492896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89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3"/>
                    </a:lnTo>
                    <a:lnTo>
                      <a:pt x="12859" y="455695"/>
                    </a:lnTo>
                    <a:lnTo>
                      <a:pt x="28290" y="500121"/>
                    </a:lnTo>
                    <a:lnTo>
                      <a:pt x="49149" y="541693"/>
                    </a:lnTo>
                    <a:lnTo>
                      <a:pt x="75009" y="579980"/>
                    </a:lnTo>
                    <a:lnTo>
                      <a:pt x="105440" y="614554"/>
                    </a:lnTo>
                    <a:lnTo>
                      <a:pt x="140012" y="644986"/>
                    </a:lnTo>
                    <a:lnTo>
                      <a:pt x="178298" y="670847"/>
                    </a:lnTo>
                    <a:lnTo>
                      <a:pt x="219868" y="691708"/>
                    </a:lnTo>
                    <a:lnTo>
                      <a:pt x="264293" y="707140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6" y="716714"/>
                    </a:lnTo>
                    <a:lnTo>
                      <a:pt x="455699" y="707140"/>
                    </a:lnTo>
                    <a:lnTo>
                      <a:pt x="500127" y="691708"/>
                    </a:lnTo>
                    <a:lnTo>
                      <a:pt x="541698" y="670847"/>
                    </a:lnTo>
                    <a:lnTo>
                      <a:pt x="579985" y="644986"/>
                    </a:lnTo>
                    <a:lnTo>
                      <a:pt x="614559" y="614554"/>
                    </a:lnTo>
                    <a:lnTo>
                      <a:pt x="644990" y="579980"/>
                    </a:lnTo>
                    <a:lnTo>
                      <a:pt x="670850" y="541693"/>
                    </a:lnTo>
                    <a:lnTo>
                      <a:pt x="691710" y="500121"/>
                    </a:lnTo>
                    <a:lnTo>
                      <a:pt x="707141" y="455695"/>
                    </a:lnTo>
                    <a:lnTo>
                      <a:pt x="716714" y="408843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1" y="264293"/>
                    </a:lnTo>
                    <a:lnTo>
                      <a:pt x="691710" y="219868"/>
                    </a:lnTo>
                    <a:lnTo>
                      <a:pt x="670850" y="178298"/>
                    </a:lnTo>
                    <a:lnTo>
                      <a:pt x="644990" y="140012"/>
                    </a:lnTo>
                    <a:lnTo>
                      <a:pt x="614559" y="105440"/>
                    </a:lnTo>
                    <a:lnTo>
                      <a:pt x="579985" y="75009"/>
                    </a:lnTo>
                    <a:lnTo>
                      <a:pt x="541698" y="49149"/>
                    </a:lnTo>
                    <a:lnTo>
                      <a:pt x="500127" y="28290"/>
                    </a:lnTo>
                    <a:lnTo>
                      <a:pt x="455699" y="12859"/>
                    </a:lnTo>
                    <a:lnTo>
                      <a:pt x="408846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39">
                <a:extLst>
                  <a:ext uri="{FF2B5EF4-FFF2-40B4-BE49-F238E27FC236}">
                    <a16:creationId xmlns:a16="http://schemas.microsoft.com/office/drawing/2014/main" id="{59E43E3F-5B19-4415-B273-7D04F4E4616B}"/>
                  </a:ext>
                </a:extLst>
              </p:cNvPr>
              <p:cNvSpPr/>
              <p:nvPr/>
            </p:nvSpPr>
            <p:spPr>
              <a:xfrm>
                <a:off x="7149234" y="2492896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89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59"/>
                    </a:lnTo>
                    <a:lnTo>
                      <a:pt x="219868" y="28290"/>
                    </a:lnTo>
                    <a:lnTo>
                      <a:pt x="178298" y="49149"/>
                    </a:lnTo>
                    <a:lnTo>
                      <a:pt x="140012" y="75009"/>
                    </a:lnTo>
                    <a:lnTo>
                      <a:pt x="105440" y="105440"/>
                    </a:lnTo>
                    <a:lnTo>
                      <a:pt x="75009" y="140012"/>
                    </a:lnTo>
                    <a:lnTo>
                      <a:pt x="49149" y="178298"/>
                    </a:lnTo>
                    <a:lnTo>
                      <a:pt x="28290" y="219868"/>
                    </a:lnTo>
                    <a:lnTo>
                      <a:pt x="12859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3"/>
                    </a:lnTo>
                    <a:lnTo>
                      <a:pt x="12859" y="455695"/>
                    </a:lnTo>
                    <a:lnTo>
                      <a:pt x="28290" y="500121"/>
                    </a:lnTo>
                    <a:lnTo>
                      <a:pt x="49149" y="541693"/>
                    </a:lnTo>
                    <a:lnTo>
                      <a:pt x="75009" y="579980"/>
                    </a:lnTo>
                    <a:lnTo>
                      <a:pt x="105440" y="614554"/>
                    </a:lnTo>
                    <a:lnTo>
                      <a:pt x="140012" y="644986"/>
                    </a:lnTo>
                    <a:lnTo>
                      <a:pt x="178298" y="670847"/>
                    </a:lnTo>
                    <a:lnTo>
                      <a:pt x="219868" y="691708"/>
                    </a:lnTo>
                    <a:lnTo>
                      <a:pt x="264293" y="707140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6" y="716714"/>
                    </a:lnTo>
                    <a:lnTo>
                      <a:pt x="455699" y="707140"/>
                    </a:lnTo>
                    <a:lnTo>
                      <a:pt x="500127" y="691708"/>
                    </a:lnTo>
                    <a:lnTo>
                      <a:pt x="541698" y="670847"/>
                    </a:lnTo>
                    <a:lnTo>
                      <a:pt x="579985" y="644986"/>
                    </a:lnTo>
                    <a:lnTo>
                      <a:pt x="614559" y="614554"/>
                    </a:lnTo>
                    <a:lnTo>
                      <a:pt x="644990" y="579980"/>
                    </a:lnTo>
                    <a:lnTo>
                      <a:pt x="670850" y="541693"/>
                    </a:lnTo>
                    <a:lnTo>
                      <a:pt x="691710" y="500121"/>
                    </a:lnTo>
                    <a:lnTo>
                      <a:pt x="707141" y="455695"/>
                    </a:lnTo>
                    <a:lnTo>
                      <a:pt x="716714" y="408843"/>
                    </a:lnTo>
                    <a:lnTo>
                      <a:pt x="720001" y="359994"/>
                    </a:lnTo>
                    <a:lnTo>
                      <a:pt x="716714" y="311145"/>
                    </a:lnTo>
                    <a:lnTo>
                      <a:pt x="707141" y="264293"/>
                    </a:lnTo>
                    <a:lnTo>
                      <a:pt x="691710" y="219868"/>
                    </a:lnTo>
                    <a:lnTo>
                      <a:pt x="670850" y="178298"/>
                    </a:lnTo>
                    <a:lnTo>
                      <a:pt x="644990" y="140012"/>
                    </a:lnTo>
                    <a:lnTo>
                      <a:pt x="614559" y="105440"/>
                    </a:lnTo>
                    <a:lnTo>
                      <a:pt x="579985" y="75009"/>
                    </a:lnTo>
                    <a:lnTo>
                      <a:pt x="541698" y="49149"/>
                    </a:lnTo>
                    <a:lnTo>
                      <a:pt x="500127" y="28290"/>
                    </a:lnTo>
                    <a:lnTo>
                      <a:pt x="455699" y="12859"/>
                    </a:lnTo>
                    <a:lnTo>
                      <a:pt x="408846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41">
                <a:extLst>
                  <a:ext uri="{FF2B5EF4-FFF2-40B4-BE49-F238E27FC236}">
                    <a16:creationId xmlns:a16="http://schemas.microsoft.com/office/drawing/2014/main" id="{7014CAD7-9FA0-474B-941F-D1178C4E4BBF}"/>
                  </a:ext>
                </a:extLst>
              </p:cNvPr>
              <p:cNvSpPr/>
              <p:nvPr/>
            </p:nvSpPr>
            <p:spPr>
              <a:xfrm>
                <a:off x="7509232" y="2852891"/>
                <a:ext cx="0" cy="441325"/>
              </a:xfrm>
              <a:custGeom>
                <a:avLst/>
                <a:gdLst/>
                <a:ahLst/>
                <a:cxnLst/>
                <a:rect l="l" t="t" r="r" b="b"/>
                <a:pathLst>
                  <a:path h="441325">
                    <a:moveTo>
                      <a:pt x="0" y="0"/>
                    </a:moveTo>
                    <a:lnTo>
                      <a:pt x="0" y="440994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CE2513F-444B-4623-A349-C55490E5CCCF}"/>
                </a:ext>
              </a:extLst>
            </p:cNvPr>
            <p:cNvGrpSpPr/>
            <p:nvPr/>
          </p:nvGrpSpPr>
          <p:grpSpPr>
            <a:xfrm>
              <a:off x="8190000" y="2492896"/>
              <a:ext cx="720090" cy="801320"/>
              <a:chOff x="8121342" y="2492896"/>
              <a:chExt cx="720090" cy="801320"/>
            </a:xfrm>
          </p:grpSpPr>
          <p:sp>
            <p:nvSpPr>
              <p:cNvPr id="101" name="object 42">
                <a:extLst>
                  <a:ext uri="{FF2B5EF4-FFF2-40B4-BE49-F238E27FC236}">
                    <a16:creationId xmlns:a16="http://schemas.microsoft.com/office/drawing/2014/main" id="{66C2F5F0-50B0-4092-8328-30A377CA6E84}"/>
                  </a:ext>
                </a:extLst>
              </p:cNvPr>
              <p:cNvSpPr/>
              <p:nvPr/>
            </p:nvSpPr>
            <p:spPr>
              <a:xfrm>
                <a:off x="8121342" y="2492896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89">
                    <a:moveTo>
                      <a:pt x="359981" y="0"/>
                    </a:moveTo>
                    <a:lnTo>
                      <a:pt x="311132" y="3286"/>
                    </a:lnTo>
                    <a:lnTo>
                      <a:pt x="264282" y="12859"/>
                    </a:lnTo>
                    <a:lnTo>
                      <a:pt x="219857" y="28290"/>
                    </a:lnTo>
                    <a:lnTo>
                      <a:pt x="178289" y="49149"/>
                    </a:lnTo>
                    <a:lnTo>
                      <a:pt x="140004" y="75009"/>
                    </a:lnTo>
                    <a:lnTo>
                      <a:pt x="105433" y="105440"/>
                    </a:lnTo>
                    <a:lnTo>
                      <a:pt x="75004" y="140012"/>
                    </a:lnTo>
                    <a:lnTo>
                      <a:pt x="49146" y="178298"/>
                    </a:lnTo>
                    <a:lnTo>
                      <a:pt x="28288" y="219868"/>
                    </a:lnTo>
                    <a:lnTo>
                      <a:pt x="12858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3"/>
                    </a:lnTo>
                    <a:lnTo>
                      <a:pt x="12858" y="455695"/>
                    </a:lnTo>
                    <a:lnTo>
                      <a:pt x="28288" y="500121"/>
                    </a:lnTo>
                    <a:lnTo>
                      <a:pt x="49146" y="541693"/>
                    </a:lnTo>
                    <a:lnTo>
                      <a:pt x="75004" y="579980"/>
                    </a:lnTo>
                    <a:lnTo>
                      <a:pt x="105433" y="614554"/>
                    </a:lnTo>
                    <a:lnTo>
                      <a:pt x="140004" y="644986"/>
                    </a:lnTo>
                    <a:lnTo>
                      <a:pt x="178289" y="670847"/>
                    </a:lnTo>
                    <a:lnTo>
                      <a:pt x="219857" y="691708"/>
                    </a:lnTo>
                    <a:lnTo>
                      <a:pt x="264282" y="707140"/>
                    </a:lnTo>
                    <a:lnTo>
                      <a:pt x="311132" y="716714"/>
                    </a:lnTo>
                    <a:lnTo>
                      <a:pt x="359981" y="720001"/>
                    </a:lnTo>
                    <a:lnTo>
                      <a:pt x="408833" y="716714"/>
                    </a:lnTo>
                    <a:lnTo>
                      <a:pt x="455687" y="707140"/>
                    </a:lnTo>
                    <a:lnTo>
                      <a:pt x="500114" y="691708"/>
                    </a:lnTo>
                    <a:lnTo>
                      <a:pt x="541686" y="670847"/>
                    </a:lnTo>
                    <a:lnTo>
                      <a:pt x="579973" y="644986"/>
                    </a:lnTo>
                    <a:lnTo>
                      <a:pt x="614546" y="614554"/>
                    </a:lnTo>
                    <a:lnTo>
                      <a:pt x="644977" y="579980"/>
                    </a:lnTo>
                    <a:lnTo>
                      <a:pt x="670837" y="541693"/>
                    </a:lnTo>
                    <a:lnTo>
                      <a:pt x="691697" y="500121"/>
                    </a:lnTo>
                    <a:lnTo>
                      <a:pt x="707128" y="455695"/>
                    </a:lnTo>
                    <a:lnTo>
                      <a:pt x="716702" y="408843"/>
                    </a:lnTo>
                    <a:lnTo>
                      <a:pt x="719988" y="359994"/>
                    </a:lnTo>
                    <a:lnTo>
                      <a:pt x="716702" y="311145"/>
                    </a:lnTo>
                    <a:lnTo>
                      <a:pt x="707128" y="264293"/>
                    </a:lnTo>
                    <a:lnTo>
                      <a:pt x="691697" y="219868"/>
                    </a:lnTo>
                    <a:lnTo>
                      <a:pt x="670837" y="178298"/>
                    </a:lnTo>
                    <a:lnTo>
                      <a:pt x="644977" y="140012"/>
                    </a:lnTo>
                    <a:lnTo>
                      <a:pt x="614546" y="105440"/>
                    </a:lnTo>
                    <a:lnTo>
                      <a:pt x="579973" y="75009"/>
                    </a:lnTo>
                    <a:lnTo>
                      <a:pt x="541686" y="49149"/>
                    </a:lnTo>
                    <a:lnTo>
                      <a:pt x="500114" y="28290"/>
                    </a:lnTo>
                    <a:lnTo>
                      <a:pt x="455687" y="12859"/>
                    </a:lnTo>
                    <a:lnTo>
                      <a:pt x="408833" y="3286"/>
                    </a:lnTo>
                    <a:lnTo>
                      <a:pt x="359981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43">
                <a:extLst>
                  <a:ext uri="{FF2B5EF4-FFF2-40B4-BE49-F238E27FC236}">
                    <a16:creationId xmlns:a16="http://schemas.microsoft.com/office/drawing/2014/main" id="{4FCD2304-95FA-4A33-83AE-8AFC2719D710}"/>
                  </a:ext>
                </a:extLst>
              </p:cNvPr>
              <p:cNvSpPr/>
              <p:nvPr/>
            </p:nvSpPr>
            <p:spPr>
              <a:xfrm>
                <a:off x="8121342" y="2492896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89">
                    <a:moveTo>
                      <a:pt x="359981" y="0"/>
                    </a:moveTo>
                    <a:lnTo>
                      <a:pt x="311132" y="3286"/>
                    </a:lnTo>
                    <a:lnTo>
                      <a:pt x="264282" y="12859"/>
                    </a:lnTo>
                    <a:lnTo>
                      <a:pt x="219857" y="28290"/>
                    </a:lnTo>
                    <a:lnTo>
                      <a:pt x="178289" y="49149"/>
                    </a:lnTo>
                    <a:lnTo>
                      <a:pt x="140004" y="75009"/>
                    </a:lnTo>
                    <a:lnTo>
                      <a:pt x="105433" y="105440"/>
                    </a:lnTo>
                    <a:lnTo>
                      <a:pt x="75004" y="140012"/>
                    </a:lnTo>
                    <a:lnTo>
                      <a:pt x="49146" y="178298"/>
                    </a:lnTo>
                    <a:lnTo>
                      <a:pt x="28288" y="219868"/>
                    </a:lnTo>
                    <a:lnTo>
                      <a:pt x="12858" y="264293"/>
                    </a:lnTo>
                    <a:lnTo>
                      <a:pt x="3286" y="311145"/>
                    </a:lnTo>
                    <a:lnTo>
                      <a:pt x="0" y="359994"/>
                    </a:lnTo>
                    <a:lnTo>
                      <a:pt x="3286" y="408843"/>
                    </a:lnTo>
                    <a:lnTo>
                      <a:pt x="12858" y="455695"/>
                    </a:lnTo>
                    <a:lnTo>
                      <a:pt x="28288" y="500121"/>
                    </a:lnTo>
                    <a:lnTo>
                      <a:pt x="49146" y="541693"/>
                    </a:lnTo>
                    <a:lnTo>
                      <a:pt x="75004" y="579980"/>
                    </a:lnTo>
                    <a:lnTo>
                      <a:pt x="105433" y="614554"/>
                    </a:lnTo>
                    <a:lnTo>
                      <a:pt x="140004" y="644986"/>
                    </a:lnTo>
                    <a:lnTo>
                      <a:pt x="178289" y="670847"/>
                    </a:lnTo>
                    <a:lnTo>
                      <a:pt x="219857" y="691708"/>
                    </a:lnTo>
                    <a:lnTo>
                      <a:pt x="264282" y="707140"/>
                    </a:lnTo>
                    <a:lnTo>
                      <a:pt x="311132" y="716714"/>
                    </a:lnTo>
                    <a:lnTo>
                      <a:pt x="359981" y="720001"/>
                    </a:lnTo>
                    <a:lnTo>
                      <a:pt x="408833" y="716714"/>
                    </a:lnTo>
                    <a:lnTo>
                      <a:pt x="455687" y="707140"/>
                    </a:lnTo>
                    <a:lnTo>
                      <a:pt x="500114" y="691708"/>
                    </a:lnTo>
                    <a:lnTo>
                      <a:pt x="541686" y="670847"/>
                    </a:lnTo>
                    <a:lnTo>
                      <a:pt x="579973" y="644986"/>
                    </a:lnTo>
                    <a:lnTo>
                      <a:pt x="614546" y="614554"/>
                    </a:lnTo>
                    <a:lnTo>
                      <a:pt x="644977" y="579980"/>
                    </a:lnTo>
                    <a:lnTo>
                      <a:pt x="670837" y="541693"/>
                    </a:lnTo>
                    <a:lnTo>
                      <a:pt x="691697" y="500121"/>
                    </a:lnTo>
                    <a:lnTo>
                      <a:pt x="707128" y="455695"/>
                    </a:lnTo>
                    <a:lnTo>
                      <a:pt x="716702" y="408843"/>
                    </a:lnTo>
                    <a:lnTo>
                      <a:pt x="719988" y="359994"/>
                    </a:lnTo>
                    <a:lnTo>
                      <a:pt x="716702" y="311145"/>
                    </a:lnTo>
                    <a:lnTo>
                      <a:pt x="707128" y="264293"/>
                    </a:lnTo>
                    <a:lnTo>
                      <a:pt x="691697" y="219868"/>
                    </a:lnTo>
                    <a:lnTo>
                      <a:pt x="670837" y="178298"/>
                    </a:lnTo>
                    <a:lnTo>
                      <a:pt x="644977" y="140012"/>
                    </a:lnTo>
                    <a:lnTo>
                      <a:pt x="614546" y="105440"/>
                    </a:lnTo>
                    <a:lnTo>
                      <a:pt x="579973" y="75009"/>
                    </a:lnTo>
                    <a:lnTo>
                      <a:pt x="541686" y="49149"/>
                    </a:lnTo>
                    <a:lnTo>
                      <a:pt x="500114" y="28290"/>
                    </a:lnTo>
                    <a:lnTo>
                      <a:pt x="455687" y="12859"/>
                    </a:lnTo>
                    <a:lnTo>
                      <a:pt x="408833" y="3286"/>
                    </a:lnTo>
                    <a:lnTo>
                      <a:pt x="359981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45">
                <a:extLst>
                  <a:ext uri="{FF2B5EF4-FFF2-40B4-BE49-F238E27FC236}">
                    <a16:creationId xmlns:a16="http://schemas.microsoft.com/office/drawing/2014/main" id="{5F637DF0-3573-409D-8B5B-5B48BA22D5C0}"/>
                  </a:ext>
                </a:extLst>
              </p:cNvPr>
              <p:cNvSpPr/>
              <p:nvPr/>
            </p:nvSpPr>
            <p:spPr>
              <a:xfrm>
                <a:off x="8481341" y="2852891"/>
                <a:ext cx="0" cy="441325"/>
              </a:xfrm>
              <a:custGeom>
                <a:avLst/>
                <a:gdLst/>
                <a:ahLst/>
                <a:cxnLst/>
                <a:rect l="l" t="t" r="r" b="b"/>
                <a:pathLst>
                  <a:path h="441325">
                    <a:moveTo>
                      <a:pt x="0" y="0"/>
                    </a:moveTo>
                    <a:lnTo>
                      <a:pt x="0" y="440994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5329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B618972-AB30-4C97-BC96-2ACE6AEF2C05}"/>
              </a:ext>
            </a:extLst>
          </p:cNvPr>
          <p:cNvGrpSpPr/>
          <p:nvPr/>
        </p:nvGrpSpPr>
        <p:grpSpPr>
          <a:xfrm>
            <a:off x="0" y="180000"/>
            <a:ext cx="9907200" cy="6320055"/>
            <a:chOff x="0" y="180000"/>
            <a:chExt cx="9907200" cy="632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Discouraging adolescents from accessing services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2017 and 2018 National Commitments and Policy Instrument.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62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Countries with age of consent laws to access sexual and reproductive health services, 2018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52107C-EC5D-4CF4-8C4E-3EF64B0B21AF}"/>
                </a:ext>
              </a:extLst>
            </p:cNvPr>
            <p:cNvGrpSpPr/>
            <p:nvPr/>
          </p:nvGrpSpPr>
          <p:grpSpPr>
            <a:xfrm>
              <a:off x="1286684" y="4911256"/>
              <a:ext cx="281940" cy="281940"/>
              <a:chOff x="7041600" y="6251002"/>
              <a:chExt cx="281940" cy="281940"/>
            </a:xfrm>
          </p:grpSpPr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88468381-E958-4D34-B4BD-D7F03C41FFAA}"/>
                  </a:ext>
                </a:extLst>
              </p:cNvPr>
              <p:cNvSpPr/>
              <p:nvPr/>
            </p:nvSpPr>
            <p:spPr>
              <a:xfrm>
                <a:off x="7041600" y="6251002"/>
                <a:ext cx="281940" cy="281940"/>
              </a:xfrm>
              <a:custGeom>
                <a:avLst/>
                <a:gdLst/>
                <a:ahLst/>
                <a:cxnLst/>
                <a:rect l="l" t="t" r="r" b="b"/>
                <a:pathLst>
                  <a:path w="281940" h="281939">
                    <a:moveTo>
                      <a:pt x="140830" y="0"/>
                    </a:moveTo>
                    <a:lnTo>
                      <a:pt x="96318" y="7178"/>
                    </a:lnTo>
                    <a:lnTo>
                      <a:pt x="57659" y="27169"/>
                    </a:lnTo>
                    <a:lnTo>
                      <a:pt x="27173" y="57653"/>
                    </a:lnTo>
                    <a:lnTo>
                      <a:pt x="7179" y="96313"/>
                    </a:lnTo>
                    <a:lnTo>
                      <a:pt x="0" y="140830"/>
                    </a:lnTo>
                    <a:lnTo>
                      <a:pt x="7179" y="185347"/>
                    </a:lnTo>
                    <a:lnTo>
                      <a:pt x="27173" y="224006"/>
                    </a:lnTo>
                    <a:lnTo>
                      <a:pt x="57659" y="254491"/>
                    </a:lnTo>
                    <a:lnTo>
                      <a:pt x="96318" y="274481"/>
                    </a:lnTo>
                    <a:lnTo>
                      <a:pt x="140830" y="281660"/>
                    </a:lnTo>
                    <a:lnTo>
                      <a:pt x="185342" y="274481"/>
                    </a:lnTo>
                    <a:lnTo>
                      <a:pt x="224001" y="254491"/>
                    </a:lnTo>
                    <a:lnTo>
                      <a:pt x="254487" y="224006"/>
                    </a:lnTo>
                    <a:lnTo>
                      <a:pt x="274480" y="185347"/>
                    </a:lnTo>
                    <a:lnTo>
                      <a:pt x="281660" y="140830"/>
                    </a:lnTo>
                    <a:lnTo>
                      <a:pt x="274480" y="96313"/>
                    </a:lnTo>
                    <a:lnTo>
                      <a:pt x="254487" y="57653"/>
                    </a:lnTo>
                    <a:lnTo>
                      <a:pt x="224001" y="27169"/>
                    </a:lnTo>
                    <a:lnTo>
                      <a:pt x="185342" y="7178"/>
                    </a:lnTo>
                    <a:lnTo>
                      <a:pt x="140830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3">
                <a:extLst>
                  <a:ext uri="{FF2B5EF4-FFF2-40B4-BE49-F238E27FC236}">
                    <a16:creationId xmlns:a16="http://schemas.microsoft.com/office/drawing/2014/main" id="{E36A2009-B980-4252-A545-D45311E7E12D}"/>
                  </a:ext>
                </a:extLst>
              </p:cNvPr>
              <p:cNvSpPr/>
              <p:nvPr/>
            </p:nvSpPr>
            <p:spPr>
              <a:xfrm>
                <a:off x="7085646" y="6339085"/>
                <a:ext cx="193573" cy="193573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6BE93F60-FD80-43B2-8306-A0EF2307019E}"/>
                </a:ext>
              </a:extLst>
            </p:cNvPr>
            <p:cNvSpPr txBox="1"/>
            <p:nvPr/>
          </p:nvSpPr>
          <p:spPr>
            <a:xfrm>
              <a:off x="1280592" y="3384000"/>
              <a:ext cx="44280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1200" b="1" spc="-25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52</a:t>
              </a:r>
              <a:r>
                <a:rPr sz="1200" b="1" spc="-25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200" b="1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80325EB7-F146-4A4C-88D7-B89DF07703D2}"/>
                </a:ext>
              </a:extLst>
            </p:cNvPr>
            <p:cNvSpPr txBox="1"/>
            <p:nvPr/>
          </p:nvSpPr>
          <p:spPr>
            <a:xfrm>
              <a:off x="2256682" y="3384000"/>
              <a:ext cx="356118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53</a:t>
              </a:r>
              <a:r>
                <a:rPr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200" b="1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DCEA67D6-2E54-49F9-B9E8-749ED08AB6B7}"/>
                </a:ext>
              </a:extLst>
            </p:cNvPr>
            <p:cNvSpPr txBox="1"/>
            <p:nvPr/>
          </p:nvSpPr>
          <p:spPr>
            <a:xfrm>
              <a:off x="3265990" y="3384000"/>
              <a:ext cx="44280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92</a:t>
              </a:r>
              <a:r>
                <a:rPr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200" b="1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8593C12C-37DF-4DD8-9B62-5CB036A54024}"/>
                </a:ext>
              </a:extLst>
            </p:cNvPr>
            <p:cNvSpPr txBox="1"/>
            <p:nvPr/>
          </p:nvSpPr>
          <p:spPr>
            <a:xfrm>
              <a:off x="4273740" y="3384000"/>
              <a:ext cx="356118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59</a:t>
              </a:r>
              <a:r>
                <a:rPr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200" b="1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17" name="object 23">
              <a:extLst>
                <a:ext uri="{FF2B5EF4-FFF2-40B4-BE49-F238E27FC236}">
                  <a16:creationId xmlns:a16="http://schemas.microsoft.com/office/drawing/2014/main" id="{74DAE90E-E0E5-4C88-B425-9885E61FDFDF}"/>
                </a:ext>
              </a:extLst>
            </p:cNvPr>
            <p:cNvSpPr txBox="1"/>
            <p:nvPr/>
          </p:nvSpPr>
          <p:spPr>
            <a:xfrm>
              <a:off x="5279933" y="3384000"/>
              <a:ext cx="356118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90</a:t>
              </a:r>
              <a:r>
                <a:rPr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200" b="1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18" name="object 28">
              <a:extLst>
                <a:ext uri="{FF2B5EF4-FFF2-40B4-BE49-F238E27FC236}">
                  <a16:creationId xmlns:a16="http://schemas.microsoft.com/office/drawing/2014/main" id="{C73A2D80-C743-4350-A449-D516FE8899F0}"/>
                </a:ext>
              </a:extLst>
            </p:cNvPr>
            <p:cNvSpPr txBox="1"/>
            <p:nvPr/>
          </p:nvSpPr>
          <p:spPr>
            <a:xfrm>
              <a:off x="6327328" y="3384000"/>
              <a:ext cx="44280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1200" b="1" spc="-25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58</a:t>
              </a:r>
              <a:r>
                <a:rPr sz="1200" b="1" spc="-25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200" b="1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19" name="object 34">
              <a:extLst>
                <a:ext uri="{FF2B5EF4-FFF2-40B4-BE49-F238E27FC236}">
                  <a16:creationId xmlns:a16="http://schemas.microsoft.com/office/drawing/2014/main" id="{86649435-4DE1-4F10-8A43-77BC52D67445}"/>
                </a:ext>
              </a:extLst>
            </p:cNvPr>
            <p:cNvSpPr txBox="1"/>
            <p:nvPr/>
          </p:nvSpPr>
          <p:spPr>
            <a:xfrm>
              <a:off x="7331338" y="3384000"/>
              <a:ext cx="44280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1200" b="1" spc="-25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61</a:t>
              </a:r>
              <a:r>
                <a:rPr sz="1200" b="1" spc="-25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200" b="1" dirty="0">
                <a:latin typeface="Arial Nova" panose="020B0504020202020204" pitchFamily="34" charset="0"/>
                <a:cs typeface="Arial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C260D20-101E-41E2-A0A6-0F7EA2BACBAD}"/>
                </a:ext>
              </a:extLst>
            </p:cNvPr>
            <p:cNvGrpSpPr/>
            <p:nvPr/>
          </p:nvGrpSpPr>
          <p:grpSpPr>
            <a:xfrm>
              <a:off x="1097706" y="3816000"/>
              <a:ext cx="8061730" cy="594015"/>
              <a:chOff x="1097706" y="3799066"/>
              <a:chExt cx="8061730" cy="594015"/>
            </a:xfrm>
          </p:grpSpPr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E14B261E-46BF-4652-8AF4-F1B65C0C0BB6}"/>
                  </a:ext>
                </a:extLst>
              </p:cNvPr>
              <p:cNvSpPr txBox="1"/>
              <p:nvPr/>
            </p:nvSpPr>
            <p:spPr>
              <a:xfrm>
                <a:off x="1097706" y="3816000"/>
                <a:ext cx="720090" cy="29495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indent="19050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Asia and  the</a:t>
                </a:r>
                <a:r>
                  <a:rPr sz="1000" b="0" spc="-9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Pacific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2" name="object 9">
                <a:extLst>
                  <a:ext uri="{FF2B5EF4-FFF2-40B4-BE49-F238E27FC236}">
                    <a16:creationId xmlns:a16="http://schemas.microsoft.com/office/drawing/2014/main" id="{212DAF70-81BF-4A8D-A59C-CFD8508FC266}"/>
                  </a:ext>
                </a:extLst>
              </p:cNvPr>
              <p:cNvSpPr txBox="1"/>
              <p:nvPr/>
            </p:nvSpPr>
            <p:spPr>
              <a:xfrm>
                <a:off x="5065342" y="3816000"/>
                <a:ext cx="740820" cy="15388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Caribbean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3" name="object 13">
                <a:extLst>
                  <a:ext uri="{FF2B5EF4-FFF2-40B4-BE49-F238E27FC236}">
                    <a16:creationId xmlns:a16="http://schemas.microsoft.com/office/drawing/2014/main" id="{7529C89D-1728-4386-8BE3-0AA2031501C5}"/>
                  </a:ext>
                </a:extLst>
              </p:cNvPr>
              <p:cNvSpPr txBox="1"/>
              <p:nvPr/>
            </p:nvSpPr>
            <p:spPr>
              <a:xfrm>
                <a:off x="1852334" y="3799066"/>
                <a:ext cx="1048495" cy="43601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indent="6286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Eastern 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marR="5080" indent="6286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and southern</a:t>
                </a:r>
                <a:r>
                  <a:rPr sz="1000" b="0" spc="-85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Africa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4" name="object 18">
                <a:extLst>
                  <a:ext uri="{FF2B5EF4-FFF2-40B4-BE49-F238E27FC236}">
                    <a16:creationId xmlns:a16="http://schemas.microsoft.com/office/drawing/2014/main" id="{520391C0-8314-40FD-9017-C1266BE37421}"/>
                  </a:ext>
                </a:extLst>
              </p:cNvPr>
              <p:cNvSpPr txBox="1"/>
              <p:nvPr/>
            </p:nvSpPr>
            <p:spPr>
              <a:xfrm>
                <a:off x="2952000" y="3816000"/>
                <a:ext cx="1103047" cy="43601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indent="1079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Eastern 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marR="5080" indent="1079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Europe and 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marR="5080" indent="1079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central</a:t>
                </a:r>
                <a:r>
                  <a:rPr sz="1000" b="0" spc="-9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Asia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5" name="object 22">
                <a:extLst>
                  <a:ext uri="{FF2B5EF4-FFF2-40B4-BE49-F238E27FC236}">
                    <a16:creationId xmlns:a16="http://schemas.microsoft.com/office/drawing/2014/main" id="{BBFA7CFB-396E-4811-84CD-7A906A82A41B}"/>
                  </a:ext>
                </a:extLst>
              </p:cNvPr>
              <p:cNvSpPr txBox="1"/>
              <p:nvPr/>
            </p:nvSpPr>
            <p:spPr>
              <a:xfrm>
                <a:off x="3960000" y="3816000"/>
                <a:ext cx="952483" cy="29495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Latin</a:t>
                </a:r>
                <a:r>
                  <a:rPr sz="1000" b="0" spc="-65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endParaRPr lang="en-GB" sz="1000" b="0" spc="-6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America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" name="object 27">
                <a:extLst>
                  <a:ext uri="{FF2B5EF4-FFF2-40B4-BE49-F238E27FC236}">
                    <a16:creationId xmlns:a16="http://schemas.microsoft.com/office/drawing/2014/main" id="{23037572-890C-4D9D-8FA0-578F47E5A8D2}"/>
                  </a:ext>
                </a:extLst>
              </p:cNvPr>
              <p:cNvSpPr txBox="1"/>
              <p:nvPr/>
            </p:nvSpPr>
            <p:spPr>
              <a:xfrm>
                <a:off x="5889600" y="3816000"/>
                <a:ext cx="1143417" cy="43601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indent="8953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Middle 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marR="5080" indent="8953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East</a:t>
                </a:r>
                <a:r>
                  <a:rPr lang="en-GB" sz="10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and 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700" marR="5080" indent="8953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North</a:t>
                </a:r>
                <a:r>
                  <a:rPr sz="1000" b="0" spc="-9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Africa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7" name="object 31">
                <a:extLst>
                  <a:ext uri="{FF2B5EF4-FFF2-40B4-BE49-F238E27FC236}">
                    <a16:creationId xmlns:a16="http://schemas.microsoft.com/office/drawing/2014/main" id="{DB9D3374-E19A-4445-9434-2460FBDFE1F6}"/>
                  </a:ext>
                </a:extLst>
              </p:cNvPr>
              <p:cNvSpPr txBox="1"/>
              <p:nvPr/>
            </p:nvSpPr>
            <p:spPr>
              <a:xfrm>
                <a:off x="7041600" y="3816000"/>
                <a:ext cx="913205" cy="29495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indent="6350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Western</a:t>
                </a:r>
                <a:r>
                  <a:rPr sz="1000" b="0" spc="-75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and central</a:t>
                </a:r>
                <a:r>
                  <a:rPr sz="1000" b="0" spc="-85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Africa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8" name="object 36">
                <a:extLst>
                  <a:ext uri="{FF2B5EF4-FFF2-40B4-BE49-F238E27FC236}">
                    <a16:creationId xmlns:a16="http://schemas.microsoft.com/office/drawing/2014/main" id="{A041F326-3EAD-4512-8E6A-7EE6C7891B12}"/>
                  </a:ext>
                </a:extLst>
              </p:cNvPr>
              <p:cNvSpPr txBox="1"/>
              <p:nvPr/>
            </p:nvSpPr>
            <p:spPr>
              <a:xfrm>
                <a:off x="7848000" y="3816000"/>
                <a:ext cx="1311436" cy="57708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97790" marR="89535" indent="-63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Western and 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97790" marR="89535" indent="-635"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central</a:t>
                </a:r>
                <a:r>
                  <a:rPr sz="1000" b="0" spc="-95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Europe</a:t>
                </a:r>
                <a:endParaRPr sz="1000" dirty="0">
                  <a:latin typeface="Arial Nova" panose="020B0504020202020204" pitchFamily="34" charset="0"/>
                  <a:cs typeface="Avenir LT 35 Light"/>
                </a:endParaRPr>
              </a:p>
              <a:p>
                <a:pPr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and North</a:t>
                </a:r>
                <a:r>
                  <a:rPr sz="1000" b="0" spc="-8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endParaRPr lang="en-GB" sz="1000" b="0" spc="-8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algn="ctr">
                  <a:lnSpc>
                    <a:spcPts val="1100"/>
                  </a:lnSpc>
                </a:pPr>
                <a:r>
                  <a:rPr sz="10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America</a:t>
                </a:r>
                <a:endParaRPr lang="en-GB" sz="10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</p:grpSp>
        <p:sp>
          <p:nvSpPr>
            <p:cNvPr id="29" name="object 37">
              <a:extLst>
                <a:ext uri="{FF2B5EF4-FFF2-40B4-BE49-F238E27FC236}">
                  <a16:creationId xmlns:a16="http://schemas.microsoft.com/office/drawing/2014/main" id="{C14C0617-6989-4D80-B84F-E7F4DF72FE5E}"/>
                </a:ext>
              </a:extLst>
            </p:cNvPr>
            <p:cNvSpPr txBox="1"/>
            <p:nvPr/>
          </p:nvSpPr>
          <p:spPr>
            <a:xfrm>
              <a:off x="8309509" y="3384000"/>
              <a:ext cx="444287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57</a:t>
              </a:r>
              <a:r>
                <a:rPr sz="1200" b="1" spc="-20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200" b="1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30" name="object 2">
              <a:extLst>
                <a:ext uri="{FF2B5EF4-FFF2-40B4-BE49-F238E27FC236}">
                  <a16:creationId xmlns:a16="http://schemas.microsoft.com/office/drawing/2014/main" id="{4A7436FF-959A-458D-B137-8F47F3EB5F99}"/>
                </a:ext>
              </a:extLst>
            </p:cNvPr>
            <p:cNvSpPr txBox="1"/>
            <p:nvPr/>
          </p:nvSpPr>
          <p:spPr>
            <a:xfrm>
              <a:off x="1734930" y="4860000"/>
              <a:ext cx="2197735" cy="1543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L="12700" marR="5080" indent="62865" algn="ctr">
                <a:lnSpc>
                  <a:spcPts val="12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marL="0" indent="0" algn="l"/>
              <a:r>
                <a:rPr lang="en-GB" sz="800" dirty="0"/>
                <a:t>Reporting countries</a:t>
              </a:r>
              <a:endParaRPr sz="8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58BB6F5-995F-4B8B-A13C-DD5A6E151B55}"/>
                </a:ext>
              </a:extLst>
            </p:cNvPr>
            <p:cNvSpPr/>
            <p:nvPr/>
          </p:nvSpPr>
          <p:spPr>
            <a:xfrm>
              <a:off x="1734930" y="5009885"/>
              <a:ext cx="5882366" cy="30527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080">
                <a:lnSpc>
                  <a:spcPts val="1200"/>
                </a:lnSpc>
              </a:pPr>
              <a:r>
                <a:rPr lang="en-US" sz="800" spc="-10" dirty="0">
                  <a:solidFill>
                    <a:srgbClr val="231F20"/>
                  </a:solidFill>
                  <a:latin typeface="Arial Nova" panose="020B0504020202020204" pitchFamily="34" charset="0"/>
                </a:rPr>
                <a:t>Countries with laws requiring parental consent for adolescents</a:t>
              </a:r>
            </a:p>
            <a:p>
              <a:pPr marR="5080">
                <a:lnSpc>
                  <a:spcPts val="1200"/>
                </a:lnSpc>
              </a:pPr>
              <a:r>
                <a:rPr lang="en-US" sz="800" spc="-10" dirty="0">
                  <a:solidFill>
                    <a:srgbClr val="231F20"/>
                  </a:solidFill>
                  <a:latin typeface="Arial Nova" panose="020B0504020202020204" pitchFamily="34" charset="0"/>
                </a:rPr>
                <a:t>to access sexual and reproductive health services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1AA698-136D-40ED-8190-5027D5EFF624}"/>
                </a:ext>
              </a:extLst>
            </p:cNvPr>
            <p:cNvCxnSpPr/>
            <p:nvPr/>
          </p:nvCxnSpPr>
          <p:spPr>
            <a:xfrm>
              <a:off x="1410929" y="4950000"/>
              <a:ext cx="288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2CA8E65-B05A-410B-BF64-45A519E745F6}"/>
                </a:ext>
              </a:extLst>
            </p:cNvPr>
            <p:cNvCxnSpPr/>
            <p:nvPr/>
          </p:nvCxnSpPr>
          <p:spPr>
            <a:xfrm>
              <a:off x="1410929" y="5094000"/>
              <a:ext cx="288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EB21BE9-AF83-4860-9780-6923BB0CCB5C}"/>
                </a:ext>
              </a:extLst>
            </p:cNvPr>
            <p:cNvGrpSpPr/>
            <p:nvPr/>
          </p:nvGrpSpPr>
          <p:grpSpPr>
            <a:xfrm>
              <a:off x="1152000" y="2494800"/>
              <a:ext cx="720090" cy="801407"/>
              <a:chOff x="5404130" y="4606770"/>
              <a:chExt cx="720090" cy="801407"/>
            </a:xfrm>
          </p:grpSpPr>
          <p:sp>
            <p:nvSpPr>
              <p:cNvPr id="78" name="object 14">
                <a:extLst>
                  <a:ext uri="{FF2B5EF4-FFF2-40B4-BE49-F238E27FC236}">
                    <a16:creationId xmlns:a16="http://schemas.microsoft.com/office/drawing/2014/main" id="{784825E4-CD07-479B-9649-30B54DE2C10D}"/>
                  </a:ext>
                </a:extLst>
              </p:cNvPr>
              <p:cNvSpPr/>
              <p:nvPr/>
            </p:nvSpPr>
            <p:spPr>
              <a:xfrm>
                <a:off x="5404130" y="460677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89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60"/>
                    </a:lnTo>
                    <a:lnTo>
                      <a:pt x="219868" y="28292"/>
                    </a:lnTo>
                    <a:lnTo>
                      <a:pt x="178298" y="49153"/>
                    </a:lnTo>
                    <a:lnTo>
                      <a:pt x="140012" y="75014"/>
                    </a:lnTo>
                    <a:lnTo>
                      <a:pt x="105440" y="105446"/>
                    </a:lnTo>
                    <a:lnTo>
                      <a:pt x="75009" y="140020"/>
                    </a:lnTo>
                    <a:lnTo>
                      <a:pt x="49149" y="178307"/>
                    </a:lnTo>
                    <a:lnTo>
                      <a:pt x="28290" y="219879"/>
                    </a:lnTo>
                    <a:lnTo>
                      <a:pt x="12859" y="264305"/>
                    </a:lnTo>
                    <a:lnTo>
                      <a:pt x="3286" y="311157"/>
                    </a:lnTo>
                    <a:lnTo>
                      <a:pt x="0" y="360006"/>
                    </a:lnTo>
                    <a:lnTo>
                      <a:pt x="3286" y="408855"/>
                    </a:lnTo>
                    <a:lnTo>
                      <a:pt x="12859" y="455707"/>
                    </a:lnTo>
                    <a:lnTo>
                      <a:pt x="28290" y="500132"/>
                    </a:lnTo>
                    <a:lnTo>
                      <a:pt x="49149" y="541702"/>
                    </a:lnTo>
                    <a:lnTo>
                      <a:pt x="75009" y="579988"/>
                    </a:lnTo>
                    <a:lnTo>
                      <a:pt x="105440" y="614560"/>
                    </a:lnTo>
                    <a:lnTo>
                      <a:pt x="140012" y="644991"/>
                    </a:lnTo>
                    <a:lnTo>
                      <a:pt x="178298" y="670851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6" y="716714"/>
                    </a:lnTo>
                    <a:lnTo>
                      <a:pt x="455699" y="707141"/>
                    </a:lnTo>
                    <a:lnTo>
                      <a:pt x="500127" y="691710"/>
                    </a:lnTo>
                    <a:lnTo>
                      <a:pt x="541698" y="670851"/>
                    </a:lnTo>
                    <a:lnTo>
                      <a:pt x="579985" y="644991"/>
                    </a:lnTo>
                    <a:lnTo>
                      <a:pt x="614559" y="614560"/>
                    </a:lnTo>
                    <a:lnTo>
                      <a:pt x="644990" y="579988"/>
                    </a:lnTo>
                    <a:lnTo>
                      <a:pt x="670850" y="541702"/>
                    </a:lnTo>
                    <a:lnTo>
                      <a:pt x="691710" y="500132"/>
                    </a:lnTo>
                    <a:lnTo>
                      <a:pt x="707141" y="455707"/>
                    </a:lnTo>
                    <a:lnTo>
                      <a:pt x="716714" y="408855"/>
                    </a:lnTo>
                    <a:lnTo>
                      <a:pt x="720001" y="360006"/>
                    </a:lnTo>
                    <a:lnTo>
                      <a:pt x="716714" y="311157"/>
                    </a:lnTo>
                    <a:lnTo>
                      <a:pt x="707141" y="264305"/>
                    </a:lnTo>
                    <a:lnTo>
                      <a:pt x="691710" y="219879"/>
                    </a:lnTo>
                    <a:lnTo>
                      <a:pt x="670850" y="178307"/>
                    </a:lnTo>
                    <a:lnTo>
                      <a:pt x="644990" y="140020"/>
                    </a:lnTo>
                    <a:lnTo>
                      <a:pt x="614559" y="105446"/>
                    </a:lnTo>
                    <a:lnTo>
                      <a:pt x="579985" y="75014"/>
                    </a:lnTo>
                    <a:lnTo>
                      <a:pt x="541698" y="49153"/>
                    </a:lnTo>
                    <a:lnTo>
                      <a:pt x="500127" y="28292"/>
                    </a:lnTo>
                    <a:lnTo>
                      <a:pt x="455699" y="12860"/>
                    </a:lnTo>
                    <a:lnTo>
                      <a:pt x="408846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15">
                <a:extLst>
                  <a:ext uri="{FF2B5EF4-FFF2-40B4-BE49-F238E27FC236}">
                    <a16:creationId xmlns:a16="http://schemas.microsoft.com/office/drawing/2014/main" id="{14CA730B-E905-467A-A134-123B44A52696}"/>
                  </a:ext>
                </a:extLst>
              </p:cNvPr>
              <p:cNvSpPr/>
              <p:nvPr/>
            </p:nvSpPr>
            <p:spPr>
              <a:xfrm>
                <a:off x="5576933" y="4952374"/>
                <a:ext cx="37465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374650">
                    <a:moveTo>
                      <a:pt x="187198" y="0"/>
                    </a:moveTo>
                    <a:lnTo>
                      <a:pt x="137431" y="6686"/>
                    </a:lnTo>
                    <a:lnTo>
                      <a:pt x="92713" y="25557"/>
                    </a:lnTo>
                    <a:lnTo>
                      <a:pt x="54827" y="54827"/>
                    </a:lnTo>
                    <a:lnTo>
                      <a:pt x="25557" y="92713"/>
                    </a:lnTo>
                    <a:lnTo>
                      <a:pt x="6686" y="137431"/>
                    </a:lnTo>
                    <a:lnTo>
                      <a:pt x="0" y="187198"/>
                    </a:lnTo>
                    <a:lnTo>
                      <a:pt x="6686" y="236964"/>
                    </a:lnTo>
                    <a:lnTo>
                      <a:pt x="25557" y="281682"/>
                    </a:lnTo>
                    <a:lnTo>
                      <a:pt x="54827" y="319568"/>
                    </a:lnTo>
                    <a:lnTo>
                      <a:pt x="92713" y="348838"/>
                    </a:lnTo>
                    <a:lnTo>
                      <a:pt x="137431" y="367709"/>
                    </a:lnTo>
                    <a:lnTo>
                      <a:pt x="187198" y="374396"/>
                    </a:lnTo>
                    <a:lnTo>
                      <a:pt x="236964" y="367709"/>
                    </a:lnTo>
                    <a:lnTo>
                      <a:pt x="281682" y="348838"/>
                    </a:lnTo>
                    <a:lnTo>
                      <a:pt x="319568" y="319568"/>
                    </a:lnTo>
                    <a:lnTo>
                      <a:pt x="348838" y="281682"/>
                    </a:lnTo>
                    <a:lnTo>
                      <a:pt x="367709" y="236964"/>
                    </a:lnTo>
                    <a:lnTo>
                      <a:pt x="374396" y="187198"/>
                    </a:lnTo>
                    <a:lnTo>
                      <a:pt x="367709" y="137431"/>
                    </a:lnTo>
                    <a:lnTo>
                      <a:pt x="348838" y="92713"/>
                    </a:lnTo>
                    <a:lnTo>
                      <a:pt x="319568" y="54827"/>
                    </a:lnTo>
                    <a:lnTo>
                      <a:pt x="281682" y="25557"/>
                    </a:lnTo>
                    <a:lnTo>
                      <a:pt x="236964" y="6686"/>
                    </a:lnTo>
                    <a:lnTo>
                      <a:pt x="187198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16">
                <a:extLst>
                  <a:ext uri="{FF2B5EF4-FFF2-40B4-BE49-F238E27FC236}">
                    <a16:creationId xmlns:a16="http://schemas.microsoft.com/office/drawing/2014/main" id="{F3ECBE09-70D6-4EA3-9620-F98CA01918B9}"/>
                  </a:ext>
                </a:extLst>
              </p:cNvPr>
              <p:cNvSpPr/>
              <p:nvPr/>
            </p:nvSpPr>
            <p:spPr>
              <a:xfrm>
                <a:off x="5764128" y="5139572"/>
                <a:ext cx="0" cy="268605"/>
              </a:xfrm>
              <a:custGeom>
                <a:avLst/>
                <a:gdLst/>
                <a:ahLst/>
                <a:cxnLst/>
                <a:rect l="l" t="t" r="r" b="b"/>
                <a:pathLst>
                  <a:path h="268605">
                    <a:moveTo>
                      <a:pt x="0" y="0"/>
                    </a:moveTo>
                    <a:lnTo>
                      <a:pt x="0" y="268198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46A3810-59E7-4613-9BC4-1C207850C12A}"/>
                </a:ext>
              </a:extLst>
            </p:cNvPr>
            <p:cNvGrpSpPr/>
            <p:nvPr/>
          </p:nvGrpSpPr>
          <p:grpSpPr>
            <a:xfrm>
              <a:off x="2087777" y="2494800"/>
              <a:ext cx="720090" cy="801621"/>
              <a:chOff x="6250068" y="4606770"/>
              <a:chExt cx="720090" cy="801621"/>
            </a:xfrm>
          </p:grpSpPr>
          <p:sp>
            <p:nvSpPr>
              <p:cNvPr id="81" name="object 17">
                <a:extLst>
                  <a:ext uri="{FF2B5EF4-FFF2-40B4-BE49-F238E27FC236}">
                    <a16:creationId xmlns:a16="http://schemas.microsoft.com/office/drawing/2014/main" id="{CE5CEF46-8C96-4BB4-A741-B56E20575E4E}"/>
                  </a:ext>
                </a:extLst>
              </p:cNvPr>
              <p:cNvSpPr/>
              <p:nvPr/>
            </p:nvSpPr>
            <p:spPr>
              <a:xfrm>
                <a:off x="6250068" y="460677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720089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60"/>
                    </a:lnTo>
                    <a:lnTo>
                      <a:pt x="219868" y="28292"/>
                    </a:lnTo>
                    <a:lnTo>
                      <a:pt x="178298" y="49153"/>
                    </a:lnTo>
                    <a:lnTo>
                      <a:pt x="140012" y="75014"/>
                    </a:lnTo>
                    <a:lnTo>
                      <a:pt x="105440" y="105446"/>
                    </a:lnTo>
                    <a:lnTo>
                      <a:pt x="75009" y="140020"/>
                    </a:lnTo>
                    <a:lnTo>
                      <a:pt x="49149" y="178307"/>
                    </a:lnTo>
                    <a:lnTo>
                      <a:pt x="28290" y="219879"/>
                    </a:lnTo>
                    <a:lnTo>
                      <a:pt x="12859" y="264305"/>
                    </a:lnTo>
                    <a:lnTo>
                      <a:pt x="3286" y="311157"/>
                    </a:lnTo>
                    <a:lnTo>
                      <a:pt x="0" y="360006"/>
                    </a:lnTo>
                    <a:lnTo>
                      <a:pt x="3286" y="408855"/>
                    </a:lnTo>
                    <a:lnTo>
                      <a:pt x="12859" y="455707"/>
                    </a:lnTo>
                    <a:lnTo>
                      <a:pt x="28290" y="500132"/>
                    </a:lnTo>
                    <a:lnTo>
                      <a:pt x="49149" y="541702"/>
                    </a:lnTo>
                    <a:lnTo>
                      <a:pt x="75009" y="579988"/>
                    </a:lnTo>
                    <a:lnTo>
                      <a:pt x="105440" y="614560"/>
                    </a:lnTo>
                    <a:lnTo>
                      <a:pt x="140012" y="644991"/>
                    </a:lnTo>
                    <a:lnTo>
                      <a:pt x="178298" y="670851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6" y="716714"/>
                    </a:lnTo>
                    <a:lnTo>
                      <a:pt x="455699" y="707141"/>
                    </a:lnTo>
                    <a:lnTo>
                      <a:pt x="500127" y="691710"/>
                    </a:lnTo>
                    <a:lnTo>
                      <a:pt x="541698" y="670851"/>
                    </a:lnTo>
                    <a:lnTo>
                      <a:pt x="579985" y="644991"/>
                    </a:lnTo>
                    <a:lnTo>
                      <a:pt x="614559" y="614560"/>
                    </a:lnTo>
                    <a:lnTo>
                      <a:pt x="644990" y="579988"/>
                    </a:lnTo>
                    <a:lnTo>
                      <a:pt x="670850" y="541702"/>
                    </a:lnTo>
                    <a:lnTo>
                      <a:pt x="691710" y="500132"/>
                    </a:lnTo>
                    <a:lnTo>
                      <a:pt x="707141" y="455707"/>
                    </a:lnTo>
                    <a:lnTo>
                      <a:pt x="716714" y="408855"/>
                    </a:lnTo>
                    <a:lnTo>
                      <a:pt x="720001" y="360006"/>
                    </a:lnTo>
                    <a:lnTo>
                      <a:pt x="716714" y="311157"/>
                    </a:lnTo>
                    <a:lnTo>
                      <a:pt x="707141" y="264305"/>
                    </a:lnTo>
                    <a:lnTo>
                      <a:pt x="691710" y="219879"/>
                    </a:lnTo>
                    <a:lnTo>
                      <a:pt x="670850" y="178307"/>
                    </a:lnTo>
                    <a:lnTo>
                      <a:pt x="644990" y="140020"/>
                    </a:lnTo>
                    <a:lnTo>
                      <a:pt x="614559" y="105446"/>
                    </a:lnTo>
                    <a:lnTo>
                      <a:pt x="579985" y="75014"/>
                    </a:lnTo>
                    <a:lnTo>
                      <a:pt x="541698" y="49153"/>
                    </a:lnTo>
                    <a:lnTo>
                      <a:pt x="500127" y="28292"/>
                    </a:lnTo>
                    <a:lnTo>
                      <a:pt x="455699" y="12860"/>
                    </a:lnTo>
                    <a:lnTo>
                      <a:pt x="408846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18">
                <a:extLst>
                  <a:ext uri="{FF2B5EF4-FFF2-40B4-BE49-F238E27FC236}">
                    <a16:creationId xmlns:a16="http://schemas.microsoft.com/office/drawing/2014/main" id="{BFDA9E05-3961-4E8E-B62E-EF625F51621A}"/>
                  </a:ext>
                </a:extLst>
              </p:cNvPr>
              <p:cNvSpPr/>
              <p:nvPr/>
            </p:nvSpPr>
            <p:spPr>
              <a:xfrm>
                <a:off x="6419274" y="4945171"/>
                <a:ext cx="381635" cy="381635"/>
              </a:xfrm>
              <a:custGeom>
                <a:avLst/>
                <a:gdLst/>
                <a:ahLst/>
                <a:cxnLst/>
                <a:rect l="l" t="t" r="r" b="b"/>
                <a:pathLst>
                  <a:path w="381635" h="381635">
                    <a:moveTo>
                      <a:pt x="190792" y="0"/>
                    </a:moveTo>
                    <a:lnTo>
                      <a:pt x="147045" y="5039"/>
                    </a:lnTo>
                    <a:lnTo>
                      <a:pt x="106886" y="19394"/>
                    </a:lnTo>
                    <a:lnTo>
                      <a:pt x="71461" y="41919"/>
                    </a:lnTo>
                    <a:lnTo>
                      <a:pt x="41914" y="71468"/>
                    </a:lnTo>
                    <a:lnTo>
                      <a:pt x="19392" y="106896"/>
                    </a:lnTo>
                    <a:lnTo>
                      <a:pt x="5038" y="147057"/>
                    </a:lnTo>
                    <a:lnTo>
                      <a:pt x="0" y="190804"/>
                    </a:lnTo>
                    <a:lnTo>
                      <a:pt x="5038" y="234551"/>
                    </a:lnTo>
                    <a:lnTo>
                      <a:pt x="19392" y="274710"/>
                    </a:lnTo>
                    <a:lnTo>
                      <a:pt x="41914" y="310135"/>
                    </a:lnTo>
                    <a:lnTo>
                      <a:pt x="71461" y="339682"/>
                    </a:lnTo>
                    <a:lnTo>
                      <a:pt x="106886" y="362204"/>
                    </a:lnTo>
                    <a:lnTo>
                      <a:pt x="147045" y="376557"/>
                    </a:lnTo>
                    <a:lnTo>
                      <a:pt x="190792" y="381596"/>
                    </a:lnTo>
                    <a:lnTo>
                      <a:pt x="234539" y="376557"/>
                    </a:lnTo>
                    <a:lnTo>
                      <a:pt x="274700" y="362204"/>
                    </a:lnTo>
                    <a:lnTo>
                      <a:pt x="310127" y="339682"/>
                    </a:lnTo>
                    <a:lnTo>
                      <a:pt x="339677" y="310135"/>
                    </a:lnTo>
                    <a:lnTo>
                      <a:pt x="362202" y="274710"/>
                    </a:lnTo>
                    <a:lnTo>
                      <a:pt x="376557" y="234551"/>
                    </a:lnTo>
                    <a:lnTo>
                      <a:pt x="381596" y="190804"/>
                    </a:lnTo>
                    <a:lnTo>
                      <a:pt x="376557" y="147057"/>
                    </a:lnTo>
                    <a:lnTo>
                      <a:pt x="362202" y="106896"/>
                    </a:lnTo>
                    <a:lnTo>
                      <a:pt x="339677" y="71468"/>
                    </a:lnTo>
                    <a:lnTo>
                      <a:pt x="310127" y="41919"/>
                    </a:lnTo>
                    <a:lnTo>
                      <a:pt x="274700" y="19394"/>
                    </a:lnTo>
                    <a:lnTo>
                      <a:pt x="234539" y="5039"/>
                    </a:lnTo>
                    <a:lnTo>
                      <a:pt x="19079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20">
                <a:extLst>
                  <a:ext uri="{FF2B5EF4-FFF2-40B4-BE49-F238E27FC236}">
                    <a16:creationId xmlns:a16="http://schemas.microsoft.com/office/drawing/2014/main" id="{8478F7C9-754D-4DD0-B6F9-79A9F67DD964}"/>
                  </a:ext>
                </a:extLst>
              </p:cNvPr>
              <p:cNvSpPr/>
              <p:nvPr/>
            </p:nvSpPr>
            <p:spPr>
              <a:xfrm>
                <a:off x="6610068" y="5135976"/>
                <a:ext cx="0" cy="272415"/>
              </a:xfrm>
              <a:custGeom>
                <a:avLst/>
                <a:gdLst/>
                <a:ahLst/>
                <a:cxnLst/>
                <a:rect l="l" t="t" r="r" b="b"/>
                <a:pathLst>
                  <a:path h="272414">
                    <a:moveTo>
                      <a:pt x="0" y="0"/>
                    </a:moveTo>
                    <a:lnTo>
                      <a:pt x="0" y="271792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29DD3A-7B1B-48F7-BB8F-8ABD6BCDCB04}"/>
                </a:ext>
              </a:extLst>
            </p:cNvPr>
            <p:cNvGrpSpPr/>
            <p:nvPr/>
          </p:nvGrpSpPr>
          <p:grpSpPr>
            <a:xfrm>
              <a:off x="3150000" y="2494800"/>
              <a:ext cx="720090" cy="801554"/>
              <a:chOff x="7096008" y="4606770"/>
              <a:chExt cx="720090" cy="801554"/>
            </a:xfrm>
          </p:grpSpPr>
          <p:sp>
            <p:nvSpPr>
              <p:cNvPr id="85" name="object 21">
                <a:extLst>
                  <a:ext uri="{FF2B5EF4-FFF2-40B4-BE49-F238E27FC236}">
                    <a16:creationId xmlns:a16="http://schemas.microsoft.com/office/drawing/2014/main" id="{F103A290-0C9E-475F-96A3-080359A51ADD}"/>
                  </a:ext>
                </a:extLst>
              </p:cNvPr>
              <p:cNvSpPr/>
              <p:nvPr/>
            </p:nvSpPr>
            <p:spPr>
              <a:xfrm>
                <a:off x="7096008" y="460677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720089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60"/>
                    </a:lnTo>
                    <a:lnTo>
                      <a:pt x="219868" y="28292"/>
                    </a:lnTo>
                    <a:lnTo>
                      <a:pt x="178298" y="49153"/>
                    </a:lnTo>
                    <a:lnTo>
                      <a:pt x="140012" y="75014"/>
                    </a:lnTo>
                    <a:lnTo>
                      <a:pt x="105440" y="105446"/>
                    </a:lnTo>
                    <a:lnTo>
                      <a:pt x="75009" y="140020"/>
                    </a:lnTo>
                    <a:lnTo>
                      <a:pt x="49149" y="178307"/>
                    </a:lnTo>
                    <a:lnTo>
                      <a:pt x="28290" y="219879"/>
                    </a:lnTo>
                    <a:lnTo>
                      <a:pt x="12859" y="264305"/>
                    </a:lnTo>
                    <a:lnTo>
                      <a:pt x="3286" y="311157"/>
                    </a:lnTo>
                    <a:lnTo>
                      <a:pt x="0" y="360006"/>
                    </a:lnTo>
                    <a:lnTo>
                      <a:pt x="3286" y="408855"/>
                    </a:lnTo>
                    <a:lnTo>
                      <a:pt x="12859" y="455707"/>
                    </a:lnTo>
                    <a:lnTo>
                      <a:pt x="28290" y="500132"/>
                    </a:lnTo>
                    <a:lnTo>
                      <a:pt x="49149" y="541702"/>
                    </a:lnTo>
                    <a:lnTo>
                      <a:pt x="75009" y="579988"/>
                    </a:lnTo>
                    <a:lnTo>
                      <a:pt x="105440" y="614560"/>
                    </a:lnTo>
                    <a:lnTo>
                      <a:pt x="140012" y="644991"/>
                    </a:lnTo>
                    <a:lnTo>
                      <a:pt x="178298" y="670851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6" y="716714"/>
                    </a:lnTo>
                    <a:lnTo>
                      <a:pt x="455699" y="707141"/>
                    </a:lnTo>
                    <a:lnTo>
                      <a:pt x="500127" y="691710"/>
                    </a:lnTo>
                    <a:lnTo>
                      <a:pt x="541698" y="670851"/>
                    </a:lnTo>
                    <a:lnTo>
                      <a:pt x="579985" y="644991"/>
                    </a:lnTo>
                    <a:lnTo>
                      <a:pt x="614559" y="614560"/>
                    </a:lnTo>
                    <a:lnTo>
                      <a:pt x="644990" y="579988"/>
                    </a:lnTo>
                    <a:lnTo>
                      <a:pt x="670850" y="541702"/>
                    </a:lnTo>
                    <a:lnTo>
                      <a:pt x="691710" y="500132"/>
                    </a:lnTo>
                    <a:lnTo>
                      <a:pt x="707141" y="455707"/>
                    </a:lnTo>
                    <a:lnTo>
                      <a:pt x="716714" y="408855"/>
                    </a:lnTo>
                    <a:lnTo>
                      <a:pt x="720001" y="360006"/>
                    </a:lnTo>
                    <a:lnTo>
                      <a:pt x="716714" y="311157"/>
                    </a:lnTo>
                    <a:lnTo>
                      <a:pt x="707141" y="264305"/>
                    </a:lnTo>
                    <a:lnTo>
                      <a:pt x="691710" y="219879"/>
                    </a:lnTo>
                    <a:lnTo>
                      <a:pt x="670850" y="178307"/>
                    </a:lnTo>
                    <a:lnTo>
                      <a:pt x="644990" y="140020"/>
                    </a:lnTo>
                    <a:lnTo>
                      <a:pt x="614559" y="105446"/>
                    </a:lnTo>
                    <a:lnTo>
                      <a:pt x="579985" y="75014"/>
                    </a:lnTo>
                    <a:lnTo>
                      <a:pt x="541698" y="49153"/>
                    </a:lnTo>
                    <a:lnTo>
                      <a:pt x="500127" y="28292"/>
                    </a:lnTo>
                    <a:lnTo>
                      <a:pt x="455699" y="12860"/>
                    </a:lnTo>
                    <a:lnTo>
                      <a:pt x="408846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22">
                <a:extLst>
                  <a:ext uri="{FF2B5EF4-FFF2-40B4-BE49-F238E27FC236}">
                    <a16:creationId xmlns:a16="http://schemas.microsoft.com/office/drawing/2014/main" id="{8EDB8161-9637-42FE-9307-C2CB11A59000}"/>
                  </a:ext>
                </a:extLst>
              </p:cNvPr>
              <p:cNvSpPr/>
              <p:nvPr/>
            </p:nvSpPr>
            <p:spPr>
              <a:xfrm>
                <a:off x="7124804" y="4664371"/>
                <a:ext cx="662940" cy="662940"/>
              </a:xfrm>
              <a:custGeom>
                <a:avLst/>
                <a:gdLst/>
                <a:ahLst/>
                <a:cxnLst/>
                <a:rect l="l" t="t" r="r" b="b"/>
                <a:pathLst>
                  <a:path w="662939" h="662939">
                    <a:moveTo>
                      <a:pt x="331203" y="0"/>
                    </a:moveTo>
                    <a:lnTo>
                      <a:pt x="282260" y="3591"/>
                    </a:lnTo>
                    <a:lnTo>
                      <a:pt x="235547" y="14022"/>
                    </a:lnTo>
                    <a:lnTo>
                      <a:pt x="191576" y="30782"/>
                    </a:lnTo>
                    <a:lnTo>
                      <a:pt x="150859" y="53359"/>
                    </a:lnTo>
                    <a:lnTo>
                      <a:pt x="113909" y="81238"/>
                    </a:lnTo>
                    <a:lnTo>
                      <a:pt x="81238" y="113909"/>
                    </a:lnTo>
                    <a:lnTo>
                      <a:pt x="53359" y="150859"/>
                    </a:lnTo>
                    <a:lnTo>
                      <a:pt x="30782" y="191576"/>
                    </a:lnTo>
                    <a:lnTo>
                      <a:pt x="14022" y="235547"/>
                    </a:lnTo>
                    <a:lnTo>
                      <a:pt x="3591" y="282260"/>
                    </a:lnTo>
                    <a:lnTo>
                      <a:pt x="0" y="331203"/>
                    </a:lnTo>
                    <a:lnTo>
                      <a:pt x="3591" y="380145"/>
                    </a:lnTo>
                    <a:lnTo>
                      <a:pt x="14022" y="426859"/>
                    </a:lnTo>
                    <a:lnTo>
                      <a:pt x="30782" y="470830"/>
                    </a:lnTo>
                    <a:lnTo>
                      <a:pt x="53359" y="511546"/>
                    </a:lnTo>
                    <a:lnTo>
                      <a:pt x="81238" y="548496"/>
                    </a:lnTo>
                    <a:lnTo>
                      <a:pt x="113909" y="581167"/>
                    </a:lnTo>
                    <a:lnTo>
                      <a:pt x="150859" y="609047"/>
                    </a:lnTo>
                    <a:lnTo>
                      <a:pt x="191576" y="631623"/>
                    </a:lnTo>
                    <a:lnTo>
                      <a:pt x="235547" y="648383"/>
                    </a:lnTo>
                    <a:lnTo>
                      <a:pt x="282260" y="658815"/>
                    </a:lnTo>
                    <a:lnTo>
                      <a:pt x="331203" y="662406"/>
                    </a:lnTo>
                    <a:lnTo>
                      <a:pt x="380145" y="658815"/>
                    </a:lnTo>
                    <a:lnTo>
                      <a:pt x="426859" y="648383"/>
                    </a:lnTo>
                    <a:lnTo>
                      <a:pt x="470830" y="631623"/>
                    </a:lnTo>
                    <a:lnTo>
                      <a:pt x="511546" y="609047"/>
                    </a:lnTo>
                    <a:lnTo>
                      <a:pt x="548496" y="581167"/>
                    </a:lnTo>
                    <a:lnTo>
                      <a:pt x="581167" y="548496"/>
                    </a:lnTo>
                    <a:lnTo>
                      <a:pt x="609047" y="511546"/>
                    </a:lnTo>
                    <a:lnTo>
                      <a:pt x="631623" y="470830"/>
                    </a:lnTo>
                    <a:lnTo>
                      <a:pt x="648383" y="426859"/>
                    </a:lnTo>
                    <a:lnTo>
                      <a:pt x="658815" y="380145"/>
                    </a:lnTo>
                    <a:lnTo>
                      <a:pt x="662406" y="331203"/>
                    </a:lnTo>
                    <a:lnTo>
                      <a:pt x="658815" y="282260"/>
                    </a:lnTo>
                    <a:lnTo>
                      <a:pt x="648383" y="235547"/>
                    </a:lnTo>
                    <a:lnTo>
                      <a:pt x="631623" y="191576"/>
                    </a:lnTo>
                    <a:lnTo>
                      <a:pt x="609047" y="150859"/>
                    </a:lnTo>
                    <a:lnTo>
                      <a:pt x="581167" y="113909"/>
                    </a:lnTo>
                    <a:lnTo>
                      <a:pt x="548496" y="81238"/>
                    </a:lnTo>
                    <a:lnTo>
                      <a:pt x="511546" y="53359"/>
                    </a:lnTo>
                    <a:lnTo>
                      <a:pt x="470830" y="30782"/>
                    </a:lnTo>
                    <a:lnTo>
                      <a:pt x="426859" y="14022"/>
                    </a:lnTo>
                    <a:lnTo>
                      <a:pt x="380145" y="3591"/>
                    </a:lnTo>
                    <a:lnTo>
                      <a:pt x="331203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24">
                <a:extLst>
                  <a:ext uri="{FF2B5EF4-FFF2-40B4-BE49-F238E27FC236}">
                    <a16:creationId xmlns:a16="http://schemas.microsoft.com/office/drawing/2014/main" id="{B278EDC7-6450-47D7-A6B1-D0A472F70926}"/>
                  </a:ext>
                </a:extLst>
              </p:cNvPr>
              <p:cNvSpPr/>
              <p:nvPr/>
            </p:nvSpPr>
            <p:spPr>
              <a:xfrm>
                <a:off x="7456012" y="4995574"/>
                <a:ext cx="0" cy="412750"/>
              </a:xfrm>
              <a:custGeom>
                <a:avLst/>
                <a:gdLst/>
                <a:ahLst/>
                <a:cxnLst/>
                <a:rect l="l" t="t" r="r" b="b"/>
                <a:pathLst>
                  <a:path h="412750">
                    <a:moveTo>
                      <a:pt x="0" y="0"/>
                    </a:moveTo>
                    <a:lnTo>
                      <a:pt x="0" y="412191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A8CCDB-CAE5-4D7D-91B4-AE2CC668B8D0}"/>
                </a:ext>
              </a:extLst>
            </p:cNvPr>
            <p:cNvGrpSpPr/>
            <p:nvPr/>
          </p:nvGrpSpPr>
          <p:grpSpPr>
            <a:xfrm>
              <a:off x="4104000" y="2494800"/>
              <a:ext cx="720090" cy="801606"/>
              <a:chOff x="7941953" y="4606770"/>
              <a:chExt cx="720090" cy="801606"/>
            </a:xfrm>
          </p:grpSpPr>
          <p:sp>
            <p:nvSpPr>
              <p:cNvPr id="89" name="object 25">
                <a:extLst>
                  <a:ext uri="{FF2B5EF4-FFF2-40B4-BE49-F238E27FC236}">
                    <a16:creationId xmlns:a16="http://schemas.microsoft.com/office/drawing/2014/main" id="{B977B37A-8292-4BE0-A602-0A3FD913626B}"/>
                  </a:ext>
                </a:extLst>
              </p:cNvPr>
              <p:cNvSpPr/>
              <p:nvPr/>
            </p:nvSpPr>
            <p:spPr>
              <a:xfrm>
                <a:off x="7941953" y="460677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720089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60"/>
                    </a:lnTo>
                    <a:lnTo>
                      <a:pt x="219868" y="28292"/>
                    </a:lnTo>
                    <a:lnTo>
                      <a:pt x="178298" y="49153"/>
                    </a:lnTo>
                    <a:lnTo>
                      <a:pt x="140012" y="75014"/>
                    </a:lnTo>
                    <a:lnTo>
                      <a:pt x="105440" y="105446"/>
                    </a:lnTo>
                    <a:lnTo>
                      <a:pt x="75009" y="140020"/>
                    </a:lnTo>
                    <a:lnTo>
                      <a:pt x="49149" y="178307"/>
                    </a:lnTo>
                    <a:lnTo>
                      <a:pt x="28290" y="219879"/>
                    </a:lnTo>
                    <a:lnTo>
                      <a:pt x="12859" y="264305"/>
                    </a:lnTo>
                    <a:lnTo>
                      <a:pt x="3286" y="311157"/>
                    </a:lnTo>
                    <a:lnTo>
                      <a:pt x="0" y="360006"/>
                    </a:lnTo>
                    <a:lnTo>
                      <a:pt x="3286" y="408855"/>
                    </a:lnTo>
                    <a:lnTo>
                      <a:pt x="12859" y="455707"/>
                    </a:lnTo>
                    <a:lnTo>
                      <a:pt x="28290" y="500132"/>
                    </a:lnTo>
                    <a:lnTo>
                      <a:pt x="49149" y="541702"/>
                    </a:lnTo>
                    <a:lnTo>
                      <a:pt x="75009" y="579988"/>
                    </a:lnTo>
                    <a:lnTo>
                      <a:pt x="105440" y="614560"/>
                    </a:lnTo>
                    <a:lnTo>
                      <a:pt x="140012" y="644991"/>
                    </a:lnTo>
                    <a:lnTo>
                      <a:pt x="178298" y="670851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5" y="716714"/>
                    </a:lnTo>
                    <a:lnTo>
                      <a:pt x="455699" y="707141"/>
                    </a:lnTo>
                    <a:lnTo>
                      <a:pt x="500125" y="691710"/>
                    </a:lnTo>
                    <a:lnTo>
                      <a:pt x="541695" y="670851"/>
                    </a:lnTo>
                    <a:lnTo>
                      <a:pt x="579980" y="644991"/>
                    </a:lnTo>
                    <a:lnTo>
                      <a:pt x="614553" y="614560"/>
                    </a:lnTo>
                    <a:lnTo>
                      <a:pt x="644982" y="579988"/>
                    </a:lnTo>
                    <a:lnTo>
                      <a:pt x="670841" y="541702"/>
                    </a:lnTo>
                    <a:lnTo>
                      <a:pt x="691699" y="500132"/>
                    </a:lnTo>
                    <a:lnTo>
                      <a:pt x="707129" y="455707"/>
                    </a:lnTo>
                    <a:lnTo>
                      <a:pt x="716702" y="408855"/>
                    </a:lnTo>
                    <a:lnTo>
                      <a:pt x="719988" y="360006"/>
                    </a:lnTo>
                    <a:lnTo>
                      <a:pt x="716702" y="311157"/>
                    </a:lnTo>
                    <a:lnTo>
                      <a:pt x="707129" y="264305"/>
                    </a:lnTo>
                    <a:lnTo>
                      <a:pt x="691699" y="219879"/>
                    </a:lnTo>
                    <a:lnTo>
                      <a:pt x="670841" y="178307"/>
                    </a:lnTo>
                    <a:lnTo>
                      <a:pt x="644982" y="140020"/>
                    </a:lnTo>
                    <a:lnTo>
                      <a:pt x="614553" y="105446"/>
                    </a:lnTo>
                    <a:lnTo>
                      <a:pt x="579980" y="75014"/>
                    </a:lnTo>
                    <a:lnTo>
                      <a:pt x="541695" y="49153"/>
                    </a:lnTo>
                    <a:lnTo>
                      <a:pt x="500125" y="28292"/>
                    </a:lnTo>
                    <a:lnTo>
                      <a:pt x="455699" y="12860"/>
                    </a:lnTo>
                    <a:lnTo>
                      <a:pt x="408845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26">
                <a:extLst>
                  <a:ext uri="{FF2B5EF4-FFF2-40B4-BE49-F238E27FC236}">
                    <a16:creationId xmlns:a16="http://schemas.microsoft.com/office/drawing/2014/main" id="{3D6B296C-C6C2-4607-B800-037B95A8C4D9}"/>
                  </a:ext>
                </a:extLst>
              </p:cNvPr>
              <p:cNvSpPr/>
              <p:nvPr/>
            </p:nvSpPr>
            <p:spPr>
              <a:xfrm>
                <a:off x="8089551" y="4901969"/>
                <a:ext cx="424815" cy="424815"/>
              </a:xfrm>
              <a:custGeom>
                <a:avLst/>
                <a:gdLst/>
                <a:ahLst/>
                <a:cxnLst/>
                <a:rect l="l" t="t" r="r" b="b"/>
                <a:pathLst>
                  <a:path w="424814" h="424814">
                    <a:moveTo>
                      <a:pt x="212394" y="0"/>
                    </a:moveTo>
                    <a:lnTo>
                      <a:pt x="163692" y="5609"/>
                    </a:lnTo>
                    <a:lnTo>
                      <a:pt x="118985" y="21589"/>
                    </a:lnTo>
                    <a:lnTo>
                      <a:pt x="79549" y="46663"/>
                    </a:lnTo>
                    <a:lnTo>
                      <a:pt x="46658" y="79557"/>
                    </a:lnTo>
                    <a:lnTo>
                      <a:pt x="21586" y="118995"/>
                    </a:lnTo>
                    <a:lnTo>
                      <a:pt x="5609" y="163704"/>
                    </a:lnTo>
                    <a:lnTo>
                      <a:pt x="0" y="212407"/>
                    </a:lnTo>
                    <a:lnTo>
                      <a:pt x="5609" y="261106"/>
                    </a:lnTo>
                    <a:lnTo>
                      <a:pt x="21586" y="305811"/>
                    </a:lnTo>
                    <a:lnTo>
                      <a:pt x="46658" y="345247"/>
                    </a:lnTo>
                    <a:lnTo>
                      <a:pt x="79549" y="378139"/>
                    </a:lnTo>
                    <a:lnTo>
                      <a:pt x="118985" y="403213"/>
                    </a:lnTo>
                    <a:lnTo>
                      <a:pt x="163692" y="419192"/>
                    </a:lnTo>
                    <a:lnTo>
                      <a:pt x="212394" y="424802"/>
                    </a:lnTo>
                    <a:lnTo>
                      <a:pt x="261097" y="419192"/>
                    </a:lnTo>
                    <a:lnTo>
                      <a:pt x="305803" y="403213"/>
                    </a:lnTo>
                    <a:lnTo>
                      <a:pt x="345240" y="378139"/>
                    </a:lnTo>
                    <a:lnTo>
                      <a:pt x="378131" y="345247"/>
                    </a:lnTo>
                    <a:lnTo>
                      <a:pt x="403202" y="305811"/>
                    </a:lnTo>
                    <a:lnTo>
                      <a:pt x="419180" y="261106"/>
                    </a:lnTo>
                    <a:lnTo>
                      <a:pt x="424789" y="212407"/>
                    </a:lnTo>
                    <a:lnTo>
                      <a:pt x="419180" y="163704"/>
                    </a:lnTo>
                    <a:lnTo>
                      <a:pt x="403202" y="118995"/>
                    </a:lnTo>
                    <a:lnTo>
                      <a:pt x="378131" y="79557"/>
                    </a:lnTo>
                    <a:lnTo>
                      <a:pt x="345240" y="46663"/>
                    </a:lnTo>
                    <a:lnTo>
                      <a:pt x="305803" y="21589"/>
                    </a:lnTo>
                    <a:lnTo>
                      <a:pt x="261097" y="5609"/>
                    </a:lnTo>
                    <a:lnTo>
                      <a:pt x="212394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28">
                <a:extLst>
                  <a:ext uri="{FF2B5EF4-FFF2-40B4-BE49-F238E27FC236}">
                    <a16:creationId xmlns:a16="http://schemas.microsoft.com/office/drawing/2014/main" id="{6BF33F41-F4CD-41EB-8F40-1A0853787277}"/>
                  </a:ext>
                </a:extLst>
              </p:cNvPr>
              <p:cNvSpPr/>
              <p:nvPr/>
            </p:nvSpPr>
            <p:spPr>
              <a:xfrm>
                <a:off x="8301952" y="5109291"/>
                <a:ext cx="0" cy="299085"/>
              </a:xfrm>
              <a:custGeom>
                <a:avLst/>
                <a:gdLst/>
                <a:ahLst/>
                <a:cxnLst/>
                <a:rect l="l" t="t" r="r" b="b"/>
                <a:pathLst>
                  <a:path h="299085">
                    <a:moveTo>
                      <a:pt x="0" y="0"/>
                    </a:moveTo>
                    <a:lnTo>
                      <a:pt x="0" y="298475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88B03BA-460D-4C54-ABC9-861A1D135758}"/>
                </a:ext>
              </a:extLst>
            </p:cNvPr>
            <p:cNvGrpSpPr/>
            <p:nvPr/>
          </p:nvGrpSpPr>
          <p:grpSpPr>
            <a:xfrm>
              <a:off x="5101200" y="2494800"/>
              <a:ext cx="720090" cy="801134"/>
              <a:chOff x="8787893" y="4606770"/>
              <a:chExt cx="720090" cy="801134"/>
            </a:xfrm>
          </p:grpSpPr>
          <p:sp>
            <p:nvSpPr>
              <p:cNvPr id="93" name="object 29">
                <a:extLst>
                  <a:ext uri="{FF2B5EF4-FFF2-40B4-BE49-F238E27FC236}">
                    <a16:creationId xmlns:a16="http://schemas.microsoft.com/office/drawing/2014/main" id="{04DF3D85-2E83-4CCE-B1BD-EEB93B98A376}"/>
                  </a:ext>
                </a:extLst>
              </p:cNvPr>
              <p:cNvSpPr/>
              <p:nvPr/>
            </p:nvSpPr>
            <p:spPr>
              <a:xfrm>
                <a:off x="8787893" y="460677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720089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60"/>
                    </a:lnTo>
                    <a:lnTo>
                      <a:pt x="219868" y="28292"/>
                    </a:lnTo>
                    <a:lnTo>
                      <a:pt x="178298" y="49153"/>
                    </a:lnTo>
                    <a:lnTo>
                      <a:pt x="140012" y="75014"/>
                    </a:lnTo>
                    <a:lnTo>
                      <a:pt x="105440" y="105446"/>
                    </a:lnTo>
                    <a:lnTo>
                      <a:pt x="75009" y="140020"/>
                    </a:lnTo>
                    <a:lnTo>
                      <a:pt x="49149" y="178307"/>
                    </a:lnTo>
                    <a:lnTo>
                      <a:pt x="28290" y="219879"/>
                    </a:lnTo>
                    <a:lnTo>
                      <a:pt x="12859" y="264305"/>
                    </a:lnTo>
                    <a:lnTo>
                      <a:pt x="3286" y="311157"/>
                    </a:lnTo>
                    <a:lnTo>
                      <a:pt x="0" y="360006"/>
                    </a:lnTo>
                    <a:lnTo>
                      <a:pt x="3286" y="408855"/>
                    </a:lnTo>
                    <a:lnTo>
                      <a:pt x="12859" y="455707"/>
                    </a:lnTo>
                    <a:lnTo>
                      <a:pt x="28290" y="500132"/>
                    </a:lnTo>
                    <a:lnTo>
                      <a:pt x="49149" y="541702"/>
                    </a:lnTo>
                    <a:lnTo>
                      <a:pt x="75009" y="579988"/>
                    </a:lnTo>
                    <a:lnTo>
                      <a:pt x="105440" y="614560"/>
                    </a:lnTo>
                    <a:lnTo>
                      <a:pt x="140012" y="644991"/>
                    </a:lnTo>
                    <a:lnTo>
                      <a:pt x="178298" y="670851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5" y="716714"/>
                    </a:lnTo>
                    <a:lnTo>
                      <a:pt x="455699" y="707141"/>
                    </a:lnTo>
                    <a:lnTo>
                      <a:pt x="500125" y="691710"/>
                    </a:lnTo>
                    <a:lnTo>
                      <a:pt x="541695" y="670851"/>
                    </a:lnTo>
                    <a:lnTo>
                      <a:pt x="579980" y="644991"/>
                    </a:lnTo>
                    <a:lnTo>
                      <a:pt x="614553" y="614560"/>
                    </a:lnTo>
                    <a:lnTo>
                      <a:pt x="644982" y="579988"/>
                    </a:lnTo>
                    <a:lnTo>
                      <a:pt x="670841" y="541702"/>
                    </a:lnTo>
                    <a:lnTo>
                      <a:pt x="691699" y="500132"/>
                    </a:lnTo>
                    <a:lnTo>
                      <a:pt x="707129" y="455707"/>
                    </a:lnTo>
                    <a:lnTo>
                      <a:pt x="716702" y="408855"/>
                    </a:lnTo>
                    <a:lnTo>
                      <a:pt x="719988" y="360006"/>
                    </a:lnTo>
                    <a:lnTo>
                      <a:pt x="716702" y="311157"/>
                    </a:lnTo>
                    <a:lnTo>
                      <a:pt x="707129" y="264305"/>
                    </a:lnTo>
                    <a:lnTo>
                      <a:pt x="691699" y="219879"/>
                    </a:lnTo>
                    <a:lnTo>
                      <a:pt x="670841" y="178307"/>
                    </a:lnTo>
                    <a:lnTo>
                      <a:pt x="644982" y="140020"/>
                    </a:lnTo>
                    <a:lnTo>
                      <a:pt x="614553" y="105446"/>
                    </a:lnTo>
                    <a:lnTo>
                      <a:pt x="579980" y="75014"/>
                    </a:lnTo>
                    <a:lnTo>
                      <a:pt x="541695" y="49153"/>
                    </a:lnTo>
                    <a:lnTo>
                      <a:pt x="500125" y="28292"/>
                    </a:lnTo>
                    <a:lnTo>
                      <a:pt x="455699" y="12860"/>
                    </a:lnTo>
                    <a:lnTo>
                      <a:pt x="408845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30">
                <a:extLst>
                  <a:ext uri="{FF2B5EF4-FFF2-40B4-BE49-F238E27FC236}">
                    <a16:creationId xmlns:a16="http://schemas.microsoft.com/office/drawing/2014/main" id="{CD7926BB-BFE6-4ACC-ADA5-DCAF9FFAF25E}"/>
                  </a:ext>
                </a:extLst>
              </p:cNvPr>
              <p:cNvSpPr/>
              <p:nvPr/>
            </p:nvSpPr>
            <p:spPr>
              <a:xfrm>
                <a:off x="8823896" y="4678772"/>
                <a:ext cx="648335" cy="648335"/>
              </a:xfrm>
              <a:custGeom>
                <a:avLst/>
                <a:gdLst/>
                <a:ahLst/>
                <a:cxnLst/>
                <a:rect l="l" t="t" r="r" b="b"/>
                <a:pathLst>
                  <a:path w="648335" h="648335">
                    <a:moveTo>
                      <a:pt x="323989" y="0"/>
                    </a:moveTo>
                    <a:lnTo>
                      <a:pt x="276110" y="3512"/>
                    </a:lnTo>
                    <a:lnTo>
                      <a:pt x="230414" y="13717"/>
                    </a:lnTo>
                    <a:lnTo>
                      <a:pt x="187400" y="30113"/>
                    </a:lnTo>
                    <a:lnTo>
                      <a:pt x="147570" y="52198"/>
                    </a:lnTo>
                    <a:lnTo>
                      <a:pt x="111425" y="79471"/>
                    </a:lnTo>
                    <a:lnTo>
                      <a:pt x="79466" y="111432"/>
                    </a:lnTo>
                    <a:lnTo>
                      <a:pt x="52194" y="147579"/>
                    </a:lnTo>
                    <a:lnTo>
                      <a:pt x="30111" y="187410"/>
                    </a:lnTo>
                    <a:lnTo>
                      <a:pt x="13716" y="230425"/>
                    </a:lnTo>
                    <a:lnTo>
                      <a:pt x="3512" y="276123"/>
                    </a:lnTo>
                    <a:lnTo>
                      <a:pt x="0" y="324002"/>
                    </a:lnTo>
                    <a:lnTo>
                      <a:pt x="3512" y="371881"/>
                    </a:lnTo>
                    <a:lnTo>
                      <a:pt x="13716" y="417579"/>
                    </a:lnTo>
                    <a:lnTo>
                      <a:pt x="30111" y="460594"/>
                    </a:lnTo>
                    <a:lnTo>
                      <a:pt x="52194" y="500425"/>
                    </a:lnTo>
                    <a:lnTo>
                      <a:pt x="79466" y="536572"/>
                    </a:lnTo>
                    <a:lnTo>
                      <a:pt x="111425" y="568532"/>
                    </a:lnTo>
                    <a:lnTo>
                      <a:pt x="147570" y="595806"/>
                    </a:lnTo>
                    <a:lnTo>
                      <a:pt x="187400" y="617891"/>
                    </a:lnTo>
                    <a:lnTo>
                      <a:pt x="230414" y="634286"/>
                    </a:lnTo>
                    <a:lnTo>
                      <a:pt x="276110" y="644491"/>
                    </a:lnTo>
                    <a:lnTo>
                      <a:pt x="323989" y="648004"/>
                    </a:lnTo>
                    <a:lnTo>
                      <a:pt x="371868" y="644491"/>
                    </a:lnTo>
                    <a:lnTo>
                      <a:pt x="417566" y="634286"/>
                    </a:lnTo>
                    <a:lnTo>
                      <a:pt x="460581" y="617891"/>
                    </a:lnTo>
                    <a:lnTo>
                      <a:pt x="500413" y="595806"/>
                    </a:lnTo>
                    <a:lnTo>
                      <a:pt x="536559" y="568532"/>
                    </a:lnTo>
                    <a:lnTo>
                      <a:pt x="568520" y="536572"/>
                    </a:lnTo>
                    <a:lnTo>
                      <a:pt x="595793" y="500425"/>
                    </a:lnTo>
                    <a:lnTo>
                      <a:pt x="617878" y="460594"/>
                    </a:lnTo>
                    <a:lnTo>
                      <a:pt x="634274" y="417579"/>
                    </a:lnTo>
                    <a:lnTo>
                      <a:pt x="644479" y="371881"/>
                    </a:lnTo>
                    <a:lnTo>
                      <a:pt x="647992" y="324002"/>
                    </a:lnTo>
                    <a:lnTo>
                      <a:pt x="644479" y="276123"/>
                    </a:lnTo>
                    <a:lnTo>
                      <a:pt x="634274" y="230425"/>
                    </a:lnTo>
                    <a:lnTo>
                      <a:pt x="617878" y="187410"/>
                    </a:lnTo>
                    <a:lnTo>
                      <a:pt x="595793" y="147579"/>
                    </a:lnTo>
                    <a:lnTo>
                      <a:pt x="568520" y="111432"/>
                    </a:lnTo>
                    <a:lnTo>
                      <a:pt x="536559" y="79471"/>
                    </a:lnTo>
                    <a:lnTo>
                      <a:pt x="500413" y="52198"/>
                    </a:lnTo>
                    <a:lnTo>
                      <a:pt x="460581" y="30113"/>
                    </a:lnTo>
                    <a:lnTo>
                      <a:pt x="417566" y="13717"/>
                    </a:lnTo>
                    <a:lnTo>
                      <a:pt x="371868" y="3512"/>
                    </a:lnTo>
                    <a:lnTo>
                      <a:pt x="323989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32">
                <a:extLst>
                  <a:ext uri="{FF2B5EF4-FFF2-40B4-BE49-F238E27FC236}">
                    <a16:creationId xmlns:a16="http://schemas.microsoft.com/office/drawing/2014/main" id="{E05D0E8B-9D8A-4EE1-AEAE-901BA7270BCE}"/>
                  </a:ext>
                </a:extLst>
              </p:cNvPr>
              <p:cNvSpPr/>
              <p:nvPr/>
            </p:nvSpPr>
            <p:spPr>
              <a:xfrm>
                <a:off x="9147891" y="5002774"/>
                <a:ext cx="0" cy="405130"/>
              </a:xfrm>
              <a:custGeom>
                <a:avLst/>
                <a:gdLst/>
                <a:ahLst/>
                <a:cxnLst/>
                <a:rect l="l" t="t" r="r" b="b"/>
                <a:pathLst>
                  <a:path h="405130">
                    <a:moveTo>
                      <a:pt x="0" y="0"/>
                    </a:moveTo>
                    <a:lnTo>
                      <a:pt x="0" y="404990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386B084-1E11-40E0-99E6-F90D965411AB}"/>
                </a:ext>
              </a:extLst>
            </p:cNvPr>
            <p:cNvGrpSpPr/>
            <p:nvPr/>
          </p:nvGrpSpPr>
          <p:grpSpPr>
            <a:xfrm>
              <a:off x="6199200" y="2494800"/>
              <a:ext cx="720090" cy="801398"/>
              <a:chOff x="9633830" y="4606770"/>
              <a:chExt cx="720090" cy="801398"/>
            </a:xfrm>
          </p:grpSpPr>
          <p:sp>
            <p:nvSpPr>
              <p:cNvPr id="97" name="object 33">
                <a:extLst>
                  <a:ext uri="{FF2B5EF4-FFF2-40B4-BE49-F238E27FC236}">
                    <a16:creationId xmlns:a16="http://schemas.microsoft.com/office/drawing/2014/main" id="{64372B0B-FA96-4599-9AC9-E305457E3D9B}"/>
                  </a:ext>
                </a:extLst>
              </p:cNvPr>
              <p:cNvSpPr/>
              <p:nvPr/>
            </p:nvSpPr>
            <p:spPr>
              <a:xfrm>
                <a:off x="9633830" y="460677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720089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60"/>
                    </a:lnTo>
                    <a:lnTo>
                      <a:pt x="219868" y="28292"/>
                    </a:lnTo>
                    <a:lnTo>
                      <a:pt x="178298" y="49153"/>
                    </a:lnTo>
                    <a:lnTo>
                      <a:pt x="140012" y="75014"/>
                    </a:lnTo>
                    <a:lnTo>
                      <a:pt x="105440" y="105446"/>
                    </a:lnTo>
                    <a:lnTo>
                      <a:pt x="75009" y="140020"/>
                    </a:lnTo>
                    <a:lnTo>
                      <a:pt x="49149" y="178307"/>
                    </a:lnTo>
                    <a:lnTo>
                      <a:pt x="28290" y="219879"/>
                    </a:lnTo>
                    <a:lnTo>
                      <a:pt x="12859" y="264305"/>
                    </a:lnTo>
                    <a:lnTo>
                      <a:pt x="3286" y="311157"/>
                    </a:lnTo>
                    <a:lnTo>
                      <a:pt x="0" y="360006"/>
                    </a:lnTo>
                    <a:lnTo>
                      <a:pt x="3286" y="408855"/>
                    </a:lnTo>
                    <a:lnTo>
                      <a:pt x="12859" y="455707"/>
                    </a:lnTo>
                    <a:lnTo>
                      <a:pt x="28290" y="500132"/>
                    </a:lnTo>
                    <a:lnTo>
                      <a:pt x="49149" y="541702"/>
                    </a:lnTo>
                    <a:lnTo>
                      <a:pt x="75009" y="579988"/>
                    </a:lnTo>
                    <a:lnTo>
                      <a:pt x="105440" y="614560"/>
                    </a:lnTo>
                    <a:lnTo>
                      <a:pt x="140012" y="644991"/>
                    </a:lnTo>
                    <a:lnTo>
                      <a:pt x="178298" y="670851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5" y="716714"/>
                    </a:lnTo>
                    <a:lnTo>
                      <a:pt x="455699" y="707141"/>
                    </a:lnTo>
                    <a:lnTo>
                      <a:pt x="500125" y="691710"/>
                    </a:lnTo>
                    <a:lnTo>
                      <a:pt x="541695" y="670851"/>
                    </a:lnTo>
                    <a:lnTo>
                      <a:pt x="579980" y="644991"/>
                    </a:lnTo>
                    <a:lnTo>
                      <a:pt x="614553" y="614560"/>
                    </a:lnTo>
                    <a:lnTo>
                      <a:pt x="644982" y="579988"/>
                    </a:lnTo>
                    <a:lnTo>
                      <a:pt x="670841" y="541702"/>
                    </a:lnTo>
                    <a:lnTo>
                      <a:pt x="691699" y="500132"/>
                    </a:lnTo>
                    <a:lnTo>
                      <a:pt x="707129" y="455707"/>
                    </a:lnTo>
                    <a:lnTo>
                      <a:pt x="716702" y="408855"/>
                    </a:lnTo>
                    <a:lnTo>
                      <a:pt x="719988" y="360006"/>
                    </a:lnTo>
                    <a:lnTo>
                      <a:pt x="716702" y="311157"/>
                    </a:lnTo>
                    <a:lnTo>
                      <a:pt x="707129" y="264305"/>
                    </a:lnTo>
                    <a:lnTo>
                      <a:pt x="691699" y="219879"/>
                    </a:lnTo>
                    <a:lnTo>
                      <a:pt x="670841" y="178307"/>
                    </a:lnTo>
                    <a:lnTo>
                      <a:pt x="644982" y="140020"/>
                    </a:lnTo>
                    <a:lnTo>
                      <a:pt x="614553" y="105446"/>
                    </a:lnTo>
                    <a:lnTo>
                      <a:pt x="579980" y="75014"/>
                    </a:lnTo>
                    <a:lnTo>
                      <a:pt x="541695" y="49153"/>
                    </a:lnTo>
                    <a:lnTo>
                      <a:pt x="500125" y="28292"/>
                    </a:lnTo>
                    <a:lnTo>
                      <a:pt x="455699" y="12860"/>
                    </a:lnTo>
                    <a:lnTo>
                      <a:pt x="408845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34">
                <a:extLst>
                  <a:ext uri="{FF2B5EF4-FFF2-40B4-BE49-F238E27FC236}">
                    <a16:creationId xmlns:a16="http://schemas.microsoft.com/office/drawing/2014/main" id="{75FB5146-ABD1-462B-A556-429C7D1E4621}"/>
                  </a:ext>
                </a:extLst>
              </p:cNvPr>
              <p:cNvSpPr/>
              <p:nvPr/>
            </p:nvSpPr>
            <p:spPr>
              <a:xfrm>
                <a:off x="9785022" y="4909173"/>
                <a:ext cx="417830" cy="417830"/>
              </a:xfrm>
              <a:custGeom>
                <a:avLst/>
                <a:gdLst/>
                <a:ahLst/>
                <a:cxnLst/>
                <a:rect l="l" t="t" r="r" b="b"/>
                <a:pathLst>
                  <a:path w="417829" h="417830">
                    <a:moveTo>
                      <a:pt x="208813" y="0"/>
                    </a:moveTo>
                    <a:lnTo>
                      <a:pt x="160933" y="5514"/>
                    </a:lnTo>
                    <a:lnTo>
                      <a:pt x="116980" y="21222"/>
                    </a:lnTo>
                    <a:lnTo>
                      <a:pt x="78209" y="45871"/>
                    </a:lnTo>
                    <a:lnTo>
                      <a:pt x="45872" y="78207"/>
                    </a:lnTo>
                    <a:lnTo>
                      <a:pt x="21223" y="116976"/>
                    </a:lnTo>
                    <a:lnTo>
                      <a:pt x="5514" y="160925"/>
                    </a:lnTo>
                    <a:lnTo>
                      <a:pt x="0" y="208800"/>
                    </a:lnTo>
                    <a:lnTo>
                      <a:pt x="5514" y="256676"/>
                    </a:lnTo>
                    <a:lnTo>
                      <a:pt x="21223" y="300625"/>
                    </a:lnTo>
                    <a:lnTo>
                      <a:pt x="45872" y="339394"/>
                    </a:lnTo>
                    <a:lnTo>
                      <a:pt x="78209" y="371729"/>
                    </a:lnTo>
                    <a:lnTo>
                      <a:pt x="116980" y="396378"/>
                    </a:lnTo>
                    <a:lnTo>
                      <a:pt x="160933" y="412086"/>
                    </a:lnTo>
                    <a:lnTo>
                      <a:pt x="208813" y="417601"/>
                    </a:lnTo>
                    <a:lnTo>
                      <a:pt x="256688" y="412086"/>
                    </a:lnTo>
                    <a:lnTo>
                      <a:pt x="300635" y="396378"/>
                    </a:lnTo>
                    <a:lnTo>
                      <a:pt x="339401" y="371729"/>
                    </a:lnTo>
                    <a:lnTo>
                      <a:pt x="371734" y="339394"/>
                    </a:lnTo>
                    <a:lnTo>
                      <a:pt x="396380" y="300625"/>
                    </a:lnTo>
                    <a:lnTo>
                      <a:pt x="412087" y="256676"/>
                    </a:lnTo>
                    <a:lnTo>
                      <a:pt x="417601" y="208800"/>
                    </a:lnTo>
                    <a:lnTo>
                      <a:pt x="412087" y="160925"/>
                    </a:lnTo>
                    <a:lnTo>
                      <a:pt x="396380" y="116976"/>
                    </a:lnTo>
                    <a:lnTo>
                      <a:pt x="371734" y="78207"/>
                    </a:lnTo>
                    <a:lnTo>
                      <a:pt x="339401" y="45871"/>
                    </a:lnTo>
                    <a:lnTo>
                      <a:pt x="300635" y="21222"/>
                    </a:lnTo>
                    <a:lnTo>
                      <a:pt x="256688" y="5514"/>
                    </a:lnTo>
                    <a:lnTo>
                      <a:pt x="208813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36">
                <a:extLst>
                  <a:ext uri="{FF2B5EF4-FFF2-40B4-BE49-F238E27FC236}">
                    <a16:creationId xmlns:a16="http://schemas.microsoft.com/office/drawing/2014/main" id="{A427DD6B-6000-44B1-B2D6-AE4C7AFFB119}"/>
                  </a:ext>
                </a:extLst>
              </p:cNvPr>
              <p:cNvSpPr/>
              <p:nvPr/>
            </p:nvSpPr>
            <p:spPr>
              <a:xfrm>
                <a:off x="9993828" y="5117973"/>
                <a:ext cx="0" cy="290195"/>
              </a:xfrm>
              <a:custGeom>
                <a:avLst/>
                <a:gdLst/>
                <a:ahLst/>
                <a:cxnLst/>
                <a:rect l="l" t="t" r="r" b="b"/>
                <a:pathLst>
                  <a:path h="290194">
                    <a:moveTo>
                      <a:pt x="0" y="0"/>
                    </a:moveTo>
                    <a:lnTo>
                      <a:pt x="0" y="289788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DB439A6-33F1-42E0-AFA0-F50302E22CF7}"/>
                </a:ext>
              </a:extLst>
            </p:cNvPr>
            <p:cNvGrpSpPr/>
            <p:nvPr/>
          </p:nvGrpSpPr>
          <p:grpSpPr>
            <a:xfrm>
              <a:off x="7214400" y="2494800"/>
              <a:ext cx="720090" cy="801397"/>
              <a:chOff x="10479769" y="4606770"/>
              <a:chExt cx="720090" cy="801397"/>
            </a:xfrm>
          </p:grpSpPr>
          <p:sp>
            <p:nvSpPr>
              <p:cNvPr id="101" name="object 37">
                <a:extLst>
                  <a:ext uri="{FF2B5EF4-FFF2-40B4-BE49-F238E27FC236}">
                    <a16:creationId xmlns:a16="http://schemas.microsoft.com/office/drawing/2014/main" id="{C5FB57FA-7AA8-4F68-A970-F6F571EE8FE6}"/>
                  </a:ext>
                </a:extLst>
              </p:cNvPr>
              <p:cNvSpPr/>
              <p:nvPr/>
            </p:nvSpPr>
            <p:spPr>
              <a:xfrm>
                <a:off x="10479769" y="460677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89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60"/>
                    </a:lnTo>
                    <a:lnTo>
                      <a:pt x="219868" y="28292"/>
                    </a:lnTo>
                    <a:lnTo>
                      <a:pt x="178298" y="49153"/>
                    </a:lnTo>
                    <a:lnTo>
                      <a:pt x="140012" y="75014"/>
                    </a:lnTo>
                    <a:lnTo>
                      <a:pt x="105440" y="105446"/>
                    </a:lnTo>
                    <a:lnTo>
                      <a:pt x="75009" y="140020"/>
                    </a:lnTo>
                    <a:lnTo>
                      <a:pt x="49149" y="178307"/>
                    </a:lnTo>
                    <a:lnTo>
                      <a:pt x="28290" y="219879"/>
                    </a:lnTo>
                    <a:lnTo>
                      <a:pt x="12859" y="264305"/>
                    </a:lnTo>
                    <a:lnTo>
                      <a:pt x="3286" y="311157"/>
                    </a:lnTo>
                    <a:lnTo>
                      <a:pt x="0" y="360006"/>
                    </a:lnTo>
                    <a:lnTo>
                      <a:pt x="3286" y="408855"/>
                    </a:lnTo>
                    <a:lnTo>
                      <a:pt x="12859" y="455707"/>
                    </a:lnTo>
                    <a:lnTo>
                      <a:pt x="28290" y="500132"/>
                    </a:lnTo>
                    <a:lnTo>
                      <a:pt x="49149" y="541702"/>
                    </a:lnTo>
                    <a:lnTo>
                      <a:pt x="75009" y="579988"/>
                    </a:lnTo>
                    <a:lnTo>
                      <a:pt x="105440" y="614560"/>
                    </a:lnTo>
                    <a:lnTo>
                      <a:pt x="140012" y="644991"/>
                    </a:lnTo>
                    <a:lnTo>
                      <a:pt x="178298" y="670851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5" y="716714"/>
                    </a:lnTo>
                    <a:lnTo>
                      <a:pt x="455699" y="707141"/>
                    </a:lnTo>
                    <a:lnTo>
                      <a:pt x="500125" y="691710"/>
                    </a:lnTo>
                    <a:lnTo>
                      <a:pt x="541695" y="670851"/>
                    </a:lnTo>
                    <a:lnTo>
                      <a:pt x="579980" y="644991"/>
                    </a:lnTo>
                    <a:lnTo>
                      <a:pt x="614553" y="614560"/>
                    </a:lnTo>
                    <a:lnTo>
                      <a:pt x="644982" y="579988"/>
                    </a:lnTo>
                    <a:lnTo>
                      <a:pt x="670841" y="541702"/>
                    </a:lnTo>
                    <a:lnTo>
                      <a:pt x="691699" y="500132"/>
                    </a:lnTo>
                    <a:lnTo>
                      <a:pt x="707129" y="455707"/>
                    </a:lnTo>
                    <a:lnTo>
                      <a:pt x="716702" y="408855"/>
                    </a:lnTo>
                    <a:lnTo>
                      <a:pt x="719988" y="360006"/>
                    </a:lnTo>
                    <a:lnTo>
                      <a:pt x="716702" y="311157"/>
                    </a:lnTo>
                    <a:lnTo>
                      <a:pt x="707129" y="264305"/>
                    </a:lnTo>
                    <a:lnTo>
                      <a:pt x="691699" y="219879"/>
                    </a:lnTo>
                    <a:lnTo>
                      <a:pt x="670841" y="178307"/>
                    </a:lnTo>
                    <a:lnTo>
                      <a:pt x="644982" y="140020"/>
                    </a:lnTo>
                    <a:lnTo>
                      <a:pt x="614553" y="105446"/>
                    </a:lnTo>
                    <a:lnTo>
                      <a:pt x="579980" y="75014"/>
                    </a:lnTo>
                    <a:lnTo>
                      <a:pt x="541695" y="49153"/>
                    </a:lnTo>
                    <a:lnTo>
                      <a:pt x="500125" y="28292"/>
                    </a:lnTo>
                    <a:lnTo>
                      <a:pt x="455699" y="12860"/>
                    </a:lnTo>
                    <a:lnTo>
                      <a:pt x="408845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38">
                <a:extLst>
                  <a:ext uri="{FF2B5EF4-FFF2-40B4-BE49-F238E27FC236}">
                    <a16:creationId xmlns:a16="http://schemas.microsoft.com/office/drawing/2014/main" id="{8B670125-F3CA-4EC1-8DAB-741924A24304}"/>
                  </a:ext>
                </a:extLst>
              </p:cNvPr>
              <p:cNvSpPr/>
              <p:nvPr/>
            </p:nvSpPr>
            <p:spPr>
              <a:xfrm>
                <a:off x="10620160" y="4887569"/>
                <a:ext cx="439420" cy="439420"/>
              </a:xfrm>
              <a:custGeom>
                <a:avLst/>
                <a:gdLst/>
                <a:ahLst/>
                <a:cxnLst/>
                <a:rect l="l" t="t" r="r" b="b"/>
                <a:pathLst>
                  <a:path w="439420" h="439419">
                    <a:moveTo>
                      <a:pt x="219608" y="0"/>
                    </a:moveTo>
                    <a:lnTo>
                      <a:pt x="175350" y="4461"/>
                    </a:lnTo>
                    <a:lnTo>
                      <a:pt x="134127" y="17258"/>
                    </a:lnTo>
                    <a:lnTo>
                      <a:pt x="96823" y="37506"/>
                    </a:lnTo>
                    <a:lnTo>
                      <a:pt x="64322" y="64322"/>
                    </a:lnTo>
                    <a:lnTo>
                      <a:pt x="37506" y="96823"/>
                    </a:lnTo>
                    <a:lnTo>
                      <a:pt x="17258" y="134127"/>
                    </a:lnTo>
                    <a:lnTo>
                      <a:pt x="4461" y="175350"/>
                    </a:lnTo>
                    <a:lnTo>
                      <a:pt x="0" y="219608"/>
                    </a:lnTo>
                    <a:lnTo>
                      <a:pt x="4461" y="263862"/>
                    </a:lnTo>
                    <a:lnTo>
                      <a:pt x="17258" y="305081"/>
                    </a:lnTo>
                    <a:lnTo>
                      <a:pt x="37506" y="342383"/>
                    </a:lnTo>
                    <a:lnTo>
                      <a:pt x="64322" y="374883"/>
                    </a:lnTo>
                    <a:lnTo>
                      <a:pt x="96823" y="401698"/>
                    </a:lnTo>
                    <a:lnTo>
                      <a:pt x="134127" y="421946"/>
                    </a:lnTo>
                    <a:lnTo>
                      <a:pt x="175350" y="434742"/>
                    </a:lnTo>
                    <a:lnTo>
                      <a:pt x="219608" y="439204"/>
                    </a:lnTo>
                    <a:lnTo>
                      <a:pt x="263866" y="434742"/>
                    </a:lnTo>
                    <a:lnTo>
                      <a:pt x="305087" y="421946"/>
                    </a:lnTo>
                    <a:lnTo>
                      <a:pt x="342388" y="401698"/>
                    </a:lnTo>
                    <a:lnTo>
                      <a:pt x="374888" y="374883"/>
                    </a:lnTo>
                    <a:lnTo>
                      <a:pt x="401702" y="342383"/>
                    </a:lnTo>
                    <a:lnTo>
                      <a:pt x="421947" y="305081"/>
                    </a:lnTo>
                    <a:lnTo>
                      <a:pt x="434742" y="263862"/>
                    </a:lnTo>
                    <a:lnTo>
                      <a:pt x="439204" y="219608"/>
                    </a:lnTo>
                    <a:lnTo>
                      <a:pt x="434742" y="175350"/>
                    </a:lnTo>
                    <a:lnTo>
                      <a:pt x="421947" y="134127"/>
                    </a:lnTo>
                    <a:lnTo>
                      <a:pt x="401702" y="96823"/>
                    </a:lnTo>
                    <a:lnTo>
                      <a:pt x="374888" y="64322"/>
                    </a:lnTo>
                    <a:lnTo>
                      <a:pt x="342388" y="37506"/>
                    </a:lnTo>
                    <a:lnTo>
                      <a:pt x="305087" y="17258"/>
                    </a:lnTo>
                    <a:lnTo>
                      <a:pt x="263866" y="4461"/>
                    </a:lnTo>
                    <a:lnTo>
                      <a:pt x="219608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40">
                <a:extLst>
                  <a:ext uri="{FF2B5EF4-FFF2-40B4-BE49-F238E27FC236}">
                    <a16:creationId xmlns:a16="http://schemas.microsoft.com/office/drawing/2014/main" id="{9B335FD9-DE8C-43F5-AA6A-4D274F924671}"/>
                  </a:ext>
                </a:extLst>
              </p:cNvPr>
              <p:cNvSpPr/>
              <p:nvPr/>
            </p:nvSpPr>
            <p:spPr>
              <a:xfrm>
                <a:off x="10839767" y="5107177"/>
                <a:ext cx="0" cy="300990"/>
              </a:xfrm>
              <a:custGeom>
                <a:avLst/>
                <a:gdLst/>
                <a:ahLst/>
                <a:cxnLst/>
                <a:rect l="l" t="t" r="r" b="b"/>
                <a:pathLst>
                  <a:path h="300989">
                    <a:moveTo>
                      <a:pt x="0" y="0"/>
                    </a:moveTo>
                    <a:lnTo>
                      <a:pt x="0" y="300583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E426146-0B33-40BF-9932-6C062948AB0A}"/>
                </a:ext>
              </a:extLst>
            </p:cNvPr>
            <p:cNvGrpSpPr/>
            <p:nvPr/>
          </p:nvGrpSpPr>
          <p:grpSpPr>
            <a:xfrm>
              <a:off x="8190000" y="2494800"/>
              <a:ext cx="720090" cy="801191"/>
              <a:chOff x="11325708" y="4606770"/>
              <a:chExt cx="720090" cy="801191"/>
            </a:xfrm>
          </p:grpSpPr>
          <p:sp>
            <p:nvSpPr>
              <p:cNvPr id="105" name="object 41">
                <a:extLst>
                  <a:ext uri="{FF2B5EF4-FFF2-40B4-BE49-F238E27FC236}">
                    <a16:creationId xmlns:a16="http://schemas.microsoft.com/office/drawing/2014/main" id="{4714976E-0A0A-4169-A754-76CE43757B1D}"/>
                  </a:ext>
                </a:extLst>
              </p:cNvPr>
              <p:cNvSpPr/>
              <p:nvPr/>
            </p:nvSpPr>
            <p:spPr>
              <a:xfrm>
                <a:off x="11325708" y="4606770"/>
                <a:ext cx="72009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w="720090" h="720089">
                    <a:moveTo>
                      <a:pt x="359994" y="0"/>
                    </a:moveTo>
                    <a:lnTo>
                      <a:pt x="311145" y="3286"/>
                    </a:lnTo>
                    <a:lnTo>
                      <a:pt x="264293" y="12860"/>
                    </a:lnTo>
                    <a:lnTo>
                      <a:pt x="219868" y="28292"/>
                    </a:lnTo>
                    <a:lnTo>
                      <a:pt x="178298" y="49153"/>
                    </a:lnTo>
                    <a:lnTo>
                      <a:pt x="140012" y="75014"/>
                    </a:lnTo>
                    <a:lnTo>
                      <a:pt x="105440" y="105446"/>
                    </a:lnTo>
                    <a:lnTo>
                      <a:pt x="75009" y="140020"/>
                    </a:lnTo>
                    <a:lnTo>
                      <a:pt x="49149" y="178307"/>
                    </a:lnTo>
                    <a:lnTo>
                      <a:pt x="28290" y="219879"/>
                    </a:lnTo>
                    <a:lnTo>
                      <a:pt x="12859" y="264305"/>
                    </a:lnTo>
                    <a:lnTo>
                      <a:pt x="3286" y="311157"/>
                    </a:lnTo>
                    <a:lnTo>
                      <a:pt x="0" y="360006"/>
                    </a:lnTo>
                    <a:lnTo>
                      <a:pt x="3286" y="408855"/>
                    </a:lnTo>
                    <a:lnTo>
                      <a:pt x="12859" y="455707"/>
                    </a:lnTo>
                    <a:lnTo>
                      <a:pt x="28290" y="500132"/>
                    </a:lnTo>
                    <a:lnTo>
                      <a:pt x="49149" y="541702"/>
                    </a:lnTo>
                    <a:lnTo>
                      <a:pt x="75009" y="579988"/>
                    </a:lnTo>
                    <a:lnTo>
                      <a:pt x="105440" y="614560"/>
                    </a:lnTo>
                    <a:lnTo>
                      <a:pt x="140012" y="644991"/>
                    </a:lnTo>
                    <a:lnTo>
                      <a:pt x="178298" y="670851"/>
                    </a:lnTo>
                    <a:lnTo>
                      <a:pt x="219868" y="691710"/>
                    </a:lnTo>
                    <a:lnTo>
                      <a:pt x="264293" y="707141"/>
                    </a:lnTo>
                    <a:lnTo>
                      <a:pt x="311145" y="716714"/>
                    </a:lnTo>
                    <a:lnTo>
                      <a:pt x="359994" y="720001"/>
                    </a:lnTo>
                    <a:lnTo>
                      <a:pt x="408845" y="716714"/>
                    </a:lnTo>
                    <a:lnTo>
                      <a:pt x="455699" y="707141"/>
                    </a:lnTo>
                    <a:lnTo>
                      <a:pt x="500125" y="691710"/>
                    </a:lnTo>
                    <a:lnTo>
                      <a:pt x="541695" y="670851"/>
                    </a:lnTo>
                    <a:lnTo>
                      <a:pt x="579980" y="644991"/>
                    </a:lnTo>
                    <a:lnTo>
                      <a:pt x="614553" y="614560"/>
                    </a:lnTo>
                    <a:lnTo>
                      <a:pt x="644982" y="579988"/>
                    </a:lnTo>
                    <a:lnTo>
                      <a:pt x="670841" y="541702"/>
                    </a:lnTo>
                    <a:lnTo>
                      <a:pt x="691699" y="500132"/>
                    </a:lnTo>
                    <a:lnTo>
                      <a:pt x="707129" y="455707"/>
                    </a:lnTo>
                    <a:lnTo>
                      <a:pt x="716702" y="408855"/>
                    </a:lnTo>
                    <a:lnTo>
                      <a:pt x="719988" y="360006"/>
                    </a:lnTo>
                    <a:lnTo>
                      <a:pt x="716702" y="311157"/>
                    </a:lnTo>
                    <a:lnTo>
                      <a:pt x="707129" y="264305"/>
                    </a:lnTo>
                    <a:lnTo>
                      <a:pt x="691699" y="219879"/>
                    </a:lnTo>
                    <a:lnTo>
                      <a:pt x="670841" y="178307"/>
                    </a:lnTo>
                    <a:lnTo>
                      <a:pt x="644982" y="140020"/>
                    </a:lnTo>
                    <a:lnTo>
                      <a:pt x="614553" y="105446"/>
                    </a:lnTo>
                    <a:lnTo>
                      <a:pt x="579980" y="75014"/>
                    </a:lnTo>
                    <a:lnTo>
                      <a:pt x="541695" y="49153"/>
                    </a:lnTo>
                    <a:lnTo>
                      <a:pt x="500125" y="28292"/>
                    </a:lnTo>
                    <a:lnTo>
                      <a:pt x="455699" y="12860"/>
                    </a:lnTo>
                    <a:lnTo>
                      <a:pt x="408845" y="3286"/>
                    </a:lnTo>
                    <a:lnTo>
                      <a:pt x="359994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42">
                <a:extLst>
                  <a:ext uri="{FF2B5EF4-FFF2-40B4-BE49-F238E27FC236}">
                    <a16:creationId xmlns:a16="http://schemas.microsoft.com/office/drawing/2014/main" id="{8166F24D-D005-477A-8BFD-BDF3DF4D1EFB}"/>
                  </a:ext>
                </a:extLst>
              </p:cNvPr>
              <p:cNvSpPr/>
              <p:nvPr/>
            </p:nvSpPr>
            <p:spPr>
              <a:xfrm>
                <a:off x="11480502" y="4916370"/>
                <a:ext cx="410845" cy="410845"/>
              </a:xfrm>
              <a:custGeom>
                <a:avLst/>
                <a:gdLst/>
                <a:ahLst/>
                <a:cxnLst/>
                <a:rect l="l" t="t" r="r" b="b"/>
                <a:pathLst>
                  <a:path w="410845" h="410844">
                    <a:moveTo>
                      <a:pt x="205206" y="0"/>
                    </a:moveTo>
                    <a:lnTo>
                      <a:pt x="158153" y="5419"/>
                    </a:lnTo>
                    <a:lnTo>
                      <a:pt x="114960" y="20857"/>
                    </a:lnTo>
                    <a:lnTo>
                      <a:pt x="76859" y="45080"/>
                    </a:lnTo>
                    <a:lnTo>
                      <a:pt x="45080" y="76859"/>
                    </a:lnTo>
                    <a:lnTo>
                      <a:pt x="20857" y="114960"/>
                    </a:lnTo>
                    <a:lnTo>
                      <a:pt x="5419" y="158153"/>
                    </a:lnTo>
                    <a:lnTo>
                      <a:pt x="0" y="205206"/>
                    </a:lnTo>
                    <a:lnTo>
                      <a:pt x="5419" y="252254"/>
                    </a:lnTo>
                    <a:lnTo>
                      <a:pt x="20857" y="295444"/>
                    </a:lnTo>
                    <a:lnTo>
                      <a:pt x="45080" y="333543"/>
                    </a:lnTo>
                    <a:lnTo>
                      <a:pt x="76859" y="365320"/>
                    </a:lnTo>
                    <a:lnTo>
                      <a:pt x="114960" y="389543"/>
                    </a:lnTo>
                    <a:lnTo>
                      <a:pt x="158153" y="404981"/>
                    </a:lnTo>
                    <a:lnTo>
                      <a:pt x="205206" y="410400"/>
                    </a:lnTo>
                    <a:lnTo>
                      <a:pt x="252254" y="404981"/>
                    </a:lnTo>
                    <a:lnTo>
                      <a:pt x="295444" y="389543"/>
                    </a:lnTo>
                    <a:lnTo>
                      <a:pt x="333543" y="365320"/>
                    </a:lnTo>
                    <a:lnTo>
                      <a:pt x="365320" y="333543"/>
                    </a:lnTo>
                    <a:lnTo>
                      <a:pt x="389543" y="295444"/>
                    </a:lnTo>
                    <a:lnTo>
                      <a:pt x="404981" y="252254"/>
                    </a:lnTo>
                    <a:lnTo>
                      <a:pt x="410400" y="205206"/>
                    </a:lnTo>
                    <a:lnTo>
                      <a:pt x="404981" y="158153"/>
                    </a:lnTo>
                    <a:lnTo>
                      <a:pt x="389543" y="114960"/>
                    </a:lnTo>
                    <a:lnTo>
                      <a:pt x="365320" y="76859"/>
                    </a:lnTo>
                    <a:lnTo>
                      <a:pt x="333543" y="45080"/>
                    </a:lnTo>
                    <a:lnTo>
                      <a:pt x="295444" y="20857"/>
                    </a:lnTo>
                    <a:lnTo>
                      <a:pt x="252254" y="5419"/>
                    </a:lnTo>
                    <a:lnTo>
                      <a:pt x="205206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44">
                <a:extLst>
                  <a:ext uri="{FF2B5EF4-FFF2-40B4-BE49-F238E27FC236}">
                    <a16:creationId xmlns:a16="http://schemas.microsoft.com/office/drawing/2014/main" id="{2FB11F58-19FC-4C1A-87C5-879D68008697}"/>
                  </a:ext>
                </a:extLst>
              </p:cNvPr>
              <p:cNvSpPr/>
              <p:nvPr/>
            </p:nvSpPr>
            <p:spPr>
              <a:xfrm>
                <a:off x="11685707" y="5121576"/>
                <a:ext cx="0" cy="286385"/>
              </a:xfrm>
              <a:custGeom>
                <a:avLst/>
                <a:gdLst/>
                <a:ahLst/>
                <a:cxnLst/>
                <a:rect l="l" t="t" r="r" b="b"/>
                <a:pathLst>
                  <a:path h="286385">
                    <a:moveTo>
                      <a:pt x="0" y="0"/>
                    </a:moveTo>
                    <a:lnTo>
                      <a:pt x="0" y="286194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672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38442-0A91-4082-8CAA-722A0E7BE1B6}"/>
              </a:ext>
            </a:extLst>
          </p:cNvPr>
          <p:cNvSpPr/>
          <p:nvPr/>
        </p:nvSpPr>
        <p:spPr>
          <a:xfrm>
            <a:off x="0" y="1080000"/>
            <a:ext cx="9906000" cy="1260000"/>
          </a:xfrm>
          <a:prstGeom prst="rect">
            <a:avLst/>
          </a:prstGeom>
          <a:solidFill>
            <a:srgbClr val="F2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GB" sz="4000" dirty="0">
                <a:solidFill>
                  <a:schemeClr val="bg1"/>
                </a:solidFill>
                <a:latin typeface="Avenir LT 65 Medium" panose="020B0603020000020003" pitchFamily="34" charset="0"/>
              </a:rPr>
              <a:t>8. </a:t>
            </a:r>
            <a:r>
              <a:rPr lang="en-GB" sz="40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Stigma and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4081062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194A30-BE65-4D3E-871F-EBC396AD1CDC}"/>
              </a:ext>
            </a:extLst>
          </p:cNvPr>
          <p:cNvGrpSpPr/>
          <p:nvPr/>
        </p:nvGrpSpPr>
        <p:grpSpPr>
          <a:xfrm>
            <a:off x="0" y="180000"/>
            <a:ext cx="9907200" cy="6320055"/>
            <a:chOff x="0" y="180000"/>
            <a:chExt cx="9907200" cy="632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People living with HIV struggling to claim their rights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People Living with HIV Stigma Index surveys, 2011–2016.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321780"/>
              <a:ext cx="9907200" cy="461665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ova Light" panose="020B0304020202020204" pitchFamily="34" charset="0"/>
                </a:rPr>
                <a:t>Percentage of people living with HIV who reported their rights were abused in the past 12 months who sought legal</a:t>
              </a:r>
            </a:p>
            <a:p>
              <a:pPr lvl="0" defTabSz="914400">
                <a:defRPr/>
              </a:pPr>
              <a:r>
                <a:rPr lang="en-US" sz="12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ova Light" panose="020B0304020202020204" pitchFamily="34" charset="0"/>
                </a:rPr>
                <a:t>redress, countries with available data, 2011–2016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C5251813-2A39-4C56-A5BA-A7A0FBF31F55}"/>
                </a:ext>
              </a:extLst>
            </p:cNvPr>
            <p:cNvSpPr txBox="1"/>
            <p:nvPr/>
          </p:nvSpPr>
          <p:spPr>
            <a:xfrm>
              <a:off x="2169228" y="4139567"/>
              <a:ext cx="123111" cy="331550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Belize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947E1215-837A-42D4-BC68-ED23CE7EAF6D}"/>
                </a:ext>
              </a:extLst>
            </p:cNvPr>
            <p:cNvSpPr txBox="1"/>
            <p:nvPr/>
          </p:nvSpPr>
          <p:spPr>
            <a:xfrm>
              <a:off x="2490957" y="4139566"/>
              <a:ext cx="123111" cy="426163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Burundi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2C3D7760-9411-484F-B395-8557AE5AC4B8}"/>
                </a:ext>
              </a:extLst>
            </p:cNvPr>
            <p:cNvSpPr txBox="1"/>
            <p:nvPr/>
          </p:nvSpPr>
          <p:spPr>
            <a:xfrm>
              <a:off x="2812686" y="4139566"/>
              <a:ext cx="123111" cy="566023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Cameroon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30F8AF05-C690-4995-A60C-CC8A2A93ACF0}"/>
                </a:ext>
              </a:extLst>
            </p:cNvPr>
            <p:cNvSpPr txBox="1"/>
            <p:nvPr/>
          </p:nvSpPr>
          <p:spPr>
            <a:xfrm>
              <a:off x="3134416" y="4139566"/>
              <a:ext cx="123111" cy="559441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Costa</a:t>
              </a:r>
              <a:r>
                <a:rPr sz="800" b="0" spc="-7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Rica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E3A424C5-3C67-4F84-B1CE-CE4746E507A1}"/>
                </a:ext>
              </a:extLst>
            </p:cNvPr>
            <p:cNvSpPr txBox="1"/>
            <p:nvPr/>
          </p:nvSpPr>
          <p:spPr>
            <a:xfrm>
              <a:off x="3402939" y="4139560"/>
              <a:ext cx="246221" cy="1080215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Democratic</a:t>
              </a:r>
              <a:r>
                <a:rPr sz="800" b="0" spc="-105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Republic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  <a:p>
              <a:pPr marL="305435" algn="r">
                <a:lnSpc>
                  <a:spcPct val="100000"/>
                </a:lnSpc>
              </a:pPr>
              <a:r>
                <a:rPr sz="800" b="0" spc="-5" dirty="0">
                  <a:latin typeface="Arial Nova" panose="020B0504020202020204" pitchFamily="34" charset="0"/>
                  <a:cs typeface="Avenir LT 35 Light"/>
                </a:rPr>
                <a:t>of </a:t>
              </a: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the</a:t>
              </a:r>
              <a:r>
                <a:rPr sz="800" b="0" spc="-114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Congo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7D01EF23-45EE-4757-AB88-CCF94B61D542}"/>
                </a:ext>
              </a:extLst>
            </p:cNvPr>
            <p:cNvSpPr txBox="1"/>
            <p:nvPr/>
          </p:nvSpPr>
          <p:spPr>
            <a:xfrm>
              <a:off x="3778014" y="4139565"/>
              <a:ext cx="123111" cy="440149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Eswatini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2DD75207-065D-4505-B397-74EF1A81423F}"/>
                </a:ext>
              </a:extLst>
            </p:cNvPr>
            <p:cNvSpPr txBox="1"/>
            <p:nvPr/>
          </p:nvSpPr>
          <p:spPr>
            <a:xfrm>
              <a:off x="4099743" y="4139565"/>
              <a:ext cx="123111" cy="492802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Germany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5968B54C-DF76-41A3-A16C-023C7CDA3161}"/>
                </a:ext>
              </a:extLst>
            </p:cNvPr>
            <p:cNvSpPr txBox="1"/>
            <p:nvPr/>
          </p:nvSpPr>
          <p:spPr>
            <a:xfrm>
              <a:off x="4421472" y="4139564"/>
              <a:ext cx="123111" cy="521597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Honduras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948B8CBA-74B0-4B11-887B-B1261BA45845}"/>
                </a:ext>
              </a:extLst>
            </p:cNvPr>
            <p:cNvSpPr txBox="1"/>
            <p:nvPr/>
          </p:nvSpPr>
          <p:spPr>
            <a:xfrm>
              <a:off x="4743201" y="4139564"/>
              <a:ext cx="123111" cy="385027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Malawi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BEB79222-A7F9-4F45-B16D-9B264F94361E}"/>
                </a:ext>
              </a:extLst>
            </p:cNvPr>
            <p:cNvSpPr txBox="1"/>
            <p:nvPr/>
          </p:nvSpPr>
          <p:spPr>
            <a:xfrm>
              <a:off x="5064930" y="4139565"/>
              <a:ext cx="123111" cy="463184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Malaysia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28AC350B-9360-483F-9A33-6F73C1FD1539}"/>
                </a:ext>
              </a:extLst>
            </p:cNvPr>
            <p:cNvSpPr txBox="1"/>
            <p:nvPr/>
          </p:nvSpPr>
          <p:spPr>
            <a:xfrm>
              <a:off x="5386659" y="4139566"/>
              <a:ext cx="123111" cy="494447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Mauritius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BCA74D92-1066-4463-8DA3-D2C5A5E977ED}"/>
                </a:ext>
              </a:extLst>
            </p:cNvPr>
            <p:cNvSpPr txBox="1"/>
            <p:nvPr/>
          </p:nvSpPr>
          <p:spPr>
            <a:xfrm>
              <a:off x="5708609" y="4139563"/>
              <a:ext cx="123111" cy="1071988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Republic </a:t>
              </a:r>
              <a:r>
                <a:rPr sz="800" b="0" spc="-5" dirty="0">
                  <a:latin typeface="Arial Nova" panose="020B0504020202020204" pitchFamily="34" charset="0"/>
                  <a:cs typeface="Avenir LT 35 Light"/>
                </a:rPr>
                <a:t>of</a:t>
              </a:r>
              <a:r>
                <a:rPr sz="800" b="0" spc="-85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Moldova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50BBEB1F-0077-4996-B4FB-D0CB5FD5A623}"/>
                </a:ext>
              </a:extLst>
            </p:cNvPr>
            <p:cNvSpPr txBox="1"/>
            <p:nvPr/>
          </p:nvSpPr>
          <p:spPr>
            <a:xfrm>
              <a:off x="6030364" y="4139572"/>
              <a:ext cx="123111" cy="338956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Nepal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502E91B9-F335-4E03-BAFC-69A72A2498F9}"/>
                </a:ext>
              </a:extLst>
            </p:cNvPr>
            <p:cNvSpPr txBox="1"/>
            <p:nvPr/>
          </p:nvSpPr>
          <p:spPr>
            <a:xfrm>
              <a:off x="6352093" y="4139572"/>
              <a:ext cx="123111" cy="547922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Nicaragua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9860B177-EFF8-4AA0-99E6-FEA3ED454D47}"/>
                </a:ext>
              </a:extLst>
            </p:cNvPr>
            <p:cNvSpPr txBox="1"/>
            <p:nvPr/>
          </p:nvSpPr>
          <p:spPr>
            <a:xfrm>
              <a:off x="6673822" y="4139572"/>
              <a:ext cx="123111" cy="402304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Nigeria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26" name="object 18">
              <a:extLst>
                <a:ext uri="{FF2B5EF4-FFF2-40B4-BE49-F238E27FC236}">
                  <a16:creationId xmlns:a16="http://schemas.microsoft.com/office/drawing/2014/main" id="{47136DC1-6771-4CAC-9E72-06FCDF0C3961}"/>
                </a:ext>
              </a:extLst>
            </p:cNvPr>
            <p:cNvSpPr txBox="1"/>
            <p:nvPr/>
          </p:nvSpPr>
          <p:spPr>
            <a:xfrm>
              <a:off x="6995551" y="4139571"/>
              <a:ext cx="123111" cy="457425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Portugal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27" name="object 19">
              <a:extLst>
                <a:ext uri="{FF2B5EF4-FFF2-40B4-BE49-F238E27FC236}">
                  <a16:creationId xmlns:a16="http://schemas.microsoft.com/office/drawing/2014/main" id="{E525A281-95AD-46CC-95E2-B2636F581FED}"/>
                </a:ext>
              </a:extLst>
            </p:cNvPr>
            <p:cNvSpPr txBox="1"/>
            <p:nvPr/>
          </p:nvSpPr>
          <p:spPr>
            <a:xfrm>
              <a:off x="7317280" y="4139572"/>
              <a:ext cx="123111" cy="439326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Senegal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28" name="object 20">
              <a:extLst>
                <a:ext uri="{FF2B5EF4-FFF2-40B4-BE49-F238E27FC236}">
                  <a16:creationId xmlns:a16="http://schemas.microsoft.com/office/drawing/2014/main" id="{24E1ED83-DD89-4A81-B48A-CF5C20471A1E}"/>
                </a:ext>
              </a:extLst>
            </p:cNvPr>
            <p:cNvSpPr txBox="1"/>
            <p:nvPr/>
          </p:nvSpPr>
          <p:spPr>
            <a:xfrm>
              <a:off x="7639009" y="4139571"/>
              <a:ext cx="123111" cy="429453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Uganda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29" name="object 21">
              <a:extLst>
                <a:ext uri="{FF2B5EF4-FFF2-40B4-BE49-F238E27FC236}">
                  <a16:creationId xmlns:a16="http://schemas.microsoft.com/office/drawing/2014/main" id="{D26E0BB1-5C71-461B-922C-23DBC3B94A63}"/>
                </a:ext>
              </a:extLst>
            </p:cNvPr>
            <p:cNvSpPr txBox="1"/>
            <p:nvPr/>
          </p:nvSpPr>
          <p:spPr>
            <a:xfrm>
              <a:off x="7960738" y="4139571"/>
              <a:ext cx="123111" cy="559441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Zimbabwe</a:t>
              </a:r>
              <a:endParaRPr sz="8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873A654A-BB50-49EB-9D73-ADC997599911}"/>
                </a:ext>
              </a:extLst>
            </p:cNvPr>
            <p:cNvSpPr/>
            <p:nvPr/>
          </p:nvSpPr>
          <p:spPr>
            <a:xfrm>
              <a:off x="2160000" y="5331600"/>
              <a:ext cx="108000" cy="108000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758"/>
                  </a:moveTo>
                  <a:lnTo>
                    <a:pt x="72758" y="72758"/>
                  </a:lnTo>
                  <a:lnTo>
                    <a:pt x="72758" y="0"/>
                  </a:lnTo>
                  <a:lnTo>
                    <a:pt x="0" y="0"/>
                  </a:lnTo>
                  <a:lnTo>
                    <a:pt x="0" y="72758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4">
              <a:extLst>
                <a:ext uri="{FF2B5EF4-FFF2-40B4-BE49-F238E27FC236}">
                  <a16:creationId xmlns:a16="http://schemas.microsoft.com/office/drawing/2014/main" id="{04450035-1C1A-422A-BD2E-EF6AF05A10EE}"/>
                </a:ext>
              </a:extLst>
            </p:cNvPr>
            <p:cNvSpPr/>
            <p:nvPr/>
          </p:nvSpPr>
          <p:spPr>
            <a:xfrm>
              <a:off x="2160000" y="5936400"/>
              <a:ext cx="108000" cy="108000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745"/>
                  </a:moveTo>
                  <a:lnTo>
                    <a:pt x="72758" y="72745"/>
                  </a:lnTo>
                  <a:lnTo>
                    <a:pt x="72758" y="0"/>
                  </a:lnTo>
                  <a:lnTo>
                    <a:pt x="0" y="0"/>
                  </a:lnTo>
                  <a:lnTo>
                    <a:pt x="0" y="72745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5">
              <a:extLst>
                <a:ext uri="{FF2B5EF4-FFF2-40B4-BE49-F238E27FC236}">
                  <a16:creationId xmlns:a16="http://schemas.microsoft.com/office/drawing/2014/main" id="{77E92A48-D14A-4DD6-A249-D173A52A03F5}"/>
                </a:ext>
              </a:extLst>
            </p:cNvPr>
            <p:cNvSpPr txBox="1"/>
            <p:nvPr/>
          </p:nvSpPr>
          <p:spPr>
            <a:xfrm>
              <a:off x="2340000" y="5310000"/>
              <a:ext cx="5700814" cy="74379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Reported rights </a:t>
              </a:r>
              <a:r>
                <a:rPr sz="800" b="0" spc="-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as </a:t>
              </a: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a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person living with HIV were abused </a:t>
              </a:r>
              <a:r>
                <a:rPr sz="800" b="0" spc="-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in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the past </a:t>
              </a:r>
              <a:r>
                <a:rPr sz="800" b="0" spc="-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12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months and tried </a:t>
              </a:r>
              <a:r>
                <a:rPr sz="800" b="0" spc="-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to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get legal redress and matter was dealt with </a:t>
              </a:r>
              <a:r>
                <a:rPr sz="800" b="0" spc="-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or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was still </a:t>
              </a:r>
              <a:r>
                <a:rPr sz="800" b="0" spc="-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in</a:t>
              </a:r>
              <a:r>
                <a:rPr sz="800" b="0" spc="-1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process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>
                <a:lnSpc>
                  <a:spcPct val="100000"/>
                </a:lnSpc>
                <a:spcBef>
                  <a:spcPts val="425"/>
                </a:spcBef>
              </a:pP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Reported rights </a:t>
              </a:r>
              <a:r>
                <a:rPr sz="800" b="0" spc="-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as </a:t>
              </a: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a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person living with HIV were abused </a:t>
              </a:r>
              <a:r>
                <a:rPr sz="800" b="0" spc="-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in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the past </a:t>
              </a:r>
              <a:r>
                <a:rPr sz="800" b="0" spc="-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12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months and tried </a:t>
              </a:r>
              <a:r>
                <a:rPr sz="800" b="0" spc="-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to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get legal redress and the process had not started </a:t>
              </a:r>
              <a:r>
                <a:rPr sz="800" b="0" spc="-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in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the past </a:t>
              </a:r>
              <a:r>
                <a:rPr sz="800" b="0" spc="-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12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months  </a:t>
              </a:r>
              <a:r>
                <a:rPr sz="800" b="0" spc="-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or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the process had started but nothing</a:t>
              </a:r>
              <a:r>
                <a:rPr sz="800" b="0" spc="-5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happened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>
                <a:lnSpc>
                  <a:spcPct val="100000"/>
                </a:lnSpc>
                <a:spcBef>
                  <a:spcPts val="455"/>
                </a:spcBef>
              </a:pP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Reported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rights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as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a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person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living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with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HIV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were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abused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in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the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past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12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months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and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did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not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try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to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get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legal</a:t>
              </a:r>
              <a:r>
                <a:rPr sz="800" b="0" spc="-1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redress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34" name="object 26">
              <a:extLst>
                <a:ext uri="{FF2B5EF4-FFF2-40B4-BE49-F238E27FC236}">
                  <a16:creationId xmlns:a16="http://schemas.microsoft.com/office/drawing/2014/main" id="{6F6AA943-31A2-4717-ADAD-9954B03B8D3D}"/>
                </a:ext>
              </a:extLst>
            </p:cNvPr>
            <p:cNvSpPr/>
            <p:nvPr/>
          </p:nvSpPr>
          <p:spPr>
            <a:xfrm>
              <a:off x="2160000" y="5626800"/>
              <a:ext cx="108000" cy="108000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745"/>
                  </a:moveTo>
                  <a:lnTo>
                    <a:pt x="72758" y="72745"/>
                  </a:lnTo>
                  <a:lnTo>
                    <a:pt x="72758" y="0"/>
                  </a:lnTo>
                  <a:lnTo>
                    <a:pt x="0" y="0"/>
                  </a:lnTo>
                  <a:lnTo>
                    <a:pt x="0" y="72745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7">
              <a:extLst>
                <a:ext uri="{FF2B5EF4-FFF2-40B4-BE49-F238E27FC236}">
                  <a16:creationId xmlns:a16="http://schemas.microsoft.com/office/drawing/2014/main" id="{7AFEC36B-1308-4F85-BC87-DE5062D8455D}"/>
                </a:ext>
              </a:extLst>
            </p:cNvPr>
            <p:cNvSpPr/>
            <p:nvPr/>
          </p:nvSpPr>
          <p:spPr>
            <a:xfrm>
              <a:off x="2063988" y="2125834"/>
              <a:ext cx="6151880" cy="1927860"/>
            </a:xfrm>
            <a:custGeom>
              <a:avLst/>
              <a:gdLst/>
              <a:ahLst/>
              <a:cxnLst/>
              <a:rect l="l" t="t" r="r" b="b"/>
              <a:pathLst>
                <a:path w="6151880" h="1927860">
                  <a:moveTo>
                    <a:pt x="0" y="0"/>
                  </a:moveTo>
                  <a:lnTo>
                    <a:pt x="0" y="1927542"/>
                  </a:lnTo>
                  <a:lnTo>
                    <a:pt x="6151714" y="192754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bk object 16">
              <a:extLst>
                <a:ext uri="{FF2B5EF4-FFF2-40B4-BE49-F238E27FC236}">
                  <a16:creationId xmlns:a16="http://schemas.microsoft.com/office/drawing/2014/main" id="{0C300A9C-EE52-41F0-9A67-233BF88501D2}"/>
                </a:ext>
              </a:extLst>
            </p:cNvPr>
            <p:cNvSpPr/>
            <p:nvPr/>
          </p:nvSpPr>
          <p:spPr>
            <a:xfrm>
              <a:off x="5067830" y="2860323"/>
              <a:ext cx="144145" cy="1193800"/>
            </a:xfrm>
            <a:custGeom>
              <a:avLst/>
              <a:gdLst/>
              <a:ahLst/>
              <a:cxnLst/>
              <a:rect l="l" t="t" r="r" b="b"/>
              <a:pathLst>
                <a:path w="144145" h="1193800">
                  <a:moveTo>
                    <a:pt x="0" y="1193380"/>
                  </a:moveTo>
                  <a:lnTo>
                    <a:pt x="144005" y="1193380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19338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bk object 17">
              <a:extLst>
                <a:ext uri="{FF2B5EF4-FFF2-40B4-BE49-F238E27FC236}">
                  <a16:creationId xmlns:a16="http://schemas.microsoft.com/office/drawing/2014/main" id="{BA0B5561-929D-49CF-8B2F-F66E5B7CCC11}"/>
                </a:ext>
              </a:extLst>
            </p:cNvPr>
            <p:cNvSpPr/>
            <p:nvPr/>
          </p:nvSpPr>
          <p:spPr>
            <a:xfrm>
              <a:off x="5067830" y="2125831"/>
              <a:ext cx="144145" cy="734695"/>
            </a:xfrm>
            <a:custGeom>
              <a:avLst/>
              <a:gdLst/>
              <a:ahLst/>
              <a:cxnLst/>
              <a:rect l="l" t="t" r="r" b="b"/>
              <a:pathLst>
                <a:path w="144145" h="734694">
                  <a:moveTo>
                    <a:pt x="0" y="734479"/>
                  </a:moveTo>
                  <a:lnTo>
                    <a:pt x="144005" y="734479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734479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bk object 18">
              <a:extLst>
                <a:ext uri="{FF2B5EF4-FFF2-40B4-BE49-F238E27FC236}">
                  <a16:creationId xmlns:a16="http://schemas.microsoft.com/office/drawing/2014/main" id="{EE0F6F9E-E8CD-4031-8962-04647E0115C5}"/>
                </a:ext>
              </a:extLst>
            </p:cNvPr>
            <p:cNvSpPr/>
            <p:nvPr/>
          </p:nvSpPr>
          <p:spPr>
            <a:xfrm>
              <a:off x="3780787" y="2707542"/>
              <a:ext cx="144145" cy="1346200"/>
            </a:xfrm>
            <a:custGeom>
              <a:avLst/>
              <a:gdLst/>
              <a:ahLst/>
              <a:cxnLst/>
              <a:rect l="l" t="t" r="r" b="b"/>
              <a:pathLst>
                <a:path w="144144" h="1346200">
                  <a:moveTo>
                    <a:pt x="0" y="1346161"/>
                  </a:moveTo>
                  <a:lnTo>
                    <a:pt x="143992" y="1346161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1346161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bk object 19">
              <a:extLst>
                <a:ext uri="{FF2B5EF4-FFF2-40B4-BE49-F238E27FC236}">
                  <a16:creationId xmlns:a16="http://schemas.microsoft.com/office/drawing/2014/main" id="{DDE57E24-33D0-4800-B934-DF6FBA94B4D4}"/>
                </a:ext>
              </a:extLst>
            </p:cNvPr>
            <p:cNvSpPr/>
            <p:nvPr/>
          </p:nvSpPr>
          <p:spPr>
            <a:xfrm>
              <a:off x="3780787" y="2384365"/>
              <a:ext cx="144145" cy="323215"/>
            </a:xfrm>
            <a:custGeom>
              <a:avLst/>
              <a:gdLst/>
              <a:ahLst/>
              <a:cxnLst/>
              <a:rect l="l" t="t" r="r" b="b"/>
              <a:pathLst>
                <a:path w="144144" h="323214">
                  <a:moveTo>
                    <a:pt x="0" y="323176"/>
                  </a:moveTo>
                  <a:lnTo>
                    <a:pt x="143992" y="323176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323176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bk object 20">
              <a:extLst>
                <a:ext uri="{FF2B5EF4-FFF2-40B4-BE49-F238E27FC236}">
                  <a16:creationId xmlns:a16="http://schemas.microsoft.com/office/drawing/2014/main" id="{BA28919A-4A23-4A17-AFBD-F5B214CF6336}"/>
                </a:ext>
              </a:extLst>
            </p:cNvPr>
            <p:cNvSpPr/>
            <p:nvPr/>
          </p:nvSpPr>
          <p:spPr>
            <a:xfrm>
              <a:off x="3780787" y="2125831"/>
              <a:ext cx="144145" cy="259079"/>
            </a:xfrm>
            <a:custGeom>
              <a:avLst/>
              <a:gdLst/>
              <a:ahLst/>
              <a:cxnLst/>
              <a:rect l="l" t="t" r="r" b="b"/>
              <a:pathLst>
                <a:path w="144144" h="259080">
                  <a:moveTo>
                    <a:pt x="0" y="258533"/>
                  </a:moveTo>
                  <a:lnTo>
                    <a:pt x="143992" y="258533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258533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bk object 21">
              <a:extLst>
                <a:ext uri="{FF2B5EF4-FFF2-40B4-BE49-F238E27FC236}">
                  <a16:creationId xmlns:a16="http://schemas.microsoft.com/office/drawing/2014/main" id="{33CEB850-39BF-407F-ADD7-4DEF8565D44B}"/>
                </a:ext>
              </a:extLst>
            </p:cNvPr>
            <p:cNvSpPr/>
            <p:nvPr/>
          </p:nvSpPr>
          <p:spPr>
            <a:xfrm>
              <a:off x="4424309" y="2601776"/>
              <a:ext cx="144145" cy="1452245"/>
            </a:xfrm>
            <a:custGeom>
              <a:avLst/>
              <a:gdLst/>
              <a:ahLst/>
              <a:cxnLst/>
              <a:rect l="l" t="t" r="r" b="b"/>
              <a:pathLst>
                <a:path w="144145" h="1452245">
                  <a:moveTo>
                    <a:pt x="0" y="1451927"/>
                  </a:moveTo>
                  <a:lnTo>
                    <a:pt x="144005" y="1451927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451927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bk object 22">
              <a:extLst>
                <a:ext uri="{FF2B5EF4-FFF2-40B4-BE49-F238E27FC236}">
                  <a16:creationId xmlns:a16="http://schemas.microsoft.com/office/drawing/2014/main" id="{9D63BF91-80E5-4649-8FE3-301E005581D3}"/>
                </a:ext>
              </a:extLst>
            </p:cNvPr>
            <p:cNvSpPr/>
            <p:nvPr/>
          </p:nvSpPr>
          <p:spPr>
            <a:xfrm>
              <a:off x="4424309" y="2219849"/>
              <a:ext cx="144145" cy="382270"/>
            </a:xfrm>
            <a:custGeom>
              <a:avLst/>
              <a:gdLst/>
              <a:ahLst/>
              <a:cxnLst/>
              <a:rect l="l" t="t" r="r" b="b"/>
              <a:pathLst>
                <a:path w="144145" h="382269">
                  <a:moveTo>
                    <a:pt x="0" y="381927"/>
                  </a:moveTo>
                  <a:lnTo>
                    <a:pt x="144005" y="381927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381927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bk object 23">
              <a:extLst>
                <a:ext uri="{FF2B5EF4-FFF2-40B4-BE49-F238E27FC236}">
                  <a16:creationId xmlns:a16="http://schemas.microsoft.com/office/drawing/2014/main" id="{670E3443-5472-458C-B3F3-612CCF713A1D}"/>
                </a:ext>
              </a:extLst>
            </p:cNvPr>
            <p:cNvSpPr/>
            <p:nvPr/>
          </p:nvSpPr>
          <p:spPr>
            <a:xfrm>
              <a:off x="4424309" y="2125831"/>
              <a:ext cx="144145" cy="94615"/>
            </a:xfrm>
            <a:custGeom>
              <a:avLst/>
              <a:gdLst/>
              <a:ahLst/>
              <a:cxnLst/>
              <a:rect l="l" t="t" r="r" b="b"/>
              <a:pathLst>
                <a:path w="144145" h="94614">
                  <a:moveTo>
                    <a:pt x="0" y="94018"/>
                  </a:moveTo>
                  <a:lnTo>
                    <a:pt x="144005" y="94018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94018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bk object 24">
              <a:extLst>
                <a:ext uri="{FF2B5EF4-FFF2-40B4-BE49-F238E27FC236}">
                  <a16:creationId xmlns:a16="http://schemas.microsoft.com/office/drawing/2014/main" id="{9FF990D4-0E7E-4E97-B448-9F2FC13515B8}"/>
                </a:ext>
              </a:extLst>
            </p:cNvPr>
            <p:cNvSpPr/>
            <p:nvPr/>
          </p:nvSpPr>
          <p:spPr>
            <a:xfrm>
              <a:off x="4102554" y="2778052"/>
              <a:ext cx="144145" cy="1275715"/>
            </a:xfrm>
            <a:custGeom>
              <a:avLst/>
              <a:gdLst/>
              <a:ahLst/>
              <a:cxnLst/>
              <a:rect l="l" t="t" r="r" b="b"/>
              <a:pathLst>
                <a:path w="144145" h="1275714">
                  <a:moveTo>
                    <a:pt x="0" y="1275651"/>
                  </a:moveTo>
                  <a:lnTo>
                    <a:pt x="144005" y="1275651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275651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bk object 25">
              <a:extLst>
                <a:ext uri="{FF2B5EF4-FFF2-40B4-BE49-F238E27FC236}">
                  <a16:creationId xmlns:a16="http://schemas.microsoft.com/office/drawing/2014/main" id="{A302650F-DAD3-4BF1-BED1-B6DECFA00F33}"/>
                </a:ext>
              </a:extLst>
            </p:cNvPr>
            <p:cNvSpPr/>
            <p:nvPr/>
          </p:nvSpPr>
          <p:spPr>
            <a:xfrm>
              <a:off x="4102554" y="2513638"/>
              <a:ext cx="144145" cy="264795"/>
            </a:xfrm>
            <a:custGeom>
              <a:avLst/>
              <a:gdLst/>
              <a:ahLst/>
              <a:cxnLst/>
              <a:rect l="l" t="t" r="r" b="b"/>
              <a:pathLst>
                <a:path w="144145" h="264794">
                  <a:moveTo>
                    <a:pt x="0" y="264414"/>
                  </a:moveTo>
                  <a:lnTo>
                    <a:pt x="144005" y="264414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264414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bk object 26">
              <a:extLst>
                <a:ext uri="{FF2B5EF4-FFF2-40B4-BE49-F238E27FC236}">
                  <a16:creationId xmlns:a16="http://schemas.microsoft.com/office/drawing/2014/main" id="{BE7916DD-5D9C-414D-915B-E2AB33148EDD}"/>
                </a:ext>
              </a:extLst>
            </p:cNvPr>
            <p:cNvSpPr/>
            <p:nvPr/>
          </p:nvSpPr>
          <p:spPr>
            <a:xfrm>
              <a:off x="4102554" y="2125831"/>
              <a:ext cx="144145" cy="387985"/>
            </a:xfrm>
            <a:custGeom>
              <a:avLst/>
              <a:gdLst/>
              <a:ahLst/>
              <a:cxnLst/>
              <a:rect l="l" t="t" r="r" b="b"/>
              <a:pathLst>
                <a:path w="144145" h="387985">
                  <a:moveTo>
                    <a:pt x="0" y="387807"/>
                  </a:moveTo>
                  <a:lnTo>
                    <a:pt x="144005" y="387807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387807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bk object 27">
              <a:extLst>
                <a:ext uri="{FF2B5EF4-FFF2-40B4-BE49-F238E27FC236}">
                  <a16:creationId xmlns:a16="http://schemas.microsoft.com/office/drawing/2014/main" id="{9BDA6737-9528-471A-A799-79682ABCF9CF}"/>
                </a:ext>
              </a:extLst>
            </p:cNvPr>
            <p:cNvSpPr/>
            <p:nvPr/>
          </p:nvSpPr>
          <p:spPr>
            <a:xfrm>
              <a:off x="4746076" y="2449007"/>
              <a:ext cx="144145" cy="1605280"/>
            </a:xfrm>
            <a:custGeom>
              <a:avLst/>
              <a:gdLst/>
              <a:ahLst/>
              <a:cxnLst/>
              <a:rect l="l" t="t" r="r" b="b"/>
              <a:pathLst>
                <a:path w="144145" h="1605279">
                  <a:moveTo>
                    <a:pt x="0" y="1604695"/>
                  </a:moveTo>
                  <a:lnTo>
                    <a:pt x="144005" y="1604695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604695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bk object 28">
              <a:extLst>
                <a:ext uri="{FF2B5EF4-FFF2-40B4-BE49-F238E27FC236}">
                  <a16:creationId xmlns:a16="http://schemas.microsoft.com/office/drawing/2014/main" id="{CE9959CF-A96A-4B55-B6DA-E2626729E462}"/>
                </a:ext>
              </a:extLst>
            </p:cNvPr>
            <p:cNvSpPr/>
            <p:nvPr/>
          </p:nvSpPr>
          <p:spPr>
            <a:xfrm>
              <a:off x="4746076" y="2290346"/>
              <a:ext cx="144145" cy="158750"/>
            </a:xfrm>
            <a:custGeom>
              <a:avLst/>
              <a:gdLst/>
              <a:ahLst/>
              <a:cxnLst/>
              <a:rect l="l" t="t" r="r" b="b"/>
              <a:pathLst>
                <a:path w="144145" h="158750">
                  <a:moveTo>
                    <a:pt x="0" y="158661"/>
                  </a:moveTo>
                  <a:lnTo>
                    <a:pt x="144005" y="158661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58661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bk object 29">
              <a:extLst>
                <a:ext uri="{FF2B5EF4-FFF2-40B4-BE49-F238E27FC236}">
                  <a16:creationId xmlns:a16="http://schemas.microsoft.com/office/drawing/2014/main" id="{E5B9D57A-2DE3-4734-9667-995E15AC4A4B}"/>
                </a:ext>
              </a:extLst>
            </p:cNvPr>
            <p:cNvSpPr/>
            <p:nvPr/>
          </p:nvSpPr>
          <p:spPr>
            <a:xfrm>
              <a:off x="4746076" y="2125818"/>
              <a:ext cx="144145" cy="165100"/>
            </a:xfrm>
            <a:custGeom>
              <a:avLst/>
              <a:gdLst/>
              <a:ahLst/>
              <a:cxnLst/>
              <a:rect l="l" t="t" r="r" b="b"/>
              <a:pathLst>
                <a:path w="144145" h="165100">
                  <a:moveTo>
                    <a:pt x="0" y="164528"/>
                  </a:moveTo>
                  <a:lnTo>
                    <a:pt x="144005" y="164528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64528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bk object 30">
              <a:extLst>
                <a:ext uri="{FF2B5EF4-FFF2-40B4-BE49-F238E27FC236}">
                  <a16:creationId xmlns:a16="http://schemas.microsoft.com/office/drawing/2014/main" id="{911DE3E2-F24F-4375-8282-22325B2965E0}"/>
                </a:ext>
              </a:extLst>
            </p:cNvPr>
            <p:cNvSpPr/>
            <p:nvPr/>
          </p:nvSpPr>
          <p:spPr>
            <a:xfrm>
              <a:off x="3459033" y="2590028"/>
              <a:ext cx="144145" cy="1463675"/>
            </a:xfrm>
            <a:custGeom>
              <a:avLst/>
              <a:gdLst/>
              <a:ahLst/>
              <a:cxnLst/>
              <a:rect l="l" t="t" r="r" b="b"/>
              <a:pathLst>
                <a:path w="144144" h="1463675">
                  <a:moveTo>
                    <a:pt x="0" y="1463675"/>
                  </a:moveTo>
                  <a:lnTo>
                    <a:pt x="143992" y="1463675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1463675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bk object 31">
              <a:extLst>
                <a:ext uri="{FF2B5EF4-FFF2-40B4-BE49-F238E27FC236}">
                  <a16:creationId xmlns:a16="http://schemas.microsoft.com/office/drawing/2014/main" id="{12A3F732-C9BF-412B-A8B8-DAA9F179CBA1}"/>
                </a:ext>
              </a:extLst>
            </p:cNvPr>
            <p:cNvSpPr/>
            <p:nvPr/>
          </p:nvSpPr>
          <p:spPr>
            <a:xfrm>
              <a:off x="3459033" y="2325614"/>
              <a:ext cx="144145" cy="264795"/>
            </a:xfrm>
            <a:custGeom>
              <a:avLst/>
              <a:gdLst/>
              <a:ahLst/>
              <a:cxnLst/>
              <a:rect l="l" t="t" r="r" b="b"/>
              <a:pathLst>
                <a:path w="144144" h="264794">
                  <a:moveTo>
                    <a:pt x="0" y="264413"/>
                  </a:moveTo>
                  <a:lnTo>
                    <a:pt x="143992" y="264413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264413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32">
              <a:extLst>
                <a:ext uri="{FF2B5EF4-FFF2-40B4-BE49-F238E27FC236}">
                  <a16:creationId xmlns:a16="http://schemas.microsoft.com/office/drawing/2014/main" id="{9D1FA5D0-D09E-4660-AD3F-FB0408A707AB}"/>
                </a:ext>
              </a:extLst>
            </p:cNvPr>
            <p:cNvSpPr/>
            <p:nvPr/>
          </p:nvSpPr>
          <p:spPr>
            <a:xfrm>
              <a:off x="3459033" y="2125831"/>
              <a:ext cx="144145" cy="200025"/>
            </a:xfrm>
            <a:custGeom>
              <a:avLst/>
              <a:gdLst/>
              <a:ahLst/>
              <a:cxnLst/>
              <a:rect l="l" t="t" r="r" b="b"/>
              <a:pathLst>
                <a:path w="144144" h="200025">
                  <a:moveTo>
                    <a:pt x="0" y="199783"/>
                  </a:moveTo>
                  <a:lnTo>
                    <a:pt x="143992" y="199783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199783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bk object 33">
              <a:extLst>
                <a:ext uri="{FF2B5EF4-FFF2-40B4-BE49-F238E27FC236}">
                  <a16:creationId xmlns:a16="http://schemas.microsoft.com/office/drawing/2014/main" id="{A5C11A1B-2B9F-4397-96F0-F3AF1133B008}"/>
                </a:ext>
              </a:extLst>
            </p:cNvPr>
            <p:cNvSpPr/>
            <p:nvPr/>
          </p:nvSpPr>
          <p:spPr>
            <a:xfrm>
              <a:off x="2171977" y="3224127"/>
              <a:ext cx="144145" cy="829310"/>
            </a:xfrm>
            <a:custGeom>
              <a:avLst/>
              <a:gdLst/>
              <a:ahLst/>
              <a:cxnLst/>
              <a:rect l="l" t="t" r="r" b="b"/>
              <a:pathLst>
                <a:path w="144144" h="829310">
                  <a:moveTo>
                    <a:pt x="0" y="829081"/>
                  </a:moveTo>
                  <a:lnTo>
                    <a:pt x="143992" y="829081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829081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bk object 34">
              <a:extLst>
                <a:ext uri="{FF2B5EF4-FFF2-40B4-BE49-F238E27FC236}">
                  <a16:creationId xmlns:a16="http://schemas.microsoft.com/office/drawing/2014/main" id="{CBCA1924-D1C9-41A2-80A8-AF0BFE53B6C3}"/>
                </a:ext>
              </a:extLst>
            </p:cNvPr>
            <p:cNvSpPr/>
            <p:nvPr/>
          </p:nvSpPr>
          <p:spPr>
            <a:xfrm>
              <a:off x="2171977" y="2889202"/>
              <a:ext cx="144145" cy="335280"/>
            </a:xfrm>
            <a:custGeom>
              <a:avLst/>
              <a:gdLst/>
              <a:ahLst/>
              <a:cxnLst/>
              <a:rect l="l" t="t" r="r" b="b"/>
              <a:pathLst>
                <a:path w="144144" h="335280">
                  <a:moveTo>
                    <a:pt x="0" y="334924"/>
                  </a:moveTo>
                  <a:lnTo>
                    <a:pt x="143992" y="334924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334924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bk object 35">
              <a:extLst>
                <a:ext uri="{FF2B5EF4-FFF2-40B4-BE49-F238E27FC236}">
                  <a16:creationId xmlns:a16="http://schemas.microsoft.com/office/drawing/2014/main" id="{A660D2D8-03DA-4D01-8112-C8C61B6ED6C8}"/>
                </a:ext>
              </a:extLst>
            </p:cNvPr>
            <p:cNvSpPr/>
            <p:nvPr/>
          </p:nvSpPr>
          <p:spPr>
            <a:xfrm>
              <a:off x="2171977" y="2125831"/>
              <a:ext cx="144145" cy="763905"/>
            </a:xfrm>
            <a:custGeom>
              <a:avLst/>
              <a:gdLst/>
              <a:ahLst/>
              <a:cxnLst/>
              <a:rect l="l" t="t" r="r" b="b"/>
              <a:pathLst>
                <a:path w="144144" h="763905">
                  <a:moveTo>
                    <a:pt x="0" y="763371"/>
                  </a:moveTo>
                  <a:lnTo>
                    <a:pt x="143992" y="763371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763371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bk object 36">
              <a:extLst>
                <a:ext uri="{FF2B5EF4-FFF2-40B4-BE49-F238E27FC236}">
                  <a16:creationId xmlns:a16="http://schemas.microsoft.com/office/drawing/2014/main" id="{3CD25E4F-8ED5-4D6B-A44F-7E18B0410BF0}"/>
                </a:ext>
              </a:extLst>
            </p:cNvPr>
            <p:cNvSpPr/>
            <p:nvPr/>
          </p:nvSpPr>
          <p:spPr>
            <a:xfrm>
              <a:off x="3137266" y="2625284"/>
              <a:ext cx="144145" cy="1428750"/>
            </a:xfrm>
            <a:custGeom>
              <a:avLst/>
              <a:gdLst/>
              <a:ahLst/>
              <a:cxnLst/>
              <a:rect l="l" t="t" r="r" b="b"/>
              <a:pathLst>
                <a:path w="144144" h="1428750">
                  <a:moveTo>
                    <a:pt x="0" y="1428419"/>
                  </a:moveTo>
                  <a:lnTo>
                    <a:pt x="143992" y="1428419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1428419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bk object 37">
              <a:extLst>
                <a:ext uri="{FF2B5EF4-FFF2-40B4-BE49-F238E27FC236}">
                  <a16:creationId xmlns:a16="http://schemas.microsoft.com/office/drawing/2014/main" id="{DC8E3189-8028-4AB7-819E-3AEFE19327A6}"/>
                </a:ext>
              </a:extLst>
            </p:cNvPr>
            <p:cNvSpPr/>
            <p:nvPr/>
          </p:nvSpPr>
          <p:spPr>
            <a:xfrm>
              <a:off x="3137266" y="2325614"/>
              <a:ext cx="144145" cy="299720"/>
            </a:xfrm>
            <a:custGeom>
              <a:avLst/>
              <a:gdLst/>
              <a:ahLst/>
              <a:cxnLst/>
              <a:rect l="l" t="t" r="r" b="b"/>
              <a:pathLst>
                <a:path w="144144" h="299719">
                  <a:moveTo>
                    <a:pt x="0" y="299656"/>
                  </a:moveTo>
                  <a:lnTo>
                    <a:pt x="143992" y="299656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299656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bk object 38">
              <a:extLst>
                <a:ext uri="{FF2B5EF4-FFF2-40B4-BE49-F238E27FC236}">
                  <a16:creationId xmlns:a16="http://schemas.microsoft.com/office/drawing/2014/main" id="{3B4C948B-DF7A-498E-B7F2-D45D76F17BF4}"/>
                </a:ext>
              </a:extLst>
            </p:cNvPr>
            <p:cNvSpPr/>
            <p:nvPr/>
          </p:nvSpPr>
          <p:spPr>
            <a:xfrm>
              <a:off x="3137266" y="2125831"/>
              <a:ext cx="144145" cy="200025"/>
            </a:xfrm>
            <a:custGeom>
              <a:avLst/>
              <a:gdLst/>
              <a:ahLst/>
              <a:cxnLst/>
              <a:rect l="l" t="t" r="r" b="b"/>
              <a:pathLst>
                <a:path w="144144" h="200025">
                  <a:moveTo>
                    <a:pt x="0" y="199783"/>
                  </a:moveTo>
                  <a:lnTo>
                    <a:pt x="143992" y="199783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199783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bk object 39">
              <a:extLst>
                <a:ext uri="{FF2B5EF4-FFF2-40B4-BE49-F238E27FC236}">
                  <a16:creationId xmlns:a16="http://schemas.microsoft.com/office/drawing/2014/main" id="{8CBB99F5-3EA5-4412-93CB-09A2FA547E9B}"/>
                </a:ext>
              </a:extLst>
            </p:cNvPr>
            <p:cNvSpPr/>
            <p:nvPr/>
          </p:nvSpPr>
          <p:spPr>
            <a:xfrm>
              <a:off x="2815498" y="2402005"/>
              <a:ext cx="144145" cy="1652270"/>
            </a:xfrm>
            <a:custGeom>
              <a:avLst/>
              <a:gdLst/>
              <a:ahLst/>
              <a:cxnLst/>
              <a:rect l="l" t="t" r="r" b="b"/>
              <a:pathLst>
                <a:path w="144144" h="1652270">
                  <a:moveTo>
                    <a:pt x="0" y="1651698"/>
                  </a:moveTo>
                  <a:lnTo>
                    <a:pt x="144005" y="1651698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651698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bk object 40">
              <a:extLst>
                <a:ext uri="{FF2B5EF4-FFF2-40B4-BE49-F238E27FC236}">
                  <a16:creationId xmlns:a16="http://schemas.microsoft.com/office/drawing/2014/main" id="{58944EF2-F604-4FCC-8ACC-0D2137942476}"/>
                </a:ext>
              </a:extLst>
            </p:cNvPr>
            <p:cNvSpPr/>
            <p:nvPr/>
          </p:nvSpPr>
          <p:spPr>
            <a:xfrm>
              <a:off x="2815498" y="2243344"/>
              <a:ext cx="144145" cy="158750"/>
            </a:xfrm>
            <a:custGeom>
              <a:avLst/>
              <a:gdLst/>
              <a:ahLst/>
              <a:cxnLst/>
              <a:rect l="l" t="t" r="r" b="b"/>
              <a:pathLst>
                <a:path w="144144" h="158750">
                  <a:moveTo>
                    <a:pt x="0" y="158648"/>
                  </a:moveTo>
                  <a:lnTo>
                    <a:pt x="144005" y="158648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58648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bk object 41">
              <a:extLst>
                <a:ext uri="{FF2B5EF4-FFF2-40B4-BE49-F238E27FC236}">
                  <a16:creationId xmlns:a16="http://schemas.microsoft.com/office/drawing/2014/main" id="{125E76A5-1355-44C2-8E45-C68DEA03CCD8}"/>
                </a:ext>
              </a:extLst>
            </p:cNvPr>
            <p:cNvSpPr/>
            <p:nvPr/>
          </p:nvSpPr>
          <p:spPr>
            <a:xfrm>
              <a:off x="2815498" y="2125831"/>
              <a:ext cx="144145" cy="118110"/>
            </a:xfrm>
            <a:custGeom>
              <a:avLst/>
              <a:gdLst/>
              <a:ahLst/>
              <a:cxnLst/>
              <a:rect l="l" t="t" r="r" b="b"/>
              <a:pathLst>
                <a:path w="144144" h="118110">
                  <a:moveTo>
                    <a:pt x="0" y="117513"/>
                  </a:moveTo>
                  <a:lnTo>
                    <a:pt x="144005" y="117513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17513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bk object 42">
              <a:extLst>
                <a:ext uri="{FF2B5EF4-FFF2-40B4-BE49-F238E27FC236}">
                  <a16:creationId xmlns:a16="http://schemas.microsoft.com/office/drawing/2014/main" id="{24D6456F-E658-4D84-9338-FFFB66492A65}"/>
                </a:ext>
              </a:extLst>
            </p:cNvPr>
            <p:cNvSpPr/>
            <p:nvPr/>
          </p:nvSpPr>
          <p:spPr>
            <a:xfrm>
              <a:off x="2493744" y="2754557"/>
              <a:ext cx="144145" cy="1299210"/>
            </a:xfrm>
            <a:custGeom>
              <a:avLst/>
              <a:gdLst/>
              <a:ahLst/>
              <a:cxnLst/>
              <a:rect l="l" t="t" r="r" b="b"/>
              <a:pathLst>
                <a:path w="144144" h="1299210">
                  <a:moveTo>
                    <a:pt x="0" y="1299146"/>
                  </a:moveTo>
                  <a:lnTo>
                    <a:pt x="143992" y="1299146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1299146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bk object 43">
              <a:extLst>
                <a:ext uri="{FF2B5EF4-FFF2-40B4-BE49-F238E27FC236}">
                  <a16:creationId xmlns:a16="http://schemas.microsoft.com/office/drawing/2014/main" id="{ABE52D17-E7B5-4075-A1FE-0D45D904BB97}"/>
                </a:ext>
              </a:extLst>
            </p:cNvPr>
            <p:cNvSpPr/>
            <p:nvPr/>
          </p:nvSpPr>
          <p:spPr>
            <a:xfrm>
              <a:off x="2493744" y="2478383"/>
              <a:ext cx="144145" cy="276225"/>
            </a:xfrm>
            <a:custGeom>
              <a:avLst/>
              <a:gdLst/>
              <a:ahLst/>
              <a:cxnLst/>
              <a:rect l="l" t="t" r="r" b="b"/>
              <a:pathLst>
                <a:path w="144144" h="276225">
                  <a:moveTo>
                    <a:pt x="0" y="276161"/>
                  </a:moveTo>
                  <a:lnTo>
                    <a:pt x="143992" y="276161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276161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bk object 44">
              <a:extLst>
                <a:ext uri="{FF2B5EF4-FFF2-40B4-BE49-F238E27FC236}">
                  <a16:creationId xmlns:a16="http://schemas.microsoft.com/office/drawing/2014/main" id="{16161AFE-61C4-4028-B8FC-731D75CBF802}"/>
                </a:ext>
              </a:extLst>
            </p:cNvPr>
            <p:cNvSpPr/>
            <p:nvPr/>
          </p:nvSpPr>
          <p:spPr>
            <a:xfrm>
              <a:off x="2493744" y="2125831"/>
              <a:ext cx="144145" cy="353060"/>
            </a:xfrm>
            <a:custGeom>
              <a:avLst/>
              <a:gdLst/>
              <a:ahLst/>
              <a:cxnLst/>
              <a:rect l="l" t="t" r="r" b="b"/>
              <a:pathLst>
                <a:path w="144144" h="353060">
                  <a:moveTo>
                    <a:pt x="0" y="352551"/>
                  </a:moveTo>
                  <a:lnTo>
                    <a:pt x="144005" y="352551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352551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bk object 45">
              <a:extLst>
                <a:ext uri="{FF2B5EF4-FFF2-40B4-BE49-F238E27FC236}">
                  <a16:creationId xmlns:a16="http://schemas.microsoft.com/office/drawing/2014/main" id="{9A06D2E0-14DB-4435-91A2-9830876D87DB}"/>
                </a:ext>
              </a:extLst>
            </p:cNvPr>
            <p:cNvSpPr/>
            <p:nvPr/>
          </p:nvSpPr>
          <p:spPr>
            <a:xfrm>
              <a:off x="7320175" y="2472515"/>
              <a:ext cx="144145" cy="1581785"/>
            </a:xfrm>
            <a:custGeom>
              <a:avLst/>
              <a:gdLst/>
              <a:ahLst/>
              <a:cxnLst/>
              <a:rect l="l" t="t" r="r" b="b"/>
              <a:pathLst>
                <a:path w="144145" h="1581785">
                  <a:moveTo>
                    <a:pt x="0" y="1581188"/>
                  </a:moveTo>
                  <a:lnTo>
                    <a:pt x="143992" y="1581188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1581188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bk object 46">
              <a:extLst>
                <a:ext uri="{FF2B5EF4-FFF2-40B4-BE49-F238E27FC236}">
                  <a16:creationId xmlns:a16="http://schemas.microsoft.com/office/drawing/2014/main" id="{78E0B520-805F-487C-A255-F9FC6FA09291}"/>
                </a:ext>
              </a:extLst>
            </p:cNvPr>
            <p:cNvSpPr/>
            <p:nvPr/>
          </p:nvSpPr>
          <p:spPr>
            <a:xfrm>
              <a:off x="7320175" y="2302107"/>
              <a:ext cx="144145" cy="170815"/>
            </a:xfrm>
            <a:custGeom>
              <a:avLst/>
              <a:gdLst/>
              <a:ahLst/>
              <a:cxnLst/>
              <a:rect l="l" t="t" r="r" b="b"/>
              <a:pathLst>
                <a:path w="144145" h="170814">
                  <a:moveTo>
                    <a:pt x="0" y="170395"/>
                  </a:moveTo>
                  <a:lnTo>
                    <a:pt x="143992" y="170395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170395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bk object 47">
              <a:extLst>
                <a:ext uri="{FF2B5EF4-FFF2-40B4-BE49-F238E27FC236}">
                  <a16:creationId xmlns:a16="http://schemas.microsoft.com/office/drawing/2014/main" id="{28B1B1D8-3C05-4F6B-9073-9478D8D519D1}"/>
                </a:ext>
              </a:extLst>
            </p:cNvPr>
            <p:cNvSpPr/>
            <p:nvPr/>
          </p:nvSpPr>
          <p:spPr>
            <a:xfrm>
              <a:off x="7320175" y="2125831"/>
              <a:ext cx="144145" cy="176530"/>
            </a:xfrm>
            <a:custGeom>
              <a:avLst/>
              <a:gdLst/>
              <a:ahLst/>
              <a:cxnLst/>
              <a:rect l="l" t="t" r="r" b="b"/>
              <a:pathLst>
                <a:path w="144145" h="176530">
                  <a:moveTo>
                    <a:pt x="0" y="176275"/>
                  </a:moveTo>
                  <a:lnTo>
                    <a:pt x="143992" y="176275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176275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bk object 48">
              <a:extLst>
                <a:ext uri="{FF2B5EF4-FFF2-40B4-BE49-F238E27FC236}">
                  <a16:creationId xmlns:a16="http://schemas.microsoft.com/office/drawing/2014/main" id="{8EC52217-7BE6-4F80-9228-B1CE6174E593}"/>
                </a:ext>
              </a:extLst>
            </p:cNvPr>
            <p:cNvSpPr/>
            <p:nvPr/>
          </p:nvSpPr>
          <p:spPr>
            <a:xfrm>
              <a:off x="6998408" y="2742797"/>
              <a:ext cx="144145" cy="1311275"/>
            </a:xfrm>
            <a:custGeom>
              <a:avLst/>
              <a:gdLst/>
              <a:ahLst/>
              <a:cxnLst/>
              <a:rect l="l" t="t" r="r" b="b"/>
              <a:pathLst>
                <a:path w="144145" h="1311275">
                  <a:moveTo>
                    <a:pt x="0" y="1310906"/>
                  </a:moveTo>
                  <a:lnTo>
                    <a:pt x="144005" y="1310906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310906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bk object 49">
              <a:extLst>
                <a:ext uri="{FF2B5EF4-FFF2-40B4-BE49-F238E27FC236}">
                  <a16:creationId xmlns:a16="http://schemas.microsoft.com/office/drawing/2014/main" id="{FD89DF79-5037-48AB-9212-6F599C443682}"/>
                </a:ext>
              </a:extLst>
            </p:cNvPr>
            <p:cNvSpPr/>
            <p:nvPr/>
          </p:nvSpPr>
          <p:spPr>
            <a:xfrm>
              <a:off x="6998408" y="2607656"/>
              <a:ext cx="144145" cy="135255"/>
            </a:xfrm>
            <a:custGeom>
              <a:avLst/>
              <a:gdLst/>
              <a:ahLst/>
              <a:cxnLst/>
              <a:rect l="l" t="t" r="r" b="b"/>
              <a:pathLst>
                <a:path w="144145" h="135255">
                  <a:moveTo>
                    <a:pt x="0" y="135140"/>
                  </a:moveTo>
                  <a:lnTo>
                    <a:pt x="144005" y="135140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3514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bk object 50">
              <a:extLst>
                <a:ext uri="{FF2B5EF4-FFF2-40B4-BE49-F238E27FC236}">
                  <a16:creationId xmlns:a16="http://schemas.microsoft.com/office/drawing/2014/main" id="{2B46E418-48BB-4C89-B353-1E5FBBA1552D}"/>
                </a:ext>
              </a:extLst>
            </p:cNvPr>
            <p:cNvSpPr/>
            <p:nvPr/>
          </p:nvSpPr>
          <p:spPr>
            <a:xfrm>
              <a:off x="6998408" y="2125831"/>
              <a:ext cx="144145" cy="481965"/>
            </a:xfrm>
            <a:custGeom>
              <a:avLst/>
              <a:gdLst/>
              <a:ahLst/>
              <a:cxnLst/>
              <a:rect l="l" t="t" r="r" b="b"/>
              <a:pathLst>
                <a:path w="144145" h="481964">
                  <a:moveTo>
                    <a:pt x="0" y="481825"/>
                  </a:moveTo>
                  <a:lnTo>
                    <a:pt x="144005" y="481825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481825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bk object 51">
              <a:extLst>
                <a:ext uri="{FF2B5EF4-FFF2-40B4-BE49-F238E27FC236}">
                  <a16:creationId xmlns:a16="http://schemas.microsoft.com/office/drawing/2014/main" id="{8FA08232-5441-418B-89C0-A2B3D65265A0}"/>
                </a:ext>
              </a:extLst>
            </p:cNvPr>
            <p:cNvSpPr/>
            <p:nvPr/>
          </p:nvSpPr>
          <p:spPr>
            <a:xfrm>
              <a:off x="7641930" y="2590028"/>
              <a:ext cx="144145" cy="1463675"/>
            </a:xfrm>
            <a:custGeom>
              <a:avLst/>
              <a:gdLst/>
              <a:ahLst/>
              <a:cxnLst/>
              <a:rect l="l" t="t" r="r" b="b"/>
              <a:pathLst>
                <a:path w="144145" h="1463675">
                  <a:moveTo>
                    <a:pt x="0" y="1463675"/>
                  </a:moveTo>
                  <a:lnTo>
                    <a:pt x="144005" y="1463675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463675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bk object 52">
              <a:extLst>
                <a:ext uri="{FF2B5EF4-FFF2-40B4-BE49-F238E27FC236}">
                  <a16:creationId xmlns:a16="http://schemas.microsoft.com/office/drawing/2014/main" id="{BC623379-E634-4532-875C-0A4BFFAA3FB2}"/>
                </a:ext>
              </a:extLst>
            </p:cNvPr>
            <p:cNvSpPr/>
            <p:nvPr/>
          </p:nvSpPr>
          <p:spPr>
            <a:xfrm>
              <a:off x="7641930" y="2396125"/>
              <a:ext cx="144145" cy="194310"/>
            </a:xfrm>
            <a:custGeom>
              <a:avLst/>
              <a:gdLst/>
              <a:ahLst/>
              <a:cxnLst/>
              <a:rect l="l" t="t" r="r" b="b"/>
              <a:pathLst>
                <a:path w="144145" h="194310">
                  <a:moveTo>
                    <a:pt x="0" y="193903"/>
                  </a:moveTo>
                  <a:lnTo>
                    <a:pt x="144005" y="193903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93903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bk object 53">
              <a:extLst>
                <a:ext uri="{FF2B5EF4-FFF2-40B4-BE49-F238E27FC236}">
                  <a16:creationId xmlns:a16="http://schemas.microsoft.com/office/drawing/2014/main" id="{AE03AD71-BF67-477D-A6FE-A141C15EFD43}"/>
                </a:ext>
              </a:extLst>
            </p:cNvPr>
            <p:cNvSpPr/>
            <p:nvPr/>
          </p:nvSpPr>
          <p:spPr>
            <a:xfrm>
              <a:off x="7641930" y="2125831"/>
              <a:ext cx="144145" cy="270510"/>
            </a:xfrm>
            <a:custGeom>
              <a:avLst/>
              <a:gdLst/>
              <a:ahLst/>
              <a:cxnLst/>
              <a:rect l="l" t="t" r="r" b="b"/>
              <a:pathLst>
                <a:path w="144145" h="270510">
                  <a:moveTo>
                    <a:pt x="0" y="270294"/>
                  </a:moveTo>
                  <a:lnTo>
                    <a:pt x="144005" y="270294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270294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bk object 54">
              <a:extLst>
                <a:ext uri="{FF2B5EF4-FFF2-40B4-BE49-F238E27FC236}">
                  <a16:creationId xmlns:a16="http://schemas.microsoft.com/office/drawing/2014/main" id="{BC7E7B05-0863-4EFB-BA14-6157504886C6}"/>
                </a:ext>
              </a:extLst>
            </p:cNvPr>
            <p:cNvSpPr/>
            <p:nvPr/>
          </p:nvSpPr>
          <p:spPr>
            <a:xfrm>
              <a:off x="7963685" y="2684046"/>
              <a:ext cx="144145" cy="1369695"/>
            </a:xfrm>
            <a:custGeom>
              <a:avLst/>
              <a:gdLst/>
              <a:ahLst/>
              <a:cxnLst/>
              <a:rect l="l" t="t" r="r" b="b"/>
              <a:pathLst>
                <a:path w="144145" h="1369695">
                  <a:moveTo>
                    <a:pt x="0" y="1369656"/>
                  </a:moveTo>
                  <a:lnTo>
                    <a:pt x="144005" y="1369656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369656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bk object 55">
              <a:extLst>
                <a:ext uri="{FF2B5EF4-FFF2-40B4-BE49-F238E27FC236}">
                  <a16:creationId xmlns:a16="http://schemas.microsoft.com/office/drawing/2014/main" id="{5FE9E980-D905-40FB-8C67-1C6C5D4E1E11}"/>
                </a:ext>
              </a:extLst>
            </p:cNvPr>
            <p:cNvSpPr/>
            <p:nvPr/>
          </p:nvSpPr>
          <p:spPr>
            <a:xfrm>
              <a:off x="8013381" y="2343947"/>
              <a:ext cx="43815" cy="22225"/>
            </a:xfrm>
            <a:custGeom>
              <a:avLst/>
              <a:gdLst/>
              <a:ahLst/>
              <a:cxnLst/>
              <a:rect l="l" t="t" r="r" b="b"/>
              <a:pathLst>
                <a:path w="43815" h="22225">
                  <a:moveTo>
                    <a:pt x="33921" y="0"/>
                  </a:moveTo>
                  <a:lnTo>
                    <a:pt x="9791" y="0"/>
                  </a:lnTo>
                  <a:lnTo>
                    <a:pt x="0" y="4851"/>
                  </a:lnTo>
                  <a:lnTo>
                    <a:pt x="0" y="16840"/>
                  </a:lnTo>
                  <a:lnTo>
                    <a:pt x="9791" y="21691"/>
                  </a:lnTo>
                  <a:lnTo>
                    <a:pt x="33921" y="21691"/>
                  </a:lnTo>
                  <a:lnTo>
                    <a:pt x="43700" y="16840"/>
                  </a:lnTo>
                  <a:lnTo>
                    <a:pt x="43700" y="4851"/>
                  </a:lnTo>
                  <a:lnTo>
                    <a:pt x="33921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bk object 56">
              <a:extLst>
                <a:ext uri="{FF2B5EF4-FFF2-40B4-BE49-F238E27FC236}">
                  <a16:creationId xmlns:a16="http://schemas.microsoft.com/office/drawing/2014/main" id="{74FBED55-A6EA-4F50-BD10-20FC4F6E66FD}"/>
                </a:ext>
              </a:extLst>
            </p:cNvPr>
            <p:cNvSpPr/>
            <p:nvPr/>
          </p:nvSpPr>
          <p:spPr>
            <a:xfrm>
              <a:off x="7963685" y="2313854"/>
              <a:ext cx="144145" cy="370205"/>
            </a:xfrm>
            <a:custGeom>
              <a:avLst/>
              <a:gdLst/>
              <a:ahLst/>
              <a:cxnLst/>
              <a:rect l="l" t="t" r="r" b="b"/>
              <a:pathLst>
                <a:path w="144145" h="370205">
                  <a:moveTo>
                    <a:pt x="0" y="370179"/>
                  </a:moveTo>
                  <a:lnTo>
                    <a:pt x="144005" y="370179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370179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bk object 57">
              <a:extLst>
                <a:ext uri="{FF2B5EF4-FFF2-40B4-BE49-F238E27FC236}">
                  <a16:creationId xmlns:a16="http://schemas.microsoft.com/office/drawing/2014/main" id="{40CB6F82-633F-4D35-A9FE-E6191348E3BA}"/>
                </a:ext>
              </a:extLst>
            </p:cNvPr>
            <p:cNvSpPr/>
            <p:nvPr/>
          </p:nvSpPr>
          <p:spPr>
            <a:xfrm>
              <a:off x="7963685" y="2125818"/>
              <a:ext cx="144145" cy="188595"/>
            </a:xfrm>
            <a:custGeom>
              <a:avLst/>
              <a:gdLst/>
              <a:ahLst/>
              <a:cxnLst/>
              <a:rect l="l" t="t" r="r" b="b"/>
              <a:pathLst>
                <a:path w="144145" h="188594">
                  <a:moveTo>
                    <a:pt x="0" y="188036"/>
                  </a:moveTo>
                  <a:lnTo>
                    <a:pt x="144005" y="188036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88036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bk object 58">
              <a:extLst>
                <a:ext uri="{FF2B5EF4-FFF2-40B4-BE49-F238E27FC236}">
                  <a16:creationId xmlns:a16="http://schemas.microsoft.com/office/drawing/2014/main" id="{9EA268DF-3FBB-4C9E-AFDB-DC17C1A00976}"/>
                </a:ext>
              </a:extLst>
            </p:cNvPr>
            <p:cNvSpPr/>
            <p:nvPr/>
          </p:nvSpPr>
          <p:spPr>
            <a:xfrm>
              <a:off x="5711378" y="2919073"/>
              <a:ext cx="144145" cy="1134745"/>
            </a:xfrm>
            <a:custGeom>
              <a:avLst/>
              <a:gdLst/>
              <a:ahLst/>
              <a:cxnLst/>
              <a:rect l="l" t="t" r="r" b="b"/>
              <a:pathLst>
                <a:path w="144145" h="1134745">
                  <a:moveTo>
                    <a:pt x="0" y="1134630"/>
                  </a:moveTo>
                  <a:lnTo>
                    <a:pt x="143992" y="1134630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113463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bk object 59">
              <a:extLst>
                <a:ext uri="{FF2B5EF4-FFF2-40B4-BE49-F238E27FC236}">
                  <a16:creationId xmlns:a16="http://schemas.microsoft.com/office/drawing/2014/main" id="{C6F582BD-21CB-4DF5-A5F8-20E2B8ACB5D5}"/>
                </a:ext>
              </a:extLst>
            </p:cNvPr>
            <p:cNvSpPr/>
            <p:nvPr/>
          </p:nvSpPr>
          <p:spPr>
            <a:xfrm>
              <a:off x="5711378" y="2607656"/>
              <a:ext cx="144145" cy="311785"/>
            </a:xfrm>
            <a:custGeom>
              <a:avLst/>
              <a:gdLst/>
              <a:ahLst/>
              <a:cxnLst/>
              <a:rect l="l" t="t" r="r" b="b"/>
              <a:pathLst>
                <a:path w="144145" h="311785">
                  <a:moveTo>
                    <a:pt x="0" y="311416"/>
                  </a:moveTo>
                  <a:lnTo>
                    <a:pt x="143992" y="311416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311416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bk object 60">
              <a:extLst>
                <a:ext uri="{FF2B5EF4-FFF2-40B4-BE49-F238E27FC236}">
                  <a16:creationId xmlns:a16="http://schemas.microsoft.com/office/drawing/2014/main" id="{4F5FBF5C-A0C9-4CB7-B58D-93DC1AE7E32B}"/>
                </a:ext>
              </a:extLst>
            </p:cNvPr>
            <p:cNvSpPr/>
            <p:nvPr/>
          </p:nvSpPr>
          <p:spPr>
            <a:xfrm>
              <a:off x="5711378" y="2125831"/>
              <a:ext cx="144145" cy="481965"/>
            </a:xfrm>
            <a:custGeom>
              <a:avLst/>
              <a:gdLst/>
              <a:ahLst/>
              <a:cxnLst/>
              <a:rect l="l" t="t" r="r" b="b"/>
              <a:pathLst>
                <a:path w="144145" h="481964">
                  <a:moveTo>
                    <a:pt x="0" y="481825"/>
                  </a:moveTo>
                  <a:lnTo>
                    <a:pt x="143992" y="481825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481825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bk object 61">
              <a:extLst>
                <a:ext uri="{FF2B5EF4-FFF2-40B4-BE49-F238E27FC236}">
                  <a16:creationId xmlns:a16="http://schemas.microsoft.com/office/drawing/2014/main" id="{6FAD0958-BE43-4315-8DC6-E82480E6D85E}"/>
                </a:ext>
              </a:extLst>
            </p:cNvPr>
            <p:cNvSpPr/>
            <p:nvPr/>
          </p:nvSpPr>
          <p:spPr>
            <a:xfrm>
              <a:off x="5389598" y="2449007"/>
              <a:ext cx="144145" cy="1605280"/>
            </a:xfrm>
            <a:custGeom>
              <a:avLst/>
              <a:gdLst/>
              <a:ahLst/>
              <a:cxnLst/>
              <a:rect l="l" t="t" r="r" b="b"/>
              <a:pathLst>
                <a:path w="144145" h="1605279">
                  <a:moveTo>
                    <a:pt x="0" y="1604695"/>
                  </a:moveTo>
                  <a:lnTo>
                    <a:pt x="144005" y="1604695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604695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bk object 62">
              <a:extLst>
                <a:ext uri="{FF2B5EF4-FFF2-40B4-BE49-F238E27FC236}">
                  <a16:creationId xmlns:a16="http://schemas.microsoft.com/office/drawing/2014/main" id="{558E8326-2CBD-4E86-B058-2D97F179F3D8}"/>
                </a:ext>
              </a:extLst>
            </p:cNvPr>
            <p:cNvSpPr/>
            <p:nvPr/>
          </p:nvSpPr>
          <p:spPr>
            <a:xfrm>
              <a:off x="5389598" y="2196341"/>
              <a:ext cx="144145" cy="252729"/>
            </a:xfrm>
            <a:custGeom>
              <a:avLst/>
              <a:gdLst/>
              <a:ahLst/>
              <a:cxnLst/>
              <a:rect l="l" t="t" r="r" b="b"/>
              <a:pathLst>
                <a:path w="144145" h="252730">
                  <a:moveTo>
                    <a:pt x="0" y="252666"/>
                  </a:moveTo>
                  <a:lnTo>
                    <a:pt x="144005" y="252666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252666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bk object 63">
              <a:extLst>
                <a:ext uri="{FF2B5EF4-FFF2-40B4-BE49-F238E27FC236}">
                  <a16:creationId xmlns:a16="http://schemas.microsoft.com/office/drawing/2014/main" id="{BC3E890F-1F0D-419F-ADAA-D9F02F99F3A5}"/>
                </a:ext>
              </a:extLst>
            </p:cNvPr>
            <p:cNvSpPr/>
            <p:nvPr/>
          </p:nvSpPr>
          <p:spPr>
            <a:xfrm>
              <a:off x="5389598" y="2125831"/>
              <a:ext cx="144145" cy="71120"/>
            </a:xfrm>
            <a:custGeom>
              <a:avLst/>
              <a:gdLst/>
              <a:ahLst/>
              <a:cxnLst/>
              <a:rect l="l" t="t" r="r" b="b"/>
              <a:pathLst>
                <a:path w="144145" h="71119">
                  <a:moveTo>
                    <a:pt x="0" y="70510"/>
                  </a:moveTo>
                  <a:lnTo>
                    <a:pt x="144005" y="70510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7051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bk object 64">
              <a:extLst>
                <a:ext uri="{FF2B5EF4-FFF2-40B4-BE49-F238E27FC236}">
                  <a16:creationId xmlns:a16="http://schemas.microsoft.com/office/drawing/2014/main" id="{81B9B030-0FF3-4439-B262-182248329C1A}"/>
                </a:ext>
              </a:extLst>
            </p:cNvPr>
            <p:cNvSpPr/>
            <p:nvPr/>
          </p:nvSpPr>
          <p:spPr>
            <a:xfrm>
              <a:off x="6033120" y="2402005"/>
              <a:ext cx="144145" cy="1652270"/>
            </a:xfrm>
            <a:custGeom>
              <a:avLst/>
              <a:gdLst/>
              <a:ahLst/>
              <a:cxnLst/>
              <a:rect l="l" t="t" r="r" b="b"/>
              <a:pathLst>
                <a:path w="144145" h="1652270">
                  <a:moveTo>
                    <a:pt x="0" y="1651698"/>
                  </a:moveTo>
                  <a:lnTo>
                    <a:pt x="144005" y="1651698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651698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bk object 65">
              <a:extLst>
                <a:ext uri="{FF2B5EF4-FFF2-40B4-BE49-F238E27FC236}">
                  <a16:creationId xmlns:a16="http://schemas.microsoft.com/office/drawing/2014/main" id="{B21AA757-F5C7-4431-8A24-73357F0BC211}"/>
                </a:ext>
              </a:extLst>
            </p:cNvPr>
            <p:cNvSpPr/>
            <p:nvPr/>
          </p:nvSpPr>
          <p:spPr>
            <a:xfrm>
              <a:off x="6033120" y="2266852"/>
              <a:ext cx="144145" cy="135255"/>
            </a:xfrm>
            <a:custGeom>
              <a:avLst/>
              <a:gdLst/>
              <a:ahLst/>
              <a:cxnLst/>
              <a:rect l="l" t="t" r="r" b="b"/>
              <a:pathLst>
                <a:path w="144145" h="135255">
                  <a:moveTo>
                    <a:pt x="0" y="135140"/>
                  </a:moveTo>
                  <a:lnTo>
                    <a:pt x="144005" y="135140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3514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bk object 66">
              <a:extLst>
                <a:ext uri="{FF2B5EF4-FFF2-40B4-BE49-F238E27FC236}">
                  <a16:creationId xmlns:a16="http://schemas.microsoft.com/office/drawing/2014/main" id="{02FF4013-DE9E-435D-9624-A7E4723586A8}"/>
                </a:ext>
              </a:extLst>
            </p:cNvPr>
            <p:cNvSpPr/>
            <p:nvPr/>
          </p:nvSpPr>
          <p:spPr>
            <a:xfrm>
              <a:off x="6033120" y="2125831"/>
              <a:ext cx="144145" cy="141605"/>
            </a:xfrm>
            <a:custGeom>
              <a:avLst/>
              <a:gdLst/>
              <a:ahLst/>
              <a:cxnLst/>
              <a:rect l="l" t="t" r="r" b="b"/>
              <a:pathLst>
                <a:path w="144145" h="141605">
                  <a:moveTo>
                    <a:pt x="0" y="141020"/>
                  </a:moveTo>
                  <a:lnTo>
                    <a:pt x="144005" y="141020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4102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bk object 67">
              <a:extLst>
                <a:ext uri="{FF2B5EF4-FFF2-40B4-BE49-F238E27FC236}">
                  <a16:creationId xmlns:a16="http://schemas.microsoft.com/office/drawing/2014/main" id="{51376C0B-D1A3-48A2-8F1C-B998E8B5D9E3}"/>
                </a:ext>
              </a:extLst>
            </p:cNvPr>
            <p:cNvSpPr/>
            <p:nvPr/>
          </p:nvSpPr>
          <p:spPr>
            <a:xfrm>
              <a:off x="6676654" y="3553666"/>
              <a:ext cx="144145" cy="500380"/>
            </a:xfrm>
            <a:custGeom>
              <a:avLst/>
              <a:gdLst/>
              <a:ahLst/>
              <a:cxnLst/>
              <a:rect l="l" t="t" r="r" b="b"/>
              <a:pathLst>
                <a:path w="144145" h="500379">
                  <a:moveTo>
                    <a:pt x="0" y="500037"/>
                  </a:moveTo>
                  <a:lnTo>
                    <a:pt x="143992" y="500037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500037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bk object 68">
              <a:extLst>
                <a:ext uri="{FF2B5EF4-FFF2-40B4-BE49-F238E27FC236}">
                  <a16:creationId xmlns:a16="http://schemas.microsoft.com/office/drawing/2014/main" id="{19EB4D1E-C2F8-41DC-900F-55A5B004F4D4}"/>
                </a:ext>
              </a:extLst>
            </p:cNvPr>
            <p:cNvSpPr/>
            <p:nvPr/>
          </p:nvSpPr>
          <p:spPr>
            <a:xfrm>
              <a:off x="6676654" y="2672286"/>
              <a:ext cx="144145" cy="881380"/>
            </a:xfrm>
            <a:custGeom>
              <a:avLst/>
              <a:gdLst/>
              <a:ahLst/>
              <a:cxnLst/>
              <a:rect l="l" t="t" r="r" b="b"/>
              <a:pathLst>
                <a:path w="144145" h="881380">
                  <a:moveTo>
                    <a:pt x="0" y="881379"/>
                  </a:moveTo>
                  <a:lnTo>
                    <a:pt x="143992" y="881379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881379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bk object 69">
              <a:extLst>
                <a:ext uri="{FF2B5EF4-FFF2-40B4-BE49-F238E27FC236}">
                  <a16:creationId xmlns:a16="http://schemas.microsoft.com/office/drawing/2014/main" id="{26878725-0302-4F2F-BA12-BF088CDB14E0}"/>
                </a:ext>
              </a:extLst>
            </p:cNvPr>
            <p:cNvSpPr/>
            <p:nvPr/>
          </p:nvSpPr>
          <p:spPr>
            <a:xfrm>
              <a:off x="6676654" y="2125831"/>
              <a:ext cx="144145" cy="552450"/>
            </a:xfrm>
            <a:custGeom>
              <a:avLst/>
              <a:gdLst/>
              <a:ahLst/>
              <a:cxnLst/>
              <a:rect l="l" t="t" r="r" b="b"/>
              <a:pathLst>
                <a:path w="144145" h="552450">
                  <a:moveTo>
                    <a:pt x="0" y="552335"/>
                  </a:moveTo>
                  <a:lnTo>
                    <a:pt x="143992" y="552335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552335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bk object 70">
              <a:extLst>
                <a:ext uri="{FF2B5EF4-FFF2-40B4-BE49-F238E27FC236}">
                  <a16:creationId xmlns:a16="http://schemas.microsoft.com/office/drawing/2014/main" id="{B268E1D0-2D18-4B5E-9457-60C0F7E10187}"/>
                </a:ext>
              </a:extLst>
            </p:cNvPr>
            <p:cNvSpPr/>
            <p:nvPr/>
          </p:nvSpPr>
          <p:spPr>
            <a:xfrm>
              <a:off x="6354887" y="2789799"/>
              <a:ext cx="144145" cy="1264285"/>
            </a:xfrm>
            <a:custGeom>
              <a:avLst/>
              <a:gdLst/>
              <a:ahLst/>
              <a:cxnLst/>
              <a:rect l="l" t="t" r="r" b="b"/>
              <a:pathLst>
                <a:path w="144145" h="1264285">
                  <a:moveTo>
                    <a:pt x="0" y="1263903"/>
                  </a:moveTo>
                  <a:lnTo>
                    <a:pt x="144005" y="1263903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263903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bk object 71">
              <a:extLst>
                <a:ext uri="{FF2B5EF4-FFF2-40B4-BE49-F238E27FC236}">
                  <a16:creationId xmlns:a16="http://schemas.microsoft.com/office/drawing/2014/main" id="{66E3785D-64F9-4507-AF60-DE439F488390}"/>
                </a:ext>
              </a:extLst>
            </p:cNvPr>
            <p:cNvSpPr/>
            <p:nvPr/>
          </p:nvSpPr>
          <p:spPr>
            <a:xfrm>
              <a:off x="6354887" y="2266852"/>
              <a:ext cx="144145" cy="523240"/>
            </a:xfrm>
            <a:custGeom>
              <a:avLst/>
              <a:gdLst/>
              <a:ahLst/>
              <a:cxnLst/>
              <a:rect l="l" t="t" r="r" b="b"/>
              <a:pathLst>
                <a:path w="144145" h="523239">
                  <a:moveTo>
                    <a:pt x="0" y="522947"/>
                  </a:moveTo>
                  <a:lnTo>
                    <a:pt x="144005" y="522947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522947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bk object 72">
              <a:extLst>
                <a:ext uri="{FF2B5EF4-FFF2-40B4-BE49-F238E27FC236}">
                  <a16:creationId xmlns:a16="http://schemas.microsoft.com/office/drawing/2014/main" id="{2648E29F-62DE-4F71-90E8-3E11AB284DF5}"/>
                </a:ext>
              </a:extLst>
            </p:cNvPr>
            <p:cNvSpPr/>
            <p:nvPr/>
          </p:nvSpPr>
          <p:spPr>
            <a:xfrm>
              <a:off x="6354887" y="2125831"/>
              <a:ext cx="144145" cy="141605"/>
            </a:xfrm>
            <a:custGeom>
              <a:avLst/>
              <a:gdLst/>
              <a:ahLst/>
              <a:cxnLst/>
              <a:rect l="l" t="t" r="r" b="b"/>
              <a:pathLst>
                <a:path w="144145" h="141605">
                  <a:moveTo>
                    <a:pt x="0" y="141020"/>
                  </a:moveTo>
                  <a:lnTo>
                    <a:pt x="144005" y="141020"/>
                  </a:lnTo>
                  <a:lnTo>
                    <a:pt x="144005" y="0"/>
                  </a:lnTo>
                  <a:lnTo>
                    <a:pt x="0" y="0"/>
                  </a:lnTo>
                  <a:lnTo>
                    <a:pt x="0" y="14102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3">
              <a:extLst>
                <a:ext uri="{FF2B5EF4-FFF2-40B4-BE49-F238E27FC236}">
                  <a16:creationId xmlns:a16="http://schemas.microsoft.com/office/drawing/2014/main" id="{B2DF78A8-D34B-4484-B5E8-151FCE2E842D}"/>
                </a:ext>
              </a:extLst>
            </p:cNvPr>
            <p:cNvSpPr txBox="1"/>
            <p:nvPr/>
          </p:nvSpPr>
          <p:spPr>
            <a:xfrm>
              <a:off x="1538966" y="2850882"/>
              <a:ext cx="123111" cy="499731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Per</a:t>
              </a:r>
              <a:r>
                <a:rPr sz="800" b="0" spc="-6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cent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94" name="object 10">
              <a:extLst>
                <a:ext uri="{FF2B5EF4-FFF2-40B4-BE49-F238E27FC236}">
                  <a16:creationId xmlns:a16="http://schemas.microsoft.com/office/drawing/2014/main" id="{9542FD73-F816-4BD7-9912-A95264549E70}"/>
                </a:ext>
              </a:extLst>
            </p:cNvPr>
            <p:cNvSpPr txBox="1"/>
            <p:nvPr/>
          </p:nvSpPr>
          <p:spPr>
            <a:xfrm>
              <a:off x="1731600" y="20520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100</a:t>
              </a:r>
            </a:p>
          </p:txBody>
        </p:sp>
        <p:sp>
          <p:nvSpPr>
            <p:cNvPr id="129" name="object 10">
              <a:extLst>
                <a:ext uri="{FF2B5EF4-FFF2-40B4-BE49-F238E27FC236}">
                  <a16:creationId xmlns:a16="http://schemas.microsoft.com/office/drawing/2014/main" id="{75AF8D72-DB2B-4CFC-AB48-5DA4C812CF7E}"/>
                </a:ext>
              </a:extLst>
            </p:cNvPr>
            <p:cNvSpPr txBox="1"/>
            <p:nvPr/>
          </p:nvSpPr>
          <p:spPr>
            <a:xfrm>
              <a:off x="1731600" y="22500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90</a:t>
              </a:r>
            </a:p>
          </p:txBody>
        </p:sp>
        <p:sp>
          <p:nvSpPr>
            <p:cNvPr id="130" name="object 10">
              <a:extLst>
                <a:ext uri="{FF2B5EF4-FFF2-40B4-BE49-F238E27FC236}">
                  <a16:creationId xmlns:a16="http://schemas.microsoft.com/office/drawing/2014/main" id="{3DFDA9BD-8C62-4563-98D9-7776187B25AD}"/>
                </a:ext>
              </a:extLst>
            </p:cNvPr>
            <p:cNvSpPr txBox="1"/>
            <p:nvPr/>
          </p:nvSpPr>
          <p:spPr>
            <a:xfrm>
              <a:off x="1731600" y="24444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80</a:t>
              </a:r>
            </a:p>
          </p:txBody>
        </p:sp>
        <p:sp>
          <p:nvSpPr>
            <p:cNvPr id="131" name="object 10">
              <a:extLst>
                <a:ext uri="{FF2B5EF4-FFF2-40B4-BE49-F238E27FC236}">
                  <a16:creationId xmlns:a16="http://schemas.microsoft.com/office/drawing/2014/main" id="{29E529F6-0DCF-4096-8B77-7B3592347472}"/>
                </a:ext>
              </a:extLst>
            </p:cNvPr>
            <p:cNvSpPr txBox="1"/>
            <p:nvPr/>
          </p:nvSpPr>
          <p:spPr>
            <a:xfrm>
              <a:off x="1731600" y="26424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70</a:t>
              </a:r>
            </a:p>
          </p:txBody>
        </p:sp>
        <p:sp>
          <p:nvSpPr>
            <p:cNvPr id="132" name="object 10">
              <a:extLst>
                <a:ext uri="{FF2B5EF4-FFF2-40B4-BE49-F238E27FC236}">
                  <a16:creationId xmlns:a16="http://schemas.microsoft.com/office/drawing/2014/main" id="{AA6ADBAE-B9C9-4BB3-9666-F3DDDC0D932E}"/>
                </a:ext>
              </a:extLst>
            </p:cNvPr>
            <p:cNvSpPr txBox="1"/>
            <p:nvPr/>
          </p:nvSpPr>
          <p:spPr>
            <a:xfrm>
              <a:off x="1731600" y="28368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60</a:t>
              </a:r>
            </a:p>
          </p:txBody>
        </p:sp>
        <p:sp>
          <p:nvSpPr>
            <p:cNvPr id="133" name="object 10">
              <a:extLst>
                <a:ext uri="{FF2B5EF4-FFF2-40B4-BE49-F238E27FC236}">
                  <a16:creationId xmlns:a16="http://schemas.microsoft.com/office/drawing/2014/main" id="{3D974C3C-22E2-465B-A67D-4AD9B971B9D4}"/>
                </a:ext>
              </a:extLst>
            </p:cNvPr>
            <p:cNvSpPr txBox="1"/>
            <p:nvPr/>
          </p:nvSpPr>
          <p:spPr>
            <a:xfrm>
              <a:off x="1731600" y="30348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50</a:t>
              </a:r>
            </a:p>
          </p:txBody>
        </p:sp>
        <p:sp>
          <p:nvSpPr>
            <p:cNvPr id="134" name="object 10">
              <a:extLst>
                <a:ext uri="{FF2B5EF4-FFF2-40B4-BE49-F238E27FC236}">
                  <a16:creationId xmlns:a16="http://schemas.microsoft.com/office/drawing/2014/main" id="{A5714555-40BA-4C24-AD67-8D98C2FE0267}"/>
                </a:ext>
              </a:extLst>
            </p:cNvPr>
            <p:cNvSpPr txBox="1"/>
            <p:nvPr/>
          </p:nvSpPr>
          <p:spPr>
            <a:xfrm>
              <a:off x="1731600" y="32292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40</a:t>
              </a:r>
            </a:p>
          </p:txBody>
        </p:sp>
        <p:sp>
          <p:nvSpPr>
            <p:cNvPr id="135" name="object 10">
              <a:extLst>
                <a:ext uri="{FF2B5EF4-FFF2-40B4-BE49-F238E27FC236}">
                  <a16:creationId xmlns:a16="http://schemas.microsoft.com/office/drawing/2014/main" id="{22E1F26E-D600-4491-9CF2-FD4BF33EED2B}"/>
                </a:ext>
              </a:extLst>
            </p:cNvPr>
            <p:cNvSpPr txBox="1"/>
            <p:nvPr/>
          </p:nvSpPr>
          <p:spPr>
            <a:xfrm>
              <a:off x="1731600" y="34272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30</a:t>
              </a:r>
            </a:p>
          </p:txBody>
        </p:sp>
        <p:sp>
          <p:nvSpPr>
            <p:cNvPr id="136" name="object 10">
              <a:extLst>
                <a:ext uri="{FF2B5EF4-FFF2-40B4-BE49-F238E27FC236}">
                  <a16:creationId xmlns:a16="http://schemas.microsoft.com/office/drawing/2014/main" id="{185330A6-684B-4C7C-817E-787C0632E8EA}"/>
                </a:ext>
              </a:extLst>
            </p:cNvPr>
            <p:cNvSpPr txBox="1"/>
            <p:nvPr/>
          </p:nvSpPr>
          <p:spPr>
            <a:xfrm>
              <a:off x="1731600" y="36216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20</a:t>
              </a:r>
            </a:p>
          </p:txBody>
        </p:sp>
        <p:sp>
          <p:nvSpPr>
            <p:cNvPr id="137" name="object 10">
              <a:extLst>
                <a:ext uri="{FF2B5EF4-FFF2-40B4-BE49-F238E27FC236}">
                  <a16:creationId xmlns:a16="http://schemas.microsoft.com/office/drawing/2014/main" id="{94254F35-A77A-42F4-B91D-D6D4EF621EE1}"/>
                </a:ext>
              </a:extLst>
            </p:cNvPr>
            <p:cNvSpPr txBox="1"/>
            <p:nvPr/>
          </p:nvSpPr>
          <p:spPr>
            <a:xfrm>
              <a:off x="1731600" y="38196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10</a:t>
              </a:r>
            </a:p>
          </p:txBody>
        </p:sp>
        <p:sp>
          <p:nvSpPr>
            <p:cNvPr id="138" name="object 10">
              <a:extLst>
                <a:ext uri="{FF2B5EF4-FFF2-40B4-BE49-F238E27FC236}">
                  <a16:creationId xmlns:a16="http://schemas.microsoft.com/office/drawing/2014/main" id="{66422196-62B9-4ACD-BAFA-80F44CEABC66}"/>
                </a:ext>
              </a:extLst>
            </p:cNvPr>
            <p:cNvSpPr txBox="1"/>
            <p:nvPr/>
          </p:nvSpPr>
          <p:spPr>
            <a:xfrm>
              <a:off x="1731600" y="4012888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767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52FAE73-CFED-45D9-95EA-739977F2F884}"/>
              </a:ext>
            </a:extLst>
          </p:cNvPr>
          <p:cNvGrpSpPr/>
          <p:nvPr/>
        </p:nvGrpSpPr>
        <p:grpSpPr>
          <a:xfrm>
            <a:off x="0" y="180000"/>
            <a:ext cx="9907200" cy="6320055"/>
            <a:chOff x="0" y="180000"/>
            <a:chExt cx="9907200" cy="632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Putting in place mechanisms to empower </a:t>
              </a:r>
            </a:p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people living with HIV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2017 National Commitments and Policy Instrument.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Percentage of reporting countries that have mechanisms in place to promote access to justice, by region, 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AE18543-CD5D-4F01-A3C7-6117BC316A7C}"/>
                </a:ext>
              </a:extLst>
            </p:cNvPr>
            <p:cNvGrpSpPr/>
            <p:nvPr/>
          </p:nvGrpSpPr>
          <p:grpSpPr>
            <a:xfrm>
              <a:off x="1260000" y="5760000"/>
              <a:ext cx="7675647" cy="368910"/>
              <a:chOff x="1260000" y="5724000"/>
              <a:chExt cx="7675647" cy="368910"/>
            </a:xfrm>
          </p:grpSpPr>
          <p:sp>
            <p:nvSpPr>
              <p:cNvPr id="20" name="object 11">
                <a:extLst>
                  <a:ext uri="{FF2B5EF4-FFF2-40B4-BE49-F238E27FC236}">
                    <a16:creationId xmlns:a16="http://schemas.microsoft.com/office/drawing/2014/main" id="{11E4C81F-C206-4F63-978F-7CABF69510ED}"/>
                  </a:ext>
                </a:extLst>
              </p:cNvPr>
              <p:cNvSpPr/>
              <p:nvPr/>
            </p:nvSpPr>
            <p:spPr>
              <a:xfrm>
                <a:off x="2936776" y="5972411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F222FBB-95BF-4954-8BE8-22066F5F79F0}"/>
                  </a:ext>
                </a:extLst>
              </p:cNvPr>
              <p:cNvSpPr/>
              <p:nvPr/>
            </p:nvSpPr>
            <p:spPr>
              <a:xfrm>
                <a:off x="3080776" y="5954411"/>
                <a:ext cx="304571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Other</a:t>
                </a:r>
              </a:p>
            </p:txBody>
          </p:sp>
          <p:sp>
            <p:nvSpPr>
              <p:cNvPr id="22" name="object 14">
                <a:extLst>
                  <a:ext uri="{FF2B5EF4-FFF2-40B4-BE49-F238E27FC236}">
                    <a16:creationId xmlns:a16="http://schemas.microsoft.com/office/drawing/2014/main" id="{43C8AAA7-371C-46B2-B380-92B4B1EEF86C}"/>
                  </a:ext>
                </a:extLst>
              </p:cNvPr>
              <p:cNvSpPr/>
              <p:nvPr/>
            </p:nvSpPr>
            <p:spPr>
              <a:xfrm>
                <a:off x="3803585" y="5972411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CDC98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0380E1B-82F0-453F-A7CA-684F556D118B}"/>
                  </a:ext>
                </a:extLst>
              </p:cNvPr>
              <p:cNvSpPr/>
              <p:nvPr/>
            </p:nvSpPr>
            <p:spPr>
              <a:xfrm>
                <a:off x="3947585" y="5954411"/>
                <a:ext cx="285335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None</a:t>
                </a:r>
              </a:p>
            </p:txBody>
          </p:sp>
          <p:sp>
            <p:nvSpPr>
              <p:cNvPr id="30" name="object 9">
                <a:extLst>
                  <a:ext uri="{FF2B5EF4-FFF2-40B4-BE49-F238E27FC236}">
                    <a16:creationId xmlns:a16="http://schemas.microsoft.com/office/drawing/2014/main" id="{6EEE40D3-0D22-4755-8F89-47F28718720C}"/>
                  </a:ext>
                </a:extLst>
              </p:cNvPr>
              <p:cNvSpPr/>
              <p:nvPr/>
            </p:nvSpPr>
            <p:spPr>
              <a:xfrm>
                <a:off x="1260000" y="5958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0F9A1A4-3F57-4799-9C9C-4895A8C33879}"/>
                  </a:ext>
                </a:extLst>
              </p:cNvPr>
              <p:cNvSpPr/>
              <p:nvPr/>
            </p:nvSpPr>
            <p:spPr>
              <a:xfrm>
                <a:off x="1404000" y="5940000"/>
                <a:ext cx="1154162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GB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Community paralegals</a:t>
                </a:r>
              </a:p>
            </p:txBody>
          </p:sp>
          <p:sp>
            <p:nvSpPr>
              <p:cNvPr id="24" name="object 16">
                <a:extLst>
                  <a:ext uri="{FF2B5EF4-FFF2-40B4-BE49-F238E27FC236}">
                    <a16:creationId xmlns:a16="http://schemas.microsoft.com/office/drawing/2014/main" id="{445CE342-9EE7-4301-8335-845FA0BFB508}"/>
                  </a:ext>
                </a:extLst>
              </p:cNvPr>
              <p:cNvSpPr/>
              <p:nvPr/>
            </p:nvSpPr>
            <p:spPr>
              <a:xfrm>
                <a:off x="7272000" y="5742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20F3AE6-B862-4F01-AC02-595E7E060E93}"/>
                  </a:ext>
                </a:extLst>
              </p:cNvPr>
              <p:cNvSpPr/>
              <p:nvPr/>
            </p:nvSpPr>
            <p:spPr>
              <a:xfrm>
                <a:off x="7416000" y="5724000"/>
                <a:ext cx="1519647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Legal services by legal clinics</a:t>
                </a:r>
              </a:p>
            </p:txBody>
          </p:sp>
          <p:sp>
            <p:nvSpPr>
              <p:cNvPr id="28" name="object 10">
                <a:extLst>
                  <a:ext uri="{FF2B5EF4-FFF2-40B4-BE49-F238E27FC236}">
                    <a16:creationId xmlns:a16="http://schemas.microsoft.com/office/drawing/2014/main" id="{FB89CB6B-6255-4CD2-9467-AA6E9CFAD008}"/>
                  </a:ext>
                </a:extLst>
              </p:cNvPr>
              <p:cNvSpPr/>
              <p:nvPr/>
            </p:nvSpPr>
            <p:spPr>
              <a:xfrm>
                <a:off x="4068000" y="5742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987F70B-0F5C-4E7B-87F8-1D31CF731BB2}"/>
                  </a:ext>
                </a:extLst>
              </p:cNvPr>
              <p:cNvSpPr/>
              <p:nvPr/>
            </p:nvSpPr>
            <p:spPr>
              <a:xfrm>
                <a:off x="4212000" y="5724000"/>
                <a:ext cx="2701060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Pro bono legal services provided by private law firms</a:t>
                </a:r>
              </a:p>
            </p:txBody>
          </p:sp>
          <p:sp>
            <p:nvSpPr>
              <p:cNvPr id="32" name="object 9">
                <a:extLst>
                  <a:ext uri="{FF2B5EF4-FFF2-40B4-BE49-F238E27FC236}">
                    <a16:creationId xmlns:a16="http://schemas.microsoft.com/office/drawing/2014/main" id="{D6435F3D-45A7-4578-ABF8-A79728F31A88}"/>
                  </a:ext>
                </a:extLst>
              </p:cNvPr>
              <p:cNvSpPr/>
              <p:nvPr/>
            </p:nvSpPr>
            <p:spPr>
              <a:xfrm>
                <a:off x="1260000" y="5742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EF54EB3-3B1B-4265-9A75-4049C8D5C9F6}"/>
                  </a:ext>
                </a:extLst>
              </p:cNvPr>
              <p:cNvSpPr/>
              <p:nvPr/>
            </p:nvSpPr>
            <p:spPr>
              <a:xfrm>
                <a:off x="1404000" y="5724000"/>
                <a:ext cx="2335576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Legal aid systems applicable to HIV casework</a:t>
                </a:r>
              </a:p>
            </p:txBody>
          </p:sp>
        </p:grp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D9433B50-EFC5-45A1-94DE-98373F56F17B}"/>
                </a:ext>
              </a:extLst>
            </p:cNvPr>
            <p:cNvSpPr txBox="1"/>
            <p:nvPr/>
          </p:nvSpPr>
          <p:spPr>
            <a:xfrm>
              <a:off x="2105515" y="4590000"/>
              <a:ext cx="720090" cy="6540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19050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Asia 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19050" algn="ctr">
                <a:lnSpc>
                  <a:spcPts val="1000"/>
                </a:lnSpc>
              </a:pPr>
              <a:r>
                <a:rPr lang="en-GB" sz="1000" spc="-10" dirty="0">
                  <a:latin typeface="Arial Nova" panose="020B0504020202020204" pitchFamily="34" charset="0"/>
                  <a:cs typeface="Avenir LT 35 Light"/>
                </a:rPr>
                <a:t>a</a:t>
              </a:r>
              <a:r>
                <a:rPr sz="1000" b="0" spc="-10" dirty="0" err="1">
                  <a:latin typeface="Arial Nova" panose="020B0504020202020204" pitchFamily="34" charset="0"/>
                  <a:cs typeface="Avenir LT 35 Light"/>
                </a:rPr>
                <a:t>nd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19050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the</a:t>
              </a:r>
              <a:r>
                <a:rPr sz="1000" b="0" spc="-90" dirty="0">
                  <a:latin typeface="Arial Nova" panose="020B0504020202020204" pitchFamily="34" charset="0"/>
                  <a:cs typeface="Avenir LT 35 Light"/>
                </a:rPr>
                <a:t> </a:t>
              </a:r>
              <a:endParaRPr lang="en-GB" sz="1000" b="0" spc="-9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19050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Pacific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19050" algn="ctr">
                <a:lnSpc>
                  <a:spcPts val="1000"/>
                </a:lnSpc>
              </a:pPr>
              <a:r>
                <a:rPr lang="en-GB" sz="1000" spc="-10" dirty="0">
                  <a:latin typeface="Arial Nova" panose="020B0504020202020204" pitchFamily="34" charset="0"/>
                  <a:cs typeface="Avenir LT 35 Light"/>
                </a:rPr>
                <a:t>(n = 21)</a:t>
              </a:r>
              <a:endParaRPr sz="10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266AE1D3-1663-466F-A9C3-B6634EFF6076}"/>
                </a:ext>
              </a:extLst>
            </p:cNvPr>
            <p:cNvSpPr txBox="1"/>
            <p:nvPr/>
          </p:nvSpPr>
          <p:spPr>
            <a:xfrm>
              <a:off x="2880032" y="4590000"/>
              <a:ext cx="740820" cy="26930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Caribbean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ctr">
                <a:lnSpc>
                  <a:spcPts val="1000"/>
                </a:lnSpc>
              </a:pPr>
              <a:r>
                <a:rPr lang="en-GB" sz="1000" spc="-10" dirty="0">
                  <a:latin typeface="Arial Nova" panose="020B0504020202020204" pitchFamily="34" charset="0"/>
                  <a:cs typeface="Avenir LT 35 Light"/>
                </a:rPr>
                <a:t>(n = 9)</a:t>
              </a:r>
              <a:endParaRPr lang="en-GB" sz="10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7AD1F414-F3A4-46A9-9596-D5A726F819CE}"/>
                </a:ext>
              </a:extLst>
            </p:cNvPr>
            <p:cNvSpPr txBox="1"/>
            <p:nvPr/>
          </p:nvSpPr>
          <p:spPr>
            <a:xfrm>
              <a:off x="4300549" y="4590000"/>
              <a:ext cx="1048495" cy="6540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2865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Eastern 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62865" algn="ctr">
                <a:lnSpc>
                  <a:spcPts val="1000"/>
                </a:lnSpc>
              </a:pPr>
              <a:r>
                <a:rPr lang="en-GB" sz="1000" spc="-10" dirty="0">
                  <a:latin typeface="Arial Nova" panose="020B0504020202020204" pitchFamily="34" charset="0"/>
                  <a:cs typeface="Avenir LT 35 Light"/>
                </a:rPr>
                <a:t>a</a:t>
              </a:r>
              <a:r>
                <a:rPr sz="1000" b="0" spc="-10" dirty="0" err="1">
                  <a:latin typeface="Arial Nova" panose="020B0504020202020204" pitchFamily="34" charset="0"/>
                  <a:cs typeface="Avenir LT 35 Light"/>
                </a:rPr>
                <a:t>nd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62865" algn="ctr">
                <a:lnSpc>
                  <a:spcPts val="1000"/>
                </a:lnSpc>
              </a:pPr>
              <a:r>
                <a:rPr lang="en-GB" sz="1000" spc="-10" dirty="0">
                  <a:latin typeface="Arial Nova" panose="020B0504020202020204" pitchFamily="34" charset="0"/>
                  <a:cs typeface="Avenir LT 35 Light"/>
                </a:rPr>
                <a:t>s</a:t>
              </a:r>
              <a:r>
                <a:rPr sz="1000" b="0" spc="-10" dirty="0" err="1">
                  <a:latin typeface="Arial Nova" panose="020B0504020202020204" pitchFamily="34" charset="0"/>
                  <a:cs typeface="Avenir LT 35 Light"/>
                </a:rPr>
                <a:t>outhern</a:t>
              </a:r>
              <a:endParaRPr lang="en-GB" sz="1000" spc="-85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62865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Africa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62865" algn="ctr">
                <a:lnSpc>
                  <a:spcPts val="1000"/>
                </a:lnSpc>
              </a:pPr>
              <a:r>
                <a:rPr lang="en-GB" sz="1000" spc="-10" dirty="0">
                  <a:latin typeface="Arial Nova" panose="020B0504020202020204" pitchFamily="34" charset="0"/>
                  <a:cs typeface="Avenir LT 35 Light"/>
                </a:rPr>
                <a:t>(n = 18)</a:t>
              </a:r>
              <a:endParaRPr lang="en-GB" sz="10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DC706C18-0404-475E-A5DE-13272E7820E9}"/>
                </a:ext>
              </a:extLst>
            </p:cNvPr>
            <p:cNvSpPr txBox="1"/>
            <p:nvPr/>
          </p:nvSpPr>
          <p:spPr>
            <a:xfrm>
              <a:off x="3489913" y="4590000"/>
              <a:ext cx="1103047" cy="7822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10795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Eastern 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10795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Europe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10795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and 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10795" algn="ctr">
                <a:lnSpc>
                  <a:spcPts val="1000"/>
                </a:lnSpc>
              </a:pPr>
              <a:r>
                <a:rPr lang="en-GB" sz="1000" spc="-10" dirty="0">
                  <a:latin typeface="Arial Nova" panose="020B0504020202020204" pitchFamily="34" charset="0"/>
                  <a:cs typeface="Avenir LT 35 Light"/>
                </a:rPr>
                <a:t>c</a:t>
              </a:r>
              <a:r>
                <a:rPr sz="1000" b="0" spc="-10" dirty="0" err="1">
                  <a:latin typeface="Arial Nova" panose="020B0504020202020204" pitchFamily="34" charset="0"/>
                  <a:cs typeface="Avenir LT 35 Light"/>
                </a:rPr>
                <a:t>entral</a:t>
              </a:r>
              <a:endParaRPr lang="en-GB" sz="1000" spc="-9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10795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Asia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10795" algn="ctr">
                <a:lnSpc>
                  <a:spcPts val="1000"/>
                </a:lnSpc>
              </a:pPr>
              <a:r>
                <a:rPr lang="en-GB" sz="1000" spc="-10" dirty="0">
                  <a:latin typeface="Arial Nova" panose="020B0504020202020204" pitchFamily="34" charset="0"/>
                  <a:cs typeface="Avenir LT 35 Light"/>
                </a:rPr>
                <a:t>(n = 10)</a:t>
              </a:r>
              <a:endParaRPr lang="en-GB" sz="10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5" name="object 22">
              <a:extLst>
                <a:ext uri="{FF2B5EF4-FFF2-40B4-BE49-F238E27FC236}">
                  <a16:creationId xmlns:a16="http://schemas.microsoft.com/office/drawing/2014/main" id="{89DB1634-B46D-43D3-8A6C-1D7B48D04E7B}"/>
                </a:ext>
              </a:extLst>
            </p:cNvPr>
            <p:cNvSpPr txBox="1"/>
            <p:nvPr/>
          </p:nvSpPr>
          <p:spPr>
            <a:xfrm>
              <a:off x="5133020" y="4590000"/>
              <a:ext cx="952483" cy="3975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Latin</a:t>
              </a:r>
              <a:r>
                <a:rPr sz="1000" b="0" spc="-65" dirty="0">
                  <a:latin typeface="Arial Nova" panose="020B0504020202020204" pitchFamily="34" charset="0"/>
                  <a:cs typeface="Avenir LT 35 Light"/>
                </a:rPr>
                <a:t> </a:t>
              </a:r>
              <a:endParaRPr lang="en-GB" sz="1000" b="0" spc="-65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America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ctr">
                <a:lnSpc>
                  <a:spcPts val="1000"/>
                </a:lnSpc>
              </a:pPr>
              <a:r>
                <a:rPr lang="en-GB" sz="1000" spc="-10" dirty="0">
                  <a:latin typeface="Arial Nova" panose="020B0504020202020204" pitchFamily="34" charset="0"/>
                  <a:cs typeface="Avenir LT 35 Light"/>
                </a:rPr>
                <a:t>(n = 15)</a:t>
              </a:r>
              <a:endParaRPr lang="en-GB" sz="10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6" name="object 27">
              <a:extLst>
                <a:ext uri="{FF2B5EF4-FFF2-40B4-BE49-F238E27FC236}">
                  <a16:creationId xmlns:a16="http://schemas.microsoft.com/office/drawing/2014/main" id="{F61604CA-3252-4B01-9D94-4CC312BAD29C}"/>
                </a:ext>
              </a:extLst>
            </p:cNvPr>
            <p:cNvSpPr txBox="1"/>
            <p:nvPr/>
          </p:nvSpPr>
          <p:spPr>
            <a:xfrm>
              <a:off x="5825807" y="4590000"/>
              <a:ext cx="1143417" cy="7822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89535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Middle 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89535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East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89535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and 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89535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North</a:t>
              </a:r>
              <a:endParaRPr lang="en-GB" sz="1000" spc="-9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89535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Africa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89535" algn="ctr">
                <a:lnSpc>
                  <a:spcPts val="1000"/>
                </a:lnSpc>
              </a:pPr>
              <a:r>
                <a:rPr lang="en-GB" sz="1000" spc="-10" dirty="0">
                  <a:latin typeface="Arial Nova" panose="020B0504020202020204" pitchFamily="34" charset="0"/>
                  <a:cs typeface="Avenir LT 35 Light"/>
                </a:rPr>
                <a:t>(n = 9)</a:t>
              </a:r>
              <a:endParaRPr lang="en-GB" sz="10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7" name="object 31">
              <a:extLst>
                <a:ext uri="{FF2B5EF4-FFF2-40B4-BE49-F238E27FC236}">
                  <a16:creationId xmlns:a16="http://schemas.microsoft.com/office/drawing/2014/main" id="{A1E1703E-7654-4D31-9968-C0FE2DE739EB}"/>
                </a:ext>
              </a:extLst>
            </p:cNvPr>
            <p:cNvSpPr txBox="1"/>
            <p:nvPr/>
          </p:nvSpPr>
          <p:spPr>
            <a:xfrm>
              <a:off x="6740095" y="4590000"/>
              <a:ext cx="913205" cy="6540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350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Western</a:t>
              </a:r>
              <a:endParaRPr lang="en-GB" sz="1000" spc="-75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6350" algn="ctr">
                <a:lnSpc>
                  <a:spcPts val="1000"/>
                </a:lnSpc>
              </a:pPr>
              <a:r>
                <a:rPr lang="en-GB" sz="1000" spc="-10" dirty="0">
                  <a:latin typeface="Arial Nova" panose="020B0504020202020204" pitchFamily="34" charset="0"/>
                  <a:cs typeface="Avenir LT 35 Light"/>
                </a:rPr>
                <a:t>a</a:t>
              </a:r>
              <a:r>
                <a:rPr sz="1000" b="0" spc="-10" dirty="0" err="1">
                  <a:latin typeface="Arial Nova" panose="020B0504020202020204" pitchFamily="34" charset="0"/>
                  <a:cs typeface="Avenir LT 35 Light"/>
                </a:rPr>
                <a:t>nd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6350" algn="ctr">
                <a:lnSpc>
                  <a:spcPts val="1000"/>
                </a:lnSpc>
              </a:pPr>
              <a:r>
                <a:rPr lang="en-GB" sz="1000" spc="-10" dirty="0">
                  <a:latin typeface="Arial Nova" panose="020B0504020202020204" pitchFamily="34" charset="0"/>
                  <a:cs typeface="Avenir LT 35 Light"/>
                </a:rPr>
                <a:t>c</a:t>
              </a:r>
              <a:r>
                <a:rPr sz="1000" b="0" spc="-10" dirty="0" err="1">
                  <a:latin typeface="Arial Nova" panose="020B0504020202020204" pitchFamily="34" charset="0"/>
                  <a:cs typeface="Avenir LT 35 Light"/>
                </a:rPr>
                <a:t>entral</a:t>
              </a:r>
              <a:endParaRPr lang="en-GB" sz="1000" spc="-85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6350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Africa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12700" marR="5080" indent="6350" algn="ctr">
                <a:lnSpc>
                  <a:spcPts val="1000"/>
                </a:lnSpc>
              </a:pPr>
              <a:r>
                <a:rPr lang="en-GB" sz="1000" spc="-10" dirty="0">
                  <a:latin typeface="Arial Nova" panose="020B0504020202020204" pitchFamily="34" charset="0"/>
                  <a:cs typeface="Avenir LT 35 Light"/>
                </a:rPr>
                <a:t>(n = 14)</a:t>
              </a:r>
              <a:endParaRPr lang="en-GB" sz="10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8" name="object 36">
              <a:extLst>
                <a:ext uri="{FF2B5EF4-FFF2-40B4-BE49-F238E27FC236}">
                  <a16:creationId xmlns:a16="http://schemas.microsoft.com/office/drawing/2014/main" id="{B0174DB9-D53D-473C-AE8A-0A2DB4157CB0}"/>
                </a:ext>
              </a:extLst>
            </p:cNvPr>
            <p:cNvSpPr txBox="1"/>
            <p:nvPr/>
          </p:nvSpPr>
          <p:spPr>
            <a:xfrm>
              <a:off x="7326000" y="4590000"/>
              <a:ext cx="1311436" cy="10387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7790" marR="89535" indent="-635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Western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97790" marR="89535" indent="-635"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and 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97790" marR="89535" indent="-635" algn="ctr">
                <a:lnSpc>
                  <a:spcPts val="1000"/>
                </a:lnSpc>
              </a:pPr>
              <a:r>
                <a:rPr lang="en-GB" sz="1000" spc="-10" dirty="0">
                  <a:latin typeface="Arial Nova" panose="020B0504020202020204" pitchFamily="34" charset="0"/>
                  <a:cs typeface="Avenir LT 35 Light"/>
                </a:rPr>
                <a:t>c</a:t>
              </a:r>
              <a:r>
                <a:rPr sz="1000" b="0" spc="-10" dirty="0" err="1">
                  <a:latin typeface="Arial Nova" panose="020B0504020202020204" pitchFamily="34" charset="0"/>
                  <a:cs typeface="Avenir LT 35 Light"/>
                </a:rPr>
                <a:t>entral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marL="97790" marR="89535" indent="-635" algn="ctr">
                <a:lnSpc>
                  <a:spcPts val="1000"/>
                </a:lnSpc>
              </a:pPr>
              <a:r>
                <a:rPr sz="1000" b="0" spc="-95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Europe</a:t>
              </a:r>
              <a:endParaRPr sz="1000" dirty="0">
                <a:latin typeface="Arial Nova" panose="020B0504020202020204" pitchFamily="34" charset="0"/>
                <a:cs typeface="Avenir LT 35 Light"/>
              </a:endParaRPr>
            </a:p>
            <a:p>
              <a:pPr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and 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North</a:t>
              </a:r>
              <a:r>
                <a:rPr sz="1000" b="0" spc="-80" dirty="0">
                  <a:latin typeface="Arial Nova" panose="020B0504020202020204" pitchFamily="34" charset="0"/>
                  <a:cs typeface="Avenir LT 35 Light"/>
                </a:rPr>
                <a:t> </a:t>
              </a:r>
              <a:endParaRPr lang="en-GB" sz="1000" b="0" spc="-80" dirty="0">
                <a:latin typeface="Arial Nova" panose="020B0504020202020204" pitchFamily="34" charset="0"/>
                <a:cs typeface="Avenir LT 35 Light"/>
              </a:endParaRPr>
            </a:p>
            <a:p>
              <a:pPr algn="ctr">
                <a:lnSpc>
                  <a:spcPts val="1000"/>
                </a:lnSpc>
              </a:pPr>
              <a:r>
                <a:rPr sz="1000" b="0" spc="-10" dirty="0">
                  <a:latin typeface="Arial Nova" panose="020B0504020202020204" pitchFamily="34" charset="0"/>
                  <a:cs typeface="Avenir LT 35 Light"/>
                </a:rPr>
                <a:t>America</a:t>
              </a:r>
              <a:endParaRPr lang="en-GB" sz="1000" b="0" spc="-10" dirty="0">
                <a:latin typeface="Arial Nova" panose="020B0504020202020204" pitchFamily="34" charset="0"/>
                <a:cs typeface="Avenir LT 35 Light"/>
              </a:endParaRPr>
            </a:p>
            <a:p>
              <a:pPr algn="ctr">
                <a:lnSpc>
                  <a:spcPts val="1000"/>
                </a:lnSpc>
              </a:pPr>
              <a:r>
                <a:rPr lang="en-GB" sz="1000" spc="-10" dirty="0">
                  <a:latin typeface="Arial Nova" panose="020B0504020202020204" pitchFamily="34" charset="0"/>
                  <a:cs typeface="Avenir LT 35 Light"/>
                </a:rPr>
                <a:t>(n = 7)</a:t>
              </a:r>
              <a:endParaRPr lang="en-GB" sz="10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53" name="object 21">
              <a:extLst>
                <a:ext uri="{FF2B5EF4-FFF2-40B4-BE49-F238E27FC236}">
                  <a16:creationId xmlns:a16="http://schemas.microsoft.com/office/drawing/2014/main" id="{A2FDF9BA-7EB0-49C6-9365-68C38B83D473}"/>
                </a:ext>
              </a:extLst>
            </p:cNvPr>
            <p:cNvSpPr/>
            <p:nvPr/>
          </p:nvSpPr>
          <p:spPr>
            <a:xfrm>
              <a:off x="4757945" y="3200305"/>
              <a:ext cx="69215" cy="1304925"/>
            </a:xfrm>
            <a:custGeom>
              <a:avLst/>
              <a:gdLst/>
              <a:ahLst/>
              <a:cxnLst/>
              <a:rect l="l" t="t" r="r" b="b"/>
              <a:pathLst>
                <a:path w="69214" h="1304925">
                  <a:moveTo>
                    <a:pt x="0" y="1304759"/>
                  </a:moveTo>
                  <a:lnTo>
                    <a:pt x="69024" y="1304759"/>
                  </a:lnTo>
                  <a:lnTo>
                    <a:pt x="69024" y="0"/>
                  </a:lnTo>
                  <a:lnTo>
                    <a:pt x="0" y="0"/>
                  </a:lnTo>
                  <a:lnTo>
                    <a:pt x="0" y="1304759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2">
              <a:extLst>
                <a:ext uri="{FF2B5EF4-FFF2-40B4-BE49-F238E27FC236}">
                  <a16:creationId xmlns:a16="http://schemas.microsoft.com/office/drawing/2014/main" id="{5BA4BB21-7230-403E-A667-6C0B9CDA05F4}"/>
                </a:ext>
              </a:extLst>
            </p:cNvPr>
            <p:cNvSpPr/>
            <p:nvPr/>
          </p:nvSpPr>
          <p:spPr>
            <a:xfrm>
              <a:off x="4826957" y="3200305"/>
              <a:ext cx="69215" cy="1304925"/>
            </a:xfrm>
            <a:custGeom>
              <a:avLst/>
              <a:gdLst/>
              <a:ahLst/>
              <a:cxnLst/>
              <a:rect l="l" t="t" r="r" b="b"/>
              <a:pathLst>
                <a:path w="69214" h="1304925">
                  <a:moveTo>
                    <a:pt x="0" y="1304759"/>
                  </a:moveTo>
                  <a:lnTo>
                    <a:pt x="69024" y="1304759"/>
                  </a:lnTo>
                  <a:lnTo>
                    <a:pt x="69024" y="0"/>
                  </a:lnTo>
                  <a:lnTo>
                    <a:pt x="0" y="0"/>
                  </a:lnTo>
                  <a:lnTo>
                    <a:pt x="0" y="1304759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3">
              <a:extLst>
                <a:ext uri="{FF2B5EF4-FFF2-40B4-BE49-F238E27FC236}">
                  <a16:creationId xmlns:a16="http://schemas.microsoft.com/office/drawing/2014/main" id="{DA475EF4-EF77-462D-A04A-65EC6D1DF56B}"/>
                </a:ext>
              </a:extLst>
            </p:cNvPr>
            <p:cNvSpPr/>
            <p:nvPr/>
          </p:nvSpPr>
          <p:spPr>
            <a:xfrm>
              <a:off x="4999492" y="4359586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4">
                  <a:moveTo>
                    <a:pt x="0" y="0"/>
                  </a:moveTo>
                  <a:lnTo>
                    <a:pt x="0" y="146215"/>
                  </a:lnTo>
                </a:path>
              </a:pathLst>
            </a:custGeom>
            <a:ln w="69024">
              <a:solidFill>
                <a:srgbClr val="CDC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4">
              <a:extLst>
                <a:ext uri="{FF2B5EF4-FFF2-40B4-BE49-F238E27FC236}">
                  <a16:creationId xmlns:a16="http://schemas.microsoft.com/office/drawing/2014/main" id="{6F501018-23FA-4B9C-92BD-F03AFCAFBB48}"/>
                </a:ext>
              </a:extLst>
            </p:cNvPr>
            <p:cNvSpPr/>
            <p:nvPr/>
          </p:nvSpPr>
          <p:spPr>
            <a:xfrm>
              <a:off x="4654408" y="2171643"/>
              <a:ext cx="0" cy="2333625"/>
            </a:xfrm>
            <a:custGeom>
              <a:avLst/>
              <a:gdLst/>
              <a:ahLst/>
              <a:cxnLst/>
              <a:rect l="l" t="t" r="r" b="b"/>
              <a:pathLst>
                <a:path h="2333625">
                  <a:moveTo>
                    <a:pt x="0" y="0"/>
                  </a:moveTo>
                  <a:lnTo>
                    <a:pt x="0" y="2333421"/>
                  </a:lnTo>
                </a:path>
              </a:pathLst>
            </a:custGeom>
            <a:ln w="69024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5">
              <a:extLst>
                <a:ext uri="{FF2B5EF4-FFF2-40B4-BE49-F238E27FC236}">
                  <a16:creationId xmlns:a16="http://schemas.microsoft.com/office/drawing/2014/main" id="{B52EF2AF-F519-4744-8C52-4A9B630B1E61}"/>
                </a:ext>
              </a:extLst>
            </p:cNvPr>
            <p:cNvSpPr/>
            <p:nvPr/>
          </p:nvSpPr>
          <p:spPr>
            <a:xfrm>
              <a:off x="4723432" y="2906402"/>
              <a:ext cx="0" cy="1598930"/>
            </a:xfrm>
            <a:custGeom>
              <a:avLst/>
              <a:gdLst/>
              <a:ahLst/>
              <a:cxnLst/>
              <a:rect l="l" t="t" r="r" b="b"/>
              <a:pathLst>
                <a:path h="1598929">
                  <a:moveTo>
                    <a:pt x="0" y="0"/>
                  </a:moveTo>
                  <a:lnTo>
                    <a:pt x="0" y="1598663"/>
                  </a:lnTo>
                </a:path>
              </a:pathLst>
            </a:custGeom>
            <a:ln w="69024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7">
              <a:extLst>
                <a:ext uri="{FF2B5EF4-FFF2-40B4-BE49-F238E27FC236}">
                  <a16:creationId xmlns:a16="http://schemas.microsoft.com/office/drawing/2014/main" id="{C6394AC9-4002-4795-9F56-E4FBA9BDA843}"/>
                </a:ext>
              </a:extLst>
            </p:cNvPr>
            <p:cNvSpPr/>
            <p:nvPr/>
          </p:nvSpPr>
          <p:spPr>
            <a:xfrm>
              <a:off x="2431984" y="4261618"/>
              <a:ext cx="0" cy="243840"/>
            </a:xfrm>
            <a:custGeom>
              <a:avLst/>
              <a:gdLst/>
              <a:ahLst/>
              <a:cxnLst/>
              <a:rect l="l" t="t" r="r" b="b"/>
              <a:pathLst>
                <a:path h="243840">
                  <a:moveTo>
                    <a:pt x="0" y="0"/>
                  </a:moveTo>
                  <a:lnTo>
                    <a:pt x="0" y="243446"/>
                  </a:lnTo>
                </a:path>
              </a:pathLst>
            </a:custGeom>
            <a:ln w="69024">
              <a:solidFill>
                <a:srgbClr val="B6A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8">
              <a:extLst>
                <a:ext uri="{FF2B5EF4-FFF2-40B4-BE49-F238E27FC236}">
                  <a16:creationId xmlns:a16="http://schemas.microsoft.com/office/drawing/2014/main" id="{D0062A0A-B804-4A84-859F-6980462E7C1F}"/>
                </a:ext>
              </a:extLst>
            </p:cNvPr>
            <p:cNvSpPr/>
            <p:nvPr/>
          </p:nvSpPr>
          <p:spPr>
            <a:xfrm>
              <a:off x="2500996" y="3641160"/>
              <a:ext cx="0" cy="864235"/>
            </a:xfrm>
            <a:custGeom>
              <a:avLst/>
              <a:gdLst/>
              <a:ahLst/>
              <a:cxnLst/>
              <a:rect l="l" t="t" r="r" b="b"/>
              <a:pathLst>
                <a:path h="864234">
                  <a:moveTo>
                    <a:pt x="0" y="0"/>
                  </a:moveTo>
                  <a:lnTo>
                    <a:pt x="0" y="863904"/>
                  </a:lnTo>
                </a:path>
              </a:pathLst>
            </a:custGeom>
            <a:ln w="69024">
              <a:solidFill>
                <a:srgbClr val="F15A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9">
              <a:extLst>
                <a:ext uri="{FF2B5EF4-FFF2-40B4-BE49-F238E27FC236}">
                  <a16:creationId xmlns:a16="http://schemas.microsoft.com/office/drawing/2014/main" id="{CD67254D-E91C-456C-A950-A3EA2BAA6B2E}"/>
                </a:ext>
              </a:extLst>
            </p:cNvPr>
            <p:cNvSpPr/>
            <p:nvPr/>
          </p:nvSpPr>
          <p:spPr>
            <a:xfrm>
              <a:off x="2639032" y="4008533"/>
              <a:ext cx="0" cy="496570"/>
            </a:xfrm>
            <a:custGeom>
              <a:avLst/>
              <a:gdLst/>
              <a:ahLst/>
              <a:cxnLst/>
              <a:rect l="l" t="t" r="r" b="b"/>
              <a:pathLst>
                <a:path h="496570">
                  <a:moveTo>
                    <a:pt x="0" y="0"/>
                  </a:moveTo>
                  <a:lnTo>
                    <a:pt x="0" y="496531"/>
                  </a:lnTo>
                </a:path>
              </a:pathLst>
            </a:custGeom>
            <a:ln w="69024">
              <a:solidFill>
                <a:srgbClr val="CDC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30">
              <a:extLst>
                <a:ext uri="{FF2B5EF4-FFF2-40B4-BE49-F238E27FC236}">
                  <a16:creationId xmlns:a16="http://schemas.microsoft.com/office/drawing/2014/main" id="{6DB0EAD1-FAAA-4853-BDE8-F9BED9E4859C}"/>
                </a:ext>
              </a:extLst>
            </p:cNvPr>
            <p:cNvSpPr/>
            <p:nvPr/>
          </p:nvSpPr>
          <p:spPr>
            <a:xfrm>
              <a:off x="2293948" y="3265621"/>
              <a:ext cx="0" cy="1239520"/>
            </a:xfrm>
            <a:custGeom>
              <a:avLst/>
              <a:gdLst/>
              <a:ahLst/>
              <a:cxnLst/>
              <a:rect l="l" t="t" r="r" b="b"/>
              <a:pathLst>
                <a:path h="1239520">
                  <a:moveTo>
                    <a:pt x="0" y="0"/>
                  </a:moveTo>
                  <a:lnTo>
                    <a:pt x="0" y="1239443"/>
                  </a:lnTo>
                </a:path>
              </a:pathLst>
            </a:custGeom>
            <a:ln w="69024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31">
              <a:extLst>
                <a:ext uri="{FF2B5EF4-FFF2-40B4-BE49-F238E27FC236}">
                  <a16:creationId xmlns:a16="http://schemas.microsoft.com/office/drawing/2014/main" id="{0EC3C5A1-07A7-4F91-99F8-2DCBA29499DB}"/>
                </a:ext>
              </a:extLst>
            </p:cNvPr>
            <p:cNvSpPr/>
            <p:nvPr/>
          </p:nvSpPr>
          <p:spPr>
            <a:xfrm>
              <a:off x="2362960" y="3510414"/>
              <a:ext cx="0" cy="995044"/>
            </a:xfrm>
            <a:custGeom>
              <a:avLst/>
              <a:gdLst/>
              <a:ahLst/>
              <a:cxnLst/>
              <a:rect l="l" t="t" r="r" b="b"/>
              <a:pathLst>
                <a:path h="995045">
                  <a:moveTo>
                    <a:pt x="0" y="0"/>
                  </a:moveTo>
                  <a:lnTo>
                    <a:pt x="0" y="994651"/>
                  </a:lnTo>
                </a:path>
              </a:pathLst>
            </a:custGeom>
            <a:ln w="69024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2">
              <a:extLst>
                <a:ext uri="{FF2B5EF4-FFF2-40B4-BE49-F238E27FC236}">
                  <a16:creationId xmlns:a16="http://schemas.microsoft.com/office/drawing/2014/main" id="{691F348A-29DF-4DEE-9168-A63DA511D404}"/>
                </a:ext>
              </a:extLst>
            </p:cNvPr>
            <p:cNvSpPr/>
            <p:nvPr/>
          </p:nvSpPr>
          <p:spPr>
            <a:xfrm>
              <a:off x="2570014" y="3886079"/>
              <a:ext cx="0" cy="619125"/>
            </a:xfrm>
            <a:custGeom>
              <a:avLst/>
              <a:gdLst/>
              <a:ahLst/>
              <a:cxnLst/>
              <a:rect l="l" t="t" r="r" b="b"/>
              <a:pathLst>
                <a:path h="619125">
                  <a:moveTo>
                    <a:pt x="0" y="0"/>
                  </a:moveTo>
                  <a:lnTo>
                    <a:pt x="0" y="618985"/>
                  </a:lnTo>
                </a:path>
              </a:pathLst>
            </a:custGeom>
            <a:ln w="69011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33">
              <a:extLst>
                <a:ext uri="{FF2B5EF4-FFF2-40B4-BE49-F238E27FC236}">
                  <a16:creationId xmlns:a16="http://schemas.microsoft.com/office/drawing/2014/main" id="{1ACCB4C5-7490-4A91-8FD1-A4A43B33BED0}"/>
                </a:ext>
              </a:extLst>
            </p:cNvPr>
            <p:cNvSpPr/>
            <p:nvPr/>
          </p:nvSpPr>
          <p:spPr>
            <a:xfrm>
              <a:off x="3218794" y="4213371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4">
                  <a:moveTo>
                    <a:pt x="0" y="0"/>
                  </a:moveTo>
                  <a:lnTo>
                    <a:pt x="0" y="292430"/>
                  </a:lnTo>
                </a:path>
              </a:pathLst>
            </a:custGeom>
            <a:ln w="69011">
              <a:solidFill>
                <a:srgbClr val="B6A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4">
              <a:extLst>
                <a:ext uri="{FF2B5EF4-FFF2-40B4-BE49-F238E27FC236}">
                  <a16:creationId xmlns:a16="http://schemas.microsoft.com/office/drawing/2014/main" id="{92DC6090-2838-4E0C-9C16-7955CE12075C}"/>
                </a:ext>
              </a:extLst>
            </p:cNvPr>
            <p:cNvSpPr/>
            <p:nvPr/>
          </p:nvSpPr>
          <p:spPr>
            <a:xfrm>
              <a:off x="3287812" y="3919468"/>
              <a:ext cx="0" cy="586740"/>
            </a:xfrm>
            <a:custGeom>
              <a:avLst/>
              <a:gdLst/>
              <a:ahLst/>
              <a:cxnLst/>
              <a:rect l="l" t="t" r="r" b="b"/>
              <a:pathLst>
                <a:path h="586740">
                  <a:moveTo>
                    <a:pt x="0" y="0"/>
                  </a:moveTo>
                  <a:lnTo>
                    <a:pt x="0" y="586333"/>
                  </a:lnTo>
                </a:path>
              </a:pathLst>
            </a:custGeom>
            <a:ln w="69024">
              <a:solidFill>
                <a:srgbClr val="F15A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35">
              <a:extLst>
                <a:ext uri="{FF2B5EF4-FFF2-40B4-BE49-F238E27FC236}">
                  <a16:creationId xmlns:a16="http://schemas.microsoft.com/office/drawing/2014/main" id="{8D62594C-0EC0-4BFE-977B-86E34025981F}"/>
                </a:ext>
              </a:extLst>
            </p:cNvPr>
            <p:cNvSpPr/>
            <p:nvPr/>
          </p:nvSpPr>
          <p:spPr>
            <a:xfrm>
              <a:off x="3425861" y="4213371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4">
                  <a:moveTo>
                    <a:pt x="0" y="0"/>
                  </a:moveTo>
                  <a:lnTo>
                    <a:pt x="0" y="292430"/>
                  </a:lnTo>
                </a:path>
              </a:pathLst>
            </a:custGeom>
            <a:ln w="69024">
              <a:solidFill>
                <a:srgbClr val="CDC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6">
              <a:extLst>
                <a:ext uri="{FF2B5EF4-FFF2-40B4-BE49-F238E27FC236}">
                  <a16:creationId xmlns:a16="http://schemas.microsoft.com/office/drawing/2014/main" id="{B53D5650-936C-456F-B664-2EC39D64DE2A}"/>
                </a:ext>
              </a:extLst>
            </p:cNvPr>
            <p:cNvSpPr/>
            <p:nvPr/>
          </p:nvSpPr>
          <p:spPr>
            <a:xfrm>
              <a:off x="3080776" y="2760187"/>
              <a:ext cx="0" cy="1745614"/>
            </a:xfrm>
            <a:custGeom>
              <a:avLst/>
              <a:gdLst/>
              <a:ahLst/>
              <a:cxnLst/>
              <a:rect l="l" t="t" r="r" b="b"/>
              <a:pathLst>
                <a:path h="1745615">
                  <a:moveTo>
                    <a:pt x="0" y="0"/>
                  </a:moveTo>
                  <a:lnTo>
                    <a:pt x="0" y="1745615"/>
                  </a:lnTo>
                </a:path>
              </a:pathLst>
            </a:custGeom>
            <a:ln w="69024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7">
              <a:extLst>
                <a:ext uri="{FF2B5EF4-FFF2-40B4-BE49-F238E27FC236}">
                  <a16:creationId xmlns:a16="http://schemas.microsoft.com/office/drawing/2014/main" id="{F283A1C9-323A-4F32-B5AA-49E734995B08}"/>
                </a:ext>
              </a:extLst>
            </p:cNvPr>
            <p:cNvSpPr/>
            <p:nvPr/>
          </p:nvSpPr>
          <p:spPr>
            <a:xfrm>
              <a:off x="3149788" y="3347993"/>
              <a:ext cx="0" cy="1158240"/>
            </a:xfrm>
            <a:custGeom>
              <a:avLst/>
              <a:gdLst/>
              <a:ahLst/>
              <a:cxnLst/>
              <a:rect l="l" t="t" r="r" b="b"/>
              <a:pathLst>
                <a:path h="1158240">
                  <a:moveTo>
                    <a:pt x="0" y="0"/>
                  </a:moveTo>
                  <a:lnTo>
                    <a:pt x="0" y="1157808"/>
                  </a:lnTo>
                </a:path>
              </a:pathLst>
            </a:custGeom>
            <a:ln w="69024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38">
              <a:extLst>
                <a:ext uri="{FF2B5EF4-FFF2-40B4-BE49-F238E27FC236}">
                  <a16:creationId xmlns:a16="http://schemas.microsoft.com/office/drawing/2014/main" id="{E193E2E3-765E-4B11-9963-7AB035A6F98B}"/>
                </a:ext>
              </a:extLst>
            </p:cNvPr>
            <p:cNvSpPr/>
            <p:nvPr/>
          </p:nvSpPr>
          <p:spPr>
            <a:xfrm>
              <a:off x="3356836" y="3347993"/>
              <a:ext cx="0" cy="1158240"/>
            </a:xfrm>
            <a:custGeom>
              <a:avLst/>
              <a:gdLst/>
              <a:ahLst/>
              <a:cxnLst/>
              <a:rect l="l" t="t" r="r" b="b"/>
              <a:pathLst>
                <a:path h="1158240">
                  <a:moveTo>
                    <a:pt x="0" y="0"/>
                  </a:moveTo>
                  <a:lnTo>
                    <a:pt x="0" y="1157808"/>
                  </a:lnTo>
                </a:path>
              </a:pathLst>
            </a:custGeom>
            <a:ln w="69024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39">
              <a:extLst>
                <a:ext uri="{FF2B5EF4-FFF2-40B4-BE49-F238E27FC236}">
                  <a16:creationId xmlns:a16="http://schemas.microsoft.com/office/drawing/2014/main" id="{B0326BE8-2881-42DE-8E1A-FC2331E651AF}"/>
                </a:ext>
              </a:extLst>
            </p:cNvPr>
            <p:cNvSpPr/>
            <p:nvPr/>
          </p:nvSpPr>
          <p:spPr>
            <a:xfrm>
              <a:off x="3971116" y="3461544"/>
              <a:ext cx="69215" cy="1043940"/>
            </a:xfrm>
            <a:custGeom>
              <a:avLst/>
              <a:gdLst/>
              <a:ahLst/>
              <a:cxnLst/>
              <a:rect l="l" t="t" r="r" b="b"/>
              <a:pathLst>
                <a:path w="69214" h="1043940">
                  <a:moveTo>
                    <a:pt x="0" y="1043520"/>
                  </a:moveTo>
                  <a:lnTo>
                    <a:pt x="69024" y="1043520"/>
                  </a:lnTo>
                  <a:lnTo>
                    <a:pt x="69024" y="0"/>
                  </a:lnTo>
                  <a:lnTo>
                    <a:pt x="0" y="0"/>
                  </a:lnTo>
                  <a:lnTo>
                    <a:pt x="0" y="104352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40">
              <a:extLst>
                <a:ext uri="{FF2B5EF4-FFF2-40B4-BE49-F238E27FC236}">
                  <a16:creationId xmlns:a16="http://schemas.microsoft.com/office/drawing/2014/main" id="{B5E268B2-BA65-4352-B536-6DD07D011863}"/>
                </a:ext>
              </a:extLst>
            </p:cNvPr>
            <p:cNvSpPr/>
            <p:nvPr/>
          </p:nvSpPr>
          <p:spPr>
            <a:xfrm>
              <a:off x="4040128" y="3461544"/>
              <a:ext cx="69215" cy="1043940"/>
            </a:xfrm>
            <a:custGeom>
              <a:avLst/>
              <a:gdLst/>
              <a:ahLst/>
              <a:cxnLst/>
              <a:rect l="l" t="t" r="r" b="b"/>
              <a:pathLst>
                <a:path w="69214" h="1043940">
                  <a:moveTo>
                    <a:pt x="0" y="1043520"/>
                  </a:moveTo>
                  <a:lnTo>
                    <a:pt x="69024" y="1043520"/>
                  </a:lnTo>
                  <a:lnTo>
                    <a:pt x="69024" y="0"/>
                  </a:lnTo>
                  <a:lnTo>
                    <a:pt x="0" y="0"/>
                  </a:lnTo>
                  <a:lnTo>
                    <a:pt x="0" y="104352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41">
              <a:extLst>
                <a:ext uri="{FF2B5EF4-FFF2-40B4-BE49-F238E27FC236}">
                  <a16:creationId xmlns:a16="http://schemas.microsoft.com/office/drawing/2014/main" id="{EC33F5F7-1D0C-4C22-80BB-9FFD7EE76FF5}"/>
                </a:ext>
              </a:extLst>
            </p:cNvPr>
            <p:cNvSpPr/>
            <p:nvPr/>
          </p:nvSpPr>
          <p:spPr>
            <a:xfrm>
              <a:off x="3867592" y="2400230"/>
              <a:ext cx="0" cy="2105025"/>
            </a:xfrm>
            <a:custGeom>
              <a:avLst/>
              <a:gdLst/>
              <a:ahLst/>
              <a:cxnLst/>
              <a:rect l="l" t="t" r="r" b="b"/>
              <a:pathLst>
                <a:path h="2105025">
                  <a:moveTo>
                    <a:pt x="0" y="0"/>
                  </a:moveTo>
                  <a:lnTo>
                    <a:pt x="0" y="2104834"/>
                  </a:lnTo>
                </a:path>
              </a:pathLst>
            </a:custGeom>
            <a:ln w="69024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42">
              <a:extLst>
                <a:ext uri="{FF2B5EF4-FFF2-40B4-BE49-F238E27FC236}">
                  <a16:creationId xmlns:a16="http://schemas.microsoft.com/office/drawing/2014/main" id="{B6DB89C9-A682-4474-9995-2C36E7A3A807}"/>
                </a:ext>
              </a:extLst>
            </p:cNvPr>
            <p:cNvSpPr/>
            <p:nvPr/>
          </p:nvSpPr>
          <p:spPr>
            <a:xfrm>
              <a:off x="3936604" y="3722795"/>
              <a:ext cx="0" cy="782320"/>
            </a:xfrm>
            <a:custGeom>
              <a:avLst/>
              <a:gdLst/>
              <a:ahLst/>
              <a:cxnLst/>
              <a:rect l="l" t="t" r="r" b="b"/>
              <a:pathLst>
                <a:path h="782320">
                  <a:moveTo>
                    <a:pt x="0" y="0"/>
                  </a:moveTo>
                  <a:lnTo>
                    <a:pt x="0" y="782269"/>
                  </a:lnTo>
                </a:path>
              </a:pathLst>
            </a:custGeom>
            <a:ln w="69024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43">
              <a:extLst>
                <a:ext uri="{FF2B5EF4-FFF2-40B4-BE49-F238E27FC236}">
                  <a16:creationId xmlns:a16="http://schemas.microsoft.com/office/drawing/2014/main" id="{67D7025E-5B7C-448F-A5B6-2686419F55DB}"/>
                </a:ext>
              </a:extLst>
            </p:cNvPr>
            <p:cNvSpPr/>
            <p:nvPr/>
          </p:nvSpPr>
          <p:spPr>
            <a:xfrm>
              <a:off x="4143658" y="3983310"/>
              <a:ext cx="0" cy="521970"/>
            </a:xfrm>
            <a:custGeom>
              <a:avLst/>
              <a:gdLst/>
              <a:ahLst/>
              <a:cxnLst/>
              <a:rect l="l" t="t" r="r" b="b"/>
              <a:pathLst>
                <a:path h="521970">
                  <a:moveTo>
                    <a:pt x="0" y="0"/>
                  </a:moveTo>
                  <a:lnTo>
                    <a:pt x="0" y="521754"/>
                  </a:lnTo>
                </a:path>
              </a:pathLst>
            </a:custGeom>
            <a:ln w="69011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44">
              <a:extLst>
                <a:ext uri="{FF2B5EF4-FFF2-40B4-BE49-F238E27FC236}">
                  <a16:creationId xmlns:a16="http://schemas.microsoft.com/office/drawing/2014/main" id="{6C1A6EC8-DBF8-4E27-AC72-8ECB6E7CEFBC}"/>
                </a:ext>
              </a:extLst>
            </p:cNvPr>
            <p:cNvSpPr/>
            <p:nvPr/>
          </p:nvSpPr>
          <p:spPr>
            <a:xfrm>
              <a:off x="5579260" y="2400230"/>
              <a:ext cx="0" cy="2105025"/>
            </a:xfrm>
            <a:custGeom>
              <a:avLst/>
              <a:gdLst/>
              <a:ahLst/>
              <a:cxnLst/>
              <a:rect l="l" t="t" r="r" b="b"/>
              <a:pathLst>
                <a:path h="2105025">
                  <a:moveTo>
                    <a:pt x="0" y="0"/>
                  </a:moveTo>
                  <a:lnTo>
                    <a:pt x="0" y="2104834"/>
                  </a:lnTo>
                </a:path>
              </a:pathLst>
            </a:custGeom>
            <a:ln w="69024">
              <a:solidFill>
                <a:srgbClr val="B6A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45">
              <a:extLst>
                <a:ext uri="{FF2B5EF4-FFF2-40B4-BE49-F238E27FC236}">
                  <a16:creationId xmlns:a16="http://schemas.microsoft.com/office/drawing/2014/main" id="{1C615A4B-67EA-4AAE-997F-E5B3571852F6}"/>
                </a:ext>
              </a:extLst>
            </p:cNvPr>
            <p:cNvSpPr/>
            <p:nvPr/>
          </p:nvSpPr>
          <p:spPr>
            <a:xfrm>
              <a:off x="5648284" y="3281941"/>
              <a:ext cx="0" cy="1223645"/>
            </a:xfrm>
            <a:custGeom>
              <a:avLst/>
              <a:gdLst/>
              <a:ahLst/>
              <a:cxnLst/>
              <a:rect l="l" t="t" r="r" b="b"/>
              <a:pathLst>
                <a:path h="1223645">
                  <a:moveTo>
                    <a:pt x="0" y="0"/>
                  </a:moveTo>
                  <a:lnTo>
                    <a:pt x="0" y="1223124"/>
                  </a:lnTo>
                </a:path>
              </a:pathLst>
            </a:custGeom>
            <a:ln w="69024">
              <a:solidFill>
                <a:srgbClr val="F15A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46">
              <a:extLst>
                <a:ext uri="{FF2B5EF4-FFF2-40B4-BE49-F238E27FC236}">
                  <a16:creationId xmlns:a16="http://schemas.microsoft.com/office/drawing/2014/main" id="{14D0BE93-0CB8-4AE9-9ABA-B9E8E96DD633}"/>
                </a:ext>
              </a:extLst>
            </p:cNvPr>
            <p:cNvSpPr/>
            <p:nvPr/>
          </p:nvSpPr>
          <p:spPr>
            <a:xfrm>
              <a:off x="5441237" y="2573839"/>
              <a:ext cx="0" cy="1931670"/>
            </a:xfrm>
            <a:custGeom>
              <a:avLst/>
              <a:gdLst/>
              <a:ahLst/>
              <a:cxnLst/>
              <a:rect l="l" t="t" r="r" b="b"/>
              <a:pathLst>
                <a:path h="1931670">
                  <a:moveTo>
                    <a:pt x="0" y="0"/>
                  </a:moveTo>
                  <a:lnTo>
                    <a:pt x="0" y="1931225"/>
                  </a:lnTo>
                </a:path>
              </a:pathLst>
            </a:custGeom>
            <a:ln w="69024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47">
              <a:extLst>
                <a:ext uri="{FF2B5EF4-FFF2-40B4-BE49-F238E27FC236}">
                  <a16:creationId xmlns:a16="http://schemas.microsoft.com/office/drawing/2014/main" id="{DCFABACC-6735-429F-920C-3B1C52FADE8D}"/>
                </a:ext>
              </a:extLst>
            </p:cNvPr>
            <p:cNvSpPr/>
            <p:nvPr/>
          </p:nvSpPr>
          <p:spPr>
            <a:xfrm>
              <a:off x="5510248" y="4163651"/>
              <a:ext cx="0" cy="341630"/>
            </a:xfrm>
            <a:custGeom>
              <a:avLst/>
              <a:gdLst/>
              <a:ahLst/>
              <a:cxnLst/>
              <a:rect l="l" t="t" r="r" b="b"/>
              <a:pathLst>
                <a:path h="341629">
                  <a:moveTo>
                    <a:pt x="0" y="0"/>
                  </a:moveTo>
                  <a:lnTo>
                    <a:pt x="0" y="341414"/>
                  </a:lnTo>
                </a:path>
              </a:pathLst>
            </a:custGeom>
            <a:ln w="69024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48">
              <a:extLst>
                <a:ext uri="{FF2B5EF4-FFF2-40B4-BE49-F238E27FC236}">
                  <a16:creationId xmlns:a16="http://schemas.microsoft.com/office/drawing/2014/main" id="{8D938D14-03D0-4C56-8FCB-5A279F92642E}"/>
                </a:ext>
              </a:extLst>
            </p:cNvPr>
            <p:cNvSpPr/>
            <p:nvPr/>
          </p:nvSpPr>
          <p:spPr>
            <a:xfrm>
              <a:off x="5717296" y="4163651"/>
              <a:ext cx="0" cy="344170"/>
            </a:xfrm>
            <a:custGeom>
              <a:avLst/>
              <a:gdLst/>
              <a:ahLst/>
              <a:cxnLst/>
              <a:rect l="l" t="t" r="r" b="b"/>
              <a:pathLst>
                <a:path h="344170">
                  <a:moveTo>
                    <a:pt x="0" y="0"/>
                  </a:moveTo>
                  <a:lnTo>
                    <a:pt x="0" y="344017"/>
                  </a:lnTo>
                </a:path>
              </a:pathLst>
            </a:custGeom>
            <a:ln w="69024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49">
              <a:extLst>
                <a:ext uri="{FF2B5EF4-FFF2-40B4-BE49-F238E27FC236}">
                  <a16:creationId xmlns:a16="http://schemas.microsoft.com/office/drawing/2014/main" id="{F2CAA2CE-2A7D-456D-8570-F0CA459AB684}"/>
                </a:ext>
              </a:extLst>
            </p:cNvPr>
            <p:cNvSpPr/>
            <p:nvPr/>
          </p:nvSpPr>
          <p:spPr>
            <a:xfrm>
              <a:off x="6331564" y="4212634"/>
              <a:ext cx="69215" cy="292735"/>
            </a:xfrm>
            <a:custGeom>
              <a:avLst/>
              <a:gdLst/>
              <a:ahLst/>
              <a:cxnLst/>
              <a:rect l="l" t="t" r="r" b="b"/>
              <a:pathLst>
                <a:path w="69214" h="292734">
                  <a:moveTo>
                    <a:pt x="0" y="292430"/>
                  </a:moveTo>
                  <a:lnTo>
                    <a:pt x="69024" y="292430"/>
                  </a:lnTo>
                  <a:lnTo>
                    <a:pt x="69024" y="0"/>
                  </a:lnTo>
                  <a:lnTo>
                    <a:pt x="0" y="0"/>
                  </a:lnTo>
                  <a:lnTo>
                    <a:pt x="0" y="29243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50">
              <a:extLst>
                <a:ext uri="{FF2B5EF4-FFF2-40B4-BE49-F238E27FC236}">
                  <a16:creationId xmlns:a16="http://schemas.microsoft.com/office/drawing/2014/main" id="{30A7D5CF-EC3B-4241-8A82-FE3DCB3FBC9A}"/>
                </a:ext>
              </a:extLst>
            </p:cNvPr>
            <p:cNvSpPr/>
            <p:nvPr/>
          </p:nvSpPr>
          <p:spPr>
            <a:xfrm>
              <a:off x="6435100" y="3918731"/>
              <a:ext cx="0" cy="586740"/>
            </a:xfrm>
            <a:custGeom>
              <a:avLst/>
              <a:gdLst/>
              <a:ahLst/>
              <a:cxnLst/>
              <a:rect l="l" t="t" r="r" b="b"/>
              <a:pathLst>
                <a:path h="586740">
                  <a:moveTo>
                    <a:pt x="0" y="0"/>
                  </a:moveTo>
                  <a:lnTo>
                    <a:pt x="0" y="586333"/>
                  </a:lnTo>
                </a:path>
              </a:pathLst>
            </a:custGeom>
            <a:ln w="69024">
              <a:solidFill>
                <a:srgbClr val="F15A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51">
              <a:extLst>
                <a:ext uri="{FF2B5EF4-FFF2-40B4-BE49-F238E27FC236}">
                  <a16:creationId xmlns:a16="http://schemas.microsoft.com/office/drawing/2014/main" id="{B87BC382-CDE3-4DBB-A6AE-B45FDF8B6162}"/>
                </a:ext>
              </a:extLst>
            </p:cNvPr>
            <p:cNvSpPr/>
            <p:nvPr/>
          </p:nvSpPr>
          <p:spPr>
            <a:xfrm>
              <a:off x="6228052" y="2759361"/>
              <a:ext cx="0" cy="1746250"/>
            </a:xfrm>
            <a:custGeom>
              <a:avLst/>
              <a:gdLst/>
              <a:ahLst/>
              <a:cxnLst/>
              <a:rect l="l" t="t" r="r" b="b"/>
              <a:pathLst>
                <a:path h="1746250">
                  <a:moveTo>
                    <a:pt x="0" y="0"/>
                  </a:moveTo>
                  <a:lnTo>
                    <a:pt x="0" y="1745703"/>
                  </a:lnTo>
                </a:path>
              </a:pathLst>
            </a:custGeom>
            <a:ln w="69024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52">
              <a:extLst>
                <a:ext uri="{FF2B5EF4-FFF2-40B4-BE49-F238E27FC236}">
                  <a16:creationId xmlns:a16="http://schemas.microsoft.com/office/drawing/2014/main" id="{0690F671-8741-4F00-B75C-96DD982B53AA}"/>
                </a:ext>
              </a:extLst>
            </p:cNvPr>
            <p:cNvSpPr/>
            <p:nvPr/>
          </p:nvSpPr>
          <p:spPr>
            <a:xfrm>
              <a:off x="6262552" y="4212634"/>
              <a:ext cx="69215" cy="292735"/>
            </a:xfrm>
            <a:custGeom>
              <a:avLst/>
              <a:gdLst/>
              <a:ahLst/>
              <a:cxnLst/>
              <a:rect l="l" t="t" r="r" b="b"/>
              <a:pathLst>
                <a:path w="69214" h="292734">
                  <a:moveTo>
                    <a:pt x="0" y="292430"/>
                  </a:moveTo>
                  <a:lnTo>
                    <a:pt x="69024" y="292430"/>
                  </a:lnTo>
                  <a:lnTo>
                    <a:pt x="69024" y="0"/>
                  </a:lnTo>
                  <a:lnTo>
                    <a:pt x="0" y="0"/>
                  </a:lnTo>
                  <a:lnTo>
                    <a:pt x="0" y="29243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53">
              <a:extLst>
                <a:ext uri="{FF2B5EF4-FFF2-40B4-BE49-F238E27FC236}">
                  <a16:creationId xmlns:a16="http://schemas.microsoft.com/office/drawing/2014/main" id="{4D08DB1B-3B5B-49A9-8B06-108C137AA453}"/>
                </a:ext>
              </a:extLst>
            </p:cNvPr>
            <p:cNvSpPr/>
            <p:nvPr/>
          </p:nvSpPr>
          <p:spPr>
            <a:xfrm>
              <a:off x="6504112" y="3347244"/>
              <a:ext cx="0" cy="1160780"/>
            </a:xfrm>
            <a:custGeom>
              <a:avLst/>
              <a:gdLst/>
              <a:ahLst/>
              <a:cxnLst/>
              <a:rect l="l" t="t" r="r" b="b"/>
              <a:pathLst>
                <a:path h="1160779">
                  <a:moveTo>
                    <a:pt x="0" y="0"/>
                  </a:moveTo>
                  <a:lnTo>
                    <a:pt x="0" y="1160424"/>
                  </a:lnTo>
                </a:path>
              </a:pathLst>
            </a:custGeom>
            <a:ln w="69024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54">
              <a:extLst>
                <a:ext uri="{FF2B5EF4-FFF2-40B4-BE49-F238E27FC236}">
                  <a16:creationId xmlns:a16="http://schemas.microsoft.com/office/drawing/2014/main" id="{DDE21A73-FCE2-48F8-8EA3-AF14860C78C7}"/>
                </a:ext>
              </a:extLst>
            </p:cNvPr>
            <p:cNvSpPr/>
            <p:nvPr/>
          </p:nvSpPr>
          <p:spPr>
            <a:xfrm>
              <a:off x="7152904" y="413099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065"/>
                  </a:lnTo>
                </a:path>
              </a:pathLst>
            </a:custGeom>
            <a:ln w="69024">
              <a:solidFill>
                <a:srgbClr val="B6A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55">
              <a:extLst>
                <a:ext uri="{FF2B5EF4-FFF2-40B4-BE49-F238E27FC236}">
                  <a16:creationId xmlns:a16="http://schemas.microsoft.com/office/drawing/2014/main" id="{A6E3B627-8577-43CE-9166-959AB60E9430}"/>
                </a:ext>
              </a:extLst>
            </p:cNvPr>
            <p:cNvSpPr/>
            <p:nvPr/>
          </p:nvSpPr>
          <p:spPr>
            <a:xfrm>
              <a:off x="7221922" y="3377000"/>
              <a:ext cx="0" cy="1128395"/>
            </a:xfrm>
            <a:custGeom>
              <a:avLst/>
              <a:gdLst/>
              <a:ahLst/>
              <a:cxnLst/>
              <a:rect l="l" t="t" r="r" b="b"/>
              <a:pathLst>
                <a:path h="1128395">
                  <a:moveTo>
                    <a:pt x="0" y="0"/>
                  </a:moveTo>
                  <a:lnTo>
                    <a:pt x="0" y="1128064"/>
                  </a:lnTo>
                </a:path>
              </a:pathLst>
            </a:custGeom>
            <a:ln w="69011">
              <a:solidFill>
                <a:srgbClr val="F15A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56">
              <a:extLst>
                <a:ext uri="{FF2B5EF4-FFF2-40B4-BE49-F238E27FC236}">
                  <a16:creationId xmlns:a16="http://schemas.microsoft.com/office/drawing/2014/main" id="{35599308-E8B4-40D1-A049-3AA689745D75}"/>
                </a:ext>
              </a:extLst>
            </p:cNvPr>
            <p:cNvSpPr/>
            <p:nvPr/>
          </p:nvSpPr>
          <p:spPr>
            <a:xfrm>
              <a:off x="7359952" y="4326934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h="179070">
                  <a:moveTo>
                    <a:pt x="0" y="0"/>
                  </a:moveTo>
                  <a:lnTo>
                    <a:pt x="0" y="178866"/>
                  </a:lnTo>
                </a:path>
              </a:pathLst>
            </a:custGeom>
            <a:ln w="69024">
              <a:solidFill>
                <a:srgbClr val="CDC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57">
              <a:extLst>
                <a:ext uri="{FF2B5EF4-FFF2-40B4-BE49-F238E27FC236}">
                  <a16:creationId xmlns:a16="http://schemas.microsoft.com/office/drawing/2014/main" id="{2A021A0A-01AA-45BD-A5AE-A33DA8D5B084}"/>
                </a:ext>
              </a:extLst>
            </p:cNvPr>
            <p:cNvSpPr/>
            <p:nvPr/>
          </p:nvSpPr>
          <p:spPr>
            <a:xfrm>
              <a:off x="7014868" y="2628830"/>
              <a:ext cx="0" cy="1876425"/>
            </a:xfrm>
            <a:custGeom>
              <a:avLst/>
              <a:gdLst/>
              <a:ahLst/>
              <a:cxnLst/>
              <a:rect l="l" t="t" r="r" b="b"/>
              <a:pathLst>
                <a:path h="1876425">
                  <a:moveTo>
                    <a:pt x="0" y="0"/>
                  </a:moveTo>
                  <a:lnTo>
                    <a:pt x="0" y="1876234"/>
                  </a:lnTo>
                </a:path>
              </a:pathLst>
            </a:custGeom>
            <a:ln w="69024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58">
              <a:extLst>
                <a:ext uri="{FF2B5EF4-FFF2-40B4-BE49-F238E27FC236}">
                  <a16:creationId xmlns:a16="http://schemas.microsoft.com/office/drawing/2014/main" id="{627939F9-2549-44DF-AFD3-510386D245E2}"/>
                </a:ext>
              </a:extLst>
            </p:cNvPr>
            <p:cNvSpPr/>
            <p:nvPr/>
          </p:nvSpPr>
          <p:spPr>
            <a:xfrm>
              <a:off x="7083893" y="3379933"/>
              <a:ext cx="0" cy="1125220"/>
            </a:xfrm>
            <a:custGeom>
              <a:avLst/>
              <a:gdLst/>
              <a:ahLst/>
              <a:cxnLst/>
              <a:rect l="l" t="t" r="r" b="b"/>
              <a:pathLst>
                <a:path h="1125220">
                  <a:moveTo>
                    <a:pt x="0" y="0"/>
                  </a:moveTo>
                  <a:lnTo>
                    <a:pt x="0" y="1125131"/>
                  </a:lnTo>
                </a:path>
              </a:pathLst>
            </a:custGeom>
            <a:ln w="69024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59">
              <a:extLst>
                <a:ext uri="{FF2B5EF4-FFF2-40B4-BE49-F238E27FC236}">
                  <a16:creationId xmlns:a16="http://schemas.microsoft.com/office/drawing/2014/main" id="{B350C85B-C022-4A07-BA6F-7C76F51A9C29}"/>
                </a:ext>
              </a:extLst>
            </p:cNvPr>
            <p:cNvSpPr/>
            <p:nvPr/>
          </p:nvSpPr>
          <p:spPr>
            <a:xfrm>
              <a:off x="7290941" y="4134898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79">
                  <a:moveTo>
                    <a:pt x="0" y="0"/>
                  </a:moveTo>
                  <a:lnTo>
                    <a:pt x="0" y="372770"/>
                  </a:lnTo>
                </a:path>
              </a:pathLst>
            </a:custGeom>
            <a:ln w="69024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60">
              <a:extLst>
                <a:ext uri="{FF2B5EF4-FFF2-40B4-BE49-F238E27FC236}">
                  <a16:creationId xmlns:a16="http://schemas.microsoft.com/office/drawing/2014/main" id="{455242C7-4730-4291-9922-F405E97DDEA4}"/>
                </a:ext>
              </a:extLst>
            </p:cNvPr>
            <p:cNvSpPr/>
            <p:nvPr/>
          </p:nvSpPr>
          <p:spPr>
            <a:xfrm>
              <a:off x="7939720" y="4134910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4">
                  <a:moveTo>
                    <a:pt x="0" y="0"/>
                  </a:moveTo>
                  <a:lnTo>
                    <a:pt x="0" y="370154"/>
                  </a:lnTo>
                </a:path>
              </a:pathLst>
            </a:custGeom>
            <a:ln w="69024">
              <a:solidFill>
                <a:srgbClr val="B6A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61">
              <a:extLst>
                <a:ext uri="{FF2B5EF4-FFF2-40B4-BE49-F238E27FC236}">
                  <a16:creationId xmlns:a16="http://schemas.microsoft.com/office/drawing/2014/main" id="{E5614041-4B9F-465D-ABB1-276194A7E81F}"/>
                </a:ext>
              </a:extLst>
            </p:cNvPr>
            <p:cNvSpPr/>
            <p:nvPr/>
          </p:nvSpPr>
          <p:spPr>
            <a:xfrm>
              <a:off x="8008757" y="3377000"/>
              <a:ext cx="0" cy="1128395"/>
            </a:xfrm>
            <a:custGeom>
              <a:avLst/>
              <a:gdLst/>
              <a:ahLst/>
              <a:cxnLst/>
              <a:rect l="l" t="t" r="r" b="b"/>
              <a:pathLst>
                <a:path h="1128395">
                  <a:moveTo>
                    <a:pt x="0" y="0"/>
                  </a:moveTo>
                  <a:lnTo>
                    <a:pt x="0" y="1128064"/>
                  </a:lnTo>
                </a:path>
              </a:pathLst>
            </a:custGeom>
            <a:ln w="69024">
              <a:solidFill>
                <a:srgbClr val="F15A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62">
              <a:extLst>
                <a:ext uri="{FF2B5EF4-FFF2-40B4-BE49-F238E27FC236}">
                  <a16:creationId xmlns:a16="http://schemas.microsoft.com/office/drawing/2014/main" id="{5F7D8BE8-2AE3-4CB1-B98A-4692C8FA1F7B}"/>
                </a:ext>
              </a:extLst>
            </p:cNvPr>
            <p:cNvSpPr/>
            <p:nvPr/>
          </p:nvSpPr>
          <p:spPr>
            <a:xfrm>
              <a:off x="7801684" y="3004369"/>
              <a:ext cx="0" cy="1501140"/>
            </a:xfrm>
            <a:custGeom>
              <a:avLst/>
              <a:gdLst/>
              <a:ahLst/>
              <a:cxnLst/>
              <a:rect l="l" t="t" r="r" b="b"/>
              <a:pathLst>
                <a:path h="1501140">
                  <a:moveTo>
                    <a:pt x="0" y="0"/>
                  </a:moveTo>
                  <a:lnTo>
                    <a:pt x="0" y="1500695"/>
                  </a:lnTo>
                </a:path>
              </a:pathLst>
            </a:custGeom>
            <a:ln w="69024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63">
              <a:extLst>
                <a:ext uri="{FF2B5EF4-FFF2-40B4-BE49-F238E27FC236}">
                  <a16:creationId xmlns:a16="http://schemas.microsoft.com/office/drawing/2014/main" id="{30F6CD73-EC45-4573-B132-A2D2A229F1E4}"/>
                </a:ext>
              </a:extLst>
            </p:cNvPr>
            <p:cNvSpPr/>
            <p:nvPr/>
          </p:nvSpPr>
          <p:spPr>
            <a:xfrm>
              <a:off x="7870708" y="3377000"/>
              <a:ext cx="0" cy="1128395"/>
            </a:xfrm>
            <a:custGeom>
              <a:avLst/>
              <a:gdLst/>
              <a:ahLst/>
              <a:cxnLst/>
              <a:rect l="l" t="t" r="r" b="b"/>
              <a:pathLst>
                <a:path h="1128395">
                  <a:moveTo>
                    <a:pt x="0" y="0"/>
                  </a:moveTo>
                  <a:lnTo>
                    <a:pt x="0" y="1128064"/>
                  </a:lnTo>
                </a:path>
              </a:pathLst>
            </a:custGeom>
            <a:ln w="69024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64">
              <a:extLst>
                <a:ext uri="{FF2B5EF4-FFF2-40B4-BE49-F238E27FC236}">
                  <a16:creationId xmlns:a16="http://schemas.microsoft.com/office/drawing/2014/main" id="{EF3C211D-145D-4AE2-AC40-904550E0BFD6}"/>
                </a:ext>
              </a:extLst>
            </p:cNvPr>
            <p:cNvSpPr/>
            <p:nvPr/>
          </p:nvSpPr>
          <p:spPr>
            <a:xfrm>
              <a:off x="8077769" y="3755448"/>
              <a:ext cx="0" cy="752475"/>
            </a:xfrm>
            <a:custGeom>
              <a:avLst/>
              <a:gdLst/>
              <a:ahLst/>
              <a:cxnLst/>
              <a:rect l="l" t="t" r="r" b="b"/>
              <a:pathLst>
                <a:path h="752475">
                  <a:moveTo>
                    <a:pt x="0" y="0"/>
                  </a:moveTo>
                  <a:lnTo>
                    <a:pt x="0" y="752220"/>
                  </a:lnTo>
                </a:path>
              </a:pathLst>
            </a:custGeom>
            <a:ln w="69024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65">
              <a:extLst>
                <a:ext uri="{FF2B5EF4-FFF2-40B4-BE49-F238E27FC236}">
                  <a16:creationId xmlns:a16="http://schemas.microsoft.com/office/drawing/2014/main" id="{5C751101-5770-4761-BA02-7257616AB2D0}"/>
                </a:ext>
              </a:extLst>
            </p:cNvPr>
            <p:cNvSpPr/>
            <p:nvPr/>
          </p:nvSpPr>
          <p:spPr>
            <a:xfrm>
              <a:off x="2151420" y="1898065"/>
              <a:ext cx="6139815" cy="2609850"/>
            </a:xfrm>
            <a:custGeom>
              <a:avLst/>
              <a:gdLst/>
              <a:ahLst/>
              <a:cxnLst/>
              <a:rect l="l" t="t" r="r" b="b"/>
              <a:pathLst>
                <a:path w="6139815" h="2609850">
                  <a:moveTo>
                    <a:pt x="0" y="0"/>
                  </a:moveTo>
                  <a:lnTo>
                    <a:pt x="0" y="2609595"/>
                  </a:lnTo>
                  <a:lnTo>
                    <a:pt x="6139446" y="260959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3">
              <a:extLst>
                <a:ext uri="{FF2B5EF4-FFF2-40B4-BE49-F238E27FC236}">
                  <a16:creationId xmlns:a16="http://schemas.microsoft.com/office/drawing/2014/main" id="{0F1D5AA2-1390-41B3-BA02-02BECD523DC6}"/>
                </a:ext>
              </a:extLst>
            </p:cNvPr>
            <p:cNvSpPr txBox="1"/>
            <p:nvPr/>
          </p:nvSpPr>
          <p:spPr>
            <a:xfrm>
              <a:off x="1623600" y="2970000"/>
              <a:ext cx="123111" cy="499731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Per</a:t>
              </a:r>
              <a:r>
                <a:rPr sz="800" b="0" spc="-6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cent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3" name="object 10">
              <a:extLst>
                <a:ext uri="{FF2B5EF4-FFF2-40B4-BE49-F238E27FC236}">
                  <a16:creationId xmlns:a16="http://schemas.microsoft.com/office/drawing/2014/main" id="{E28C2074-4DBE-4F6C-9D32-B18D3095F8C3}"/>
                </a:ext>
              </a:extLst>
            </p:cNvPr>
            <p:cNvSpPr txBox="1"/>
            <p:nvPr/>
          </p:nvSpPr>
          <p:spPr>
            <a:xfrm>
              <a:off x="1816234" y="18360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100</a:t>
              </a:r>
            </a:p>
          </p:txBody>
        </p:sp>
        <p:sp>
          <p:nvSpPr>
            <p:cNvPr id="104" name="object 10">
              <a:extLst>
                <a:ext uri="{FF2B5EF4-FFF2-40B4-BE49-F238E27FC236}">
                  <a16:creationId xmlns:a16="http://schemas.microsoft.com/office/drawing/2014/main" id="{6F176A59-EC42-42A4-8526-BABA4BFF4779}"/>
                </a:ext>
              </a:extLst>
            </p:cNvPr>
            <p:cNvSpPr txBox="1"/>
            <p:nvPr/>
          </p:nvSpPr>
          <p:spPr>
            <a:xfrm>
              <a:off x="1816234" y="20988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90</a:t>
              </a:r>
            </a:p>
          </p:txBody>
        </p:sp>
        <p:sp>
          <p:nvSpPr>
            <p:cNvPr id="105" name="object 10">
              <a:extLst>
                <a:ext uri="{FF2B5EF4-FFF2-40B4-BE49-F238E27FC236}">
                  <a16:creationId xmlns:a16="http://schemas.microsoft.com/office/drawing/2014/main" id="{B96006A7-66E8-4010-A091-F8670E794014}"/>
                </a:ext>
              </a:extLst>
            </p:cNvPr>
            <p:cNvSpPr txBox="1"/>
            <p:nvPr/>
          </p:nvSpPr>
          <p:spPr>
            <a:xfrm>
              <a:off x="1816234" y="23580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80</a:t>
              </a:r>
            </a:p>
          </p:txBody>
        </p:sp>
        <p:sp>
          <p:nvSpPr>
            <p:cNvPr id="106" name="object 10">
              <a:extLst>
                <a:ext uri="{FF2B5EF4-FFF2-40B4-BE49-F238E27FC236}">
                  <a16:creationId xmlns:a16="http://schemas.microsoft.com/office/drawing/2014/main" id="{87EE2FC3-7022-4C51-A591-5FCB00C82B23}"/>
                </a:ext>
              </a:extLst>
            </p:cNvPr>
            <p:cNvSpPr txBox="1"/>
            <p:nvPr/>
          </p:nvSpPr>
          <p:spPr>
            <a:xfrm>
              <a:off x="1816234" y="26208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70</a:t>
              </a:r>
            </a:p>
          </p:txBody>
        </p:sp>
        <p:sp>
          <p:nvSpPr>
            <p:cNvPr id="107" name="object 10">
              <a:extLst>
                <a:ext uri="{FF2B5EF4-FFF2-40B4-BE49-F238E27FC236}">
                  <a16:creationId xmlns:a16="http://schemas.microsoft.com/office/drawing/2014/main" id="{9D2A245A-30F5-40D0-8D0D-0C8FEB2D3FBF}"/>
                </a:ext>
              </a:extLst>
            </p:cNvPr>
            <p:cNvSpPr txBox="1"/>
            <p:nvPr/>
          </p:nvSpPr>
          <p:spPr>
            <a:xfrm>
              <a:off x="1816234" y="28800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60</a:t>
              </a:r>
            </a:p>
          </p:txBody>
        </p:sp>
        <p:sp>
          <p:nvSpPr>
            <p:cNvPr id="108" name="object 10">
              <a:extLst>
                <a:ext uri="{FF2B5EF4-FFF2-40B4-BE49-F238E27FC236}">
                  <a16:creationId xmlns:a16="http://schemas.microsoft.com/office/drawing/2014/main" id="{EE4B82C5-FAFB-41AB-99C0-078B12C68DFA}"/>
                </a:ext>
              </a:extLst>
            </p:cNvPr>
            <p:cNvSpPr txBox="1"/>
            <p:nvPr/>
          </p:nvSpPr>
          <p:spPr>
            <a:xfrm>
              <a:off x="1816234" y="31428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50</a:t>
              </a:r>
            </a:p>
          </p:txBody>
        </p:sp>
        <p:sp>
          <p:nvSpPr>
            <p:cNvPr id="109" name="object 10">
              <a:extLst>
                <a:ext uri="{FF2B5EF4-FFF2-40B4-BE49-F238E27FC236}">
                  <a16:creationId xmlns:a16="http://schemas.microsoft.com/office/drawing/2014/main" id="{35C937AA-970A-4C51-BF76-418B3CE1643D}"/>
                </a:ext>
              </a:extLst>
            </p:cNvPr>
            <p:cNvSpPr txBox="1"/>
            <p:nvPr/>
          </p:nvSpPr>
          <p:spPr>
            <a:xfrm>
              <a:off x="1816234" y="34020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40</a:t>
              </a:r>
            </a:p>
          </p:txBody>
        </p:sp>
        <p:sp>
          <p:nvSpPr>
            <p:cNvPr id="110" name="object 10">
              <a:extLst>
                <a:ext uri="{FF2B5EF4-FFF2-40B4-BE49-F238E27FC236}">
                  <a16:creationId xmlns:a16="http://schemas.microsoft.com/office/drawing/2014/main" id="{753E6FE2-72D0-44FB-B54E-0AE3FA7F5637}"/>
                </a:ext>
              </a:extLst>
            </p:cNvPr>
            <p:cNvSpPr txBox="1"/>
            <p:nvPr/>
          </p:nvSpPr>
          <p:spPr>
            <a:xfrm>
              <a:off x="1816234" y="36648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30</a:t>
              </a:r>
            </a:p>
          </p:txBody>
        </p:sp>
        <p:sp>
          <p:nvSpPr>
            <p:cNvPr id="111" name="object 10">
              <a:extLst>
                <a:ext uri="{FF2B5EF4-FFF2-40B4-BE49-F238E27FC236}">
                  <a16:creationId xmlns:a16="http://schemas.microsoft.com/office/drawing/2014/main" id="{5CB2E9A7-496F-459E-A574-2FFBBBD1A140}"/>
                </a:ext>
              </a:extLst>
            </p:cNvPr>
            <p:cNvSpPr txBox="1"/>
            <p:nvPr/>
          </p:nvSpPr>
          <p:spPr>
            <a:xfrm>
              <a:off x="1816234" y="39240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20</a:t>
              </a:r>
            </a:p>
          </p:txBody>
        </p:sp>
        <p:sp>
          <p:nvSpPr>
            <p:cNvPr id="112" name="object 10">
              <a:extLst>
                <a:ext uri="{FF2B5EF4-FFF2-40B4-BE49-F238E27FC236}">
                  <a16:creationId xmlns:a16="http://schemas.microsoft.com/office/drawing/2014/main" id="{D87D58FA-9572-4FEE-94F5-98CA46460465}"/>
                </a:ext>
              </a:extLst>
            </p:cNvPr>
            <p:cNvSpPr txBox="1"/>
            <p:nvPr/>
          </p:nvSpPr>
          <p:spPr>
            <a:xfrm>
              <a:off x="1816234" y="41868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10</a:t>
              </a:r>
            </a:p>
          </p:txBody>
        </p:sp>
        <p:sp>
          <p:nvSpPr>
            <p:cNvPr id="113" name="object 10">
              <a:extLst>
                <a:ext uri="{FF2B5EF4-FFF2-40B4-BE49-F238E27FC236}">
                  <a16:creationId xmlns:a16="http://schemas.microsoft.com/office/drawing/2014/main" id="{A5D077B2-B40C-4CA2-8AFB-DD73CBCE76F0}"/>
                </a:ext>
              </a:extLst>
            </p:cNvPr>
            <p:cNvSpPr txBox="1"/>
            <p:nvPr/>
          </p:nvSpPr>
          <p:spPr>
            <a:xfrm>
              <a:off x="1816234" y="4446000"/>
              <a:ext cx="356443" cy="131896"/>
            </a:xfrm>
            <a:prstGeom prst="rect">
              <a:avLst/>
            </a:prstGeom>
          </p:spPr>
          <p:txBody>
            <a:bodyPr vert="horz" wrap="squar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9307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0683F8-203F-4E77-B2A8-384EC281E9E0}"/>
              </a:ext>
            </a:extLst>
          </p:cNvPr>
          <p:cNvGrpSpPr/>
          <p:nvPr/>
        </p:nvGrpSpPr>
        <p:grpSpPr>
          <a:xfrm>
            <a:off x="0" y="180000"/>
            <a:ext cx="9907200" cy="6320055"/>
            <a:chOff x="0" y="180000"/>
            <a:chExt cx="9907200" cy="632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Help is expensive and hard to find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2017 National Commitments and Policy Instrument.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620000"/>
              <a:ext cx="9907200" cy="461665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Number of countries where civil society and other nongovernmental partners report barriers to accessing accountability</a:t>
              </a:r>
            </a:p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mechanisms, global, 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0AB1E6F-BCB2-4F82-AF87-5FC593286016}"/>
                </a:ext>
              </a:extLst>
            </p:cNvPr>
            <p:cNvGrpSpPr/>
            <p:nvPr/>
          </p:nvGrpSpPr>
          <p:grpSpPr>
            <a:xfrm>
              <a:off x="1800000" y="2304000"/>
              <a:ext cx="6760887" cy="2432433"/>
              <a:chOff x="1800000" y="2278800"/>
              <a:chExt cx="6760887" cy="2432433"/>
            </a:xfrm>
          </p:grpSpPr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3F328E11-7EC9-4ED0-9C07-E75F9D178454}"/>
                  </a:ext>
                </a:extLst>
              </p:cNvPr>
              <p:cNvSpPr txBox="1"/>
              <p:nvPr/>
            </p:nvSpPr>
            <p:spPr>
              <a:xfrm>
                <a:off x="2304000" y="4390632"/>
                <a:ext cx="1198044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54940" marR="5080" indent="-142875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0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Mechanisms</a:t>
                </a:r>
                <a:r>
                  <a:rPr lang="en-GB" sz="10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are</a:t>
                </a:r>
                <a:r>
                  <a:rPr sz="1000" b="0" spc="-10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not  HIV</a:t>
                </a:r>
                <a:r>
                  <a:rPr lang="en-GB" sz="100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-</a:t>
                </a:r>
                <a:r>
                  <a:rPr sz="10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sensitive</a:t>
                </a:r>
                <a:endParaRPr sz="10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3" name="object 5">
                <a:extLst>
                  <a:ext uri="{FF2B5EF4-FFF2-40B4-BE49-F238E27FC236}">
                    <a16:creationId xmlns:a16="http://schemas.microsoft.com/office/drawing/2014/main" id="{9EAFBC79-05D8-4C93-9BAC-B17DFAC0DB10}"/>
                  </a:ext>
                </a:extLst>
              </p:cNvPr>
              <p:cNvSpPr txBox="1"/>
              <p:nvPr/>
            </p:nvSpPr>
            <p:spPr>
              <a:xfrm>
                <a:off x="4101653" y="4390632"/>
                <a:ext cx="862223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indent="58419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0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Mechanisms  do not</a:t>
                </a:r>
                <a:r>
                  <a:rPr sz="1000" b="0" spc="-10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function</a:t>
                </a:r>
                <a:endParaRPr sz="10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4" name="object 6">
                <a:extLst>
                  <a:ext uri="{FF2B5EF4-FFF2-40B4-BE49-F238E27FC236}">
                    <a16:creationId xmlns:a16="http://schemas.microsoft.com/office/drawing/2014/main" id="{864B5B43-9441-4043-AC91-9FB344529A23}"/>
                  </a:ext>
                </a:extLst>
              </p:cNvPr>
              <p:cNvSpPr txBox="1"/>
              <p:nvPr/>
            </p:nvSpPr>
            <p:spPr>
              <a:xfrm>
                <a:off x="5801492" y="4390632"/>
                <a:ext cx="697577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41910" marR="5080" indent="-29845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0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Affordability  constraints</a:t>
                </a:r>
                <a:endParaRPr sz="10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5" name="object 7">
                <a:extLst>
                  <a:ext uri="{FF2B5EF4-FFF2-40B4-BE49-F238E27FC236}">
                    <a16:creationId xmlns:a16="http://schemas.microsoft.com/office/drawing/2014/main" id="{34F958F2-8DA1-4018-8FD1-AE4A9E57B27E}"/>
                  </a:ext>
                </a:extLst>
              </p:cNvPr>
              <p:cNvSpPr txBox="1"/>
              <p:nvPr/>
            </p:nvSpPr>
            <p:spPr>
              <a:xfrm>
                <a:off x="7041232" y="4390632"/>
                <a:ext cx="1519655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8415" marR="5080" indent="-635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0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Aw</a:t>
                </a:r>
                <a:r>
                  <a:rPr lang="en-GB" sz="10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</a:t>
                </a:r>
                <a:r>
                  <a:rPr sz="1000" b="0" dirty="0" err="1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reness</a:t>
                </a:r>
                <a:r>
                  <a:rPr sz="10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/knowledge</a:t>
                </a:r>
                <a:r>
                  <a:rPr lang="en-GB" sz="1000" spc="-95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of mechanism use is</a:t>
                </a:r>
                <a:r>
                  <a:rPr sz="1000" b="0" spc="-95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0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limited</a:t>
                </a:r>
                <a:endParaRPr sz="10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6" name="object 8">
                <a:extLst>
                  <a:ext uri="{FF2B5EF4-FFF2-40B4-BE49-F238E27FC236}">
                    <a16:creationId xmlns:a16="http://schemas.microsoft.com/office/drawing/2014/main" id="{0AF278FC-E5B1-41A0-BF87-1D170183D79D}"/>
                  </a:ext>
                </a:extLst>
              </p:cNvPr>
              <p:cNvSpPr/>
              <p:nvPr/>
            </p:nvSpPr>
            <p:spPr>
              <a:xfrm>
                <a:off x="2252700" y="2348880"/>
                <a:ext cx="6190615" cy="1967864"/>
              </a:xfrm>
              <a:custGeom>
                <a:avLst/>
                <a:gdLst/>
                <a:ahLst/>
                <a:cxnLst/>
                <a:rect l="l" t="t" r="r" b="b"/>
                <a:pathLst>
                  <a:path w="6190615" h="1967864">
                    <a:moveTo>
                      <a:pt x="0" y="0"/>
                    </a:moveTo>
                    <a:lnTo>
                      <a:pt x="0" y="1967445"/>
                    </a:lnTo>
                    <a:lnTo>
                      <a:pt x="6190246" y="1967445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bk object 16">
                <a:extLst>
                  <a:ext uri="{FF2B5EF4-FFF2-40B4-BE49-F238E27FC236}">
                    <a16:creationId xmlns:a16="http://schemas.microsoft.com/office/drawing/2014/main" id="{948B349F-46B6-4332-A01C-F75DA5EB8061}"/>
                  </a:ext>
                </a:extLst>
              </p:cNvPr>
              <p:cNvSpPr/>
              <p:nvPr/>
            </p:nvSpPr>
            <p:spPr>
              <a:xfrm>
                <a:off x="4244541" y="3615485"/>
                <a:ext cx="576580" cy="701040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01039">
                    <a:moveTo>
                      <a:pt x="0" y="700836"/>
                    </a:moveTo>
                    <a:lnTo>
                      <a:pt x="575995" y="700836"/>
                    </a:lnTo>
                    <a:lnTo>
                      <a:pt x="575995" y="0"/>
                    </a:lnTo>
                    <a:lnTo>
                      <a:pt x="0" y="0"/>
                    </a:lnTo>
                    <a:lnTo>
                      <a:pt x="0" y="700836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bk object 17">
                <a:extLst>
                  <a:ext uri="{FF2B5EF4-FFF2-40B4-BE49-F238E27FC236}">
                    <a16:creationId xmlns:a16="http://schemas.microsoft.com/office/drawing/2014/main" id="{5090F0EB-C336-472A-A488-D04595127FF2}"/>
                  </a:ext>
                </a:extLst>
              </p:cNvPr>
              <p:cNvSpPr/>
              <p:nvPr/>
            </p:nvSpPr>
            <p:spPr>
              <a:xfrm>
                <a:off x="2613975" y="3714202"/>
                <a:ext cx="576580" cy="60261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602614">
                    <a:moveTo>
                      <a:pt x="0" y="602119"/>
                    </a:moveTo>
                    <a:lnTo>
                      <a:pt x="575995" y="602119"/>
                    </a:lnTo>
                    <a:lnTo>
                      <a:pt x="575995" y="0"/>
                    </a:lnTo>
                    <a:lnTo>
                      <a:pt x="0" y="0"/>
                    </a:lnTo>
                    <a:lnTo>
                      <a:pt x="0" y="602119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bk object 18">
                <a:extLst>
                  <a:ext uri="{FF2B5EF4-FFF2-40B4-BE49-F238E27FC236}">
                    <a16:creationId xmlns:a16="http://schemas.microsoft.com/office/drawing/2014/main" id="{BC256E14-159E-467A-B999-33AD2CEF7505}"/>
                  </a:ext>
                </a:extLst>
              </p:cNvPr>
              <p:cNvSpPr/>
              <p:nvPr/>
            </p:nvSpPr>
            <p:spPr>
              <a:xfrm>
                <a:off x="7505685" y="2472587"/>
                <a:ext cx="576580" cy="1844039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1844039">
                    <a:moveTo>
                      <a:pt x="0" y="1843735"/>
                    </a:moveTo>
                    <a:lnTo>
                      <a:pt x="575995" y="1843735"/>
                    </a:lnTo>
                    <a:lnTo>
                      <a:pt x="575995" y="0"/>
                    </a:lnTo>
                    <a:lnTo>
                      <a:pt x="0" y="0"/>
                    </a:lnTo>
                    <a:lnTo>
                      <a:pt x="0" y="1843735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bk object 19">
                <a:extLst>
                  <a:ext uri="{FF2B5EF4-FFF2-40B4-BE49-F238E27FC236}">
                    <a16:creationId xmlns:a16="http://schemas.microsoft.com/office/drawing/2014/main" id="{8B8A67BC-B888-4E67-A055-1282AB5EA096}"/>
                  </a:ext>
                </a:extLst>
              </p:cNvPr>
              <p:cNvSpPr/>
              <p:nvPr/>
            </p:nvSpPr>
            <p:spPr>
              <a:xfrm>
                <a:off x="5875107" y="3336492"/>
                <a:ext cx="576580" cy="980440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980439">
                    <a:moveTo>
                      <a:pt x="0" y="979830"/>
                    </a:moveTo>
                    <a:lnTo>
                      <a:pt x="575995" y="979830"/>
                    </a:lnTo>
                    <a:lnTo>
                      <a:pt x="575995" y="0"/>
                    </a:lnTo>
                    <a:lnTo>
                      <a:pt x="0" y="0"/>
                    </a:lnTo>
                    <a:lnTo>
                      <a:pt x="0" y="97983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">
                <a:extLst>
                  <a:ext uri="{FF2B5EF4-FFF2-40B4-BE49-F238E27FC236}">
                    <a16:creationId xmlns:a16="http://schemas.microsoft.com/office/drawing/2014/main" id="{84016304-3CCD-47D5-B27B-B9945E547E98}"/>
                  </a:ext>
                </a:extLst>
              </p:cNvPr>
              <p:cNvSpPr txBox="1"/>
              <p:nvPr/>
            </p:nvSpPr>
            <p:spPr>
              <a:xfrm>
                <a:off x="1800000" y="2816932"/>
                <a:ext cx="123111" cy="105754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GB" sz="80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Number of countries</a:t>
                </a:r>
              </a:p>
            </p:txBody>
          </p:sp>
          <p:sp>
            <p:nvSpPr>
              <p:cNvPr id="23" name="object 10">
                <a:extLst>
                  <a:ext uri="{FF2B5EF4-FFF2-40B4-BE49-F238E27FC236}">
                    <a16:creationId xmlns:a16="http://schemas.microsoft.com/office/drawing/2014/main" id="{C179C47E-3DF3-4C75-9746-22B446DC4AAB}"/>
                  </a:ext>
                </a:extLst>
              </p:cNvPr>
              <p:cNvSpPr txBox="1"/>
              <p:nvPr/>
            </p:nvSpPr>
            <p:spPr>
              <a:xfrm>
                <a:off x="1932261" y="2278800"/>
                <a:ext cx="356443" cy="131896"/>
              </a:xfrm>
              <a:prstGeom prst="rect">
                <a:avLst/>
              </a:prstGeom>
            </p:spPr>
            <p:txBody>
              <a:bodyPr vert="horz" wrap="square" lIns="36000" tIns="0" rIns="3600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r"/>
                <a:r>
                  <a:rPr lang="en-GB" sz="900" dirty="0"/>
                  <a:t>90</a:t>
                </a:r>
              </a:p>
            </p:txBody>
          </p:sp>
          <p:sp>
            <p:nvSpPr>
              <p:cNvPr id="24" name="object 10">
                <a:extLst>
                  <a:ext uri="{FF2B5EF4-FFF2-40B4-BE49-F238E27FC236}">
                    <a16:creationId xmlns:a16="http://schemas.microsoft.com/office/drawing/2014/main" id="{85166D73-FCF6-440F-87D4-9241C146F623}"/>
                  </a:ext>
                </a:extLst>
              </p:cNvPr>
              <p:cNvSpPr txBox="1"/>
              <p:nvPr/>
            </p:nvSpPr>
            <p:spPr>
              <a:xfrm>
                <a:off x="1932261" y="2498400"/>
                <a:ext cx="356443" cy="131896"/>
              </a:xfrm>
              <a:prstGeom prst="rect">
                <a:avLst/>
              </a:prstGeom>
            </p:spPr>
            <p:txBody>
              <a:bodyPr vert="horz" wrap="square" lIns="36000" tIns="0" rIns="3600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r"/>
                <a:r>
                  <a:rPr lang="en-GB" sz="900" dirty="0"/>
                  <a:t>80</a:t>
                </a:r>
              </a:p>
            </p:txBody>
          </p:sp>
          <p:sp>
            <p:nvSpPr>
              <p:cNvPr id="25" name="object 10">
                <a:extLst>
                  <a:ext uri="{FF2B5EF4-FFF2-40B4-BE49-F238E27FC236}">
                    <a16:creationId xmlns:a16="http://schemas.microsoft.com/office/drawing/2014/main" id="{D99C5715-DC56-472C-AEBD-1E3ED92E3D03}"/>
                  </a:ext>
                </a:extLst>
              </p:cNvPr>
              <p:cNvSpPr txBox="1"/>
              <p:nvPr/>
            </p:nvSpPr>
            <p:spPr>
              <a:xfrm>
                <a:off x="1932261" y="2718000"/>
                <a:ext cx="356443" cy="131896"/>
              </a:xfrm>
              <a:prstGeom prst="rect">
                <a:avLst/>
              </a:prstGeom>
            </p:spPr>
            <p:txBody>
              <a:bodyPr vert="horz" wrap="square" lIns="36000" tIns="0" rIns="3600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r"/>
                <a:r>
                  <a:rPr lang="en-GB" sz="900" dirty="0"/>
                  <a:t>70</a:t>
                </a:r>
              </a:p>
            </p:txBody>
          </p:sp>
          <p:sp>
            <p:nvSpPr>
              <p:cNvPr id="26" name="object 10">
                <a:extLst>
                  <a:ext uri="{FF2B5EF4-FFF2-40B4-BE49-F238E27FC236}">
                    <a16:creationId xmlns:a16="http://schemas.microsoft.com/office/drawing/2014/main" id="{1C9F4FFA-83FC-4209-B3D8-601DA83E6F3F}"/>
                  </a:ext>
                </a:extLst>
              </p:cNvPr>
              <p:cNvSpPr txBox="1"/>
              <p:nvPr/>
            </p:nvSpPr>
            <p:spPr>
              <a:xfrm>
                <a:off x="1932261" y="2934000"/>
                <a:ext cx="356443" cy="131896"/>
              </a:xfrm>
              <a:prstGeom prst="rect">
                <a:avLst/>
              </a:prstGeom>
            </p:spPr>
            <p:txBody>
              <a:bodyPr vert="horz" wrap="square" lIns="36000" tIns="0" rIns="3600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r"/>
                <a:r>
                  <a:rPr lang="en-GB" sz="900" dirty="0"/>
                  <a:t>60</a:t>
                </a:r>
              </a:p>
            </p:txBody>
          </p:sp>
          <p:sp>
            <p:nvSpPr>
              <p:cNvPr id="27" name="object 10">
                <a:extLst>
                  <a:ext uri="{FF2B5EF4-FFF2-40B4-BE49-F238E27FC236}">
                    <a16:creationId xmlns:a16="http://schemas.microsoft.com/office/drawing/2014/main" id="{458B9162-C621-4C40-9F75-A82D4123460F}"/>
                  </a:ext>
                </a:extLst>
              </p:cNvPr>
              <p:cNvSpPr txBox="1"/>
              <p:nvPr/>
            </p:nvSpPr>
            <p:spPr>
              <a:xfrm>
                <a:off x="1932261" y="3153600"/>
                <a:ext cx="356443" cy="131896"/>
              </a:xfrm>
              <a:prstGeom prst="rect">
                <a:avLst/>
              </a:prstGeom>
            </p:spPr>
            <p:txBody>
              <a:bodyPr vert="horz" wrap="square" lIns="36000" tIns="0" rIns="3600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r"/>
                <a:r>
                  <a:rPr lang="en-GB" sz="900" dirty="0"/>
                  <a:t>50</a:t>
                </a:r>
              </a:p>
            </p:txBody>
          </p:sp>
          <p:sp>
            <p:nvSpPr>
              <p:cNvPr id="28" name="object 10">
                <a:extLst>
                  <a:ext uri="{FF2B5EF4-FFF2-40B4-BE49-F238E27FC236}">
                    <a16:creationId xmlns:a16="http://schemas.microsoft.com/office/drawing/2014/main" id="{F7D96D7C-3D97-4425-A0FF-CF03683CAC3A}"/>
                  </a:ext>
                </a:extLst>
              </p:cNvPr>
              <p:cNvSpPr txBox="1"/>
              <p:nvPr/>
            </p:nvSpPr>
            <p:spPr>
              <a:xfrm>
                <a:off x="1932261" y="3373200"/>
                <a:ext cx="356443" cy="131896"/>
              </a:xfrm>
              <a:prstGeom prst="rect">
                <a:avLst/>
              </a:prstGeom>
            </p:spPr>
            <p:txBody>
              <a:bodyPr vert="horz" wrap="square" lIns="36000" tIns="0" rIns="3600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r"/>
                <a:r>
                  <a:rPr lang="en-GB" sz="900" dirty="0"/>
                  <a:t>40</a:t>
                </a:r>
              </a:p>
            </p:txBody>
          </p:sp>
          <p:sp>
            <p:nvSpPr>
              <p:cNvPr id="29" name="object 10">
                <a:extLst>
                  <a:ext uri="{FF2B5EF4-FFF2-40B4-BE49-F238E27FC236}">
                    <a16:creationId xmlns:a16="http://schemas.microsoft.com/office/drawing/2014/main" id="{228A84AC-5413-4428-948C-A12E9D0D12FD}"/>
                  </a:ext>
                </a:extLst>
              </p:cNvPr>
              <p:cNvSpPr txBox="1"/>
              <p:nvPr/>
            </p:nvSpPr>
            <p:spPr>
              <a:xfrm>
                <a:off x="1932261" y="3592800"/>
                <a:ext cx="356443" cy="131896"/>
              </a:xfrm>
              <a:prstGeom prst="rect">
                <a:avLst/>
              </a:prstGeom>
            </p:spPr>
            <p:txBody>
              <a:bodyPr vert="horz" wrap="square" lIns="36000" tIns="0" rIns="3600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r"/>
                <a:r>
                  <a:rPr lang="en-GB" sz="900" dirty="0"/>
                  <a:t>30</a:t>
                </a:r>
              </a:p>
            </p:txBody>
          </p:sp>
          <p:sp>
            <p:nvSpPr>
              <p:cNvPr id="30" name="object 10">
                <a:extLst>
                  <a:ext uri="{FF2B5EF4-FFF2-40B4-BE49-F238E27FC236}">
                    <a16:creationId xmlns:a16="http://schemas.microsoft.com/office/drawing/2014/main" id="{D9425A90-872C-4907-B72A-7E9DF3C45D21}"/>
                  </a:ext>
                </a:extLst>
              </p:cNvPr>
              <p:cNvSpPr txBox="1"/>
              <p:nvPr/>
            </p:nvSpPr>
            <p:spPr>
              <a:xfrm>
                <a:off x="1932261" y="3808800"/>
                <a:ext cx="356443" cy="131896"/>
              </a:xfrm>
              <a:prstGeom prst="rect">
                <a:avLst/>
              </a:prstGeom>
            </p:spPr>
            <p:txBody>
              <a:bodyPr vert="horz" wrap="square" lIns="36000" tIns="0" rIns="3600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r"/>
                <a:r>
                  <a:rPr lang="en-GB" sz="900" dirty="0"/>
                  <a:t>20</a:t>
                </a:r>
              </a:p>
            </p:txBody>
          </p:sp>
          <p:sp>
            <p:nvSpPr>
              <p:cNvPr id="31" name="object 10">
                <a:extLst>
                  <a:ext uri="{FF2B5EF4-FFF2-40B4-BE49-F238E27FC236}">
                    <a16:creationId xmlns:a16="http://schemas.microsoft.com/office/drawing/2014/main" id="{70DD8E8B-8870-4C52-92AF-4977DE70F356}"/>
                  </a:ext>
                </a:extLst>
              </p:cNvPr>
              <p:cNvSpPr txBox="1"/>
              <p:nvPr/>
            </p:nvSpPr>
            <p:spPr>
              <a:xfrm>
                <a:off x="1932261" y="4028400"/>
                <a:ext cx="356443" cy="131896"/>
              </a:xfrm>
              <a:prstGeom prst="rect">
                <a:avLst/>
              </a:prstGeom>
            </p:spPr>
            <p:txBody>
              <a:bodyPr vert="horz" wrap="square" lIns="36000" tIns="0" rIns="3600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r"/>
                <a:r>
                  <a:rPr lang="en-GB" sz="900" dirty="0"/>
                  <a:t>10</a:t>
                </a:r>
              </a:p>
            </p:txBody>
          </p:sp>
          <p:sp>
            <p:nvSpPr>
              <p:cNvPr id="32" name="object 10">
                <a:extLst>
                  <a:ext uri="{FF2B5EF4-FFF2-40B4-BE49-F238E27FC236}">
                    <a16:creationId xmlns:a16="http://schemas.microsoft.com/office/drawing/2014/main" id="{006ED3C4-1CD0-491E-9DC3-7B85705D7627}"/>
                  </a:ext>
                </a:extLst>
              </p:cNvPr>
              <p:cNvSpPr txBox="1"/>
              <p:nvPr/>
            </p:nvSpPr>
            <p:spPr>
              <a:xfrm>
                <a:off x="1932261" y="4248000"/>
                <a:ext cx="356443" cy="131896"/>
              </a:xfrm>
              <a:prstGeom prst="rect">
                <a:avLst/>
              </a:prstGeom>
            </p:spPr>
            <p:txBody>
              <a:bodyPr vert="horz" wrap="square" lIns="36000" tIns="0" rIns="3600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r"/>
                <a:r>
                  <a:rPr lang="en-GB" sz="900" dirty="0"/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4087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38442-0A91-4082-8CAA-722A0E7BE1B6}"/>
              </a:ext>
            </a:extLst>
          </p:cNvPr>
          <p:cNvSpPr/>
          <p:nvPr/>
        </p:nvSpPr>
        <p:spPr>
          <a:xfrm>
            <a:off x="0" y="1080000"/>
            <a:ext cx="9906000" cy="1260000"/>
          </a:xfrm>
          <a:prstGeom prst="rect">
            <a:avLst/>
          </a:prstGeom>
          <a:solidFill>
            <a:srgbClr val="F2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GB" sz="4000" dirty="0">
                <a:solidFill>
                  <a:schemeClr val="bg1"/>
                </a:solidFill>
                <a:latin typeface="Avenir LT 65 Medium" panose="020B0603020000020003" pitchFamily="34" charset="0"/>
              </a:rPr>
              <a:t>12. </a:t>
            </a:r>
            <a:r>
              <a:rPr lang="en-GB" sz="40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Poverty and inequality</a:t>
            </a:r>
          </a:p>
        </p:txBody>
      </p:sp>
    </p:spTree>
    <p:extLst>
      <p:ext uri="{BB962C8B-B14F-4D97-AF65-F5344CB8AC3E}">
        <p14:creationId xmlns:p14="http://schemas.microsoft.com/office/powerpoint/2010/main" val="987375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F50D1A5-3E3A-4BDE-8C02-70C5B238DB59}"/>
              </a:ext>
            </a:extLst>
          </p:cNvPr>
          <p:cNvGrpSpPr/>
          <p:nvPr/>
        </p:nvGrpSpPr>
        <p:grpSpPr>
          <a:xfrm>
            <a:off x="0" y="180000"/>
            <a:ext cx="9907200" cy="6320055"/>
            <a:chOff x="0" y="180000"/>
            <a:chExt cx="9907200" cy="632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Rising inequality almost everywhere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World inequality report 2018. Washington (DC): World Bank; 2018 (http://wir2018.wid.world).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62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Share of national income accounted for by top 10% of earners, select regions and countries, 1980–2016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4AA60A56-FD09-486D-81E9-9F9DEE1C31DB}"/>
                </a:ext>
              </a:extLst>
            </p:cNvPr>
            <p:cNvSpPr txBox="1"/>
            <p:nvPr/>
          </p:nvSpPr>
          <p:spPr>
            <a:xfrm>
              <a:off x="2237247" y="4948352"/>
              <a:ext cx="3389454" cy="260490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1980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1982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1984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1986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1988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1990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1992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1994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1996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1998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2000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2002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2004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2006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2008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2010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2012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2014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ts val="1400"/>
                </a:lnSpc>
              </a:pPr>
              <a:r>
                <a:rPr sz="800" b="0" spc="-10" dirty="0">
                  <a:latin typeface="Arial Nova" panose="020B0504020202020204" pitchFamily="34" charset="0"/>
                  <a:cs typeface="Avenir LT 35 Light"/>
                </a:rPr>
                <a:t>2016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9CFB0A8F-7A48-431E-8B3C-4A1651168F3D}"/>
                </a:ext>
              </a:extLst>
            </p:cNvPr>
            <p:cNvSpPr/>
            <p:nvPr/>
          </p:nvSpPr>
          <p:spPr>
            <a:xfrm>
              <a:off x="2219989" y="2135948"/>
              <a:ext cx="3451100" cy="2763114"/>
            </a:xfrm>
            <a:custGeom>
              <a:avLst/>
              <a:gdLst/>
              <a:ahLst/>
              <a:cxnLst/>
              <a:rect l="l" t="t" r="r" b="b"/>
              <a:pathLst>
                <a:path w="2742565" h="2195829">
                  <a:moveTo>
                    <a:pt x="0" y="0"/>
                  </a:moveTo>
                  <a:lnTo>
                    <a:pt x="0" y="2195385"/>
                  </a:lnTo>
                  <a:lnTo>
                    <a:pt x="2742488" y="219538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782ACA78-8875-472F-8C00-1F9C18004168}"/>
                </a:ext>
              </a:extLst>
            </p:cNvPr>
            <p:cNvSpPr/>
            <p:nvPr/>
          </p:nvSpPr>
          <p:spPr>
            <a:xfrm>
              <a:off x="3241229" y="3127272"/>
              <a:ext cx="2292475" cy="222136"/>
            </a:xfrm>
            <a:custGeom>
              <a:avLst/>
              <a:gdLst/>
              <a:ahLst/>
              <a:cxnLst/>
              <a:rect l="l" t="t" r="r" b="b"/>
              <a:pathLst>
                <a:path w="1821814" h="176530">
                  <a:moveTo>
                    <a:pt x="0" y="8394"/>
                  </a:moveTo>
                  <a:lnTo>
                    <a:pt x="66560" y="0"/>
                  </a:lnTo>
                  <a:lnTo>
                    <a:pt x="139166" y="8394"/>
                  </a:lnTo>
                  <a:lnTo>
                    <a:pt x="211772" y="16789"/>
                  </a:lnTo>
                  <a:lnTo>
                    <a:pt x="278320" y="16789"/>
                  </a:lnTo>
                  <a:lnTo>
                    <a:pt x="350926" y="8394"/>
                  </a:lnTo>
                  <a:lnTo>
                    <a:pt x="417487" y="25184"/>
                  </a:lnTo>
                  <a:lnTo>
                    <a:pt x="490093" y="33578"/>
                  </a:lnTo>
                  <a:lnTo>
                    <a:pt x="562698" y="75564"/>
                  </a:lnTo>
                  <a:lnTo>
                    <a:pt x="629246" y="92354"/>
                  </a:lnTo>
                  <a:lnTo>
                    <a:pt x="701865" y="92354"/>
                  </a:lnTo>
                  <a:lnTo>
                    <a:pt x="768413" y="92354"/>
                  </a:lnTo>
                  <a:lnTo>
                    <a:pt x="841019" y="117551"/>
                  </a:lnTo>
                  <a:lnTo>
                    <a:pt x="913625" y="100749"/>
                  </a:lnTo>
                  <a:lnTo>
                    <a:pt x="980186" y="109156"/>
                  </a:lnTo>
                  <a:lnTo>
                    <a:pt x="1052791" y="125945"/>
                  </a:lnTo>
                  <a:lnTo>
                    <a:pt x="1119352" y="134340"/>
                  </a:lnTo>
                  <a:lnTo>
                    <a:pt x="1191945" y="151142"/>
                  </a:lnTo>
                  <a:lnTo>
                    <a:pt x="1264564" y="151142"/>
                  </a:lnTo>
                  <a:lnTo>
                    <a:pt x="1331125" y="167932"/>
                  </a:lnTo>
                  <a:lnTo>
                    <a:pt x="1403718" y="176326"/>
                  </a:lnTo>
                  <a:lnTo>
                    <a:pt x="1470279" y="167932"/>
                  </a:lnTo>
                  <a:lnTo>
                    <a:pt x="1542884" y="159537"/>
                  </a:lnTo>
                  <a:lnTo>
                    <a:pt x="1615490" y="159537"/>
                  </a:lnTo>
                  <a:lnTo>
                    <a:pt x="1682051" y="142747"/>
                  </a:lnTo>
                  <a:lnTo>
                    <a:pt x="1754657" y="125945"/>
                  </a:lnTo>
                  <a:lnTo>
                    <a:pt x="1821205" y="134340"/>
                  </a:lnTo>
                </a:path>
              </a:pathLst>
            </a:custGeom>
            <a:ln w="31750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E62FADFE-BEB4-40EA-B823-E0798A4A38BF}"/>
                </a:ext>
              </a:extLst>
            </p:cNvPr>
            <p:cNvSpPr/>
            <p:nvPr/>
          </p:nvSpPr>
          <p:spPr>
            <a:xfrm>
              <a:off x="3241229" y="3370285"/>
              <a:ext cx="2292475" cy="127049"/>
            </a:xfrm>
            <a:custGeom>
              <a:avLst/>
              <a:gdLst/>
              <a:ahLst/>
              <a:cxnLst/>
              <a:rect l="l" t="t" r="r" b="b"/>
              <a:pathLst>
                <a:path w="1821814" h="100964">
                  <a:moveTo>
                    <a:pt x="0" y="0"/>
                  </a:moveTo>
                  <a:lnTo>
                    <a:pt x="66560" y="16789"/>
                  </a:lnTo>
                  <a:lnTo>
                    <a:pt x="139166" y="25184"/>
                  </a:lnTo>
                  <a:lnTo>
                    <a:pt x="211772" y="33591"/>
                  </a:lnTo>
                  <a:lnTo>
                    <a:pt x="278320" y="41986"/>
                  </a:lnTo>
                  <a:lnTo>
                    <a:pt x="350926" y="50380"/>
                  </a:lnTo>
                  <a:lnTo>
                    <a:pt x="417487" y="67170"/>
                  </a:lnTo>
                  <a:lnTo>
                    <a:pt x="490093" y="75565"/>
                  </a:lnTo>
                  <a:lnTo>
                    <a:pt x="562698" y="83972"/>
                  </a:lnTo>
                  <a:lnTo>
                    <a:pt x="629246" y="92367"/>
                  </a:lnTo>
                  <a:lnTo>
                    <a:pt x="701865" y="100761"/>
                  </a:lnTo>
                  <a:lnTo>
                    <a:pt x="768413" y="92367"/>
                  </a:lnTo>
                  <a:lnTo>
                    <a:pt x="841019" y="67170"/>
                  </a:lnTo>
                  <a:lnTo>
                    <a:pt x="913625" y="67170"/>
                  </a:lnTo>
                  <a:lnTo>
                    <a:pt x="980186" y="75565"/>
                  </a:lnTo>
                  <a:lnTo>
                    <a:pt x="1052791" y="75565"/>
                  </a:lnTo>
                  <a:lnTo>
                    <a:pt x="1119352" y="67170"/>
                  </a:lnTo>
                  <a:lnTo>
                    <a:pt x="1191945" y="75565"/>
                  </a:lnTo>
                  <a:lnTo>
                    <a:pt x="1264564" y="50380"/>
                  </a:lnTo>
                  <a:lnTo>
                    <a:pt x="1331125" y="67170"/>
                  </a:lnTo>
                  <a:lnTo>
                    <a:pt x="1403718" y="67170"/>
                  </a:lnTo>
                  <a:lnTo>
                    <a:pt x="1470279" y="41986"/>
                  </a:lnTo>
                  <a:lnTo>
                    <a:pt x="1542884" y="58775"/>
                  </a:lnTo>
                  <a:lnTo>
                    <a:pt x="1615490" y="75565"/>
                  </a:lnTo>
                  <a:lnTo>
                    <a:pt x="1682051" y="75565"/>
                  </a:lnTo>
                  <a:lnTo>
                    <a:pt x="1754657" y="67170"/>
                  </a:lnTo>
                  <a:lnTo>
                    <a:pt x="1821205" y="67170"/>
                  </a:lnTo>
                </a:path>
              </a:pathLst>
            </a:custGeom>
            <a:ln w="31750">
              <a:solidFill>
                <a:srgbClr val="FDC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8">
              <a:extLst>
                <a:ext uri="{FF2B5EF4-FFF2-40B4-BE49-F238E27FC236}">
                  <a16:creationId xmlns:a16="http://schemas.microsoft.com/office/drawing/2014/main" id="{AFCBCBE3-C5C5-45A0-8A70-1083DC4C106E}"/>
                </a:ext>
              </a:extLst>
            </p:cNvPr>
            <p:cNvSpPr/>
            <p:nvPr/>
          </p:nvSpPr>
          <p:spPr>
            <a:xfrm>
              <a:off x="3241229" y="3454810"/>
              <a:ext cx="2292475" cy="42350"/>
            </a:xfrm>
            <a:custGeom>
              <a:avLst/>
              <a:gdLst/>
              <a:ahLst/>
              <a:cxnLst/>
              <a:rect l="l" t="t" r="r" b="b"/>
              <a:pathLst>
                <a:path w="1821814" h="33655">
                  <a:moveTo>
                    <a:pt x="0" y="0"/>
                  </a:moveTo>
                  <a:lnTo>
                    <a:pt x="66560" y="0"/>
                  </a:lnTo>
                  <a:lnTo>
                    <a:pt x="139166" y="8394"/>
                  </a:lnTo>
                  <a:lnTo>
                    <a:pt x="211772" y="16802"/>
                  </a:lnTo>
                  <a:lnTo>
                    <a:pt x="278320" y="16802"/>
                  </a:lnTo>
                  <a:lnTo>
                    <a:pt x="350926" y="8394"/>
                  </a:lnTo>
                  <a:lnTo>
                    <a:pt x="417487" y="8394"/>
                  </a:lnTo>
                  <a:lnTo>
                    <a:pt x="490093" y="8394"/>
                  </a:lnTo>
                  <a:lnTo>
                    <a:pt x="562698" y="25196"/>
                  </a:lnTo>
                  <a:lnTo>
                    <a:pt x="629246" y="33591"/>
                  </a:lnTo>
                  <a:lnTo>
                    <a:pt x="701865" y="25196"/>
                  </a:lnTo>
                  <a:lnTo>
                    <a:pt x="768413" y="25196"/>
                  </a:lnTo>
                  <a:lnTo>
                    <a:pt x="841019" y="25196"/>
                  </a:lnTo>
                  <a:lnTo>
                    <a:pt x="913625" y="33591"/>
                  </a:lnTo>
                  <a:lnTo>
                    <a:pt x="980186" y="25196"/>
                  </a:lnTo>
                  <a:lnTo>
                    <a:pt x="1052791" y="16802"/>
                  </a:lnTo>
                  <a:lnTo>
                    <a:pt x="1119352" y="8394"/>
                  </a:lnTo>
                  <a:lnTo>
                    <a:pt x="1191945" y="8394"/>
                  </a:lnTo>
                  <a:lnTo>
                    <a:pt x="1264564" y="16802"/>
                  </a:lnTo>
                  <a:lnTo>
                    <a:pt x="1331125" y="16802"/>
                  </a:lnTo>
                  <a:lnTo>
                    <a:pt x="1403718" y="16802"/>
                  </a:lnTo>
                  <a:lnTo>
                    <a:pt x="1470279" y="25196"/>
                  </a:lnTo>
                  <a:lnTo>
                    <a:pt x="1542884" y="25196"/>
                  </a:lnTo>
                  <a:lnTo>
                    <a:pt x="1615490" y="16802"/>
                  </a:lnTo>
                  <a:lnTo>
                    <a:pt x="1682051" y="16802"/>
                  </a:lnTo>
                  <a:lnTo>
                    <a:pt x="1754657" y="25196"/>
                  </a:lnTo>
                  <a:lnTo>
                    <a:pt x="1821205" y="25196"/>
                  </a:lnTo>
                </a:path>
              </a:pathLst>
            </a:custGeom>
            <a:ln w="31750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9">
              <a:extLst>
                <a:ext uri="{FF2B5EF4-FFF2-40B4-BE49-F238E27FC236}">
                  <a16:creationId xmlns:a16="http://schemas.microsoft.com/office/drawing/2014/main" id="{2FF3DEEE-78CC-4572-90F5-E2CEB7986F41}"/>
                </a:ext>
              </a:extLst>
            </p:cNvPr>
            <p:cNvSpPr/>
            <p:nvPr/>
          </p:nvSpPr>
          <p:spPr>
            <a:xfrm>
              <a:off x="2358044" y="3835191"/>
              <a:ext cx="3175427" cy="465047"/>
            </a:xfrm>
            <a:custGeom>
              <a:avLst/>
              <a:gdLst/>
              <a:ahLst/>
              <a:cxnLst/>
              <a:rect l="l" t="t" r="r" b="b"/>
              <a:pathLst>
                <a:path w="2523490" h="369570">
                  <a:moveTo>
                    <a:pt x="0" y="369455"/>
                  </a:moveTo>
                  <a:lnTo>
                    <a:pt x="66548" y="361061"/>
                  </a:lnTo>
                  <a:lnTo>
                    <a:pt x="139166" y="352666"/>
                  </a:lnTo>
                  <a:lnTo>
                    <a:pt x="211759" y="352666"/>
                  </a:lnTo>
                  <a:lnTo>
                    <a:pt x="278320" y="335864"/>
                  </a:lnTo>
                  <a:lnTo>
                    <a:pt x="350926" y="319074"/>
                  </a:lnTo>
                  <a:lnTo>
                    <a:pt x="417487" y="310680"/>
                  </a:lnTo>
                  <a:lnTo>
                    <a:pt x="490093" y="310680"/>
                  </a:lnTo>
                  <a:lnTo>
                    <a:pt x="562698" y="302272"/>
                  </a:lnTo>
                  <a:lnTo>
                    <a:pt x="629246" y="293878"/>
                  </a:lnTo>
                  <a:lnTo>
                    <a:pt x="701865" y="293878"/>
                  </a:lnTo>
                  <a:lnTo>
                    <a:pt x="768413" y="277088"/>
                  </a:lnTo>
                  <a:lnTo>
                    <a:pt x="841019" y="251904"/>
                  </a:lnTo>
                  <a:lnTo>
                    <a:pt x="913625" y="218313"/>
                  </a:lnTo>
                  <a:lnTo>
                    <a:pt x="980186" y="209918"/>
                  </a:lnTo>
                  <a:lnTo>
                    <a:pt x="1052791" y="218313"/>
                  </a:lnTo>
                  <a:lnTo>
                    <a:pt x="1119352" y="218313"/>
                  </a:lnTo>
                  <a:lnTo>
                    <a:pt x="1191945" y="218313"/>
                  </a:lnTo>
                  <a:lnTo>
                    <a:pt x="1264564" y="209918"/>
                  </a:lnTo>
                  <a:lnTo>
                    <a:pt x="1331112" y="201523"/>
                  </a:lnTo>
                  <a:lnTo>
                    <a:pt x="1403718" y="176326"/>
                  </a:lnTo>
                  <a:lnTo>
                    <a:pt x="1470279" y="151142"/>
                  </a:lnTo>
                  <a:lnTo>
                    <a:pt x="1542884" y="83972"/>
                  </a:lnTo>
                  <a:lnTo>
                    <a:pt x="1615490" y="58775"/>
                  </a:lnTo>
                  <a:lnTo>
                    <a:pt x="1682038" y="41986"/>
                  </a:lnTo>
                  <a:lnTo>
                    <a:pt x="1754657" y="25196"/>
                  </a:lnTo>
                  <a:lnTo>
                    <a:pt x="1821205" y="16789"/>
                  </a:lnTo>
                  <a:lnTo>
                    <a:pt x="1893811" y="8394"/>
                  </a:lnTo>
                  <a:lnTo>
                    <a:pt x="1966417" y="8394"/>
                  </a:lnTo>
                  <a:lnTo>
                    <a:pt x="2032977" y="8394"/>
                  </a:lnTo>
                  <a:lnTo>
                    <a:pt x="2105583" y="8394"/>
                  </a:lnTo>
                  <a:lnTo>
                    <a:pt x="2172144" y="0"/>
                  </a:lnTo>
                  <a:lnTo>
                    <a:pt x="2244737" y="33591"/>
                  </a:lnTo>
                  <a:lnTo>
                    <a:pt x="2317343" y="16789"/>
                  </a:lnTo>
                  <a:lnTo>
                    <a:pt x="2383904" y="33591"/>
                  </a:lnTo>
                  <a:lnTo>
                    <a:pt x="2456510" y="33591"/>
                  </a:lnTo>
                  <a:lnTo>
                    <a:pt x="2523070" y="33591"/>
                  </a:lnTo>
                </a:path>
              </a:pathLst>
            </a:custGeom>
            <a:ln w="31750">
              <a:solidFill>
                <a:srgbClr val="9FD9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0">
              <a:extLst>
                <a:ext uri="{FF2B5EF4-FFF2-40B4-BE49-F238E27FC236}">
                  <a16:creationId xmlns:a16="http://schemas.microsoft.com/office/drawing/2014/main" id="{849F86E1-A81A-4EFB-856D-944ED2C7E19C}"/>
                </a:ext>
              </a:extLst>
            </p:cNvPr>
            <p:cNvSpPr/>
            <p:nvPr/>
          </p:nvSpPr>
          <p:spPr>
            <a:xfrm>
              <a:off x="2358044" y="3454810"/>
              <a:ext cx="3175427" cy="761495"/>
            </a:xfrm>
            <a:custGeom>
              <a:avLst/>
              <a:gdLst/>
              <a:ahLst/>
              <a:cxnLst/>
              <a:rect l="l" t="t" r="r" b="b"/>
              <a:pathLst>
                <a:path w="2523490" h="605155">
                  <a:moveTo>
                    <a:pt x="0" y="570979"/>
                  </a:moveTo>
                  <a:lnTo>
                    <a:pt x="66548" y="596163"/>
                  </a:lnTo>
                  <a:lnTo>
                    <a:pt x="139166" y="604570"/>
                  </a:lnTo>
                  <a:lnTo>
                    <a:pt x="211759" y="478612"/>
                  </a:lnTo>
                  <a:lnTo>
                    <a:pt x="278320" y="528993"/>
                  </a:lnTo>
                  <a:lnTo>
                    <a:pt x="350926" y="495414"/>
                  </a:lnTo>
                  <a:lnTo>
                    <a:pt x="417487" y="487019"/>
                  </a:lnTo>
                  <a:lnTo>
                    <a:pt x="490093" y="503809"/>
                  </a:lnTo>
                  <a:lnTo>
                    <a:pt x="562698" y="478612"/>
                  </a:lnTo>
                  <a:lnTo>
                    <a:pt x="629246" y="478612"/>
                  </a:lnTo>
                  <a:lnTo>
                    <a:pt x="701865" y="528993"/>
                  </a:lnTo>
                  <a:lnTo>
                    <a:pt x="768413" y="512203"/>
                  </a:lnTo>
                  <a:lnTo>
                    <a:pt x="841019" y="487019"/>
                  </a:lnTo>
                  <a:lnTo>
                    <a:pt x="913625" y="445033"/>
                  </a:lnTo>
                  <a:lnTo>
                    <a:pt x="980186" y="411441"/>
                  </a:lnTo>
                  <a:lnTo>
                    <a:pt x="1052791" y="403047"/>
                  </a:lnTo>
                  <a:lnTo>
                    <a:pt x="1119352" y="419836"/>
                  </a:lnTo>
                  <a:lnTo>
                    <a:pt x="1191945" y="403047"/>
                  </a:lnTo>
                  <a:lnTo>
                    <a:pt x="1264564" y="386257"/>
                  </a:lnTo>
                  <a:lnTo>
                    <a:pt x="1331112" y="377850"/>
                  </a:lnTo>
                  <a:lnTo>
                    <a:pt x="1403718" y="369455"/>
                  </a:lnTo>
                  <a:lnTo>
                    <a:pt x="1470279" y="344271"/>
                  </a:lnTo>
                  <a:lnTo>
                    <a:pt x="1542884" y="319074"/>
                  </a:lnTo>
                  <a:lnTo>
                    <a:pt x="1615490" y="293890"/>
                  </a:lnTo>
                  <a:lnTo>
                    <a:pt x="1682038" y="268693"/>
                  </a:lnTo>
                  <a:lnTo>
                    <a:pt x="1754657" y="235115"/>
                  </a:lnTo>
                  <a:lnTo>
                    <a:pt x="1821205" y="209918"/>
                  </a:lnTo>
                  <a:lnTo>
                    <a:pt x="1893811" y="176339"/>
                  </a:lnTo>
                  <a:lnTo>
                    <a:pt x="1966417" y="142748"/>
                  </a:lnTo>
                  <a:lnTo>
                    <a:pt x="2032977" y="109156"/>
                  </a:lnTo>
                  <a:lnTo>
                    <a:pt x="2105583" y="75577"/>
                  </a:lnTo>
                  <a:lnTo>
                    <a:pt x="2172144" y="25196"/>
                  </a:lnTo>
                  <a:lnTo>
                    <a:pt x="2244737" y="0"/>
                  </a:lnTo>
                  <a:lnTo>
                    <a:pt x="2317343" y="0"/>
                  </a:lnTo>
                  <a:lnTo>
                    <a:pt x="2383904" y="0"/>
                  </a:lnTo>
                  <a:lnTo>
                    <a:pt x="2456510" y="0"/>
                  </a:lnTo>
                  <a:lnTo>
                    <a:pt x="2523070" y="0"/>
                  </a:lnTo>
                </a:path>
              </a:pathLst>
            </a:custGeom>
            <a:ln w="31750">
              <a:solidFill>
                <a:srgbClr val="B6A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1">
              <a:extLst>
                <a:ext uri="{FF2B5EF4-FFF2-40B4-BE49-F238E27FC236}">
                  <a16:creationId xmlns:a16="http://schemas.microsoft.com/office/drawing/2014/main" id="{908558EB-04C6-4CEF-B3CE-0571284EA51D}"/>
                </a:ext>
              </a:extLst>
            </p:cNvPr>
            <p:cNvSpPr/>
            <p:nvPr/>
          </p:nvSpPr>
          <p:spPr>
            <a:xfrm>
              <a:off x="2358044" y="3708396"/>
              <a:ext cx="3175427" cy="381147"/>
            </a:xfrm>
            <a:custGeom>
              <a:avLst/>
              <a:gdLst/>
              <a:ahLst/>
              <a:cxnLst/>
              <a:rect l="l" t="t" r="r" b="b"/>
              <a:pathLst>
                <a:path w="2523490" h="302894">
                  <a:moveTo>
                    <a:pt x="0" y="302285"/>
                  </a:moveTo>
                  <a:lnTo>
                    <a:pt x="66548" y="293890"/>
                  </a:lnTo>
                  <a:lnTo>
                    <a:pt x="139166" y="293890"/>
                  </a:lnTo>
                  <a:lnTo>
                    <a:pt x="211759" y="277088"/>
                  </a:lnTo>
                  <a:lnTo>
                    <a:pt x="278320" y="243509"/>
                  </a:lnTo>
                  <a:lnTo>
                    <a:pt x="350926" y="251904"/>
                  </a:lnTo>
                  <a:lnTo>
                    <a:pt x="417487" y="251904"/>
                  </a:lnTo>
                  <a:lnTo>
                    <a:pt x="490093" y="226707"/>
                  </a:lnTo>
                  <a:lnTo>
                    <a:pt x="562698" y="193128"/>
                  </a:lnTo>
                  <a:lnTo>
                    <a:pt x="629246" y="201523"/>
                  </a:lnTo>
                  <a:lnTo>
                    <a:pt x="701865" y="201523"/>
                  </a:lnTo>
                  <a:lnTo>
                    <a:pt x="768413" y="201523"/>
                  </a:lnTo>
                  <a:lnTo>
                    <a:pt x="841019" y="176339"/>
                  </a:lnTo>
                  <a:lnTo>
                    <a:pt x="913625" y="176339"/>
                  </a:lnTo>
                  <a:lnTo>
                    <a:pt x="980186" y="167932"/>
                  </a:lnTo>
                  <a:lnTo>
                    <a:pt x="1052791" y="151142"/>
                  </a:lnTo>
                  <a:lnTo>
                    <a:pt x="1119352" y="134353"/>
                  </a:lnTo>
                  <a:lnTo>
                    <a:pt x="1191945" y="117551"/>
                  </a:lnTo>
                  <a:lnTo>
                    <a:pt x="1264564" y="109156"/>
                  </a:lnTo>
                  <a:lnTo>
                    <a:pt x="1331112" y="83972"/>
                  </a:lnTo>
                  <a:lnTo>
                    <a:pt x="1403718" y="75565"/>
                  </a:lnTo>
                  <a:lnTo>
                    <a:pt x="1470279" y="100761"/>
                  </a:lnTo>
                  <a:lnTo>
                    <a:pt x="1542884" y="100761"/>
                  </a:lnTo>
                  <a:lnTo>
                    <a:pt x="1615490" y="100761"/>
                  </a:lnTo>
                  <a:lnTo>
                    <a:pt x="1682038" y="75565"/>
                  </a:lnTo>
                  <a:lnTo>
                    <a:pt x="1754657" y="50380"/>
                  </a:lnTo>
                  <a:lnTo>
                    <a:pt x="1821205" y="25196"/>
                  </a:lnTo>
                  <a:lnTo>
                    <a:pt x="1893811" y="33591"/>
                  </a:lnTo>
                  <a:lnTo>
                    <a:pt x="1966417" y="41986"/>
                  </a:lnTo>
                  <a:lnTo>
                    <a:pt x="2032977" y="67170"/>
                  </a:lnTo>
                  <a:lnTo>
                    <a:pt x="2105583" y="33591"/>
                  </a:lnTo>
                  <a:lnTo>
                    <a:pt x="2172144" y="25196"/>
                  </a:lnTo>
                  <a:lnTo>
                    <a:pt x="2244737" y="0"/>
                  </a:lnTo>
                  <a:lnTo>
                    <a:pt x="2317343" y="16802"/>
                  </a:lnTo>
                  <a:lnTo>
                    <a:pt x="2383904" y="0"/>
                  </a:lnTo>
                  <a:lnTo>
                    <a:pt x="2456510" y="0"/>
                  </a:lnTo>
                  <a:lnTo>
                    <a:pt x="2523070" y="0"/>
                  </a:lnTo>
                </a:path>
              </a:pathLst>
            </a:custGeom>
            <a:ln w="31750">
              <a:solidFill>
                <a:srgbClr val="D6D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2">
              <a:extLst>
                <a:ext uri="{FF2B5EF4-FFF2-40B4-BE49-F238E27FC236}">
                  <a16:creationId xmlns:a16="http://schemas.microsoft.com/office/drawing/2014/main" id="{5E104F26-AB36-4FC0-8950-9B218222FE8B}"/>
                </a:ext>
              </a:extLst>
            </p:cNvPr>
            <p:cNvSpPr/>
            <p:nvPr/>
          </p:nvSpPr>
          <p:spPr>
            <a:xfrm>
              <a:off x="2358044" y="3549912"/>
              <a:ext cx="3175427" cy="940482"/>
            </a:xfrm>
            <a:custGeom>
              <a:avLst/>
              <a:gdLst/>
              <a:ahLst/>
              <a:cxnLst/>
              <a:rect l="l" t="t" r="r" b="b"/>
              <a:pathLst>
                <a:path w="2523490" h="747395">
                  <a:moveTo>
                    <a:pt x="0" y="747306"/>
                  </a:moveTo>
                  <a:lnTo>
                    <a:pt x="66548" y="738911"/>
                  </a:lnTo>
                  <a:lnTo>
                    <a:pt x="139166" y="738911"/>
                  </a:lnTo>
                  <a:lnTo>
                    <a:pt x="211759" y="730516"/>
                  </a:lnTo>
                  <a:lnTo>
                    <a:pt x="278320" y="722109"/>
                  </a:lnTo>
                  <a:lnTo>
                    <a:pt x="350926" y="713714"/>
                  </a:lnTo>
                  <a:lnTo>
                    <a:pt x="417487" y="713714"/>
                  </a:lnTo>
                  <a:lnTo>
                    <a:pt x="490093" y="713714"/>
                  </a:lnTo>
                  <a:lnTo>
                    <a:pt x="562698" y="713714"/>
                  </a:lnTo>
                  <a:lnTo>
                    <a:pt x="629246" y="680123"/>
                  </a:lnTo>
                  <a:lnTo>
                    <a:pt x="701865" y="688530"/>
                  </a:lnTo>
                  <a:lnTo>
                    <a:pt x="768413" y="663333"/>
                  </a:lnTo>
                  <a:lnTo>
                    <a:pt x="841019" y="478612"/>
                  </a:lnTo>
                  <a:lnTo>
                    <a:pt x="913625" y="428231"/>
                  </a:lnTo>
                  <a:lnTo>
                    <a:pt x="980186" y="277088"/>
                  </a:lnTo>
                  <a:lnTo>
                    <a:pt x="1052791" y="235102"/>
                  </a:lnTo>
                  <a:lnTo>
                    <a:pt x="1119352" y="92367"/>
                  </a:lnTo>
                  <a:lnTo>
                    <a:pt x="1191945" y="167932"/>
                  </a:lnTo>
                  <a:lnTo>
                    <a:pt x="1264564" y="218312"/>
                  </a:lnTo>
                  <a:lnTo>
                    <a:pt x="1331112" y="151142"/>
                  </a:lnTo>
                  <a:lnTo>
                    <a:pt x="1403718" y="100761"/>
                  </a:lnTo>
                  <a:lnTo>
                    <a:pt x="1470279" y="67170"/>
                  </a:lnTo>
                  <a:lnTo>
                    <a:pt x="1542884" y="100761"/>
                  </a:lnTo>
                  <a:lnTo>
                    <a:pt x="1615490" y="100761"/>
                  </a:lnTo>
                  <a:lnTo>
                    <a:pt x="1682038" y="92367"/>
                  </a:lnTo>
                  <a:lnTo>
                    <a:pt x="1754657" y="117551"/>
                  </a:lnTo>
                  <a:lnTo>
                    <a:pt x="1821205" y="75564"/>
                  </a:lnTo>
                  <a:lnTo>
                    <a:pt x="1893811" y="75564"/>
                  </a:lnTo>
                  <a:lnTo>
                    <a:pt x="1966417" y="0"/>
                  </a:lnTo>
                  <a:lnTo>
                    <a:pt x="2032977" y="58775"/>
                  </a:lnTo>
                  <a:lnTo>
                    <a:pt x="2105583" y="125945"/>
                  </a:lnTo>
                  <a:lnTo>
                    <a:pt x="2172144" y="100761"/>
                  </a:lnTo>
                  <a:lnTo>
                    <a:pt x="2244737" y="159537"/>
                  </a:lnTo>
                  <a:lnTo>
                    <a:pt x="2317343" y="117551"/>
                  </a:lnTo>
                  <a:lnTo>
                    <a:pt x="2383904" y="159537"/>
                  </a:lnTo>
                  <a:lnTo>
                    <a:pt x="2456510" y="159537"/>
                  </a:lnTo>
                  <a:lnTo>
                    <a:pt x="2523070" y="159537"/>
                  </a:lnTo>
                </a:path>
              </a:pathLst>
            </a:custGeom>
            <a:ln w="31750">
              <a:solidFill>
                <a:srgbClr val="F15A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A3218B12-E4B6-4AEC-9CCF-5AE5ADBDF712}"/>
                </a:ext>
              </a:extLst>
            </p:cNvPr>
            <p:cNvSpPr/>
            <p:nvPr/>
          </p:nvSpPr>
          <p:spPr>
            <a:xfrm>
              <a:off x="2358044" y="4004247"/>
              <a:ext cx="3175427" cy="190973"/>
            </a:xfrm>
            <a:custGeom>
              <a:avLst/>
              <a:gdLst/>
              <a:ahLst/>
              <a:cxnLst/>
              <a:rect l="l" t="t" r="r" b="b"/>
              <a:pathLst>
                <a:path w="2523490" h="151764">
                  <a:moveTo>
                    <a:pt x="0" y="109156"/>
                  </a:moveTo>
                  <a:lnTo>
                    <a:pt x="66548" y="117551"/>
                  </a:lnTo>
                  <a:lnTo>
                    <a:pt x="139166" y="151142"/>
                  </a:lnTo>
                  <a:lnTo>
                    <a:pt x="211759" y="134340"/>
                  </a:lnTo>
                  <a:lnTo>
                    <a:pt x="278320" y="117551"/>
                  </a:lnTo>
                  <a:lnTo>
                    <a:pt x="350926" y="100761"/>
                  </a:lnTo>
                  <a:lnTo>
                    <a:pt x="417487" y="92367"/>
                  </a:lnTo>
                  <a:lnTo>
                    <a:pt x="490093" y="75565"/>
                  </a:lnTo>
                  <a:lnTo>
                    <a:pt x="562698" y="58775"/>
                  </a:lnTo>
                  <a:lnTo>
                    <a:pt x="629246" y="58775"/>
                  </a:lnTo>
                  <a:lnTo>
                    <a:pt x="701865" y="83972"/>
                  </a:lnTo>
                  <a:lnTo>
                    <a:pt x="768413" y="92367"/>
                  </a:lnTo>
                  <a:lnTo>
                    <a:pt x="841019" y="109156"/>
                  </a:lnTo>
                  <a:lnTo>
                    <a:pt x="913625" y="92367"/>
                  </a:lnTo>
                  <a:lnTo>
                    <a:pt x="980186" y="92367"/>
                  </a:lnTo>
                  <a:lnTo>
                    <a:pt x="1052791" y="92367"/>
                  </a:lnTo>
                  <a:lnTo>
                    <a:pt x="1119352" y="75565"/>
                  </a:lnTo>
                  <a:lnTo>
                    <a:pt x="1191945" y="75565"/>
                  </a:lnTo>
                  <a:lnTo>
                    <a:pt x="1264564" y="67170"/>
                  </a:lnTo>
                  <a:lnTo>
                    <a:pt x="1331112" y="75565"/>
                  </a:lnTo>
                  <a:lnTo>
                    <a:pt x="1403718" y="75565"/>
                  </a:lnTo>
                  <a:lnTo>
                    <a:pt x="1470279" y="67170"/>
                  </a:lnTo>
                  <a:lnTo>
                    <a:pt x="1542884" y="67170"/>
                  </a:lnTo>
                  <a:lnTo>
                    <a:pt x="1615490" y="50380"/>
                  </a:lnTo>
                  <a:lnTo>
                    <a:pt x="1682038" y="41973"/>
                  </a:lnTo>
                  <a:lnTo>
                    <a:pt x="1754657" y="41973"/>
                  </a:lnTo>
                  <a:lnTo>
                    <a:pt x="1821205" y="25184"/>
                  </a:lnTo>
                  <a:lnTo>
                    <a:pt x="1893811" y="8394"/>
                  </a:lnTo>
                  <a:lnTo>
                    <a:pt x="1966417" y="8394"/>
                  </a:lnTo>
                  <a:lnTo>
                    <a:pt x="2032977" y="41973"/>
                  </a:lnTo>
                  <a:lnTo>
                    <a:pt x="2105583" y="41973"/>
                  </a:lnTo>
                  <a:lnTo>
                    <a:pt x="2172144" y="16789"/>
                  </a:lnTo>
                  <a:lnTo>
                    <a:pt x="2244737" y="25184"/>
                  </a:lnTo>
                  <a:lnTo>
                    <a:pt x="2317343" y="16789"/>
                  </a:lnTo>
                  <a:lnTo>
                    <a:pt x="2383904" y="16789"/>
                  </a:lnTo>
                  <a:lnTo>
                    <a:pt x="2456510" y="8394"/>
                  </a:lnTo>
                  <a:lnTo>
                    <a:pt x="2523070" y="0"/>
                  </a:lnTo>
                </a:path>
              </a:pathLst>
            </a:custGeom>
            <a:ln w="31750">
              <a:solidFill>
                <a:srgbClr val="F9AA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331224E6-1D07-4A7F-8666-7A876F02383A}"/>
                </a:ext>
              </a:extLst>
            </p:cNvPr>
            <p:cNvSpPr txBox="1"/>
            <p:nvPr/>
          </p:nvSpPr>
          <p:spPr>
            <a:xfrm>
              <a:off x="1800000" y="3284284"/>
              <a:ext cx="123111" cy="499731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Per</a:t>
              </a:r>
              <a:r>
                <a:rPr sz="800" b="0" spc="-6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cent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33" name="object 10">
              <a:extLst>
                <a:ext uri="{FF2B5EF4-FFF2-40B4-BE49-F238E27FC236}">
                  <a16:creationId xmlns:a16="http://schemas.microsoft.com/office/drawing/2014/main" id="{DFC9E565-8F16-4F5F-BD81-6A8034E6014D}"/>
                </a:ext>
              </a:extLst>
            </p:cNvPr>
            <p:cNvSpPr txBox="1"/>
            <p:nvPr/>
          </p:nvSpPr>
          <p:spPr>
            <a:xfrm>
              <a:off x="1911609" y="2070000"/>
              <a:ext cx="351626" cy="131896"/>
            </a:xfrm>
            <a:prstGeom prst="rect">
              <a:avLst/>
            </a:prstGeom>
          </p:spPr>
          <p:txBody>
            <a:bodyPr vert="horz" wrap="non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100</a:t>
              </a:r>
            </a:p>
          </p:txBody>
        </p:sp>
        <p:sp>
          <p:nvSpPr>
            <p:cNvPr id="34" name="object 10">
              <a:extLst>
                <a:ext uri="{FF2B5EF4-FFF2-40B4-BE49-F238E27FC236}">
                  <a16:creationId xmlns:a16="http://schemas.microsoft.com/office/drawing/2014/main" id="{4BFE233F-A2CE-49A6-BD75-2F4E17CE2BA6}"/>
                </a:ext>
              </a:extLst>
            </p:cNvPr>
            <p:cNvSpPr txBox="1"/>
            <p:nvPr/>
          </p:nvSpPr>
          <p:spPr>
            <a:xfrm>
              <a:off x="1987271" y="2349152"/>
              <a:ext cx="288788" cy="131896"/>
            </a:xfrm>
            <a:prstGeom prst="rect">
              <a:avLst/>
            </a:prstGeom>
          </p:spPr>
          <p:txBody>
            <a:bodyPr vert="horz" wrap="non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90</a:t>
              </a:r>
            </a:p>
          </p:txBody>
        </p:sp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8B4CC25B-9497-4650-A7D7-28C9044BF2AE}"/>
                </a:ext>
              </a:extLst>
            </p:cNvPr>
            <p:cNvSpPr txBox="1"/>
            <p:nvPr/>
          </p:nvSpPr>
          <p:spPr>
            <a:xfrm>
              <a:off x="1987271" y="3177152"/>
              <a:ext cx="288788" cy="131896"/>
            </a:xfrm>
            <a:prstGeom prst="rect">
              <a:avLst/>
            </a:prstGeom>
          </p:spPr>
          <p:txBody>
            <a:bodyPr vert="horz" wrap="non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60</a:t>
              </a:r>
            </a:p>
          </p:txBody>
        </p:sp>
        <p:sp>
          <p:nvSpPr>
            <p:cNvPr id="36" name="object 10">
              <a:extLst>
                <a:ext uri="{FF2B5EF4-FFF2-40B4-BE49-F238E27FC236}">
                  <a16:creationId xmlns:a16="http://schemas.microsoft.com/office/drawing/2014/main" id="{32BA261C-684A-4B0C-A9F8-53FF7E63E714}"/>
                </a:ext>
              </a:extLst>
            </p:cNvPr>
            <p:cNvSpPr txBox="1"/>
            <p:nvPr/>
          </p:nvSpPr>
          <p:spPr>
            <a:xfrm>
              <a:off x="1987271" y="2899952"/>
              <a:ext cx="288788" cy="131896"/>
            </a:xfrm>
            <a:prstGeom prst="rect">
              <a:avLst/>
            </a:prstGeom>
          </p:spPr>
          <p:txBody>
            <a:bodyPr vert="horz" wrap="non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70</a:t>
              </a:r>
            </a:p>
          </p:txBody>
        </p:sp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0E02F97A-DAD2-4CA3-9375-ECE733E1831B}"/>
                </a:ext>
              </a:extLst>
            </p:cNvPr>
            <p:cNvSpPr txBox="1"/>
            <p:nvPr/>
          </p:nvSpPr>
          <p:spPr>
            <a:xfrm>
              <a:off x="1987271" y="2622752"/>
              <a:ext cx="288788" cy="131896"/>
            </a:xfrm>
            <a:prstGeom prst="rect">
              <a:avLst/>
            </a:prstGeom>
          </p:spPr>
          <p:txBody>
            <a:bodyPr vert="horz" wrap="non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80</a:t>
              </a:r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0A11861A-0A7E-4B7C-8EB2-E55E1FE66D40}"/>
                </a:ext>
              </a:extLst>
            </p:cNvPr>
            <p:cNvSpPr txBox="1"/>
            <p:nvPr/>
          </p:nvSpPr>
          <p:spPr>
            <a:xfrm>
              <a:off x="1987271" y="3454352"/>
              <a:ext cx="288788" cy="131896"/>
            </a:xfrm>
            <a:prstGeom prst="rect">
              <a:avLst/>
            </a:prstGeom>
          </p:spPr>
          <p:txBody>
            <a:bodyPr vert="horz" wrap="non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50</a:t>
              </a:r>
            </a:p>
          </p:txBody>
        </p:sp>
        <p:sp>
          <p:nvSpPr>
            <p:cNvPr id="39" name="object 10">
              <a:extLst>
                <a:ext uri="{FF2B5EF4-FFF2-40B4-BE49-F238E27FC236}">
                  <a16:creationId xmlns:a16="http://schemas.microsoft.com/office/drawing/2014/main" id="{C807FEA8-B036-4832-820F-975EBA25F50D}"/>
                </a:ext>
              </a:extLst>
            </p:cNvPr>
            <p:cNvSpPr txBox="1"/>
            <p:nvPr/>
          </p:nvSpPr>
          <p:spPr>
            <a:xfrm>
              <a:off x="1987271" y="3727952"/>
              <a:ext cx="288788" cy="131896"/>
            </a:xfrm>
            <a:prstGeom prst="rect">
              <a:avLst/>
            </a:prstGeom>
          </p:spPr>
          <p:txBody>
            <a:bodyPr vert="horz" wrap="non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40</a:t>
              </a:r>
            </a:p>
          </p:txBody>
        </p:sp>
        <p:sp>
          <p:nvSpPr>
            <p:cNvPr id="40" name="object 10">
              <a:extLst>
                <a:ext uri="{FF2B5EF4-FFF2-40B4-BE49-F238E27FC236}">
                  <a16:creationId xmlns:a16="http://schemas.microsoft.com/office/drawing/2014/main" id="{124BEE3B-F58F-4F7B-8219-A68AB0D77D17}"/>
                </a:ext>
              </a:extLst>
            </p:cNvPr>
            <p:cNvSpPr txBox="1"/>
            <p:nvPr/>
          </p:nvSpPr>
          <p:spPr>
            <a:xfrm>
              <a:off x="1987271" y="4005152"/>
              <a:ext cx="288788" cy="131896"/>
            </a:xfrm>
            <a:prstGeom prst="rect">
              <a:avLst/>
            </a:prstGeom>
          </p:spPr>
          <p:txBody>
            <a:bodyPr vert="horz" wrap="non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30</a:t>
              </a:r>
            </a:p>
          </p:txBody>
        </p:sp>
        <p:sp>
          <p:nvSpPr>
            <p:cNvPr id="41" name="object 10">
              <a:extLst>
                <a:ext uri="{FF2B5EF4-FFF2-40B4-BE49-F238E27FC236}">
                  <a16:creationId xmlns:a16="http://schemas.microsoft.com/office/drawing/2014/main" id="{F741F54B-4EA0-40EC-9ABF-3F0107E95205}"/>
                </a:ext>
              </a:extLst>
            </p:cNvPr>
            <p:cNvSpPr txBox="1"/>
            <p:nvPr/>
          </p:nvSpPr>
          <p:spPr>
            <a:xfrm>
              <a:off x="1987271" y="4282352"/>
              <a:ext cx="288788" cy="131896"/>
            </a:xfrm>
            <a:prstGeom prst="rect">
              <a:avLst/>
            </a:prstGeom>
          </p:spPr>
          <p:txBody>
            <a:bodyPr vert="horz" wrap="non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20</a:t>
              </a:r>
            </a:p>
          </p:txBody>
        </p:sp>
        <p:sp>
          <p:nvSpPr>
            <p:cNvPr id="42" name="object 10">
              <a:extLst>
                <a:ext uri="{FF2B5EF4-FFF2-40B4-BE49-F238E27FC236}">
                  <a16:creationId xmlns:a16="http://schemas.microsoft.com/office/drawing/2014/main" id="{0804A48A-7D87-4674-A8E3-845FE888FAAA}"/>
                </a:ext>
              </a:extLst>
            </p:cNvPr>
            <p:cNvSpPr txBox="1"/>
            <p:nvPr/>
          </p:nvSpPr>
          <p:spPr>
            <a:xfrm>
              <a:off x="1987271" y="4555952"/>
              <a:ext cx="288788" cy="131896"/>
            </a:xfrm>
            <a:prstGeom prst="rect">
              <a:avLst/>
            </a:prstGeom>
          </p:spPr>
          <p:txBody>
            <a:bodyPr vert="horz" wrap="non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10</a:t>
              </a:r>
            </a:p>
          </p:txBody>
        </p:sp>
        <p:sp>
          <p:nvSpPr>
            <p:cNvPr id="43" name="object 10">
              <a:extLst>
                <a:ext uri="{FF2B5EF4-FFF2-40B4-BE49-F238E27FC236}">
                  <a16:creationId xmlns:a16="http://schemas.microsoft.com/office/drawing/2014/main" id="{EC7AD1A8-F29B-46F7-B08A-20C29F9877B7}"/>
                </a:ext>
              </a:extLst>
            </p:cNvPr>
            <p:cNvSpPr txBox="1"/>
            <p:nvPr/>
          </p:nvSpPr>
          <p:spPr>
            <a:xfrm>
              <a:off x="2037285" y="4833853"/>
              <a:ext cx="225950" cy="131896"/>
            </a:xfrm>
            <a:prstGeom prst="rect">
              <a:avLst/>
            </a:prstGeom>
          </p:spPr>
          <p:txBody>
            <a:bodyPr vert="horz" wrap="none" lIns="36000" tIns="0" rIns="3600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sz="900" dirty="0"/>
                <a:t>0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57CA45C-42F9-429D-A2AD-CBF1D7B8A3BD}"/>
                </a:ext>
              </a:extLst>
            </p:cNvPr>
            <p:cNvGrpSpPr/>
            <p:nvPr/>
          </p:nvGrpSpPr>
          <p:grpSpPr>
            <a:xfrm>
              <a:off x="1605125" y="5436000"/>
              <a:ext cx="883812" cy="131896"/>
              <a:chOff x="6204447" y="2554352"/>
              <a:chExt cx="883812" cy="131896"/>
            </a:xfrm>
          </p:grpSpPr>
          <p:sp>
            <p:nvSpPr>
              <p:cNvPr id="13" name="object 5">
                <a:extLst>
                  <a:ext uri="{FF2B5EF4-FFF2-40B4-BE49-F238E27FC236}">
                    <a16:creationId xmlns:a16="http://schemas.microsoft.com/office/drawing/2014/main" id="{2DE9D773-002A-4D5B-BF94-102A11EDD30E}"/>
                  </a:ext>
                </a:extLst>
              </p:cNvPr>
              <p:cNvSpPr/>
              <p:nvPr/>
            </p:nvSpPr>
            <p:spPr>
              <a:xfrm>
                <a:off x="6204447" y="2626352"/>
                <a:ext cx="144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73DFB90F-2DF9-44E8-A0C9-20AE9D71BF69}"/>
                  </a:ext>
                </a:extLst>
              </p:cNvPr>
              <p:cNvSpPr txBox="1"/>
              <p:nvPr/>
            </p:nvSpPr>
            <p:spPr>
              <a:xfrm>
                <a:off x="6420447" y="2554352"/>
                <a:ext cx="667812" cy="13189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l"/>
                <a:r>
                  <a:rPr lang="en-GB" sz="900" dirty="0"/>
                  <a:t>Middle East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ABB739B-C1D8-441C-BD3E-EEE4F4DD8928}"/>
                </a:ext>
              </a:extLst>
            </p:cNvPr>
            <p:cNvGrpSpPr/>
            <p:nvPr/>
          </p:nvGrpSpPr>
          <p:grpSpPr>
            <a:xfrm>
              <a:off x="2577125" y="5436000"/>
              <a:ext cx="580843" cy="131896"/>
              <a:chOff x="6204447" y="2770352"/>
              <a:chExt cx="580843" cy="131896"/>
            </a:xfrm>
          </p:grpSpPr>
          <p:sp>
            <p:nvSpPr>
              <p:cNvPr id="14" name="object 6">
                <a:extLst>
                  <a:ext uri="{FF2B5EF4-FFF2-40B4-BE49-F238E27FC236}">
                    <a16:creationId xmlns:a16="http://schemas.microsoft.com/office/drawing/2014/main" id="{44A820AA-187A-45DA-A5FF-842162DE3E2D}"/>
                  </a:ext>
                </a:extLst>
              </p:cNvPr>
              <p:cNvSpPr/>
              <p:nvPr/>
            </p:nvSpPr>
            <p:spPr>
              <a:xfrm>
                <a:off x="6204447" y="2842352"/>
                <a:ext cx="144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FDC3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10">
                <a:extLst>
                  <a:ext uri="{FF2B5EF4-FFF2-40B4-BE49-F238E27FC236}">
                    <a16:creationId xmlns:a16="http://schemas.microsoft.com/office/drawing/2014/main" id="{A636D776-7B89-4C2A-8807-3771DC363789}"/>
                  </a:ext>
                </a:extLst>
              </p:cNvPr>
              <p:cNvSpPr txBox="1"/>
              <p:nvPr/>
            </p:nvSpPr>
            <p:spPr>
              <a:xfrm>
                <a:off x="6420447" y="2770352"/>
                <a:ext cx="364843" cy="13189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l"/>
                <a:r>
                  <a:rPr lang="en-GB" sz="900" dirty="0"/>
                  <a:t>Brazil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6EA1E45-BAD5-4FD3-9CA0-B70A06436DAB}"/>
                </a:ext>
              </a:extLst>
            </p:cNvPr>
            <p:cNvGrpSpPr/>
            <p:nvPr/>
          </p:nvGrpSpPr>
          <p:grpSpPr>
            <a:xfrm>
              <a:off x="3405125" y="5436000"/>
              <a:ext cx="1285203" cy="131896"/>
              <a:chOff x="6204447" y="2986352"/>
              <a:chExt cx="1285203" cy="131896"/>
            </a:xfrm>
          </p:grpSpPr>
          <p:sp>
            <p:nvSpPr>
              <p:cNvPr id="15" name="object 7">
                <a:extLst>
                  <a:ext uri="{FF2B5EF4-FFF2-40B4-BE49-F238E27FC236}">
                    <a16:creationId xmlns:a16="http://schemas.microsoft.com/office/drawing/2014/main" id="{2972718D-C244-4C6B-8D55-070330C908FE}"/>
                  </a:ext>
                </a:extLst>
              </p:cNvPr>
              <p:cNvSpPr/>
              <p:nvPr/>
            </p:nvSpPr>
            <p:spPr>
              <a:xfrm>
                <a:off x="6204447" y="3058352"/>
                <a:ext cx="144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07BCC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10">
                <a:extLst>
                  <a:ext uri="{FF2B5EF4-FFF2-40B4-BE49-F238E27FC236}">
                    <a16:creationId xmlns:a16="http://schemas.microsoft.com/office/drawing/2014/main" id="{0C069FE5-8719-40AA-88D9-FF4310731338}"/>
                  </a:ext>
                </a:extLst>
              </p:cNvPr>
              <p:cNvSpPr txBox="1"/>
              <p:nvPr/>
            </p:nvSpPr>
            <p:spPr>
              <a:xfrm>
                <a:off x="6420447" y="2986352"/>
                <a:ext cx="1069203" cy="13189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l"/>
                <a:r>
                  <a:rPr lang="en-GB" sz="900" dirty="0"/>
                  <a:t>Sub-Saharan Africa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9536D58-59D1-4287-A93D-7339F46AC76F}"/>
                </a:ext>
              </a:extLst>
            </p:cNvPr>
            <p:cNvGrpSpPr/>
            <p:nvPr/>
          </p:nvGrpSpPr>
          <p:grpSpPr>
            <a:xfrm>
              <a:off x="4917125" y="5436000"/>
              <a:ext cx="628934" cy="131896"/>
              <a:chOff x="6204447" y="3202352"/>
              <a:chExt cx="628934" cy="131896"/>
            </a:xfrm>
          </p:grpSpPr>
          <p:sp>
            <p:nvSpPr>
              <p:cNvPr id="16" name="object 8">
                <a:extLst>
                  <a:ext uri="{FF2B5EF4-FFF2-40B4-BE49-F238E27FC236}">
                    <a16:creationId xmlns:a16="http://schemas.microsoft.com/office/drawing/2014/main" id="{344F12AA-C06C-42A4-A353-1BBC2E88209C}"/>
                  </a:ext>
                </a:extLst>
              </p:cNvPr>
              <p:cNvSpPr/>
              <p:nvPr/>
            </p:nvSpPr>
            <p:spPr>
              <a:xfrm>
                <a:off x="6204447" y="3274352"/>
                <a:ext cx="144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32" y="0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9FD9D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0">
                <a:extLst>
                  <a:ext uri="{FF2B5EF4-FFF2-40B4-BE49-F238E27FC236}">
                    <a16:creationId xmlns:a16="http://schemas.microsoft.com/office/drawing/2014/main" id="{C6449850-86BB-47BC-8415-827AAC867BB3}"/>
                  </a:ext>
                </a:extLst>
              </p:cNvPr>
              <p:cNvSpPr txBox="1"/>
              <p:nvPr/>
            </p:nvSpPr>
            <p:spPr>
              <a:xfrm>
                <a:off x="6420447" y="3202352"/>
                <a:ext cx="412934" cy="13189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l"/>
                <a:r>
                  <a:rPr lang="en-GB" sz="900" dirty="0"/>
                  <a:t>China 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CE0D4AB-7D06-4B54-85E8-AF0C783A128C}"/>
                </a:ext>
              </a:extLst>
            </p:cNvPr>
            <p:cNvGrpSpPr/>
            <p:nvPr/>
          </p:nvGrpSpPr>
          <p:grpSpPr>
            <a:xfrm>
              <a:off x="5817125" y="5436000"/>
              <a:ext cx="576035" cy="131896"/>
              <a:chOff x="6204447" y="3418352"/>
              <a:chExt cx="576035" cy="131896"/>
            </a:xfrm>
          </p:grpSpPr>
          <p:sp>
            <p:nvSpPr>
              <p:cNvPr id="17" name="object 9">
                <a:extLst>
                  <a:ext uri="{FF2B5EF4-FFF2-40B4-BE49-F238E27FC236}">
                    <a16:creationId xmlns:a16="http://schemas.microsoft.com/office/drawing/2014/main" id="{E0993F7C-EACB-461F-AFB7-2FC3A5588EF0}"/>
                  </a:ext>
                </a:extLst>
              </p:cNvPr>
              <p:cNvSpPr/>
              <p:nvPr/>
            </p:nvSpPr>
            <p:spPr>
              <a:xfrm>
                <a:off x="6204447" y="3490352"/>
                <a:ext cx="144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6AEA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id="{92FB2E96-4FDD-46AE-8A13-DB2AFAC6E89F}"/>
                  </a:ext>
                </a:extLst>
              </p:cNvPr>
              <p:cNvSpPr txBox="1"/>
              <p:nvPr/>
            </p:nvSpPr>
            <p:spPr>
              <a:xfrm>
                <a:off x="6420447" y="3418352"/>
                <a:ext cx="360035" cy="13189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l"/>
                <a:r>
                  <a:rPr lang="en-GB" sz="900" dirty="0"/>
                  <a:t>India 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568E078-E857-424C-8898-E4CE05579853}"/>
                </a:ext>
              </a:extLst>
            </p:cNvPr>
            <p:cNvGrpSpPr/>
            <p:nvPr/>
          </p:nvGrpSpPr>
          <p:grpSpPr>
            <a:xfrm>
              <a:off x="1605125" y="5652000"/>
              <a:ext cx="2181923" cy="131896"/>
              <a:chOff x="6204447" y="3634352"/>
              <a:chExt cx="2181923" cy="131896"/>
            </a:xfrm>
          </p:grpSpPr>
          <p:sp>
            <p:nvSpPr>
              <p:cNvPr id="18" name="object 10">
                <a:extLst>
                  <a:ext uri="{FF2B5EF4-FFF2-40B4-BE49-F238E27FC236}">
                    <a16:creationId xmlns:a16="http://schemas.microsoft.com/office/drawing/2014/main" id="{34206AA3-9B88-4310-9332-1F66DC5874BA}"/>
                  </a:ext>
                </a:extLst>
              </p:cNvPr>
              <p:cNvSpPr/>
              <p:nvPr/>
            </p:nvSpPr>
            <p:spPr>
              <a:xfrm>
                <a:off x="6204447" y="3706352"/>
                <a:ext cx="144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D6D0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:a16="http://schemas.microsoft.com/office/drawing/2014/main" id="{58AB60C8-C195-4B93-AEED-DBB4D8BE53FF}"/>
                  </a:ext>
                </a:extLst>
              </p:cNvPr>
              <p:cNvSpPr txBox="1"/>
              <p:nvPr/>
            </p:nvSpPr>
            <p:spPr>
              <a:xfrm>
                <a:off x="6420447" y="3634352"/>
                <a:ext cx="1965923" cy="13189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l"/>
                <a:r>
                  <a:rPr lang="en-US" sz="900" dirty="0"/>
                  <a:t>United States of America and Canada</a:t>
                </a:r>
                <a:endParaRPr lang="en-GB" sz="900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F4EB250-7FCD-4791-ACD4-443B8F61CAD7}"/>
                </a:ext>
              </a:extLst>
            </p:cNvPr>
            <p:cNvGrpSpPr/>
            <p:nvPr/>
          </p:nvGrpSpPr>
          <p:grpSpPr>
            <a:xfrm>
              <a:off x="3956402" y="5652000"/>
              <a:ext cx="1285881" cy="131896"/>
              <a:chOff x="6204447" y="3850352"/>
              <a:chExt cx="1285881" cy="131896"/>
            </a:xfrm>
          </p:grpSpPr>
          <p:sp>
            <p:nvSpPr>
              <p:cNvPr id="20" name="object 12">
                <a:extLst>
                  <a:ext uri="{FF2B5EF4-FFF2-40B4-BE49-F238E27FC236}">
                    <a16:creationId xmlns:a16="http://schemas.microsoft.com/office/drawing/2014/main" id="{D826AF73-F7A2-4C35-9898-EF8B282FDC4B}"/>
                  </a:ext>
                </a:extLst>
              </p:cNvPr>
              <p:cNvSpPr/>
              <p:nvPr/>
            </p:nvSpPr>
            <p:spPr>
              <a:xfrm>
                <a:off x="6204447" y="3922352"/>
                <a:ext cx="144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0">
                <a:extLst>
                  <a:ext uri="{FF2B5EF4-FFF2-40B4-BE49-F238E27FC236}">
                    <a16:creationId xmlns:a16="http://schemas.microsoft.com/office/drawing/2014/main" id="{44211824-0667-4F46-BB43-30388339C7E4}"/>
                  </a:ext>
                </a:extLst>
              </p:cNvPr>
              <p:cNvSpPr txBox="1"/>
              <p:nvPr/>
            </p:nvSpPr>
            <p:spPr>
              <a:xfrm>
                <a:off x="6445170" y="3850352"/>
                <a:ext cx="1045158" cy="13189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l"/>
                <a:r>
                  <a:rPr lang="en-GB" sz="900" dirty="0"/>
                  <a:t>Russian Federation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58FD127-B680-4E78-AEFF-D1195966BAA0}"/>
                </a:ext>
              </a:extLst>
            </p:cNvPr>
            <p:cNvGrpSpPr/>
            <p:nvPr/>
          </p:nvGrpSpPr>
          <p:grpSpPr>
            <a:xfrm>
              <a:off x="5421125" y="5652000"/>
              <a:ext cx="665803" cy="131896"/>
              <a:chOff x="6204447" y="4066352"/>
              <a:chExt cx="665803" cy="131896"/>
            </a:xfrm>
          </p:grpSpPr>
          <p:sp>
            <p:nvSpPr>
              <p:cNvPr id="22" name="object 14">
                <a:extLst>
                  <a:ext uri="{FF2B5EF4-FFF2-40B4-BE49-F238E27FC236}">
                    <a16:creationId xmlns:a16="http://schemas.microsoft.com/office/drawing/2014/main" id="{182D5981-9008-4A0B-A648-C124A87D32E0}"/>
                  </a:ext>
                </a:extLst>
              </p:cNvPr>
              <p:cNvSpPr/>
              <p:nvPr/>
            </p:nvSpPr>
            <p:spPr>
              <a:xfrm>
                <a:off x="6204447" y="4138352"/>
                <a:ext cx="144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F9AA8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0">
                <a:extLst>
                  <a:ext uri="{FF2B5EF4-FFF2-40B4-BE49-F238E27FC236}">
                    <a16:creationId xmlns:a16="http://schemas.microsoft.com/office/drawing/2014/main" id="{47D0D9D9-BBFD-4609-A823-D65C05EA5958}"/>
                  </a:ext>
                </a:extLst>
              </p:cNvPr>
              <p:cNvSpPr txBox="1"/>
              <p:nvPr/>
            </p:nvSpPr>
            <p:spPr>
              <a:xfrm>
                <a:off x="6420447" y="4066352"/>
                <a:ext cx="449803" cy="13189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defPPr>
                  <a:defRPr lang="en-US"/>
                </a:defPPr>
                <a:lvl1pPr marR="89535" indent="0" algn="ctr">
                  <a:lnSpc>
                    <a:spcPts val="1100"/>
                  </a:lnSpc>
                  <a:defRPr sz="1000" b="0" spc="-1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algn="l"/>
                <a:r>
                  <a:rPr lang="en-GB" sz="900" dirty="0"/>
                  <a:t>Europe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3317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C8DB974-B694-4E34-9FAB-D2FF9057F4C2}"/>
              </a:ext>
            </a:extLst>
          </p:cNvPr>
          <p:cNvGrpSpPr/>
          <p:nvPr/>
        </p:nvGrpSpPr>
        <p:grpSpPr>
          <a:xfrm>
            <a:off x="0" y="180000"/>
            <a:ext cx="9907200" cy="6320055"/>
            <a:chOff x="0" y="180000"/>
            <a:chExt cx="9907200" cy="632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High out-of-pocket spending in all regions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Global Health Expenditure Database. World Health Organization. http://apps.who.int/nha/database/Select/Indicators/en (accessed 1 June 2018).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53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Out-of-pocket payments by households as percentage of total current health expenditure, regional average, 2015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F060E6B1-BF29-4A95-AAF9-0F1BF3887B0B}"/>
                </a:ext>
              </a:extLst>
            </p:cNvPr>
            <p:cNvSpPr txBox="1"/>
            <p:nvPr/>
          </p:nvSpPr>
          <p:spPr>
            <a:xfrm>
              <a:off x="1316596" y="2860575"/>
              <a:ext cx="123111" cy="499731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Per</a:t>
              </a:r>
              <a:r>
                <a:rPr sz="800" b="0" spc="-6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cent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6305288D-36EC-4DCD-8061-5FCCB1DDCCB4}"/>
                </a:ext>
              </a:extLst>
            </p:cNvPr>
            <p:cNvSpPr/>
            <p:nvPr/>
          </p:nvSpPr>
          <p:spPr>
            <a:xfrm>
              <a:off x="1892916" y="3381922"/>
              <a:ext cx="288290" cy="768985"/>
            </a:xfrm>
            <a:custGeom>
              <a:avLst/>
              <a:gdLst/>
              <a:ahLst/>
              <a:cxnLst/>
              <a:rect l="l" t="t" r="r" b="b"/>
              <a:pathLst>
                <a:path w="288290" h="768985">
                  <a:moveTo>
                    <a:pt x="0" y="768819"/>
                  </a:moveTo>
                  <a:lnTo>
                    <a:pt x="287997" y="768819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768819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B8F2842F-0F32-48D0-AF25-4BB96FA22353}"/>
                </a:ext>
              </a:extLst>
            </p:cNvPr>
            <p:cNvSpPr/>
            <p:nvPr/>
          </p:nvSpPr>
          <p:spPr>
            <a:xfrm>
              <a:off x="2705246" y="3306128"/>
              <a:ext cx="288290" cy="845185"/>
            </a:xfrm>
            <a:custGeom>
              <a:avLst/>
              <a:gdLst/>
              <a:ahLst/>
              <a:cxnLst/>
              <a:rect l="l" t="t" r="r" b="b"/>
              <a:pathLst>
                <a:path w="288289" h="845185">
                  <a:moveTo>
                    <a:pt x="0" y="844613"/>
                  </a:moveTo>
                  <a:lnTo>
                    <a:pt x="287997" y="844613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844613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5C8F781C-2F62-4F90-8C64-D048EF5E74EA}"/>
                </a:ext>
              </a:extLst>
            </p:cNvPr>
            <p:cNvSpPr/>
            <p:nvPr/>
          </p:nvSpPr>
          <p:spPr>
            <a:xfrm>
              <a:off x="3517564" y="3078709"/>
              <a:ext cx="288290" cy="1072515"/>
            </a:xfrm>
            <a:custGeom>
              <a:avLst/>
              <a:gdLst/>
              <a:ahLst/>
              <a:cxnLst/>
              <a:rect l="l" t="t" r="r" b="b"/>
              <a:pathLst>
                <a:path w="288289" h="1072514">
                  <a:moveTo>
                    <a:pt x="0" y="1072032"/>
                  </a:moveTo>
                  <a:lnTo>
                    <a:pt x="287997" y="1072032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1072032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FFAD1F7A-112A-4AA4-BC23-0DC38D0687B2}"/>
                </a:ext>
              </a:extLst>
            </p:cNvPr>
            <p:cNvSpPr/>
            <p:nvPr/>
          </p:nvSpPr>
          <p:spPr>
            <a:xfrm>
              <a:off x="4329881" y="3035389"/>
              <a:ext cx="288290" cy="1115695"/>
            </a:xfrm>
            <a:custGeom>
              <a:avLst/>
              <a:gdLst/>
              <a:ahLst/>
              <a:cxnLst/>
              <a:rect l="l" t="t" r="r" b="b"/>
              <a:pathLst>
                <a:path w="288289" h="1115695">
                  <a:moveTo>
                    <a:pt x="0" y="1115352"/>
                  </a:moveTo>
                  <a:lnTo>
                    <a:pt x="288010" y="1115352"/>
                  </a:lnTo>
                  <a:lnTo>
                    <a:pt x="288010" y="0"/>
                  </a:lnTo>
                  <a:lnTo>
                    <a:pt x="0" y="0"/>
                  </a:lnTo>
                  <a:lnTo>
                    <a:pt x="0" y="1115352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086BFBB0-399D-4E73-A0AF-6B48886A6857}"/>
                </a:ext>
              </a:extLst>
            </p:cNvPr>
            <p:cNvSpPr/>
            <p:nvPr/>
          </p:nvSpPr>
          <p:spPr>
            <a:xfrm>
              <a:off x="5142211" y="2840457"/>
              <a:ext cx="288290" cy="1310640"/>
            </a:xfrm>
            <a:custGeom>
              <a:avLst/>
              <a:gdLst/>
              <a:ahLst/>
              <a:cxnLst/>
              <a:rect l="l" t="t" r="r" b="b"/>
              <a:pathLst>
                <a:path w="288289" h="1310639">
                  <a:moveTo>
                    <a:pt x="0" y="1310284"/>
                  </a:moveTo>
                  <a:lnTo>
                    <a:pt x="287997" y="1310284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1310284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4B84C740-BBF4-4BF6-97C8-0362ED98FB32}"/>
                </a:ext>
              </a:extLst>
            </p:cNvPr>
            <p:cNvSpPr/>
            <p:nvPr/>
          </p:nvSpPr>
          <p:spPr>
            <a:xfrm>
              <a:off x="5954529" y="2569731"/>
              <a:ext cx="288290" cy="1581150"/>
            </a:xfrm>
            <a:custGeom>
              <a:avLst/>
              <a:gdLst/>
              <a:ahLst/>
              <a:cxnLst/>
              <a:rect l="l" t="t" r="r" b="b"/>
              <a:pathLst>
                <a:path w="288289" h="1581150">
                  <a:moveTo>
                    <a:pt x="0" y="1581010"/>
                  </a:moveTo>
                  <a:lnTo>
                    <a:pt x="287997" y="1581010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158101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547F2EB7-922B-4CF7-89E8-DEDB1C89EF5C}"/>
                </a:ext>
              </a:extLst>
            </p:cNvPr>
            <p:cNvSpPr/>
            <p:nvPr/>
          </p:nvSpPr>
          <p:spPr>
            <a:xfrm>
              <a:off x="6766859" y="2450605"/>
              <a:ext cx="288290" cy="1700530"/>
            </a:xfrm>
            <a:custGeom>
              <a:avLst/>
              <a:gdLst/>
              <a:ahLst/>
              <a:cxnLst/>
              <a:rect l="l" t="t" r="r" b="b"/>
              <a:pathLst>
                <a:path w="288289" h="1700529">
                  <a:moveTo>
                    <a:pt x="0" y="1700136"/>
                  </a:moveTo>
                  <a:lnTo>
                    <a:pt x="287997" y="1700136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1700136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356FD076-4E55-489E-8A91-2D230548019A}"/>
                </a:ext>
              </a:extLst>
            </p:cNvPr>
            <p:cNvSpPr/>
            <p:nvPr/>
          </p:nvSpPr>
          <p:spPr>
            <a:xfrm>
              <a:off x="7579176" y="2147380"/>
              <a:ext cx="288290" cy="2003425"/>
            </a:xfrm>
            <a:custGeom>
              <a:avLst/>
              <a:gdLst/>
              <a:ahLst/>
              <a:cxnLst/>
              <a:rect l="l" t="t" r="r" b="b"/>
              <a:pathLst>
                <a:path w="288290" h="2003425">
                  <a:moveTo>
                    <a:pt x="0" y="2003361"/>
                  </a:moveTo>
                  <a:lnTo>
                    <a:pt x="287997" y="2003361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2003361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10A19AEB-56F2-4A75-88F4-0E6D492CA839}"/>
                </a:ext>
              </a:extLst>
            </p:cNvPr>
            <p:cNvSpPr/>
            <p:nvPr/>
          </p:nvSpPr>
          <p:spPr>
            <a:xfrm>
              <a:off x="1784914" y="2034492"/>
              <a:ext cx="6190615" cy="2116455"/>
            </a:xfrm>
            <a:custGeom>
              <a:avLst/>
              <a:gdLst/>
              <a:ahLst/>
              <a:cxnLst/>
              <a:rect l="l" t="t" r="r" b="b"/>
              <a:pathLst>
                <a:path w="6190615" h="2116454">
                  <a:moveTo>
                    <a:pt x="0" y="0"/>
                  </a:moveTo>
                  <a:lnTo>
                    <a:pt x="0" y="2116251"/>
                  </a:lnTo>
                  <a:lnTo>
                    <a:pt x="6190246" y="211625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">
              <a:extLst>
                <a:ext uri="{FF2B5EF4-FFF2-40B4-BE49-F238E27FC236}">
                  <a16:creationId xmlns:a16="http://schemas.microsoft.com/office/drawing/2014/main" id="{11DD544B-D347-40AC-A852-ABE13B509BC9}"/>
                </a:ext>
              </a:extLst>
            </p:cNvPr>
            <p:cNvSpPr txBox="1"/>
            <p:nvPr/>
          </p:nvSpPr>
          <p:spPr>
            <a:xfrm>
              <a:off x="2670969" y="4214421"/>
              <a:ext cx="456535" cy="56425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L="97790" marR="89535" indent="-635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marL="0" indent="0"/>
              <a:r>
                <a:rPr dirty="0"/>
                <a:t>Asia</a:t>
              </a:r>
              <a:endParaRPr lang="en-GB" dirty="0"/>
            </a:p>
            <a:p>
              <a:pPr marL="0" indent="0"/>
              <a:r>
                <a:rPr dirty="0"/>
                <a:t>and </a:t>
              </a:r>
              <a:endParaRPr lang="en-GB" dirty="0"/>
            </a:p>
            <a:p>
              <a:pPr marL="0" indent="0"/>
              <a:r>
                <a:rPr dirty="0"/>
                <a:t>the</a:t>
              </a:r>
              <a:endParaRPr lang="en-GB" dirty="0"/>
            </a:p>
            <a:p>
              <a:pPr marL="0" indent="0"/>
              <a:r>
                <a:rPr dirty="0"/>
                <a:t>Pacific</a:t>
              </a:r>
              <a:endParaRPr lang="en-GB" dirty="0"/>
            </a:p>
          </p:txBody>
        </p:sp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BF42CF7D-CDD0-4B81-8FF5-9B55FA99FC40}"/>
                </a:ext>
              </a:extLst>
            </p:cNvPr>
            <p:cNvSpPr txBox="1"/>
            <p:nvPr/>
          </p:nvSpPr>
          <p:spPr>
            <a:xfrm>
              <a:off x="5784969" y="4214421"/>
              <a:ext cx="668773" cy="14106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r>
                <a:rPr dirty="0"/>
                <a:t>Caribbean</a:t>
              </a:r>
              <a:endParaRPr lang="en-GB" dirty="0"/>
            </a:p>
          </p:txBody>
        </p:sp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D1B5B407-1C7F-478E-BD7B-22FF20E86CE5}"/>
                </a:ext>
              </a:extLst>
            </p:cNvPr>
            <p:cNvSpPr txBox="1"/>
            <p:nvPr/>
          </p:nvSpPr>
          <p:spPr>
            <a:xfrm>
              <a:off x="4229769" y="4214421"/>
              <a:ext cx="611065" cy="56425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r>
                <a:rPr dirty="0"/>
                <a:t>Eastern </a:t>
              </a:r>
              <a:endParaRPr lang="en-GB" dirty="0"/>
            </a:p>
            <a:p>
              <a:r>
                <a:rPr dirty="0"/>
                <a:t>and</a:t>
              </a:r>
              <a:endParaRPr lang="en-GB" dirty="0"/>
            </a:p>
            <a:p>
              <a:r>
                <a:rPr dirty="0"/>
                <a:t>southern </a:t>
              </a:r>
              <a:endParaRPr lang="en-GB" dirty="0"/>
            </a:p>
            <a:p>
              <a:r>
                <a:rPr dirty="0"/>
                <a:t>Africa</a:t>
              </a:r>
              <a:endParaRPr lang="en-GB" dirty="0"/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4ED2A6B7-09A9-465E-B966-F98AA8FB80C0}"/>
                </a:ext>
              </a:extLst>
            </p:cNvPr>
            <p:cNvSpPr txBox="1"/>
            <p:nvPr/>
          </p:nvSpPr>
          <p:spPr>
            <a:xfrm>
              <a:off x="7469769" y="4214421"/>
              <a:ext cx="545021" cy="7053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r>
                <a:rPr dirty="0"/>
                <a:t>Eastern </a:t>
              </a:r>
              <a:endParaRPr lang="en-GB" dirty="0"/>
            </a:p>
            <a:p>
              <a:r>
                <a:rPr dirty="0"/>
                <a:t>Europe</a:t>
              </a:r>
              <a:endParaRPr lang="en-GB" dirty="0"/>
            </a:p>
            <a:p>
              <a:r>
                <a:rPr dirty="0"/>
                <a:t>and </a:t>
              </a:r>
              <a:endParaRPr lang="en-GB" dirty="0"/>
            </a:p>
            <a:p>
              <a:r>
                <a:rPr dirty="0"/>
                <a:t>central </a:t>
              </a:r>
              <a:endParaRPr lang="en-GB" dirty="0"/>
            </a:p>
            <a:p>
              <a:r>
                <a:rPr dirty="0"/>
                <a:t>Asia</a:t>
              </a:r>
              <a:endParaRPr lang="en-GB" dirty="0"/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C519DC80-C188-45D2-A89B-99D059E01C0E}"/>
                </a:ext>
              </a:extLst>
            </p:cNvPr>
            <p:cNvSpPr txBox="1"/>
            <p:nvPr/>
          </p:nvSpPr>
          <p:spPr>
            <a:xfrm>
              <a:off x="5064969" y="4214421"/>
              <a:ext cx="554319" cy="28212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r>
                <a:rPr dirty="0"/>
                <a:t>Latin</a:t>
              </a:r>
              <a:endParaRPr lang="en-GB" dirty="0"/>
            </a:p>
            <a:p>
              <a:r>
                <a:rPr dirty="0"/>
                <a:t>America</a:t>
              </a:r>
              <a:endParaRPr lang="en-GB" dirty="0"/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C46D37D0-F7FA-473C-B3D4-12B6D1C6CAC6}"/>
                </a:ext>
              </a:extLst>
            </p:cNvPr>
            <p:cNvSpPr txBox="1"/>
            <p:nvPr/>
          </p:nvSpPr>
          <p:spPr>
            <a:xfrm>
              <a:off x="3462969" y="4214421"/>
              <a:ext cx="465833" cy="705321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r>
                <a:rPr dirty="0"/>
                <a:t>Middle</a:t>
              </a:r>
              <a:endParaRPr lang="en-GB" dirty="0"/>
            </a:p>
            <a:p>
              <a:r>
                <a:rPr dirty="0"/>
                <a:t>East</a:t>
              </a:r>
              <a:endParaRPr lang="en-GB" dirty="0"/>
            </a:p>
            <a:p>
              <a:r>
                <a:rPr lang="en-GB" dirty="0"/>
                <a:t>a</a:t>
              </a:r>
              <a:r>
                <a:rPr dirty="0" err="1"/>
                <a:t>nd</a:t>
              </a:r>
              <a:endParaRPr lang="en-GB" dirty="0"/>
            </a:p>
            <a:p>
              <a:r>
                <a:rPr dirty="0"/>
                <a:t>North</a:t>
              </a:r>
              <a:endParaRPr lang="en-GB" dirty="0"/>
            </a:p>
            <a:p>
              <a:r>
                <a:rPr dirty="0"/>
                <a:t>Africa</a:t>
              </a:r>
            </a:p>
          </p:txBody>
        </p:sp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A27E5025-2D2D-463E-97B8-47F33A5FBD45}"/>
                </a:ext>
              </a:extLst>
            </p:cNvPr>
            <p:cNvSpPr txBox="1"/>
            <p:nvPr/>
          </p:nvSpPr>
          <p:spPr>
            <a:xfrm>
              <a:off x="6656169" y="4214421"/>
              <a:ext cx="552715" cy="56425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r>
                <a:rPr dirty="0"/>
                <a:t>Western</a:t>
              </a:r>
              <a:endParaRPr lang="en-GB" dirty="0"/>
            </a:p>
            <a:p>
              <a:r>
                <a:rPr lang="en-GB" dirty="0"/>
                <a:t>and</a:t>
              </a:r>
            </a:p>
            <a:p>
              <a:r>
                <a:rPr lang="en-GB" dirty="0"/>
                <a:t>c</a:t>
              </a:r>
              <a:r>
                <a:rPr dirty="0" err="1"/>
                <a:t>entral</a:t>
              </a:r>
              <a:endParaRPr lang="en-GB" dirty="0"/>
            </a:p>
            <a:p>
              <a:r>
                <a:rPr dirty="0"/>
                <a:t>Africa</a:t>
              </a:r>
              <a:endParaRPr lang="en-GB" dirty="0"/>
            </a:p>
          </p:txBody>
        </p:sp>
        <p:sp>
          <p:nvSpPr>
            <p:cNvPr id="29" name="object 10">
              <a:extLst>
                <a:ext uri="{FF2B5EF4-FFF2-40B4-BE49-F238E27FC236}">
                  <a16:creationId xmlns:a16="http://schemas.microsoft.com/office/drawing/2014/main" id="{23302212-25B6-49E1-B27F-6D8BE1FFE24F}"/>
                </a:ext>
              </a:extLst>
            </p:cNvPr>
            <p:cNvSpPr txBox="1"/>
            <p:nvPr/>
          </p:nvSpPr>
          <p:spPr>
            <a:xfrm>
              <a:off x="1788969" y="4214421"/>
              <a:ext cx="554319" cy="987450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r>
                <a:rPr dirty="0"/>
                <a:t>Western</a:t>
              </a:r>
              <a:endParaRPr lang="en-GB" dirty="0"/>
            </a:p>
            <a:p>
              <a:r>
                <a:rPr lang="en-GB" dirty="0"/>
                <a:t>a</a:t>
              </a:r>
              <a:r>
                <a:rPr dirty="0" err="1"/>
                <a:t>nd</a:t>
              </a:r>
              <a:endParaRPr lang="en-GB" dirty="0"/>
            </a:p>
            <a:p>
              <a:r>
                <a:rPr lang="en-GB" dirty="0"/>
                <a:t>c</a:t>
              </a:r>
              <a:r>
                <a:rPr dirty="0" err="1"/>
                <a:t>entral</a:t>
              </a:r>
              <a:endParaRPr lang="en-GB" dirty="0"/>
            </a:p>
            <a:p>
              <a:r>
                <a:rPr dirty="0"/>
                <a:t>Europe</a:t>
              </a:r>
            </a:p>
            <a:p>
              <a:r>
                <a:rPr lang="en-GB" dirty="0"/>
                <a:t>a</a:t>
              </a:r>
              <a:r>
                <a:rPr dirty="0" err="1"/>
                <a:t>nd</a:t>
              </a:r>
              <a:endParaRPr lang="en-GB" dirty="0"/>
            </a:p>
            <a:p>
              <a:r>
                <a:rPr dirty="0"/>
                <a:t>North</a:t>
              </a:r>
              <a:endParaRPr lang="en-GB" dirty="0"/>
            </a:p>
            <a:p>
              <a:r>
                <a:rPr dirty="0" err="1"/>
                <a:t>Americ</a:t>
              </a:r>
              <a:r>
                <a:rPr lang="en-GB" dirty="0"/>
                <a:t>a</a:t>
              </a:r>
            </a:p>
          </p:txBody>
        </p:sp>
        <p:sp>
          <p:nvSpPr>
            <p:cNvPr id="30" name="object 10">
              <a:extLst>
                <a:ext uri="{FF2B5EF4-FFF2-40B4-BE49-F238E27FC236}">
                  <a16:creationId xmlns:a16="http://schemas.microsoft.com/office/drawing/2014/main" id="{2A02E72A-C475-4F62-BA0A-4B2D05EC64D4}"/>
                </a:ext>
              </a:extLst>
            </p:cNvPr>
            <p:cNvSpPr txBox="1"/>
            <p:nvPr/>
          </p:nvSpPr>
          <p:spPr>
            <a:xfrm>
              <a:off x="1547769" y="1964421"/>
              <a:ext cx="228910" cy="14106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dirty="0"/>
                <a:t>50</a:t>
              </a:r>
            </a:p>
          </p:txBody>
        </p:sp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D9798003-DF1D-4460-BD0A-CEB78908445B}"/>
                </a:ext>
              </a:extLst>
            </p:cNvPr>
            <p:cNvSpPr txBox="1"/>
            <p:nvPr/>
          </p:nvSpPr>
          <p:spPr>
            <a:xfrm>
              <a:off x="1547770" y="2176821"/>
              <a:ext cx="228909" cy="14106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dirty="0"/>
                <a:t>45</a:t>
              </a:r>
            </a:p>
          </p:txBody>
        </p:sp>
        <p:sp>
          <p:nvSpPr>
            <p:cNvPr id="33" name="object 10">
              <a:extLst>
                <a:ext uri="{FF2B5EF4-FFF2-40B4-BE49-F238E27FC236}">
                  <a16:creationId xmlns:a16="http://schemas.microsoft.com/office/drawing/2014/main" id="{E34646F2-D3A2-44E3-BF22-C7CA8BEFFFD3}"/>
                </a:ext>
              </a:extLst>
            </p:cNvPr>
            <p:cNvSpPr txBox="1"/>
            <p:nvPr/>
          </p:nvSpPr>
          <p:spPr>
            <a:xfrm>
              <a:off x="1547770" y="2817621"/>
              <a:ext cx="228909" cy="14106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dirty="0"/>
                <a:t>30</a:t>
              </a:r>
            </a:p>
          </p:txBody>
        </p:sp>
        <p:sp>
          <p:nvSpPr>
            <p:cNvPr id="34" name="object 10">
              <a:extLst>
                <a:ext uri="{FF2B5EF4-FFF2-40B4-BE49-F238E27FC236}">
                  <a16:creationId xmlns:a16="http://schemas.microsoft.com/office/drawing/2014/main" id="{7E59842B-49D2-4CDE-898C-382A054A3BBA}"/>
                </a:ext>
              </a:extLst>
            </p:cNvPr>
            <p:cNvSpPr txBox="1"/>
            <p:nvPr/>
          </p:nvSpPr>
          <p:spPr>
            <a:xfrm>
              <a:off x="1547768" y="2605221"/>
              <a:ext cx="237145" cy="1410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dirty="0"/>
                <a:t>35</a:t>
              </a:r>
            </a:p>
          </p:txBody>
        </p:sp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7FEDB661-BAF2-4BBA-8819-E23A53D29B79}"/>
                </a:ext>
              </a:extLst>
            </p:cNvPr>
            <p:cNvSpPr txBox="1"/>
            <p:nvPr/>
          </p:nvSpPr>
          <p:spPr>
            <a:xfrm>
              <a:off x="1547770" y="2392821"/>
              <a:ext cx="228909" cy="14106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dirty="0"/>
                <a:t>40</a:t>
              </a:r>
            </a:p>
          </p:txBody>
        </p:sp>
        <p:sp>
          <p:nvSpPr>
            <p:cNvPr id="36" name="object 10">
              <a:extLst>
                <a:ext uri="{FF2B5EF4-FFF2-40B4-BE49-F238E27FC236}">
                  <a16:creationId xmlns:a16="http://schemas.microsoft.com/office/drawing/2014/main" id="{F6CFC76B-A3FE-4EA3-B643-6BBE68D4766E}"/>
                </a:ext>
              </a:extLst>
            </p:cNvPr>
            <p:cNvSpPr txBox="1"/>
            <p:nvPr/>
          </p:nvSpPr>
          <p:spPr>
            <a:xfrm>
              <a:off x="1547770" y="3033621"/>
              <a:ext cx="228909" cy="14106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dirty="0"/>
                <a:t>25</a:t>
              </a:r>
            </a:p>
          </p:txBody>
        </p:sp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A7319A13-925C-4EE3-9235-E43FC01926D3}"/>
                </a:ext>
              </a:extLst>
            </p:cNvPr>
            <p:cNvSpPr txBox="1"/>
            <p:nvPr/>
          </p:nvSpPr>
          <p:spPr>
            <a:xfrm>
              <a:off x="1547770" y="3246021"/>
              <a:ext cx="228909" cy="14106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dirty="0"/>
                <a:t>20</a:t>
              </a:r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5B316134-00FB-4926-B03F-D45B444C3F33}"/>
                </a:ext>
              </a:extLst>
            </p:cNvPr>
            <p:cNvSpPr txBox="1"/>
            <p:nvPr/>
          </p:nvSpPr>
          <p:spPr>
            <a:xfrm>
              <a:off x="1547770" y="3458421"/>
              <a:ext cx="228909" cy="14106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dirty="0"/>
                <a:t>15</a:t>
              </a:r>
            </a:p>
          </p:txBody>
        </p:sp>
        <p:sp>
          <p:nvSpPr>
            <p:cNvPr id="39" name="object 10">
              <a:extLst>
                <a:ext uri="{FF2B5EF4-FFF2-40B4-BE49-F238E27FC236}">
                  <a16:creationId xmlns:a16="http://schemas.microsoft.com/office/drawing/2014/main" id="{09883943-F25E-4E71-9784-78D26D5824A5}"/>
                </a:ext>
              </a:extLst>
            </p:cNvPr>
            <p:cNvSpPr txBox="1"/>
            <p:nvPr/>
          </p:nvSpPr>
          <p:spPr>
            <a:xfrm>
              <a:off x="1547770" y="3670821"/>
              <a:ext cx="228909" cy="14106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dirty="0"/>
                <a:t>10</a:t>
              </a:r>
            </a:p>
          </p:txBody>
        </p:sp>
        <p:sp>
          <p:nvSpPr>
            <p:cNvPr id="40" name="object 10">
              <a:extLst>
                <a:ext uri="{FF2B5EF4-FFF2-40B4-BE49-F238E27FC236}">
                  <a16:creationId xmlns:a16="http://schemas.microsoft.com/office/drawing/2014/main" id="{B426B851-486D-4A30-B533-FB73149ED468}"/>
                </a:ext>
              </a:extLst>
            </p:cNvPr>
            <p:cNvSpPr txBox="1"/>
            <p:nvPr/>
          </p:nvSpPr>
          <p:spPr>
            <a:xfrm>
              <a:off x="1617020" y="3886821"/>
              <a:ext cx="159659" cy="14106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dirty="0"/>
                <a:t>5</a:t>
              </a:r>
            </a:p>
          </p:txBody>
        </p:sp>
        <p:sp>
          <p:nvSpPr>
            <p:cNvPr id="41" name="object 10">
              <a:extLst>
                <a:ext uri="{FF2B5EF4-FFF2-40B4-BE49-F238E27FC236}">
                  <a16:creationId xmlns:a16="http://schemas.microsoft.com/office/drawing/2014/main" id="{EAEC590F-812D-4657-B912-BF1E2176678F}"/>
                </a:ext>
              </a:extLst>
            </p:cNvPr>
            <p:cNvSpPr txBox="1"/>
            <p:nvPr/>
          </p:nvSpPr>
          <p:spPr>
            <a:xfrm>
              <a:off x="1615610" y="4097613"/>
              <a:ext cx="159659" cy="14106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defPPr>
                <a:defRPr lang="en-US"/>
              </a:defPPr>
              <a:lvl1pPr marR="89535" indent="0" algn="ctr">
                <a:lnSpc>
                  <a:spcPts val="1100"/>
                </a:lnSpc>
                <a:defRPr sz="1000" b="0" spc="-1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r"/>
              <a:r>
                <a:rPr lang="en-GB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347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912BB574-7A0D-4704-8951-804FF056EE44}"/>
              </a:ext>
            </a:extLst>
          </p:cNvPr>
          <p:cNvGrpSpPr/>
          <p:nvPr/>
        </p:nvGrpSpPr>
        <p:grpSpPr>
          <a:xfrm>
            <a:off x="0" y="180000"/>
            <a:ext cx="9907200" cy="6427777"/>
            <a:chOff x="0" y="180000"/>
            <a:chExt cx="9907200" cy="64277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Momentum on eliminating user fees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307777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Cotlear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D, </a:t>
              </a:r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Rosemberg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N. Going universal in Africa: how 46 African countries reformed user fees and implemented health care priorities. Universal Health Care Coverage Series No. 26.</a:t>
              </a:r>
            </a:p>
            <a:p>
              <a:pPr lvl="0" defTabSz="914400"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Washington (DC): World Bank; 2018.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62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Health-care user fees, sub-Saharan Africa, 2000 and 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26300FC2-503E-420B-9E4C-109A7868564C}"/>
                </a:ext>
              </a:extLst>
            </p:cNvPr>
            <p:cNvSpPr/>
            <p:nvPr/>
          </p:nvSpPr>
          <p:spPr>
            <a:xfrm>
              <a:off x="3004469" y="2161853"/>
              <a:ext cx="3993049" cy="2041982"/>
            </a:xfrm>
            <a:custGeom>
              <a:avLst/>
              <a:gdLst/>
              <a:ahLst/>
              <a:cxnLst/>
              <a:rect l="l" t="t" r="r" b="b"/>
              <a:pathLst>
                <a:path w="3514090" h="1797050">
                  <a:moveTo>
                    <a:pt x="0" y="0"/>
                  </a:moveTo>
                  <a:lnTo>
                    <a:pt x="0" y="1796757"/>
                  </a:lnTo>
                  <a:lnTo>
                    <a:pt x="3513810" y="1706829"/>
                  </a:lnTo>
                  <a:lnTo>
                    <a:pt x="3513810" y="89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F6100B1D-7140-4F53-B2D4-F1F1F4891C55}"/>
                </a:ext>
              </a:extLst>
            </p:cNvPr>
            <p:cNvSpPr/>
            <p:nvPr/>
          </p:nvSpPr>
          <p:spPr>
            <a:xfrm>
              <a:off x="3002668" y="2160005"/>
              <a:ext cx="3996657" cy="2045589"/>
            </a:xfrm>
            <a:custGeom>
              <a:avLst/>
              <a:gdLst/>
              <a:ahLst/>
              <a:cxnLst/>
              <a:rect l="l" t="t" r="r" b="b"/>
              <a:pathLst>
                <a:path w="3517265" h="1800225">
                  <a:moveTo>
                    <a:pt x="0" y="0"/>
                  </a:moveTo>
                  <a:lnTo>
                    <a:pt x="0" y="1799996"/>
                  </a:lnTo>
                  <a:lnTo>
                    <a:pt x="127060" y="1796745"/>
                  </a:lnTo>
                  <a:lnTo>
                    <a:pt x="3175" y="1796745"/>
                  </a:lnTo>
                  <a:lnTo>
                    <a:pt x="3175" y="3263"/>
                  </a:lnTo>
                  <a:lnTo>
                    <a:pt x="127538" y="3263"/>
                  </a:lnTo>
                  <a:lnTo>
                    <a:pt x="0" y="0"/>
                  </a:lnTo>
                  <a:close/>
                </a:path>
                <a:path w="3517265" h="1800225">
                  <a:moveTo>
                    <a:pt x="127538" y="3263"/>
                  </a:moveTo>
                  <a:lnTo>
                    <a:pt x="3175" y="3263"/>
                  </a:lnTo>
                  <a:lnTo>
                    <a:pt x="3513810" y="93103"/>
                  </a:lnTo>
                  <a:lnTo>
                    <a:pt x="3513810" y="1706905"/>
                  </a:lnTo>
                  <a:lnTo>
                    <a:pt x="3175" y="1796745"/>
                  </a:lnTo>
                  <a:lnTo>
                    <a:pt x="127060" y="1796745"/>
                  </a:lnTo>
                  <a:lnTo>
                    <a:pt x="3516985" y="1710004"/>
                  </a:lnTo>
                  <a:lnTo>
                    <a:pt x="3516985" y="90004"/>
                  </a:lnTo>
                  <a:lnTo>
                    <a:pt x="127538" y="326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F72686EB-EB94-427E-9B0A-D7338775649E}"/>
                </a:ext>
              </a:extLst>
            </p:cNvPr>
            <p:cNvSpPr/>
            <p:nvPr/>
          </p:nvSpPr>
          <p:spPr>
            <a:xfrm>
              <a:off x="2357261" y="2160000"/>
              <a:ext cx="645786" cy="1023155"/>
            </a:xfrm>
            <a:custGeom>
              <a:avLst/>
              <a:gdLst/>
              <a:ahLst/>
              <a:cxnLst/>
              <a:rect l="l" t="t" r="r" b="b"/>
              <a:pathLst>
                <a:path w="568325" h="900430">
                  <a:moveTo>
                    <a:pt x="567994" y="0"/>
                  </a:moveTo>
                  <a:lnTo>
                    <a:pt x="516418" y="1478"/>
                  </a:lnTo>
                  <a:lnTo>
                    <a:pt x="465223" y="5885"/>
                  </a:lnTo>
                  <a:lnTo>
                    <a:pt x="414526" y="13180"/>
                  </a:lnTo>
                  <a:lnTo>
                    <a:pt x="364444" y="23320"/>
                  </a:lnTo>
                  <a:lnTo>
                    <a:pt x="315095" y="36264"/>
                  </a:lnTo>
                  <a:lnTo>
                    <a:pt x="266595" y="51969"/>
                  </a:lnTo>
                  <a:lnTo>
                    <a:pt x="219061" y="70395"/>
                  </a:lnTo>
                  <a:lnTo>
                    <a:pt x="172612" y="91500"/>
                  </a:lnTo>
                  <a:lnTo>
                    <a:pt x="127364" y="115241"/>
                  </a:lnTo>
                  <a:lnTo>
                    <a:pt x="83435" y="141577"/>
                  </a:lnTo>
                  <a:lnTo>
                    <a:pt x="40941" y="170466"/>
                  </a:lnTo>
                  <a:lnTo>
                    <a:pt x="0" y="201866"/>
                  </a:lnTo>
                  <a:lnTo>
                    <a:pt x="567994" y="900010"/>
                  </a:lnTo>
                  <a:lnTo>
                    <a:pt x="567994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CBDCF929-355A-422F-AE62-E3A7EA0BCB86}"/>
                </a:ext>
              </a:extLst>
            </p:cNvPr>
            <p:cNvSpPr/>
            <p:nvPr/>
          </p:nvSpPr>
          <p:spPr>
            <a:xfrm>
              <a:off x="1980000" y="2160006"/>
              <a:ext cx="2045590" cy="2045589"/>
            </a:xfrm>
            <a:custGeom>
              <a:avLst/>
              <a:gdLst/>
              <a:ahLst/>
              <a:cxnLst/>
              <a:rect l="l" t="t" r="r" b="b"/>
              <a:pathLst>
                <a:path w="1800225" h="1800225">
                  <a:moveTo>
                    <a:pt x="332016" y="201866"/>
                  </a:moveTo>
                  <a:lnTo>
                    <a:pt x="293666" y="234895"/>
                  </a:lnTo>
                  <a:lnTo>
                    <a:pt x="257432" y="269824"/>
                  </a:lnTo>
                  <a:lnTo>
                    <a:pt x="223364" y="306549"/>
                  </a:lnTo>
                  <a:lnTo>
                    <a:pt x="191509" y="344966"/>
                  </a:lnTo>
                  <a:lnTo>
                    <a:pt x="161919" y="384970"/>
                  </a:lnTo>
                  <a:lnTo>
                    <a:pt x="134642" y="426457"/>
                  </a:lnTo>
                  <a:lnTo>
                    <a:pt x="109728" y="469324"/>
                  </a:lnTo>
                  <a:lnTo>
                    <a:pt x="87226" y="513465"/>
                  </a:lnTo>
                  <a:lnTo>
                    <a:pt x="67187" y="558778"/>
                  </a:lnTo>
                  <a:lnTo>
                    <a:pt x="49658" y="605157"/>
                  </a:lnTo>
                  <a:lnTo>
                    <a:pt x="34691" y="652498"/>
                  </a:lnTo>
                  <a:lnTo>
                    <a:pt x="22334" y="700698"/>
                  </a:lnTo>
                  <a:lnTo>
                    <a:pt x="12637" y="749652"/>
                  </a:lnTo>
                  <a:lnTo>
                    <a:pt x="5649" y="799256"/>
                  </a:lnTo>
                  <a:lnTo>
                    <a:pt x="1420" y="849406"/>
                  </a:lnTo>
                  <a:lnTo>
                    <a:pt x="0" y="899998"/>
                  </a:lnTo>
                  <a:lnTo>
                    <a:pt x="1247" y="947797"/>
                  </a:lnTo>
                  <a:lnTo>
                    <a:pt x="4948" y="994946"/>
                  </a:lnTo>
                  <a:lnTo>
                    <a:pt x="11040" y="1041382"/>
                  </a:lnTo>
                  <a:lnTo>
                    <a:pt x="19462" y="1087045"/>
                  </a:lnTo>
                  <a:lnTo>
                    <a:pt x="30150" y="1131871"/>
                  </a:lnTo>
                  <a:lnTo>
                    <a:pt x="43043" y="1175798"/>
                  </a:lnTo>
                  <a:lnTo>
                    <a:pt x="58079" y="1218765"/>
                  </a:lnTo>
                  <a:lnTo>
                    <a:pt x="75195" y="1260708"/>
                  </a:lnTo>
                  <a:lnTo>
                    <a:pt x="94329" y="1301567"/>
                  </a:lnTo>
                  <a:lnTo>
                    <a:pt x="115419" y="1341277"/>
                  </a:lnTo>
                  <a:lnTo>
                    <a:pt x="138403" y="1379778"/>
                  </a:lnTo>
                  <a:lnTo>
                    <a:pt x="163219" y="1417008"/>
                  </a:lnTo>
                  <a:lnTo>
                    <a:pt x="189804" y="1452903"/>
                  </a:lnTo>
                  <a:lnTo>
                    <a:pt x="218096" y="1487402"/>
                  </a:lnTo>
                  <a:lnTo>
                    <a:pt x="248033" y="1520442"/>
                  </a:lnTo>
                  <a:lnTo>
                    <a:pt x="279553" y="1551962"/>
                  </a:lnTo>
                  <a:lnTo>
                    <a:pt x="312594" y="1581899"/>
                  </a:lnTo>
                  <a:lnTo>
                    <a:pt x="347093" y="1610192"/>
                  </a:lnTo>
                  <a:lnTo>
                    <a:pt x="382988" y="1636776"/>
                  </a:lnTo>
                  <a:lnTo>
                    <a:pt x="420217" y="1661592"/>
                  </a:lnTo>
                  <a:lnTo>
                    <a:pt x="458718" y="1684576"/>
                  </a:lnTo>
                  <a:lnTo>
                    <a:pt x="498429" y="1705666"/>
                  </a:lnTo>
                  <a:lnTo>
                    <a:pt x="539287" y="1724800"/>
                  </a:lnTo>
                  <a:lnTo>
                    <a:pt x="581230" y="1741916"/>
                  </a:lnTo>
                  <a:lnTo>
                    <a:pt x="624197" y="1756952"/>
                  </a:lnTo>
                  <a:lnTo>
                    <a:pt x="668124" y="1769845"/>
                  </a:lnTo>
                  <a:lnTo>
                    <a:pt x="712950" y="1780534"/>
                  </a:lnTo>
                  <a:lnTo>
                    <a:pt x="758613" y="1788955"/>
                  </a:lnTo>
                  <a:lnTo>
                    <a:pt x="805050" y="1795047"/>
                  </a:lnTo>
                  <a:lnTo>
                    <a:pt x="852199" y="1798748"/>
                  </a:lnTo>
                  <a:lnTo>
                    <a:pt x="899998" y="1799996"/>
                  </a:lnTo>
                  <a:lnTo>
                    <a:pt x="947795" y="1798748"/>
                  </a:lnTo>
                  <a:lnTo>
                    <a:pt x="994943" y="1795047"/>
                  </a:lnTo>
                  <a:lnTo>
                    <a:pt x="1041379" y="1788955"/>
                  </a:lnTo>
                  <a:lnTo>
                    <a:pt x="1087041" y="1780534"/>
                  </a:lnTo>
                  <a:lnTo>
                    <a:pt x="1131867" y="1769845"/>
                  </a:lnTo>
                  <a:lnTo>
                    <a:pt x="1175794" y="1756952"/>
                  </a:lnTo>
                  <a:lnTo>
                    <a:pt x="1218760" y="1741916"/>
                  </a:lnTo>
                  <a:lnTo>
                    <a:pt x="1260703" y="1724800"/>
                  </a:lnTo>
                  <a:lnTo>
                    <a:pt x="1301561" y="1705666"/>
                  </a:lnTo>
                  <a:lnTo>
                    <a:pt x="1341272" y="1684576"/>
                  </a:lnTo>
                  <a:lnTo>
                    <a:pt x="1379773" y="1661592"/>
                  </a:lnTo>
                  <a:lnTo>
                    <a:pt x="1417002" y="1636776"/>
                  </a:lnTo>
                  <a:lnTo>
                    <a:pt x="1452897" y="1610192"/>
                  </a:lnTo>
                  <a:lnTo>
                    <a:pt x="1487397" y="1581899"/>
                  </a:lnTo>
                  <a:lnTo>
                    <a:pt x="1520437" y="1551962"/>
                  </a:lnTo>
                  <a:lnTo>
                    <a:pt x="1551958" y="1520442"/>
                  </a:lnTo>
                  <a:lnTo>
                    <a:pt x="1581895" y="1487402"/>
                  </a:lnTo>
                  <a:lnTo>
                    <a:pt x="1610188" y="1452903"/>
                  </a:lnTo>
                  <a:lnTo>
                    <a:pt x="1636773" y="1417008"/>
                  </a:lnTo>
                  <a:lnTo>
                    <a:pt x="1661589" y="1379778"/>
                  </a:lnTo>
                  <a:lnTo>
                    <a:pt x="1684573" y="1341277"/>
                  </a:lnTo>
                  <a:lnTo>
                    <a:pt x="1705664" y="1301567"/>
                  </a:lnTo>
                  <a:lnTo>
                    <a:pt x="1724798" y="1260708"/>
                  </a:lnTo>
                  <a:lnTo>
                    <a:pt x="1741915" y="1218765"/>
                  </a:lnTo>
                  <a:lnTo>
                    <a:pt x="1756951" y="1175798"/>
                  </a:lnTo>
                  <a:lnTo>
                    <a:pt x="1769844" y="1131871"/>
                  </a:lnTo>
                  <a:lnTo>
                    <a:pt x="1780533" y="1087045"/>
                  </a:lnTo>
                  <a:lnTo>
                    <a:pt x="1788955" y="1041382"/>
                  </a:lnTo>
                  <a:lnTo>
                    <a:pt x="1795047" y="994946"/>
                  </a:lnTo>
                  <a:lnTo>
                    <a:pt x="1798748" y="947797"/>
                  </a:lnTo>
                  <a:lnTo>
                    <a:pt x="1799996" y="899998"/>
                  </a:lnTo>
                  <a:lnTo>
                    <a:pt x="899998" y="899998"/>
                  </a:lnTo>
                  <a:lnTo>
                    <a:pt x="332016" y="201866"/>
                  </a:lnTo>
                  <a:close/>
                </a:path>
                <a:path w="1800225" h="1800225">
                  <a:moveTo>
                    <a:pt x="899998" y="0"/>
                  </a:moveTo>
                  <a:lnTo>
                    <a:pt x="899998" y="899998"/>
                  </a:lnTo>
                  <a:lnTo>
                    <a:pt x="1799996" y="899998"/>
                  </a:lnTo>
                  <a:lnTo>
                    <a:pt x="1798748" y="852200"/>
                  </a:lnTo>
                  <a:lnTo>
                    <a:pt x="1795047" y="805052"/>
                  </a:lnTo>
                  <a:lnTo>
                    <a:pt x="1788955" y="758616"/>
                  </a:lnTo>
                  <a:lnTo>
                    <a:pt x="1780533" y="712954"/>
                  </a:lnTo>
                  <a:lnTo>
                    <a:pt x="1769844" y="668129"/>
                  </a:lnTo>
                  <a:lnTo>
                    <a:pt x="1756951" y="624202"/>
                  </a:lnTo>
                  <a:lnTo>
                    <a:pt x="1741915" y="581236"/>
                  </a:lnTo>
                  <a:lnTo>
                    <a:pt x="1724798" y="539292"/>
                  </a:lnTo>
                  <a:lnTo>
                    <a:pt x="1705664" y="498434"/>
                  </a:lnTo>
                  <a:lnTo>
                    <a:pt x="1684573" y="458724"/>
                  </a:lnTo>
                  <a:lnTo>
                    <a:pt x="1661589" y="420223"/>
                  </a:lnTo>
                  <a:lnTo>
                    <a:pt x="1636773" y="382993"/>
                  </a:lnTo>
                  <a:lnTo>
                    <a:pt x="1610188" y="347098"/>
                  </a:lnTo>
                  <a:lnTo>
                    <a:pt x="1581895" y="312599"/>
                  </a:lnTo>
                  <a:lnTo>
                    <a:pt x="1551958" y="279558"/>
                  </a:lnTo>
                  <a:lnTo>
                    <a:pt x="1520437" y="248038"/>
                  </a:lnTo>
                  <a:lnTo>
                    <a:pt x="1487397" y="218100"/>
                  </a:lnTo>
                  <a:lnTo>
                    <a:pt x="1452897" y="189808"/>
                  </a:lnTo>
                  <a:lnTo>
                    <a:pt x="1417002" y="163222"/>
                  </a:lnTo>
                  <a:lnTo>
                    <a:pt x="1379773" y="138406"/>
                  </a:lnTo>
                  <a:lnTo>
                    <a:pt x="1341272" y="115422"/>
                  </a:lnTo>
                  <a:lnTo>
                    <a:pt x="1301561" y="94332"/>
                  </a:lnTo>
                  <a:lnTo>
                    <a:pt x="1260703" y="75197"/>
                  </a:lnTo>
                  <a:lnTo>
                    <a:pt x="1218760" y="58081"/>
                  </a:lnTo>
                  <a:lnTo>
                    <a:pt x="1175794" y="43044"/>
                  </a:lnTo>
                  <a:lnTo>
                    <a:pt x="1131867" y="30151"/>
                  </a:lnTo>
                  <a:lnTo>
                    <a:pt x="1087041" y="19462"/>
                  </a:lnTo>
                  <a:lnTo>
                    <a:pt x="1041379" y="11041"/>
                  </a:lnTo>
                  <a:lnTo>
                    <a:pt x="994943" y="4948"/>
                  </a:lnTo>
                  <a:lnTo>
                    <a:pt x="947795" y="1247"/>
                  </a:lnTo>
                  <a:lnTo>
                    <a:pt x="899998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A1474C3E-9B8E-4380-8610-C64733D80EE5}"/>
                </a:ext>
              </a:extLst>
            </p:cNvPr>
            <p:cNvSpPr/>
            <p:nvPr/>
          </p:nvSpPr>
          <p:spPr>
            <a:xfrm>
              <a:off x="2488665" y="2670248"/>
              <a:ext cx="1028206" cy="1028206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48" y="0"/>
                  </a:moveTo>
                  <a:lnTo>
                    <a:pt x="403060" y="2654"/>
                  </a:lnTo>
                  <a:lnTo>
                    <a:pt x="355310" y="10434"/>
                  </a:lnTo>
                  <a:lnTo>
                    <a:pt x="309372" y="23062"/>
                  </a:lnTo>
                  <a:lnTo>
                    <a:pt x="265524" y="40265"/>
                  </a:lnTo>
                  <a:lnTo>
                    <a:pt x="224041" y="61764"/>
                  </a:lnTo>
                  <a:lnTo>
                    <a:pt x="185198" y="87284"/>
                  </a:lnTo>
                  <a:lnTo>
                    <a:pt x="149273" y="116550"/>
                  </a:lnTo>
                  <a:lnTo>
                    <a:pt x="116541" y="149286"/>
                  </a:lnTo>
                  <a:lnTo>
                    <a:pt x="87278" y="185215"/>
                  </a:lnTo>
                  <a:lnTo>
                    <a:pt x="61759" y="224061"/>
                  </a:lnTo>
                  <a:lnTo>
                    <a:pt x="40262" y="265549"/>
                  </a:lnTo>
                  <a:lnTo>
                    <a:pt x="23061" y="309403"/>
                  </a:lnTo>
                  <a:lnTo>
                    <a:pt x="10433" y="355347"/>
                  </a:lnTo>
                  <a:lnTo>
                    <a:pt x="2654" y="403104"/>
                  </a:lnTo>
                  <a:lnTo>
                    <a:pt x="0" y="452399"/>
                  </a:lnTo>
                  <a:lnTo>
                    <a:pt x="2654" y="501694"/>
                  </a:lnTo>
                  <a:lnTo>
                    <a:pt x="10433" y="549452"/>
                  </a:lnTo>
                  <a:lnTo>
                    <a:pt x="23061" y="595396"/>
                  </a:lnTo>
                  <a:lnTo>
                    <a:pt x="40262" y="639251"/>
                  </a:lnTo>
                  <a:lnTo>
                    <a:pt x="61759" y="680740"/>
                  </a:lnTo>
                  <a:lnTo>
                    <a:pt x="87278" y="719587"/>
                  </a:lnTo>
                  <a:lnTo>
                    <a:pt x="116541" y="755518"/>
                  </a:lnTo>
                  <a:lnTo>
                    <a:pt x="149273" y="788254"/>
                  </a:lnTo>
                  <a:lnTo>
                    <a:pt x="185198" y="817522"/>
                  </a:lnTo>
                  <a:lnTo>
                    <a:pt x="224041" y="843043"/>
                  </a:lnTo>
                  <a:lnTo>
                    <a:pt x="265524" y="864544"/>
                  </a:lnTo>
                  <a:lnTo>
                    <a:pt x="309372" y="881747"/>
                  </a:lnTo>
                  <a:lnTo>
                    <a:pt x="355310" y="894376"/>
                  </a:lnTo>
                  <a:lnTo>
                    <a:pt x="403060" y="902156"/>
                  </a:lnTo>
                  <a:lnTo>
                    <a:pt x="452348" y="904811"/>
                  </a:lnTo>
                  <a:lnTo>
                    <a:pt x="501636" y="902156"/>
                  </a:lnTo>
                  <a:lnTo>
                    <a:pt x="549386" y="894376"/>
                  </a:lnTo>
                  <a:lnTo>
                    <a:pt x="595323" y="881747"/>
                  </a:lnTo>
                  <a:lnTo>
                    <a:pt x="639170" y="864544"/>
                  </a:lnTo>
                  <a:lnTo>
                    <a:pt x="680652" y="843043"/>
                  </a:lnTo>
                  <a:lnTo>
                    <a:pt x="719493" y="817522"/>
                  </a:lnTo>
                  <a:lnTo>
                    <a:pt x="755417" y="788254"/>
                  </a:lnTo>
                  <a:lnTo>
                    <a:pt x="788148" y="755518"/>
                  </a:lnTo>
                  <a:lnTo>
                    <a:pt x="817410" y="719587"/>
                  </a:lnTo>
                  <a:lnTo>
                    <a:pt x="842928" y="680740"/>
                  </a:lnTo>
                  <a:lnTo>
                    <a:pt x="864424" y="639251"/>
                  </a:lnTo>
                  <a:lnTo>
                    <a:pt x="881624" y="595396"/>
                  </a:lnTo>
                  <a:lnTo>
                    <a:pt x="894251" y="549452"/>
                  </a:lnTo>
                  <a:lnTo>
                    <a:pt x="902030" y="501694"/>
                  </a:lnTo>
                  <a:lnTo>
                    <a:pt x="904684" y="452399"/>
                  </a:lnTo>
                  <a:lnTo>
                    <a:pt x="902030" y="403104"/>
                  </a:lnTo>
                  <a:lnTo>
                    <a:pt x="894251" y="355347"/>
                  </a:lnTo>
                  <a:lnTo>
                    <a:pt x="881624" y="309403"/>
                  </a:lnTo>
                  <a:lnTo>
                    <a:pt x="864424" y="265549"/>
                  </a:lnTo>
                  <a:lnTo>
                    <a:pt x="842928" y="224061"/>
                  </a:lnTo>
                  <a:lnTo>
                    <a:pt x="817410" y="185215"/>
                  </a:lnTo>
                  <a:lnTo>
                    <a:pt x="788148" y="149286"/>
                  </a:lnTo>
                  <a:lnTo>
                    <a:pt x="755417" y="116550"/>
                  </a:lnTo>
                  <a:lnTo>
                    <a:pt x="719493" y="87284"/>
                  </a:lnTo>
                  <a:lnTo>
                    <a:pt x="680652" y="61764"/>
                  </a:lnTo>
                  <a:lnTo>
                    <a:pt x="639170" y="40265"/>
                  </a:lnTo>
                  <a:lnTo>
                    <a:pt x="595323" y="23062"/>
                  </a:lnTo>
                  <a:lnTo>
                    <a:pt x="549386" y="10434"/>
                  </a:lnTo>
                  <a:lnTo>
                    <a:pt x="501636" y="2654"/>
                  </a:lnTo>
                  <a:lnTo>
                    <a:pt x="452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12CE3266-4788-4771-AEA4-76EE3E593D90}"/>
                </a:ext>
              </a:extLst>
            </p:cNvPr>
            <p:cNvSpPr txBox="1"/>
            <p:nvPr/>
          </p:nvSpPr>
          <p:spPr>
            <a:xfrm>
              <a:off x="3087111" y="3858617"/>
              <a:ext cx="26983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b="1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65 Medium"/>
                </a:rPr>
                <a:t>89%</a:t>
              </a:r>
              <a:endParaRPr sz="1000" b="1">
                <a:latin typeface="Arial Nova" panose="020B0504020202020204" pitchFamily="34" charset="0"/>
                <a:cs typeface="Avenir LT 65 Medium"/>
              </a:endParaRPr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A74D55FA-F6A7-4D69-B2D7-B96DB00433E0}"/>
                </a:ext>
              </a:extLst>
            </p:cNvPr>
            <p:cNvSpPr txBox="1"/>
            <p:nvPr/>
          </p:nvSpPr>
          <p:spPr>
            <a:xfrm>
              <a:off x="2853700" y="3078739"/>
              <a:ext cx="386952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b="1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65 Medium"/>
                </a:rPr>
                <a:t>2000</a:t>
              </a:r>
              <a:endParaRPr sz="1000" b="1">
                <a:latin typeface="Arial Nova" panose="020B0504020202020204" pitchFamily="34" charset="0"/>
                <a:cs typeface="Avenir LT 65 Medium"/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1BEF3E2A-E978-4A37-8761-FFBC3D2AB59F}"/>
                </a:ext>
              </a:extLst>
            </p:cNvPr>
            <p:cNvSpPr txBox="1"/>
            <p:nvPr/>
          </p:nvSpPr>
          <p:spPr>
            <a:xfrm>
              <a:off x="2652258" y="2403006"/>
              <a:ext cx="26983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b="1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65 Medium"/>
                </a:rPr>
                <a:t>11%</a:t>
              </a:r>
              <a:endParaRPr sz="1000" b="1" dirty="0">
                <a:latin typeface="Arial Nova" panose="020B0504020202020204" pitchFamily="34" charset="0"/>
                <a:cs typeface="Avenir LT 65 Medium"/>
              </a:endParaRPr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138360E8-44D2-408F-9B9E-A70C9D3EC722}"/>
                </a:ext>
              </a:extLst>
            </p:cNvPr>
            <p:cNvSpPr/>
            <p:nvPr/>
          </p:nvSpPr>
          <p:spPr>
            <a:xfrm>
              <a:off x="6078608" y="2262278"/>
              <a:ext cx="1841392" cy="1841391"/>
            </a:xfrm>
            <a:custGeom>
              <a:avLst/>
              <a:gdLst/>
              <a:ahLst/>
              <a:cxnLst/>
              <a:rect l="l" t="t" r="r" b="b"/>
              <a:pathLst>
                <a:path w="1620520" h="1620520">
                  <a:moveTo>
                    <a:pt x="343992" y="147472"/>
                  </a:moveTo>
                  <a:lnTo>
                    <a:pt x="304587" y="177015"/>
                  </a:lnTo>
                  <a:lnTo>
                    <a:pt x="267290" y="208681"/>
                  </a:lnTo>
                  <a:lnTo>
                    <a:pt x="232159" y="242352"/>
                  </a:lnTo>
                  <a:lnTo>
                    <a:pt x="199257" y="277914"/>
                  </a:lnTo>
                  <a:lnTo>
                    <a:pt x="168641" y="315250"/>
                  </a:lnTo>
                  <a:lnTo>
                    <a:pt x="140373" y="354246"/>
                  </a:lnTo>
                  <a:lnTo>
                    <a:pt x="114512" y="394785"/>
                  </a:lnTo>
                  <a:lnTo>
                    <a:pt x="91119" y="436751"/>
                  </a:lnTo>
                  <a:lnTo>
                    <a:pt x="70253" y="480029"/>
                  </a:lnTo>
                  <a:lnTo>
                    <a:pt x="51974" y="524504"/>
                  </a:lnTo>
                  <a:lnTo>
                    <a:pt x="36343" y="570059"/>
                  </a:lnTo>
                  <a:lnTo>
                    <a:pt x="23419" y="616579"/>
                  </a:lnTo>
                  <a:lnTo>
                    <a:pt x="13263" y="663948"/>
                  </a:lnTo>
                  <a:lnTo>
                    <a:pt x="5935" y="712050"/>
                  </a:lnTo>
                  <a:lnTo>
                    <a:pt x="1493" y="760771"/>
                  </a:lnTo>
                  <a:lnTo>
                    <a:pt x="0" y="809993"/>
                  </a:lnTo>
                  <a:lnTo>
                    <a:pt x="1374" y="857587"/>
                  </a:lnTo>
                  <a:lnTo>
                    <a:pt x="5449" y="904457"/>
                  </a:lnTo>
                  <a:lnTo>
                    <a:pt x="12146" y="950527"/>
                  </a:lnTo>
                  <a:lnTo>
                    <a:pt x="21391" y="995721"/>
                  </a:lnTo>
                  <a:lnTo>
                    <a:pt x="33108" y="1039962"/>
                  </a:lnTo>
                  <a:lnTo>
                    <a:pt x="47220" y="1083176"/>
                  </a:lnTo>
                  <a:lnTo>
                    <a:pt x="63651" y="1125285"/>
                  </a:lnTo>
                  <a:lnTo>
                    <a:pt x="82326" y="1166214"/>
                  </a:lnTo>
                  <a:lnTo>
                    <a:pt x="103169" y="1205888"/>
                  </a:lnTo>
                  <a:lnTo>
                    <a:pt x="126103" y="1244229"/>
                  </a:lnTo>
                  <a:lnTo>
                    <a:pt x="151053" y="1281162"/>
                  </a:lnTo>
                  <a:lnTo>
                    <a:pt x="177943" y="1316612"/>
                  </a:lnTo>
                  <a:lnTo>
                    <a:pt x="206696" y="1350501"/>
                  </a:lnTo>
                  <a:lnTo>
                    <a:pt x="237237" y="1382755"/>
                  </a:lnTo>
                  <a:lnTo>
                    <a:pt x="269490" y="1413297"/>
                  </a:lnTo>
                  <a:lnTo>
                    <a:pt x="303379" y="1442051"/>
                  </a:lnTo>
                  <a:lnTo>
                    <a:pt x="338828" y="1468941"/>
                  </a:lnTo>
                  <a:lnTo>
                    <a:pt x="375760" y="1493891"/>
                  </a:lnTo>
                  <a:lnTo>
                    <a:pt x="414101" y="1516826"/>
                  </a:lnTo>
                  <a:lnTo>
                    <a:pt x="453774" y="1537669"/>
                  </a:lnTo>
                  <a:lnTo>
                    <a:pt x="494702" y="1556345"/>
                  </a:lnTo>
                  <a:lnTo>
                    <a:pt x="536811" y="1572777"/>
                  </a:lnTo>
                  <a:lnTo>
                    <a:pt x="580024" y="1586889"/>
                  </a:lnTo>
                  <a:lnTo>
                    <a:pt x="624265" y="1598606"/>
                  </a:lnTo>
                  <a:lnTo>
                    <a:pt x="669459" y="1607851"/>
                  </a:lnTo>
                  <a:lnTo>
                    <a:pt x="715529" y="1614549"/>
                  </a:lnTo>
                  <a:lnTo>
                    <a:pt x="762398" y="1618624"/>
                  </a:lnTo>
                  <a:lnTo>
                    <a:pt x="809993" y="1619999"/>
                  </a:lnTo>
                  <a:lnTo>
                    <a:pt x="857587" y="1618624"/>
                  </a:lnTo>
                  <a:lnTo>
                    <a:pt x="904457" y="1614549"/>
                  </a:lnTo>
                  <a:lnTo>
                    <a:pt x="950527" y="1607851"/>
                  </a:lnTo>
                  <a:lnTo>
                    <a:pt x="995720" y="1598606"/>
                  </a:lnTo>
                  <a:lnTo>
                    <a:pt x="1039961" y="1586889"/>
                  </a:lnTo>
                  <a:lnTo>
                    <a:pt x="1083174" y="1572777"/>
                  </a:lnTo>
                  <a:lnTo>
                    <a:pt x="1125283" y="1556345"/>
                  </a:lnTo>
                  <a:lnTo>
                    <a:pt x="1166212" y="1537669"/>
                  </a:lnTo>
                  <a:lnTo>
                    <a:pt x="1205885" y="1516826"/>
                  </a:lnTo>
                  <a:lnTo>
                    <a:pt x="1244225" y="1493891"/>
                  </a:lnTo>
                  <a:lnTo>
                    <a:pt x="1281158" y="1468941"/>
                  </a:lnTo>
                  <a:lnTo>
                    <a:pt x="1316607" y="1442051"/>
                  </a:lnTo>
                  <a:lnTo>
                    <a:pt x="1350496" y="1413297"/>
                  </a:lnTo>
                  <a:lnTo>
                    <a:pt x="1382749" y="1382755"/>
                  </a:lnTo>
                  <a:lnTo>
                    <a:pt x="1413290" y="1350501"/>
                  </a:lnTo>
                  <a:lnTo>
                    <a:pt x="1442043" y="1316612"/>
                  </a:lnTo>
                  <a:lnTo>
                    <a:pt x="1468933" y="1281162"/>
                  </a:lnTo>
                  <a:lnTo>
                    <a:pt x="1493882" y="1244229"/>
                  </a:lnTo>
                  <a:lnTo>
                    <a:pt x="1516817" y="1205888"/>
                  </a:lnTo>
                  <a:lnTo>
                    <a:pt x="1537659" y="1166214"/>
                  </a:lnTo>
                  <a:lnTo>
                    <a:pt x="1556334" y="1125285"/>
                  </a:lnTo>
                  <a:lnTo>
                    <a:pt x="1572766" y="1083176"/>
                  </a:lnTo>
                  <a:lnTo>
                    <a:pt x="1586878" y="1039962"/>
                  </a:lnTo>
                  <a:lnTo>
                    <a:pt x="1598594" y="995721"/>
                  </a:lnTo>
                  <a:lnTo>
                    <a:pt x="1607839" y="950527"/>
                  </a:lnTo>
                  <a:lnTo>
                    <a:pt x="1614537" y="904457"/>
                  </a:lnTo>
                  <a:lnTo>
                    <a:pt x="1618611" y="857587"/>
                  </a:lnTo>
                  <a:lnTo>
                    <a:pt x="1619986" y="809993"/>
                  </a:lnTo>
                  <a:lnTo>
                    <a:pt x="809993" y="809993"/>
                  </a:lnTo>
                  <a:lnTo>
                    <a:pt x="343992" y="147472"/>
                  </a:lnTo>
                  <a:close/>
                </a:path>
                <a:path w="1620520" h="1620520">
                  <a:moveTo>
                    <a:pt x="809993" y="0"/>
                  </a:moveTo>
                  <a:lnTo>
                    <a:pt x="809993" y="809993"/>
                  </a:lnTo>
                  <a:lnTo>
                    <a:pt x="1619986" y="809993"/>
                  </a:lnTo>
                  <a:lnTo>
                    <a:pt x="1618611" y="762400"/>
                  </a:lnTo>
                  <a:lnTo>
                    <a:pt x="1614537" y="715531"/>
                  </a:lnTo>
                  <a:lnTo>
                    <a:pt x="1607839" y="669462"/>
                  </a:lnTo>
                  <a:lnTo>
                    <a:pt x="1598594" y="624269"/>
                  </a:lnTo>
                  <a:lnTo>
                    <a:pt x="1586878" y="580029"/>
                  </a:lnTo>
                  <a:lnTo>
                    <a:pt x="1572766" y="536816"/>
                  </a:lnTo>
                  <a:lnTo>
                    <a:pt x="1556334" y="494708"/>
                  </a:lnTo>
                  <a:lnTo>
                    <a:pt x="1537659" y="453779"/>
                  </a:lnTo>
                  <a:lnTo>
                    <a:pt x="1516817" y="414107"/>
                  </a:lnTo>
                  <a:lnTo>
                    <a:pt x="1493882" y="375766"/>
                  </a:lnTo>
                  <a:lnTo>
                    <a:pt x="1468933" y="338833"/>
                  </a:lnTo>
                  <a:lnTo>
                    <a:pt x="1442043" y="303384"/>
                  </a:lnTo>
                  <a:lnTo>
                    <a:pt x="1413290" y="269495"/>
                  </a:lnTo>
                  <a:lnTo>
                    <a:pt x="1382749" y="237242"/>
                  </a:lnTo>
                  <a:lnTo>
                    <a:pt x="1350496" y="206700"/>
                  </a:lnTo>
                  <a:lnTo>
                    <a:pt x="1316607" y="177947"/>
                  </a:lnTo>
                  <a:lnTo>
                    <a:pt x="1281158" y="151057"/>
                  </a:lnTo>
                  <a:lnTo>
                    <a:pt x="1244225" y="126106"/>
                  </a:lnTo>
                  <a:lnTo>
                    <a:pt x="1205885" y="103172"/>
                  </a:lnTo>
                  <a:lnTo>
                    <a:pt x="1166212" y="82329"/>
                  </a:lnTo>
                  <a:lnTo>
                    <a:pt x="1125283" y="63653"/>
                  </a:lnTo>
                  <a:lnTo>
                    <a:pt x="1083174" y="47221"/>
                  </a:lnTo>
                  <a:lnTo>
                    <a:pt x="1039961" y="33109"/>
                  </a:lnTo>
                  <a:lnTo>
                    <a:pt x="995720" y="21392"/>
                  </a:lnTo>
                  <a:lnTo>
                    <a:pt x="950527" y="12147"/>
                  </a:lnTo>
                  <a:lnTo>
                    <a:pt x="904457" y="5449"/>
                  </a:lnTo>
                  <a:lnTo>
                    <a:pt x="857587" y="1375"/>
                  </a:lnTo>
                  <a:lnTo>
                    <a:pt x="809993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7B923A24-073A-4441-A98C-62140232410B}"/>
                </a:ext>
              </a:extLst>
            </p:cNvPr>
            <p:cNvSpPr/>
            <p:nvPr/>
          </p:nvSpPr>
          <p:spPr>
            <a:xfrm>
              <a:off x="6469480" y="2262283"/>
              <a:ext cx="529617" cy="920696"/>
            </a:xfrm>
            <a:custGeom>
              <a:avLst/>
              <a:gdLst/>
              <a:ahLst/>
              <a:cxnLst/>
              <a:rect l="l" t="t" r="r" b="b"/>
              <a:pathLst>
                <a:path w="466089" h="810260">
                  <a:moveTo>
                    <a:pt x="466001" y="0"/>
                  </a:moveTo>
                  <a:lnTo>
                    <a:pt x="416104" y="1537"/>
                  </a:lnTo>
                  <a:lnTo>
                    <a:pt x="366582" y="6123"/>
                  </a:lnTo>
                  <a:lnTo>
                    <a:pt x="317571" y="13714"/>
                  </a:lnTo>
                  <a:lnTo>
                    <a:pt x="269203" y="24269"/>
                  </a:lnTo>
                  <a:lnTo>
                    <a:pt x="221613" y="37745"/>
                  </a:lnTo>
                  <a:lnTo>
                    <a:pt x="174933" y="54101"/>
                  </a:lnTo>
                  <a:lnTo>
                    <a:pt x="129299" y="73293"/>
                  </a:lnTo>
                  <a:lnTo>
                    <a:pt x="84842" y="95281"/>
                  </a:lnTo>
                  <a:lnTo>
                    <a:pt x="41698" y="120021"/>
                  </a:lnTo>
                  <a:lnTo>
                    <a:pt x="0" y="147472"/>
                  </a:lnTo>
                  <a:lnTo>
                    <a:pt x="466001" y="809993"/>
                  </a:lnTo>
                  <a:lnTo>
                    <a:pt x="466001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82FF8F3E-5B4D-44F8-A6E5-AF27EAE995E7}"/>
                </a:ext>
              </a:extLst>
            </p:cNvPr>
            <p:cNvSpPr txBox="1"/>
            <p:nvPr/>
          </p:nvSpPr>
          <p:spPr>
            <a:xfrm>
              <a:off x="7095432" y="3782711"/>
              <a:ext cx="26983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b="1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65 Medium"/>
                </a:rPr>
                <a:t>90%</a:t>
              </a:r>
              <a:endParaRPr sz="1000" b="1">
                <a:latin typeface="Arial Nova" panose="020B0504020202020204" pitchFamily="34" charset="0"/>
                <a:cs typeface="Avenir LT 65 Medium"/>
              </a:endParaRPr>
            </a:p>
          </p:txBody>
        </p: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32BC09AA-AD32-4634-95CA-1E44D5740919}"/>
                </a:ext>
              </a:extLst>
            </p:cNvPr>
            <p:cNvSpPr txBox="1"/>
            <p:nvPr/>
          </p:nvSpPr>
          <p:spPr>
            <a:xfrm>
              <a:off x="6691336" y="2456044"/>
              <a:ext cx="26983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b="1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65 Medium"/>
                </a:rPr>
                <a:t>10%</a:t>
              </a:r>
              <a:endParaRPr sz="1000" b="1">
                <a:latin typeface="Arial Nova" panose="020B0504020202020204" pitchFamily="34" charset="0"/>
                <a:cs typeface="Avenir LT 65 Medium"/>
              </a:endParaRPr>
            </a:p>
          </p:txBody>
        </p:sp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062295F2-FB2B-454F-8066-4BA07A8FC027}"/>
                </a:ext>
              </a:extLst>
            </p:cNvPr>
            <p:cNvSpPr/>
            <p:nvPr/>
          </p:nvSpPr>
          <p:spPr>
            <a:xfrm>
              <a:off x="6536411" y="2721483"/>
              <a:ext cx="925747" cy="925746"/>
            </a:xfrm>
            <a:custGeom>
              <a:avLst/>
              <a:gdLst/>
              <a:ahLst/>
              <a:cxnLst/>
              <a:rect l="l" t="t" r="r" b="b"/>
              <a:pathLst>
                <a:path w="814704" h="814705">
                  <a:moveTo>
                    <a:pt x="407098" y="0"/>
                  </a:moveTo>
                  <a:lnTo>
                    <a:pt x="359621" y="2739"/>
                  </a:lnTo>
                  <a:lnTo>
                    <a:pt x="313752" y="10753"/>
                  </a:lnTo>
                  <a:lnTo>
                    <a:pt x="269798" y="23737"/>
                  </a:lnTo>
                  <a:lnTo>
                    <a:pt x="228064" y="41385"/>
                  </a:lnTo>
                  <a:lnTo>
                    <a:pt x="188854" y="63391"/>
                  </a:lnTo>
                  <a:lnTo>
                    <a:pt x="152476" y="89450"/>
                  </a:lnTo>
                  <a:lnTo>
                    <a:pt x="119233" y="119257"/>
                  </a:lnTo>
                  <a:lnTo>
                    <a:pt x="89432" y="152506"/>
                  </a:lnTo>
                  <a:lnTo>
                    <a:pt x="63378" y="188892"/>
                  </a:lnTo>
                  <a:lnTo>
                    <a:pt x="41376" y="228108"/>
                  </a:lnTo>
                  <a:lnTo>
                    <a:pt x="23732" y="269850"/>
                  </a:lnTo>
                  <a:lnTo>
                    <a:pt x="10751" y="313812"/>
                  </a:lnTo>
                  <a:lnTo>
                    <a:pt x="2738" y="359689"/>
                  </a:lnTo>
                  <a:lnTo>
                    <a:pt x="0" y="407174"/>
                  </a:lnTo>
                  <a:lnTo>
                    <a:pt x="2738" y="454657"/>
                  </a:lnTo>
                  <a:lnTo>
                    <a:pt x="10751" y="500532"/>
                  </a:lnTo>
                  <a:lnTo>
                    <a:pt x="23732" y="544492"/>
                  </a:lnTo>
                  <a:lnTo>
                    <a:pt x="41376" y="586232"/>
                  </a:lnTo>
                  <a:lnTo>
                    <a:pt x="63378" y="625448"/>
                  </a:lnTo>
                  <a:lnTo>
                    <a:pt x="89432" y="661832"/>
                  </a:lnTo>
                  <a:lnTo>
                    <a:pt x="119233" y="695080"/>
                  </a:lnTo>
                  <a:lnTo>
                    <a:pt x="152476" y="724886"/>
                  </a:lnTo>
                  <a:lnTo>
                    <a:pt x="188854" y="750945"/>
                  </a:lnTo>
                  <a:lnTo>
                    <a:pt x="228064" y="772951"/>
                  </a:lnTo>
                  <a:lnTo>
                    <a:pt x="269798" y="790599"/>
                  </a:lnTo>
                  <a:lnTo>
                    <a:pt x="313752" y="803583"/>
                  </a:lnTo>
                  <a:lnTo>
                    <a:pt x="359621" y="811597"/>
                  </a:lnTo>
                  <a:lnTo>
                    <a:pt x="407098" y="814336"/>
                  </a:lnTo>
                  <a:lnTo>
                    <a:pt x="454576" y="811597"/>
                  </a:lnTo>
                  <a:lnTo>
                    <a:pt x="500445" y="803583"/>
                  </a:lnTo>
                  <a:lnTo>
                    <a:pt x="544401" y="790599"/>
                  </a:lnTo>
                  <a:lnTo>
                    <a:pt x="586137" y="772951"/>
                  </a:lnTo>
                  <a:lnTo>
                    <a:pt x="625349" y="750945"/>
                  </a:lnTo>
                  <a:lnTo>
                    <a:pt x="661730" y="724886"/>
                  </a:lnTo>
                  <a:lnTo>
                    <a:pt x="694975" y="695080"/>
                  </a:lnTo>
                  <a:lnTo>
                    <a:pt x="724779" y="661832"/>
                  </a:lnTo>
                  <a:lnTo>
                    <a:pt x="750836" y="625448"/>
                  </a:lnTo>
                  <a:lnTo>
                    <a:pt x="772840" y="586232"/>
                  </a:lnTo>
                  <a:lnTo>
                    <a:pt x="790486" y="544492"/>
                  </a:lnTo>
                  <a:lnTo>
                    <a:pt x="803469" y="500532"/>
                  </a:lnTo>
                  <a:lnTo>
                    <a:pt x="811483" y="454657"/>
                  </a:lnTo>
                  <a:lnTo>
                    <a:pt x="814222" y="407174"/>
                  </a:lnTo>
                  <a:lnTo>
                    <a:pt x="811483" y="359689"/>
                  </a:lnTo>
                  <a:lnTo>
                    <a:pt x="803469" y="313812"/>
                  </a:lnTo>
                  <a:lnTo>
                    <a:pt x="790486" y="269850"/>
                  </a:lnTo>
                  <a:lnTo>
                    <a:pt x="772840" y="228108"/>
                  </a:lnTo>
                  <a:lnTo>
                    <a:pt x="750836" y="188892"/>
                  </a:lnTo>
                  <a:lnTo>
                    <a:pt x="724779" y="152506"/>
                  </a:lnTo>
                  <a:lnTo>
                    <a:pt x="694975" y="119257"/>
                  </a:lnTo>
                  <a:lnTo>
                    <a:pt x="661730" y="89450"/>
                  </a:lnTo>
                  <a:lnTo>
                    <a:pt x="625349" y="63391"/>
                  </a:lnTo>
                  <a:lnTo>
                    <a:pt x="586137" y="41385"/>
                  </a:lnTo>
                  <a:lnTo>
                    <a:pt x="544401" y="23737"/>
                  </a:lnTo>
                  <a:lnTo>
                    <a:pt x="500445" y="10753"/>
                  </a:lnTo>
                  <a:lnTo>
                    <a:pt x="454576" y="2739"/>
                  </a:lnTo>
                  <a:lnTo>
                    <a:pt x="407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07AE139F-C7E6-427D-A4E5-2914E64D7AB6}"/>
                </a:ext>
              </a:extLst>
            </p:cNvPr>
            <p:cNvSpPr txBox="1"/>
            <p:nvPr/>
          </p:nvSpPr>
          <p:spPr>
            <a:xfrm>
              <a:off x="6850190" y="3078571"/>
              <a:ext cx="386952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b="1" spc="-10" dirty="0">
                  <a:solidFill>
                    <a:srgbClr val="231F20"/>
                  </a:solidFill>
                  <a:latin typeface="Arial Nova" panose="020B0504020202020204" pitchFamily="34" charset="0"/>
                  <a:cs typeface="Avenir LT 65 Medium"/>
                </a:rPr>
                <a:t>2017</a:t>
              </a:r>
              <a:endParaRPr sz="1000" b="1">
                <a:latin typeface="Arial Nova" panose="020B0504020202020204" pitchFamily="34" charset="0"/>
                <a:cs typeface="Avenir LT 65 Medium"/>
              </a:endParaRPr>
            </a:p>
          </p:txBody>
        </p:sp>
        <p:sp>
          <p:nvSpPr>
            <p:cNvPr id="29" name="object 3">
              <a:extLst>
                <a:ext uri="{FF2B5EF4-FFF2-40B4-BE49-F238E27FC236}">
                  <a16:creationId xmlns:a16="http://schemas.microsoft.com/office/drawing/2014/main" id="{DB42D994-A3B3-4658-B99A-A0139384F849}"/>
                </a:ext>
              </a:extLst>
            </p:cNvPr>
            <p:cNvSpPr txBox="1"/>
            <p:nvPr/>
          </p:nvSpPr>
          <p:spPr>
            <a:xfrm>
              <a:off x="1856644" y="4590000"/>
              <a:ext cx="1804981" cy="151323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lvl="0" defTabSz="914400">
                <a:spcBef>
                  <a:spcPts val="100"/>
                </a:spcBef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 Nova" panose="020B0504020202020204" pitchFamily="34" charset="0"/>
                  <a:cs typeface="Avenir LT 35 Light"/>
                </a:rPr>
                <a:t>Countries with user fees in the past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</p:txBody>
        </p:sp>
        <p:sp>
          <p:nvSpPr>
            <p:cNvPr id="30" name="object 3">
              <a:extLst>
                <a:ext uri="{FF2B5EF4-FFF2-40B4-BE49-F238E27FC236}">
                  <a16:creationId xmlns:a16="http://schemas.microsoft.com/office/drawing/2014/main" id="{15BCFBA8-63CA-436C-8912-6E15B976E401}"/>
                </a:ext>
              </a:extLst>
            </p:cNvPr>
            <p:cNvSpPr txBox="1"/>
            <p:nvPr/>
          </p:nvSpPr>
          <p:spPr>
            <a:xfrm>
              <a:off x="1856644" y="4905164"/>
              <a:ext cx="2794035" cy="151323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lvl="0" defTabSz="914400">
                <a:spcBef>
                  <a:spcPts val="100"/>
                </a:spcBef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 Nova" panose="020B0504020202020204" pitchFamily="34" charset="0"/>
                  <a:cs typeface="Avenir LT 35 Light"/>
                </a:rPr>
                <a:t>Countries that have made efforts to eliminate user fees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</p:txBody>
        </p:sp>
        <p:sp>
          <p:nvSpPr>
            <p:cNvPr id="31" name="object 3">
              <a:extLst>
                <a:ext uri="{FF2B5EF4-FFF2-40B4-BE49-F238E27FC236}">
                  <a16:creationId xmlns:a16="http://schemas.microsoft.com/office/drawing/2014/main" id="{943F2C2E-CDF6-4E4A-BFE9-0BB67CE870DF}"/>
                </a:ext>
              </a:extLst>
            </p:cNvPr>
            <p:cNvSpPr txBox="1"/>
            <p:nvPr/>
          </p:nvSpPr>
          <p:spPr>
            <a:xfrm>
              <a:off x="5041738" y="4905164"/>
              <a:ext cx="2987997" cy="151323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en-US"/>
              </a:defPPr>
              <a:lvl1pPr marL="12700" lvl="0" defTabSz="914400">
                <a:spcBef>
                  <a:spcPts val="100"/>
                </a:spcBef>
                <a:defRPr sz="800">
                  <a:solidFill>
                    <a:prstClr val="black"/>
                  </a:solidFill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r>
                <a:rPr lang="en-US" sz="900" dirty="0"/>
                <a:t>Countries that have not made efforts to eliminate user fees</a:t>
              </a:r>
              <a:endParaRPr sz="900" dirty="0"/>
            </a:p>
          </p:txBody>
        </p:sp>
        <p:sp>
          <p:nvSpPr>
            <p:cNvPr id="26" name="bk object 16">
              <a:extLst>
                <a:ext uri="{FF2B5EF4-FFF2-40B4-BE49-F238E27FC236}">
                  <a16:creationId xmlns:a16="http://schemas.microsoft.com/office/drawing/2014/main" id="{28041BB1-6781-4ED1-ABF6-4DE6EDC8A512}"/>
                </a:ext>
              </a:extLst>
            </p:cNvPr>
            <p:cNvSpPr/>
            <p:nvPr/>
          </p:nvSpPr>
          <p:spPr>
            <a:xfrm>
              <a:off x="1748644" y="46368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745"/>
                  </a:moveTo>
                  <a:lnTo>
                    <a:pt x="72758" y="72745"/>
                  </a:lnTo>
                  <a:lnTo>
                    <a:pt x="72758" y="0"/>
                  </a:lnTo>
                  <a:lnTo>
                    <a:pt x="0" y="0"/>
                  </a:lnTo>
                  <a:lnTo>
                    <a:pt x="0" y="72745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bk object 17">
              <a:extLst>
                <a:ext uri="{FF2B5EF4-FFF2-40B4-BE49-F238E27FC236}">
                  <a16:creationId xmlns:a16="http://schemas.microsoft.com/office/drawing/2014/main" id="{64AB8B51-55D6-44A3-BF5B-CDEEB95D0DDF}"/>
                </a:ext>
              </a:extLst>
            </p:cNvPr>
            <p:cNvSpPr/>
            <p:nvPr/>
          </p:nvSpPr>
          <p:spPr>
            <a:xfrm>
              <a:off x="1748644" y="495196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758"/>
                  </a:moveTo>
                  <a:lnTo>
                    <a:pt x="72758" y="72758"/>
                  </a:lnTo>
                  <a:lnTo>
                    <a:pt x="72758" y="0"/>
                  </a:lnTo>
                  <a:lnTo>
                    <a:pt x="0" y="0"/>
                  </a:lnTo>
                  <a:lnTo>
                    <a:pt x="0" y="72758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06355812-5948-4A50-BDAF-02AE83CEA1E0}"/>
                </a:ext>
              </a:extLst>
            </p:cNvPr>
            <p:cNvSpPr/>
            <p:nvPr/>
          </p:nvSpPr>
          <p:spPr>
            <a:xfrm>
              <a:off x="4933738" y="495196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745"/>
                  </a:moveTo>
                  <a:lnTo>
                    <a:pt x="72745" y="72745"/>
                  </a:lnTo>
                  <a:lnTo>
                    <a:pt x="72745" y="0"/>
                  </a:lnTo>
                  <a:lnTo>
                    <a:pt x="0" y="0"/>
                  </a:lnTo>
                  <a:lnTo>
                    <a:pt x="0" y="72745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9F9ED9C2-AEB2-4159-98E4-17D3107DD0F5}"/>
                </a:ext>
              </a:extLst>
            </p:cNvPr>
            <p:cNvSpPr/>
            <p:nvPr/>
          </p:nvSpPr>
          <p:spPr>
            <a:xfrm>
              <a:off x="3940229" y="46368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B7FE0994-6A6A-4792-8111-CB62AB180DA0}"/>
                </a:ext>
              </a:extLst>
            </p:cNvPr>
            <p:cNvSpPr txBox="1"/>
            <p:nvPr/>
          </p:nvSpPr>
          <p:spPr>
            <a:xfrm>
              <a:off x="4048229" y="4590000"/>
              <a:ext cx="1965282" cy="151323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lvl="0" defTabSz="914400">
                <a:spcBef>
                  <a:spcPts val="100"/>
                </a:spcBef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 Nova" panose="020B0504020202020204" pitchFamily="34" charset="0"/>
                  <a:cs typeface="Avenir LT 35 Light"/>
                </a:rPr>
                <a:t>Countries with no user fees in the past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796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2AD29904-D0FB-4BE8-BB89-2AB04B52E62C}"/>
              </a:ext>
            </a:extLst>
          </p:cNvPr>
          <p:cNvGrpSpPr/>
          <p:nvPr/>
        </p:nvGrpSpPr>
        <p:grpSpPr>
          <a:xfrm>
            <a:off x="0" y="180000"/>
            <a:ext cx="9907200" cy="6320055"/>
            <a:chOff x="0" y="180000"/>
            <a:chExt cx="9907200" cy="632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Multiple actions to reduce risk, </a:t>
              </a:r>
            </a:p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vulnerability and poverty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State of social safety nets. Washington (DC): World Bank; 2015.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Components of social protection systems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6145968-1D19-4E24-B474-EF73DBFA9D5D}"/>
                </a:ext>
              </a:extLst>
            </p:cNvPr>
            <p:cNvGrpSpPr/>
            <p:nvPr/>
          </p:nvGrpSpPr>
          <p:grpSpPr>
            <a:xfrm>
              <a:off x="1188000" y="2160000"/>
              <a:ext cx="8633246" cy="3459126"/>
              <a:chOff x="1161832" y="2133000"/>
              <a:chExt cx="8633246" cy="3459126"/>
            </a:xfrm>
          </p:grpSpPr>
          <p:sp>
            <p:nvSpPr>
              <p:cNvPr id="6" name="object 2">
                <a:extLst>
                  <a:ext uri="{FF2B5EF4-FFF2-40B4-BE49-F238E27FC236}">
                    <a16:creationId xmlns:a16="http://schemas.microsoft.com/office/drawing/2014/main" id="{F93AD1AF-2F3B-4965-BD6A-59E6D436C78D}"/>
                  </a:ext>
                </a:extLst>
              </p:cNvPr>
              <p:cNvSpPr txBox="1"/>
              <p:nvPr/>
            </p:nvSpPr>
            <p:spPr>
              <a:xfrm>
                <a:off x="4075622" y="4213289"/>
                <a:ext cx="1000760" cy="784225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85725">
                  <a:lnSpc>
                    <a:spcPct val="104500"/>
                  </a:lnSpc>
                  <a:spcBef>
                    <a:spcPts val="90"/>
                  </a:spcBef>
                </a:pPr>
                <a:r>
                  <a:rPr sz="800" spc="25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SOCIAL</a:t>
                </a:r>
                <a:r>
                  <a:rPr sz="800" spc="-90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sz="800" spc="25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SERVICES  </a:t>
                </a:r>
                <a:r>
                  <a:rPr sz="800" spc="35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FOR </a:t>
                </a:r>
                <a:r>
                  <a:rPr sz="800" spc="0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HEALTH,  </a:t>
                </a:r>
                <a:r>
                  <a:rPr sz="800" spc="25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EDUCATION</a:t>
                </a:r>
                <a:endParaRPr sz="800">
                  <a:latin typeface="Lucida Sans Unicode"/>
                  <a:cs typeface="Lucida Sans Unicode"/>
                </a:endParaRPr>
              </a:p>
              <a:p>
                <a:pPr marL="12700">
                  <a:lnSpc>
                    <a:spcPts val="710"/>
                  </a:lnSpc>
                </a:pPr>
                <a:r>
                  <a:rPr sz="600" b="0" spc="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Access to social services</a:t>
                </a:r>
                <a:r>
                  <a:rPr sz="600" b="0" spc="-5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600" b="0" spc="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for</a:t>
                </a:r>
                <a:endParaRPr sz="600">
                  <a:latin typeface="Avenir LT 35 Light"/>
                  <a:cs typeface="Avenir LT 35 Light"/>
                </a:endParaRPr>
              </a:p>
              <a:p>
                <a:pPr marL="12700" marR="5080">
                  <a:lnSpc>
                    <a:spcPct val="104500"/>
                  </a:lnSpc>
                </a:pPr>
                <a:r>
                  <a:rPr sz="600" b="0" spc="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education, health,</a:t>
                </a:r>
                <a:r>
                  <a:rPr sz="600" b="0" spc="-5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600" b="0" spc="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nutrition,  unemployment, </a:t>
                </a:r>
                <a:r>
                  <a:rPr sz="600" b="0" spc="0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maternity,  </a:t>
                </a:r>
                <a:r>
                  <a:rPr sz="600" b="0" spc="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survivor</a:t>
                </a:r>
                <a:r>
                  <a:rPr sz="600" b="0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600" b="0" spc="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benefits</a:t>
                </a:r>
                <a:endParaRPr sz="600">
                  <a:latin typeface="Avenir LT 35 Light"/>
                  <a:cs typeface="Avenir LT 35 Light"/>
                </a:endParaRPr>
              </a:p>
            </p:txBody>
          </p:sp>
          <p:sp>
            <p:nvSpPr>
              <p:cNvPr id="11" name="object 3">
                <a:extLst>
                  <a:ext uri="{FF2B5EF4-FFF2-40B4-BE49-F238E27FC236}">
                    <a16:creationId xmlns:a16="http://schemas.microsoft.com/office/drawing/2014/main" id="{F8A89D42-739B-4723-A5C4-3868D0B52AB4}"/>
                  </a:ext>
                </a:extLst>
              </p:cNvPr>
              <p:cNvSpPr txBox="1"/>
              <p:nvPr/>
            </p:nvSpPr>
            <p:spPr>
              <a:xfrm>
                <a:off x="4903783" y="3274728"/>
                <a:ext cx="1309370" cy="561340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5080">
                  <a:lnSpc>
                    <a:spcPct val="104500"/>
                  </a:lnSpc>
                  <a:spcBef>
                    <a:spcPts val="90"/>
                  </a:spcBef>
                </a:pPr>
                <a:r>
                  <a:rPr sz="800" spc="25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SOCIAL SAFETY </a:t>
                </a:r>
                <a:r>
                  <a:rPr sz="800" spc="30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NETS  </a:t>
                </a:r>
                <a:r>
                  <a:rPr sz="800" spc="10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(OR </a:t>
                </a:r>
                <a:r>
                  <a:rPr sz="800" spc="25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SOCIAL</a:t>
                </a:r>
                <a:r>
                  <a:rPr sz="800" spc="-145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sz="800" spc="15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ASSISTANCE)</a:t>
                </a:r>
                <a:endParaRPr sz="800">
                  <a:latin typeface="Lucida Sans Unicode"/>
                  <a:cs typeface="Lucida Sans Unicode"/>
                </a:endParaRPr>
              </a:p>
              <a:p>
                <a:pPr marL="12700">
                  <a:lnSpc>
                    <a:spcPts val="710"/>
                  </a:lnSpc>
                </a:pPr>
                <a:r>
                  <a:rPr sz="600" b="0" spc="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Non-contributory</a:t>
                </a:r>
                <a:r>
                  <a:rPr sz="600" b="0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600" b="0" spc="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transfers,</a:t>
                </a:r>
                <a:endParaRPr sz="600">
                  <a:latin typeface="Avenir LT 35 Light"/>
                  <a:cs typeface="Avenir LT 35 Light"/>
                </a:endParaRPr>
              </a:p>
              <a:p>
                <a:pPr marL="12700" marR="473075">
                  <a:lnSpc>
                    <a:spcPct val="104500"/>
                  </a:lnSpc>
                </a:pPr>
                <a:r>
                  <a:rPr sz="600" b="0" spc="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fee walvers, etc.  Unconditional</a:t>
                </a:r>
                <a:r>
                  <a:rPr sz="600" b="0" spc="-4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600" b="0" spc="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transfers</a:t>
                </a:r>
                <a:endParaRPr sz="600">
                  <a:latin typeface="Avenir LT 35 Light"/>
                  <a:cs typeface="Avenir LT 35 Light"/>
                </a:endParaRPr>
              </a:p>
            </p:txBody>
          </p:sp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03FDA1CC-14FE-4A63-9279-1D130ED71F5B}"/>
                  </a:ext>
                </a:extLst>
              </p:cNvPr>
              <p:cNvSpPr txBox="1"/>
              <p:nvPr/>
            </p:nvSpPr>
            <p:spPr>
              <a:xfrm>
                <a:off x="6667849" y="3371166"/>
                <a:ext cx="3127229" cy="579518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77800" marR="494665" indent="-165100">
                  <a:lnSpc>
                    <a:spcPct val="104500"/>
                  </a:lnSpc>
                  <a:spcBef>
                    <a:spcPts val="90"/>
                  </a:spcBef>
                  <a:buChar char="•"/>
                  <a:tabLst>
                    <a:tab pos="177800" algn="l"/>
                  </a:tabLst>
                </a:pPr>
                <a:r>
                  <a:rPr sz="1200" b="0" spc="10" dirty="0">
                    <a:solidFill>
                      <a:srgbClr val="F78E20"/>
                    </a:solidFill>
                    <a:latin typeface="Arial Nova" panose="020B0504020202020204" pitchFamily="34" charset="0"/>
                    <a:cs typeface="Avenir LT 35 Light"/>
                  </a:rPr>
                  <a:t>Social</a:t>
                </a:r>
                <a:r>
                  <a:rPr sz="1200" b="0" spc="-70" dirty="0">
                    <a:solidFill>
                      <a:srgbClr val="F78E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200" b="0" spc="10" dirty="0">
                    <a:solidFill>
                      <a:srgbClr val="F78E20"/>
                    </a:solidFill>
                    <a:latin typeface="Arial Nova" panose="020B0504020202020204" pitchFamily="34" charset="0"/>
                    <a:cs typeface="Avenir LT 35 Light"/>
                  </a:rPr>
                  <a:t>pensions,  public</a:t>
                </a:r>
                <a:r>
                  <a:rPr sz="1200" b="0" spc="-10" dirty="0">
                    <a:solidFill>
                      <a:srgbClr val="F78E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200" b="0" spc="10" dirty="0">
                    <a:solidFill>
                      <a:srgbClr val="F78E20"/>
                    </a:solidFill>
                    <a:latin typeface="Arial Nova" panose="020B0504020202020204" pitchFamily="34" charset="0"/>
                    <a:cs typeface="Avenir LT 35 Light"/>
                  </a:rPr>
                  <a:t>works</a:t>
                </a:r>
                <a:endParaRPr sz="1200" dirty="0">
                  <a:solidFill>
                    <a:srgbClr val="F78E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77800" marR="5080" indent="-165100">
                  <a:lnSpc>
                    <a:spcPct val="104500"/>
                  </a:lnSpc>
                  <a:buChar char="•"/>
                  <a:tabLst>
                    <a:tab pos="177800" algn="l"/>
                  </a:tabLst>
                </a:pPr>
                <a:r>
                  <a:rPr sz="1200" b="0" spc="10" dirty="0">
                    <a:solidFill>
                      <a:srgbClr val="F78E20"/>
                    </a:solidFill>
                    <a:latin typeface="Arial Nova" panose="020B0504020202020204" pitchFamily="34" charset="0"/>
                    <a:cs typeface="Avenir LT 35 Light"/>
                  </a:rPr>
                  <a:t>Conditional cash</a:t>
                </a:r>
                <a:r>
                  <a:rPr sz="1200" b="0" spc="-30" dirty="0">
                    <a:solidFill>
                      <a:srgbClr val="F78E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200" b="0" spc="5" dirty="0">
                    <a:solidFill>
                      <a:srgbClr val="F78E20"/>
                    </a:solidFill>
                    <a:latin typeface="Arial Nova" panose="020B0504020202020204" pitchFamily="34" charset="0"/>
                    <a:cs typeface="Avenir LT 35 Light"/>
                  </a:rPr>
                  <a:t>transfers, </a:t>
                </a:r>
                <a:endParaRPr lang="en-GB" sz="1200" b="0" spc="5" dirty="0">
                  <a:solidFill>
                    <a:srgbClr val="F78E20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77800" marR="5080" indent="-165100">
                  <a:lnSpc>
                    <a:spcPct val="104500"/>
                  </a:lnSpc>
                  <a:tabLst>
                    <a:tab pos="177800" algn="l"/>
                  </a:tabLst>
                </a:pPr>
                <a:r>
                  <a:rPr lang="en-GB" sz="1200" spc="10" dirty="0">
                    <a:solidFill>
                      <a:srgbClr val="F78E20"/>
                    </a:solidFill>
                    <a:latin typeface="Arial Nova" panose="020B0504020202020204" pitchFamily="34" charset="0"/>
                    <a:cs typeface="Avenir LT 35 Light"/>
                  </a:rPr>
                  <a:t>	</a:t>
                </a:r>
                <a:r>
                  <a:rPr sz="1200" b="0" spc="10" dirty="0">
                    <a:solidFill>
                      <a:srgbClr val="F78E20"/>
                    </a:solidFill>
                    <a:latin typeface="Arial Nova" panose="020B0504020202020204" pitchFamily="34" charset="0"/>
                    <a:cs typeface="Avenir LT 35 Light"/>
                  </a:rPr>
                  <a:t>school</a:t>
                </a:r>
                <a:r>
                  <a:rPr sz="1200" b="0" dirty="0">
                    <a:solidFill>
                      <a:srgbClr val="F78E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200" b="0" spc="10" dirty="0">
                    <a:solidFill>
                      <a:srgbClr val="F78E20"/>
                    </a:solidFill>
                    <a:latin typeface="Arial Nova" panose="020B0504020202020204" pitchFamily="34" charset="0"/>
                    <a:cs typeface="Avenir LT 35 Light"/>
                  </a:rPr>
                  <a:t>feeding</a:t>
                </a:r>
                <a:endParaRPr sz="1200" dirty="0">
                  <a:solidFill>
                    <a:srgbClr val="F78E20"/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3" name="object 5">
                <a:extLst>
                  <a:ext uri="{FF2B5EF4-FFF2-40B4-BE49-F238E27FC236}">
                    <a16:creationId xmlns:a16="http://schemas.microsoft.com/office/drawing/2014/main" id="{D09A11FA-0BFF-4081-B36F-6D7A753C75DC}"/>
                  </a:ext>
                </a:extLst>
              </p:cNvPr>
              <p:cNvSpPr txBox="1"/>
              <p:nvPr/>
            </p:nvSpPr>
            <p:spPr>
              <a:xfrm>
                <a:off x="1161832" y="3478766"/>
                <a:ext cx="1836203" cy="386644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0650" indent="-107950">
                  <a:lnSpc>
                    <a:spcPct val="100000"/>
                  </a:lnSpc>
                  <a:spcBef>
                    <a:spcPts val="135"/>
                  </a:spcBef>
                  <a:buChar char="•"/>
                  <a:tabLst>
                    <a:tab pos="121285" algn="l"/>
                  </a:tabLst>
                </a:pPr>
                <a:r>
                  <a:rPr sz="1200" b="0" spc="10" dirty="0">
                    <a:solidFill>
                      <a:srgbClr val="07BCC1"/>
                    </a:solidFill>
                    <a:latin typeface="Arial Nova" panose="020B0504020202020204" pitchFamily="34" charset="0"/>
                    <a:cs typeface="Avenir LT 35 Light"/>
                  </a:rPr>
                  <a:t>Outside </a:t>
                </a:r>
                <a:r>
                  <a:rPr sz="1200" b="0" spc="5" dirty="0">
                    <a:solidFill>
                      <a:srgbClr val="07BCC1"/>
                    </a:solidFill>
                    <a:latin typeface="Arial Nova" panose="020B0504020202020204" pitchFamily="34" charset="0"/>
                    <a:cs typeface="Avenir LT 35 Light"/>
                  </a:rPr>
                  <a:t>social</a:t>
                </a:r>
                <a:r>
                  <a:rPr sz="1200" b="0" spc="-10" dirty="0">
                    <a:solidFill>
                      <a:srgbClr val="07BCC1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200" b="0" spc="5" dirty="0">
                    <a:solidFill>
                      <a:srgbClr val="07BCC1"/>
                    </a:solidFill>
                    <a:latin typeface="Arial Nova" panose="020B0504020202020204" pitchFamily="34" charset="0"/>
                    <a:cs typeface="Avenir LT 35 Light"/>
                  </a:rPr>
                  <a:t>protection</a:t>
                </a:r>
                <a:endParaRPr sz="1200" dirty="0">
                  <a:solidFill>
                    <a:srgbClr val="07BCC1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2555">
                  <a:lnSpc>
                    <a:spcPct val="100000"/>
                  </a:lnSpc>
                  <a:spcBef>
                    <a:spcPts val="40"/>
                  </a:spcBef>
                </a:pPr>
                <a:r>
                  <a:rPr sz="1200" b="0" spc="10" dirty="0">
                    <a:solidFill>
                      <a:srgbClr val="07BCC1"/>
                    </a:solidFill>
                    <a:latin typeface="Arial Nova" panose="020B0504020202020204" pitchFamily="34" charset="0"/>
                    <a:cs typeface="Avenir LT 35 Light"/>
                  </a:rPr>
                  <a:t>e.g.</a:t>
                </a:r>
                <a:r>
                  <a:rPr sz="1200" b="0" dirty="0">
                    <a:solidFill>
                      <a:srgbClr val="07BCC1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200" b="0" spc="5" dirty="0">
                    <a:solidFill>
                      <a:srgbClr val="07BCC1"/>
                    </a:solidFill>
                    <a:latin typeface="Arial Nova" panose="020B0504020202020204" pitchFamily="34" charset="0"/>
                    <a:cs typeface="Avenir LT 35 Light"/>
                  </a:rPr>
                  <a:t>microcredit</a:t>
                </a:r>
                <a:endParaRPr sz="1200" dirty="0">
                  <a:solidFill>
                    <a:srgbClr val="07BCC1"/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4" name="object 6">
                <a:extLst>
                  <a:ext uri="{FF2B5EF4-FFF2-40B4-BE49-F238E27FC236}">
                    <a16:creationId xmlns:a16="http://schemas.microsoft.com/office/drawing/2014/main" id="{791CD6F9-B529-4511-9A13-F8E1D3038336}"/>
                  </a:ext>
                </a:extLst>
              </p:cNvPr>
              <p:cNvSpPr txBox="1"/>
              <p:nvPr/>
            </p:nvSpPr>
            <p:spPr>
              <a:xfrm>
                <a:off x="1828237" y="5205482"/>
                <a:ext cx="1836204" cy="386644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0650" indent="-107950">
                  <a:lnSpc>
                    <a:spcPct val="100000"/>
                  </a:lnSpc>
                  <a:spcBef>
                    <a:spcPts val="135"/>
                  </a:spcBef>
                  <a:buChar char="•"/>
                  <a:tabLst>
                    <a:tab pos="121285" algn="l"/>
                  </a:tabLst>
                </a:pPr>
                <a:r>
                  <a:rPr sz="1200" spc="10" dirty="0">
                    <a:solidFill>
                      <a:srgbClr val="39342F"/>
                    </a:solidFill>
                    <a:latin typeface="Arial Nova" panose="020B0504020202020204" pitchFamily="34" charset="0"/>
                    <a:cs typeface="Avenir LT 35 Light"/>
                  </a:rPr>
                  <a:t>Outside </a:t>
                </a:r>
                <a:r>
                  <a:rPr sz="1200" spc="5" dirty="0">
                    <a:solidFill>
                      <a:srgbClr val="39342F"/>
                    </a:solidFill>
                    <a:latin typeface="Arial Nova" panose="020B0504020202020204" pitchFamily="34" charset="0"/>
                    <a:cs typeface="Avenir LT 35 Light"/>
                  </a:rPr>
                  <a:t>social</a:t>
                </a:r>
                <a:r>
                  <a:rPr sz="1200" spc="-10" dirty="0">
                    <a:solidFill>
                      <a:srgbClr val="39342F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200" spc="5" dirty="0">
                    <a:solidFill>
                      <a:srgbClr val="39342F"/>
                    </a:solidFill>
                    <a:latin typeface="Arial Nova" panose="020B0504020202020204" pitchFamily="34" charset="0"/>
                    <a:cs typeface="Avenir LT 35 Light"/>
                  </a:rPr>
                  <a:t>protection</a:t>
                </a:r>
                <a:endParaRPr sz="1200" dirty="0">
                  <a:solidFill>
                    <a:srgbClr val="39342F"/>
                  </a:solidFill>
                  <a:latin typeface="Arial Nova" panose="020B0504020202020204" pitchFamily="34" charset="0"/>
                  <a:cs typeface="Avenir LT 35 Light"/>
                </a:endParaRPr>
              </a:p>
              <a:p>
                <a:pPr marL="122555">
                  <a:lnSpc>
                    <a:spcPct val="100000"/>
                  </a:lnSpc>
                  <a:spcBef>
                    <a:spcPts val="40"/>
                  </a:spcBef>
                </a:pPr>
                <a:r>
                  <a:rPr sz="1200" spc="10" dirty="0">
                    <a:solidFill>
                      <a:srgbClr val="39342F"/>
                    </a:solidFill>
                    <a:latin typeface="Arial Nova" panose="020B0504020202020204" pitchFamily="34" charset="0"/>
                    <a:cs typeface="Avenir LT 35 Light"/>
                  </a:rPr>
                  <a:t>e.g. teacher</a:t>
                </a:r>
                <a:r>
                  <a:rPr sz="1200" spc="-25" dirty="0">
                    <a:solidFill>
                      <a:srgbClr val="39342F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1200" spc="10" dirty="0">
                    <a:solidFill>
                      <a:srgbClr val="39342F"/>
                    </a:solidFill>
                    <a:latin typeface="Arial Nova" panose="020B0504020202020204" pitchFamily="34" charset="0"/>
                    <a:cs typeface="Avenir LT 35 Light"/>
                  </a:rPr>
                  <a:t>training</a:t>
                </a:r>
                <a:endParaRPr sz="1200" dirty="0">
                  <a:solidFill>
                    <a:srgbClr val="39342F"/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5" name="object 7">
                <a:extLst>
                  <a:ext uri="{FF2B5EF4-FFF2-40B4-BE49-F238E27FC236}">
                    <a16:creationId xmlns:a16="http://schemas.microsoft.com/office/drawing/2014/main" id="{B9042636-822A-4F27-A093-405B29DF0F16}"/>
                  </a:ext>
                </a:extLst>
              </p:cNvPr>
              <p:cNvSpPr txBox="1"/>
              <p:nvPr/>
            </p:nvSpPr>
            <p:spPr>
              <a:xfrm>
                <a:off x="3625540" y="2820117"/>
                <a:ext cx="1118870" cy="784225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75565">
                  <a:lnSpc>
                    <a:spcPct val="104500"/>
                  </a:lnSpc>
                  <a:spcBef>
                    <a:spcPts val="90"/>
                  </a:spcBef>
                </a:pPr>
                <a:r>
                  <a:rPr sz="800" spc="25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SOCIAL</a:t>
                </a:r>
                <a:r>
                  <a:rPr sz="800" spc="-100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sz="800" spc="35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INSURANCE  AND </a:t>
                </a:r>
                <a:r>
                  <a:rPr sz="800" spc="30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LABOUR  </a:t>
                </a:r>
                <a:r>
                  <a:rPr sz="800" spc="25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MARKET</a:t>
                </a:r>
                <a:r>
                  <a:rPr sz="800" spc="-35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sz="800" spc="25" dirty="0">
                    <a:solidFill>
                      <a:srgbClr val="FFFFFF"/>
                    </a:solidFill>
                    <a:latin typeface="Lucida Sans Unicode"/>
                    <a:cs typeface="Lucida Sans Unicode"/>
                  </a:rPr>
                  <a:t>POLICY</a:t>
                </a:r>
                <a:endParaRPr sz="800">
                  <a:latin typeface="Lucida Sans Unicode"/>
                  <a:cs typeface="Lucida Sans Unicode"/>
                </a:endParaRPr>
              </a:p>
              <a:p>
                <a:pPr marL="12700">
                  <a:lnSpc>
                    <a:spcPts val="710"/>
                  </a:lnSpc>
                </a:pPr>
                <a:r>
                  <a:rPr sz="600" b="0" spc="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Contributory</a:t>
                </a:r>
                <a:r>
                  <a:rPr sz="600" b="0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600" b="0" spc="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schemes</a:t>
                </a:r>
                <a:endParaRPr sz="600">
                  <a:latin typeface="Avenir LT 35 Light"/>
                  <a:cs typeface="Avenir LT 35 Light"/>
                </a:endParaRPr>
              </a:p>
              <a:p>
                <a:pPr marL="12700" marR="5080">
                  <a:lnSpc>
                    <a:spcPct val="104500"/>
                  </a:lnSpc>
                </a:pPr>
                <a:r>
                  <a:rPr sz="600" b="0" spc="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(pensions, work incidence  protection, </a:t>
                </a:r>
                <a:r>
                  <a:rPr sz="600" b="0" spc="0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etc.), </a:t>
                </a:r>
                <a:r>
                  <a:rPr sz="600" b="0" spc="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labour</a:t>
                </a:r>
                <a:r>
                  <a:rPr sz="600" b="0" spc="-30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600" b="0" spc="5" dirty="0">
                    <a:solidFill>
                      <a:srgbClr val="FFFFFF"/>
                    </a:solidFill>
                    <a:latin typeface="Avenir LT 35 Light"/>
                    <a:cs typeface="Avenir LT 35 Light"/>
                  </a:rPr>
                  <a:t>market  policies</a:t>
                </a:r>
                <a:endParaRPr sz="600">
                  <a:latin typeface="Avenir LT 35 Light"/>
                  <a:cs typeface="Avenir LT 35 Light"/>
                </a:endParaRPr>
              </a:p>
            </p:txBody>
          </p:sp>
          <p:sp>
            <p:nvSpPr>
              <p:cNvPr id="16" name="object 8">
                <a:extLst>
                  <a:ext uri="{FF2B5EF4-FFF2-40B4-BE49-F238E27FC236}">
                    <a16:creationId xmlns:a16="http://schemas.microsoft.com/office/drawing/2014/main" id="{C757A0DE-4CEA-4661-BAA6-AFA4DD4B15D1}"/>
                  </a:ext>
                </a:extLst>
              </p:cNvPr>
              <p:cNvSpPr/>
              <p:nvPr/>
            </p:nvSpPr>
            <p:spPr>
              <a:xfrm>
                <a:off x="3082247" y="2581273"/>
                <a:ext cx="3501390" cy="2988310"/>
              </a:xfrm>
              <a:custGeom>
                <a:avLst/>
                <a:gdLst/>
                <a:ahLst/>
                <a:cxnLst/>
                <a:rect l="l" t="t" r="r" b="b"/>
                <a:pathLst>
                  <a:path w="3501390" h="2988309">
                    <a:moveTo>
                      <a:pt x="2988322" y="0"/>
                    </a:moveTo>
                    <a:lnTo>
                      <a:pt x="3021797" y="34399"/>
                    </a:lnTo>
                    <a:lnTo>
                      <a:pt x="3054326" y="69703"/>
                    </a:lnTo>
                    <a:lnTo>
                      <a:pt x="3085889" y="105890"/>
                    </a:lnTo>
                    <a:lnTo>
                      <a:pt x="3116466" y="142941"/>
                    </a:lnTo>
                    <a:lnTo>
                      <a:pt x="3146036" y="180835"/>
                    </a:lnTo>
                    <a:lnTo>
                      <a:pt x="3174579" y="219551"/>
                    </a:lnTo>
                    <a:lnTo>
                      <a:pt x="3202073" y="259068"/>
                    </a:lnTo>
                    <a:lnTo>
                      <a:pt x="3228499" y="299367"/>
                    </a:lnTo>
                    <a:lnTo>
                      <a:pt x="3253837" y="340427"/>
                    </a:lnTo>
                    <a:lnTo>
                      <a:pt x="3278064" y="382227"/>
                    </a:lnTo>
                    <a:lnTo>
                      <a:pt x="3301162" y="424747"/>
                    </a:lnTo>
                    <a:lnTo>
                      <a:pt x="3323109" y="467965"/>
                    </a:lnTo>
                    <a:lnTo>
                      <a:pt x="3343885" y="511863"/>
                    </a:lnTo>
                    <a:lnTo>
                      <a:pt x="3363469" y="556418"/>
                    </a:lnTo>
                    <a:lnTo>
                      <a:pt x="3381841" y="601611"/>
                    </a:lnTo>
                    <a:lnTo>
                      <a:pt x="3398981" y="647422"/>
                    </a:lnTo>
                    <a:lnTo>
                      <a:pt x="3414867" y="693828"/>
                    </a:lnTo>
                    <a:lnTo>
                      <a:pt x="3429479" y="740811"/>
                    </a:lnTo>
                    <a:lnTo>
                      <a:pt x="3442798" y="788349"/>
                    </a:lnTo>
                    <a:lnTo>
                      <a:pt x="3454801" y="836422"/>
                    </a:lnTo>
                    <a:lnTo>
                      <a:pt x="3465469" y="885010"/>
                    </a:lnTo>
                    <a:lnTo>
                      <a:pt x="3474782" y="934092"/>
                    </a:lnTo>
                    <a:lnTo>
                      <a:pt x="3482718" y="983647"/>
                    </a:lnTo>
                    <a:lnTo>
                      <a:pt x="3489257" y="1033655"/>
                    </a:lnTo>
                    <a:lnTo>
                      <a:pt x="3494378" y="1084095"/>
                    </a:lnTo>
                    <a:lnTo>
                      <a:pt x="3498062" y="1134947"/>
                    </a:lnTo>
                    <a:lnTo>
                      <a:pt x="3500288" y="1186191"/>
                    </a:lnTo>
                    <a:lnTo>
                      <a:pt x="3501034" y="1237805"/>
                    </a:lnTo>
                    <a:lnTo>
                      <a:pt x="3500384" y="1285988"/>
                    </a:lnTo>
                    <a:lnTo>
                      <a:pt x="3498444" y="1333850"/>
                    </a:lnTo>
                    <a:lnTo>
                      <a:pt x="3495231" y="1381373"/>
                    </a:lnTo>
                    <a:lnTo>
                      <a:pt x="3490762" y="1428541"/>
                    </a:lnTo>
                    <a:lnTo>
                      <a:pt x="3485054" y="1475338"/>
                    </a:lnTo>
                    <a:lnTo>
                      <a:pt x="3478123" y="1521745"/>
                    </a:lnTo>
                    <a:lnTo>
                      <a:pt x="3469985" y="1567748"/>
                    </a:lnTo>
                    <a:lnTo>
                      <a:pt x="3460659" y="1613329"/>
                    </a:lnTo>
                    <a:lnTo>
                      <a:pt x="3450159" y="1658471"/>
                    </a:lnTo>
                    <a:lnTo>
                      <a:pt x="3438504" y="1703158"/>
                    </a:lnTo>
                    <a:lnTo>
                      <a:pt x="3425709" y="1747373"/>
                    </a:lnTo>
                    <a:lnTo>
                      <a:pt x="3411792" y="1791099"/>
                    </a:lnTo>
                    <a:lnTo>
                      <a:pt x="3396768" y="1834320"/>
                    </a:lnTo>
                    <a:lnTo>
                      <a:pt x="3380655" y="1877019"/>
                    </a:lnTo>
                    <a:lnTo>
                      <a:pt x="3363470" y="1919179"/>
                    </a:lnTo>
                    <a:lnTo>
                      <a:pt x="3345229" y="1960784"/>
                    </a:lnTo>
                    <a:lnTo>
                      <a:pt x="3325948" y="2001817"/>
                    </a:lnTo>
                    <a:lnTo>
                      <a:pt x="3305645" y="2042262"/>
                    </a:lnTo>
                    <a:lnTo>
                      <a:pt x="3284336" y="2082100"/>
                    </a:lnTo>
                    <a:lnTo>
                      <a:pt x="3262038" y="2121317"/>
                    </a:lnTo>
                    <a:lnTo>
                      <a:pt x="3238767" y="2159895"/>
                    </a:lnTo>
                    <a:lnTo>
                      <a:pt x="3214540" y="2197818"/>
                    </a:lnTo>
                    <a:lnTo>
                      <a:pt x="3189375" y="2235068"/>
                    </a:lnTo>
                    <a:lnTo>
                      <a:pt x="3163287" y="2271629"/>
                    </a:lnTo>
                    <a:lnTo>
                      <a:pt x="3136293" y="2307485"/>
                    </a:lnTo>
                    <a:lnTo>
                      <a:pt x="3108410" y="2342619"/>
                    </a:lnTo>
                    <a:lnTo>
                      <a:pt x="3079654" y="2377014"/>
                    </a:lnTo>
                    <a:lnTo>
                      <a:pt x="3050043" y="2410653"/>
                    </a:lnTo>
                    <a:lnTo>
                      <a:pt x="3019593" y="2443520"/>
                    </a:lnTo>
                    <a:lnTo>
                      <a:pt x="2988321" y="2475598"/>
                    </a:lnTo>
                    <a:lnTo>
                      <a:pt x="2956242" y="2506870"/>
                    </a:lnTo>
                    <a:lnTo>
                      <a:pt x="2923375" y="2537320"/>
                    </a:lnTo>
                    <a:lnTo>
                      <a:pt x="2889736" y="2566931"/>
                    </a:lnTo>
                    <a:lnTo>
                      <a:pt x="2855341" y="2595686"/>
                    </a:lnTo>
                    <a:lnTo>
                      <a:pt x="2820207" y="2623569"/>
                    </a:lnTo>
                    <a:lnTo>
                      <a:pt x="2784351" y="2650563"/>
                    </a:lnTo>
                    <a:lnTo>
                      <a:pt x="2747789" y="2676651"/>
                    </a:lnTo>
                    <a:lnTo>
                      <a:pt x="2710539" y="2701817"/>
                    </a:lnTo>
                    <a:lnTo>
                      <a:pt x="2672616" y="2726043"/>
                    </a:lnTo>
                    <a:lnTo>
                      <a:pt x="2634038" y="2749314"/>
                    </a:lnTo>
                    <a:lnTo>
                      <a:pt x="2594821" y="2771612"/>
                    </a:lnTo>
                    <a:lnTo>
                      <a:pt x="2554982" y="2792921"/>
                    </a:lnTo>
                    <a:lnTo>
                      <a:pt x="2514537" y="2813224"/>
                    </a:lnTo>
                    <a:lnTo>
                      <a:pt x="2473504" y="2832505"/>
                    </a:lnTo>
                    <a:lnTo>
                      <a:pt x="2431898" y="2850746"/>
                    </a:lnTo>
                    <a:lnTo>
                      <a:pt x="2389738" y="2867931"/>
                    </a:lnTo>
                    <a:lnTo>
                      <a:pt x="2347038" y="2884044"/>
                    </a:lnTo>
                    <a:lnTo>
                      <a:pt x="2303817" y="2899067"/>
                    </a:lnTo>
                    <a:lnTo>
                      <a:pt x="2260090" y="2912985"/>
                    </a:lnTo>
                    <a:lnTo>
                      <a:pt x="2215875" y="2925780"/>
                    </a:lnTo>
                    <a:lnTo>
                      <a:pt x="2171187" y="2937435"/>
                    </a:lnTo>
                    <a:lnTo>
                      <a:pt x="2126045" y="2947934"/>
                    </a:lnTo>
                    <a:lnTo>
                      <a:pt x="2080464" y="2957261"/>
                    </a:lnTo>
                    <a:lnTo>
                      <a:pt x="2034461" y="2965398"/>
                    </a:lnTo>
                    <a:lnTo>
                      <a:pt x="1988052" y="2972329"/>
                    </a:lnTo>
                    <a:lnTo>
                      <a:pt x="1941255" y="2978038"/>
                    </a:lnTo>
                    <a:lnTo>
                      <a:pt x="1894087" y="2982507"/>
                    </a:lnTo>
                    <a:lnTo>
                      <a:pt x="1846563" y="2985719"/>
                    </a:lnTo>
                    <a:lnTo>
                      <a:pt x="1798701" y="2987659"/>
                    </a:lnTo>
                    <a:lnTo>
                      <a:pt x="1750517" y="2988310"/>
                    </a:lnTo>
                    <a:lnTo>
                      <a:pt x="1702333" y="2987659"/>
                    </a:lnTo>
                    <a:lnTo>
                      <a:pt x="1654472" y="2985719"/>
                    </a:lnTo>
                    <a:lnTo>
                      <a:pt x="1606948" y="2982507"/>
                    </a:lnTo>
                    <a:lnTo>
                      <a:pt x="1559780" y="2978038"/>
                    </a:lnTo>
                    <a:lnTo>
                      <a:pt x="1512984" y="2972329"/>
                    </a:lnTo>
                    <a:lnTo>
                      <a:pt x="1466576" y="2965398"/>
                    </a:lnTo>
                    <a:lnTo>
                      <a:pt x="1420573" y="2957261"/>
                    </a:lnTo>
                    <a:lnTo>
                      <a:pt x="1374992" y="2947934"/>
                    </a:lnTo>
                    <a:lnTo>
                      <a:pt x="1329850" y="2937435"/>
                    </a:lnTo>
                    <a:lnTo>
                      <a:pt x="1285163" y="2925780"/>
                    </a:lnTo>
                    <a:lnTo>
                      <a:pt x="1240948" y="2912985"/>
                    </a:lnTo>
                    <a:lnTo>
                      <a:pt x="1197221" y="2899067"/>
                    </a:lnTo>
                    <a:lnTo>
                      <a:pt x="1154000" y="2884044"/>
                    </a:lnTo>
                    <a:lnTo>
                      <a:pt x="1111301" y="2867931"/>
                    </a:lnTo>
                    <a:lnTo>
                      <a:pt x="1069140" y="2850746"/>
                    </a:lnTo>
                    <a:lnTo>
                      <a:pt x="1027535" y="2832505"/>
                    </a:lnTo>
                    <a:lnTo>
                      <a:pt x="986502" y="2813224"/>
                    </a:lnTo>
                    <a:lnTo>
                      <a:pt x="946057" y="2792921"/>
                    </a:lnTo>
                    <a:lnTo>
                      <a:pt x="906218" y="2771612"/>
                    </a:lnTo>
                    <a:lnTo>
                      <a:pt x="867001" y="2749314"/>
                    </a:lnTo>
                    <a:lnTo>
                      <a:pt x="828423" y="2726043"/>
                    </a:lnTo>
                    <a:lnTo>
                      <a:pt x="790500" y="2701817"/>
                    </a:lnTo>
                    <a:lnTo>
                      <a:pt x="753250" y="2676651"/>
                    </a:lnTo>
                    <a:lnTo>
                      <a:pt x="716688" y="2650563"/>
                    </a:lnTo>
                    <a:lnTo>
                      <a:pt x="680832" y="2623569"/>
                    </a:lnTo>
                    <a:lnTo>
                      <a:pt x="645698" y="2595686"/>
                    </a:lnTo>
                    <a:lnTo>
                      <a:pt x="611303" y="2566931"/>
                    </a:lnTo>
                    <a:lnTo>
                      <a:pt x="577663" y="2537320"/>
                    </a:lnTo>
                    <a:lnTo>
                      <a:pt x="544796" y="2506870"/>
                    </a:lnTo>
                    <a:lnTo>
                      <a:pt x="512718" y="2475598"/>
                    </a:lnTo>
                    <a:lnTo>
                      <a:pt x="481445" y="2443520"/>
                    </a:lnTo>
                    <a:lnTo>
                      <a:pt x="450995" y="2410653"/>
                    </a:lnTo>
                    <a:lnTo>
                      <a:pt x="421383" y="2377014"/>
                    </a:lnTo>
                    <a:lnTo>
                      <a:pt x="392628" y="2342619"/>
                    </a:lnTo>
                    <a:lnTo>
                      <a:pt x="364745" y="2307485"/>
                    </a:lnTo>
                    <a:lnTo>
                      <a:pt x="337750" y="2271629"/>
                    </a:lnTo>
                    <a:lnTo>
                      <a:pt x="311662" y="2235068"/>
                    </a:lnTo>
                    <a:lnTo>
                      <a:pt x="286496" y="2197818"/>
                    </a:lnTo>
                    <a:lnTo>
                      <a:pt x="262269" y="2159895"/>
                    </a:lnTo>
                    <a:lnTo>
                      <a:pt x="238998" y="2121317"/>
                    </a:lnTo>
                    <a:lnTo>
                      <a:pt x="216700" y="2082100"/>
                    </a:lnTo>
                    <a:lnTo>
                      <a:pt x="195391" y="2042262"/>
                    </a:lnTo>
                    <a:lnTo>
                      <a:pt x="175087" y="2001817"/>
                    </a:lnTo>
                    <a:lnTo>
                      <a:pt x="155807" y="1960784"/>
                    </a:lnTo>
                    <a:lnTo>
                      <a:pt x="137565" y="1919179"/>
                    </a:lnTo>
                    <a:lnTo>
                      <a:pt x="120380" y="1877019"/>
                    </a:lnTo>
                    <a:lnTo>
                      <a:pt x="104267" y="1834320"/>
                    </a:lnTo>
                    <a:lnTo>
                      <a:pt x="89243" y="1791099"/>
                    </a:lnTo>
                    <a:lnTo>
                      <a:pt x="75325" y="1747373"/>
                    </a:lnTo>
                    <a:lnTo>
                      <a:pt x="62530" y="1703158"/>
                    </a:lnTo>
                    <a:lnTo>
                      <a:pt x="50875" y="1658471"/>
                    </a:lnTo>
                    <a:lnTo>
                      <a:pt x="40375" y="1613329"/>
                    </a:lnTo>
                    <a:lnTo>
                      <a:pt x="31048" y="1567748"/>
                    </a:lnTo>
                    <a:lnTo>
                      <a:pt x="22911" y="1521745"/>
                    </a:lnTo>
                    <a:lnTo>
                      <a:pt x="15980" y="1475338"/>
                    </a:lnTo>
                    <a:lnTo>
                      <a:pt x="10271" y="1428541"/>
                    </a:lnTo>
                    <a:lnTo>
                      <a:pt x="5802" y="1381373"/>
                    </a:lnTo>
                    <a:lnTo>
                      <a:pt x="2590" y="1333850"/>
                    </a:lnTo>
                    <a:lnTo>
                      <a:pt x="650" y="1285988"/>
                    </a:lnTo>
                    <a:lnTo>
                      <a:pt x="0" y="1237805"/>
                    </a:lnTo>
                    <a:lnTo>
                      <a:pt x="746" y="1186191"/>
                    </a:lnTo>
                    <a:lnTo>
                      <a:pt x="2971" y="1134947"/>
                    </a:lnTo>
                    <a:lnTo>
                      <a:pt x="6655" y="1084095"/>
                    </a:lnTo>
                    <a:lnTo>
                      <a:pt x="11777" y="1033655"/>
                    </a:lnTo>
                    <a:lnTo>
                      <a:pt x="18316" y="983647"/>
                    </a:lnTo>
                    <a:lnTo>
                      <a:pt x="26252" y="934092"/>
                    </a:lnTo>
                    <a:lnTo>
                      <a:pt x="35564" y="885010"/>
                    </a:lnTo>
                    <a:lnTo>
                      <a:pt x="46232" y="836422"/>
                    </a:lnTo>
                    <a:lnTo>
                      <a:pt x="58236" y="788349"/>
                    </a:lnTo>
                    <a:lnTo>
                      <a:pt x="71554" y="740811"/>
                    </a:lnTo>
                    <a:lnTo>
                      <a:pt x="86166" y="693828"/>
                    </a:lnTo>
                    <a:lnTo>
                      <a:pt x="102053" y="647422"/>
                    </a:lnTo>
                    <a:lnTo>
                      <a:pt x="119192" y="601611"/>
                    </a:lnTo>
                    <a:lnTo>
                      <a:pt x="137564" y="556418"/>
                    </a:lnTo>
                    <a:lnTo>
                      <a:pt x="157149" y="511863"/>
                    </a:lnTo>
                    <a:lnTo>
                      <a:pt x="177925" y="467965"/>
                    </a:lnTo>
                    <a:lnTo>
                      <a:pt x="199872" y="424747"/>
                    </a:lnTo>
                    <a:lnTo>
                      <a:pt x="222969" y="382227"/>
                    </a:lnTo>
                    <a:lnTo>
                      <a:pt x="247197" y="340427"/>
                    </a:lnTo>
                    <a:lnTo>
                      <a:pt x="272534" y="299367"/>
                    </a:lnTo>
                    <a:lnTo>
                      <a:pt x="298960" y="259068"/>
                    </a:lnTo>
                    <a:lnTo>
                      <a:pt x="326455" y="219551"/>
                    </a:lnTo>
                    <a:lnTo>
                      <a:pt x="354997" y="180835"/>
                    </a:lnTo>
                    <a:lnTo>
                      <a:pt x="384567" y="142941"/>
                    </a:lnTo>
                    <a:lnTo>
                      <a:pt x="415144" y="105890"/>
                    </a:lnTo>
                    <a:lnTo>
                      <a:pt x="446708" y="69703"/>
                    </a:lnTo>
                    <a:lnTo>
                      <a:pt x="479237" y="34399"/>
                    </a:lnTo>
                    <a:lnTo>
                      <a:pt x="512711" y="0"/>
                    </a:lnTo>
                  </a:path>
                </a:pathLst>
              </a:custGeom>
              <a:ln w="12700">
                <a:solidFill>
                  <a:srgbClr val="62CDF6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bk object 16">
                <a:extLst>
                  <a:ext uri="{FF2B5EF4-FFF2-40B4-BE49-F238E27FC236}">
                    <a16:creationId xmlns:a16="http://schemas.microsoft.com/office/drawing/2014/main" id="{33C47FD4-3E18-480A-A8EF-FA72D964AC55}"/>
                  </a:ext>
                </a:extLst>
              </p:cNvPr>
              <p:cNvSpPr/>
              <p:nvPr/>
            </p:nvSpPr>
            <p:spPr>
              <a:xfrm>
                <a:off x="3263917" y="2250336"/>
                <a:ext cx="2002789" cy="2386330"/>
              </a:xfrm>
              <a:custGeom>
                <a:avLst/>
                <a:gdLst/>
                <a:ahLst/>
                <a:cxnLst/>
                <a:rect l="l" t="t" r="r" b="b"/>
                <a:pathLst>
                  <a:path w="2002789" h="2386329">
                    <a:moveTo>
                      <a:pt x="1543449" y="0"/>
                    </a:moveTo>
                    <a:lnTo>
                      <a:pt x="1495320" y="1500"/>
                    </a:lnTo>
                    <a:lnTo>
                      <a:pt x="1447561" y="4442"/>
                    </a:lnTo>
                    <a:lnTo>
                      <a:pt x="1400193" y="8805"/>
                    </a:lnTo>
                    <a:lnTo>
                      <a:pt x="1353237" y="14566"/>
                    </a:lnTo>
                    <a:lnTo>
                      <a:pt x="1306716" y="21706"/>
                    </a:lnTo>
                    <a:lnTo>
                      <a:pt x="1260649" y="30202"/>
                    </a:lnTo>
                    <a:lnTo>
                      <a:pt x="1215059" y="40034"/>
                    </a:lnTo>
                    <a:lnTo>
                      <a:pt x="1169966" y="51179"/>
                    </a:lnTo>
                    <a:lnTo>
                      <a:pt x="1125391" y="63618"/>
                    </a:lnTo>
                    <a:lnTo>
                      <a:pt x="1081357" y="77328"/>
                    </a:lnTo>
                    <a:lnTo>
                      <a:pt x="1037884" y="92289"/>
                    </a:lnTo>
                    <a:lnTo>
                      <a:pt x="994993" y="108479"/>
                    </a:lnTo>
                    <a:lnTo>
                      <a:pt x="952706" y="125878"/>
                    </a:lnTo>
                    <a:lnTo>
                      <a:pt x="911043" y="144463"/>
                    </a:lnTo>
                    <a:lnTo>
                      <a:pt x="870027" y="164214"/>
                    </a:lnTo>
                    <a:lnTo>
                      <a:pt x="829678" y="185109"/>
                    </a:lnTo>
                    <a:lnTo>
                      <a:pt x="790017" y="207127"/>
                    </a:lnTo>
                    <a:lnTo>
                      <a:pt x="751066" y="230247"/>
                    </a:lnTo>
                    <a:lnTo>
                      <a:pt x="712847" y="254448"/>
                    </a:lnTo>
                    <a:lnTo>
                      <a:pt x="675379" y="279708"/>
                    </a:lnTo>
                    <a:lnTo>
                      <a:pt x="638685" y="306007"/>
                    </a:lnTo>
                    <a:lnTo>
                      <a:pt x="602785" y="333323"/>
                    </a:lnTo>
                    <a:lnTo>
                      <a:pt x="567702" y="361634"/>
                    </a:lnTo>
                    <a:lnTo>
                      <a:pt x="533455" y="390920"/>
                    </a:lnTo>
                    <a:lnTo>
                      <a:pt x="500067" y="421159"/>
                    </a:lnTo>
                    <a:lnTo>
                      <a:pt x="467559" y="452331"/>
                    </a:lnTo>
                    <a:lnTo>
                      <a:pt x="435951" y="484413"/>
                    </a:lnTo>
                    <a:lnTo>
                      <a:pt x="405266" y="517385"/>
                    </a:lnTo>
                    <a:lnTo>
                      <a:pt x="375524" y="551226"/>
                    </a:lnTo>
                    <a:lnTo>
                      <a:pt x="346746" y="585914"/>
                    </a:lnTo>
                    <a:lnTo>
                      <a:pt x="318954" y="621427"/>
                    </a:lnTo>
                    <a:lnTo>
                      <a:pt x="292169" y="657746"/>
                    </a:lnTo>
                    <a:lnTo>
                      <a:pt x="266413" y="694848"/>
                    </a:lnTo>
                    <a:lnTo>
                      <a:pt x="241706" y="732712"/>
                    </a:lnTo>
                    <a:lnTo>
                      <a:pt x="218069" y="771317"/>
                    </a:lnTo>
                    <a:lnTo>
                      <a:pt x="195524" y="810643"/>
                    </a:lnTo>
                    <a:lnTo>
                      <a:pt x="174093" y="850666"/>
                    </a:lnTo>
                    <a:lnTo>
                      <a:pt x="153796" y="891368"/>
                    </a:lnTo>
                    <a:lnTo>
                      <a:pt x="134655" y="932725"/>
                    </a:lnTo>
                    <a:lnTo>
                      <a:pt x="116690" y="974718"/>
                    </a:lnTo>
                    <a:lnTo>
                      <a:pt x="99923" y="1017324"/>
                    </a:lnTo>
                    <a:lnTo>
                      <a:pt x="84376" y="1060522"/>
                    </a:lnTo>
                    <a:lnTo>
                      <a:pt x="70070" y="1104292"/>
                    </a:lnTo>
                    <a:lnTo>
                      <a:pt x="57025" y="1148612"/>
                    </a:lnTo>
                    <a:lnTo>
                      <a:pt x="45263" y="1193461"/>
                    </a:lnTo>
                    <a:lnTo>
                      <a:pt x="34805" y="1238817"/>
                    </a:lnTo>
                    <a:lnTo>
                      <a:pt x="25673" y="1284660"/>
                    </a:lnTo>
                    <a:lnTo>
                      <a:pt x="17888" y="1330968"/>
                    </a:lnTo>
                    <a:lnTo>
                      <a:pt x="11470" y="1377720"/>
                    </a:lnTo>
                    <a:lnTo>
                      <a:pt x="6442" y="1424894"/>
                    </a:lnTo>
                    <a:lnTo>
                      <a:pt x="2824" y="1472470"/>
                    </a:lnTo>
                    <a:lnTo>
                      <a:pt x="637" y="1520426"/>
                    </a:lnTo>
                    <a:lnTo>
                      <a:pt x="0" y="1574683"/>
                    </a:lnTo>
                    <a:lnTo>
                      <a:pt x="725" y="1619745"/>
                    </a:lnTo>
                    <a:lnTo>
                      <a:pt x="3180" y="1670556"/>
                    </a:lnTo>
                    <a:lnTo>
                      <a:pt x="7261" y="1721140"/>
                    </a:lnTo>
                    <a:lnTo>
                      <a:pt x="12956" y="1771461"/>
                    </a:lnTo>
                    <a:lnTo>
                      <a:pt x="20255" y="1821485"/>
                    </a:lnTo>
                    <a:lnTo>
                      <a:pt x="29149" y="1871177"/>
                    </a:lnTo>
                    <a:lnTo>
                      <a:pt x="39626" y="1920501"/>
                    </a:lnTo>
                    <a:lnTo>
                      <a:pt x="51678" y="1969423"/>
                    </a:lnTo>
                    <a:lnTo>
                      <a:pt x="65293" y="2017907"/>
                    </a:lnTo>
                    <a:lnTo>
                      <a:pt x="80462" y="2065918"/>
                    </a:lnTo>
                    <a:lnTo>
                      <a:pt x="97174" y="2113422"/>
                    </a:lnTo>
                    <a:lnTo>
                      <a:pt x="115420" y="2160383"/>
                    </a:lnTo>
                    <a:lnTo>
                      <a:pt x="135189" y="2206767"/>
                    </a:lnTo>
                    <a:lnTo>
                      <a:pt x="156470" y="2252537"/>
                    </a:lnTo>
                    <a:lnTo>
                      <a:pt x="179255" y="2297660"/>
                    </a:lnTo>
                    <a:lnTo>
                      <a:pt x="203532" y="2342100"/>
                    </a:lnTo>
                    <a:lnTo>
                      <a:pt x="229291" y="2385822"/>
                    </a:lnTo>
                    <a:lnTo>
                      <a:pt x="623055" y="2136800"/>
                    </a:lnTo>
                    <a:lnTo>
                      <a:pt x="579924" y="2114819"/>
                    </a:lnTo>
                    <a:lnTo>
                      <a:pt x="540813" y="2086616"/>
                    </a:lnTo>
                    <a:lnTo>
                      <a:pt x="506297" y="2052593"/>
                    </a:lnTo>
                    <a:lnTo>
                      <a:pt x="476954" y="2013153"/>
                    </a:lnTo>
                    <a:lnTo>
                      <a:pt x="454732" y="1971534"/>
                    </a:lnTo>
                    <a:lnTo>
                      <a:pt x="439219" y="1928184"/>
                    </a:lnTo>
                    <a:lnTo>
                      <a:pt x="430261" y="1883788"/>
                    </a:lnTo>
                    <a:lnTo>
                      <a:pt x="427702" y="1839033"/>
                    </a:lnTo>
                    <a:lnTo>
                      <a:pt x="431388" y="1794603"/>
                    </a:lnTo>
                    <a:lnTo>
                      <a:pt x="441165" y="1751184"/>
                    </a:lnTo>
                    <a:lnTo>
                      <a:pt x="456880" y="1709463"/>
                    </a:lnTo>
                    <a:lnTo>
                      <a:pt x="478376" y="1670125"/>
                    </a:lnTo>
                    <a:lnTo>
                      <a:pt x="505500" y="1633855"/>
                    </a:lnTo>
                    <a:lnTo>
                      <a:pt x="538097" y="1601339"/>
                    </a:lnTo>
                    <a:lnTo>
                      <a:pt x="576014" y="1573263"/>
                    </a:lnTo>
                    <a:lnTo>
                      <a:pt x="617633" y="1551038"/>
                    </a:lnTo>
                    <a:lnTo>
                      <a:pt x="660983" y="1535523"/>
                    </a:lnTo>
                    <a:lnTo>
                      <a:pt x="705378" y="1526564"/>
                    </a:lnTo>
                    <a:lnTo>
                      <a:pt x="750134" y="1524005"/>
                    </a:lnTo>
                    <a:lnTo>
                      <a:pt x="1543449" y="1524005"/>
                    </a:lnTo>
                    <a:lnTo>
                      <a:pt x="1543449" y="902728"/>
                    </a:lnTo>
                    <a:lnTo>
                      <a:pt x="1917990" y="902728"/>
                    </a:lnTo>
                    <a:lnTo>
                      <a:pt x="1939403" y="881314"/>
                    </a:lnTo>
                    <a:lnTo>
                      <a:pt x="1965871" y="843898"/>
                    </a:lnTo>
                    <a:lnTo>
                      <a:pt x="1985721" y="802151"/>
                    </a:lnTo>
                    <a:lnTo>
                      <a:pt x="1998190" y="756839"/>
                    </a:lnTo>
                    <a:lnTo>
                      <a:pt x="2002516" y="708723"/>
                    </a:lnTo>
                    <a:lnTo>
                      <a:pt x="1998190" y="660603"/>
                    </a:lnTo>
                    <a:lnTo>
                      <a:pt x="1985721" y="615288"/>
                    </a:lnTo>
                    <a:lnTo>
                      <a:pt x="1965871" y="573539"/>
                    </a:lnTo>
                    <a:lnTo>
                      <a:pt x="1939403" y="536121"/>
                    </a:lnTo>
                    <a:lnTo>
                      <a:pt x="1917988" y="514705"/>
                    </a:lnTo>
                    <a:lnTo>
                      <a:pt x="1543449" y="514705"/>
                    </a:lnTo>
                    <a:lnTo>
                      <a:pt x="1543449" y="0"/>
                    </a:lnTo>
                    <a:close/>
                  </a:path>
                  <a:path w="2002789" h="2386329">
                    <a:moveTo>
                      <a:pt x="1543449" y="1524005"/>
                    </a:moveTo>
                    <a:lnTo>
                      <a:pt x="750134" y="1524005"/>
                    </a:lnTo>
                    <a:lnTo>
                      <a:pt x="794564" y="1527692"/>
                    </a:lnTo>
                    <a:lnTo>
                      <a:pt x="837982" y="1537470"/>
                    </a:lnTo>
                    <a:lnTo>
                      <a:pt x="879704" y="1553185"/>
                    </a:lnTo>
                    <a:lnTo>
                      <a:pt x="919042" y="1574683"/>
                    </a:lnTo>
                    <a:lnTo>
                      <a:pt x="955312" y="1601808"/>
                    </a:lnTo>
                    <a:lnTo>
                      <a:pt x="987828" y="1634406"/>
                    </a:lnTo>
                    <a:lnTo>
                      <a:pt x="1015904" y="1672323"/>
                    </a:lnTo>
                    <a:lnTo>
                      <a:pt x="1038956" y="1715744"/>
                    </a:lnTo>
                    <a:lnTo>
                      <a:pt x="1054901" y="1761513"/>
                    </a:lnTo>
                    <a:lnTo>
                      <a:pt x="1063619" y="1808938"/>
                    </a:lnTo>
                    <a:lnTo>
                      <a:pt x="1064989" y="1857324"/>
                    </a:lnTo>
                    <a:lnTo>
                      <a:pt x="1543449" y="1554746"/>
                    </a:lnTo>
                    <a:lnTo>
                      <a:pt x="1543449" y="1524005"/>
                    </a:lnTo>
                    <a:close/>
                  </a:path>
                  <a:path w="2002789" h="2386329">
                    <a:moveTo>
                      <a:pt x="1917990" y="902728"/>
                    </a:moveTo>
                    <a:lnTo>
                      <a:pt x="1543449" y="902728"/>
                    </a:lnTo>
                    <a:lnTo>
                      <a:pt x="1583213" y="929970"/>
                    </a:lnTo>
                    <a:lnTo>
                      <a:pt x="1618052" y="950192"/>
                    </a:lnTo>
                    <a:lnTo>
                      <a:pt x="1655233" y="964841"/>
                    </a:lnTo>
                    <a:lnTo>
                      <a:pt x="1694221" y="973750"/>
                    </a:lnTo>
                    <a:lnTo>
                      <a:pt x="1734483" y="976757"/>
                    </a:lnTo>
                    <a:lnTo>
                      <a:pt x="1782602" y="972430"/>
                    </a:lnTo>
                    <a:lnTo>
                      <a:pt x="1827916" y="959960"/>
                    </a:lnTo>
                    <a:lnTo>
                      <a:pt x="1869663" y="940109"/>
                    </a:lnTo>
                    <a:lnTo>
                      <a:pt x="1907079" y="913639"/>
                    </a:lnTo>
                    <a:lnTo>
                      <a:pt x="1917990" y="902728"/>
                    </a:lnTo>
                    <a:close/>
                  </a:path>
                  <a:path w="2002789" h="2386329">
                    <a:moveTo>
                      <a:pt x="1734483" y="440677"/>
                    </a:moveTo>
                    <a:lnTo>
                      <a:pt x="1694221" y="443683"/>
                    </a:lnTo>
                    <a:lnTo>
                      <a:pt x="1655233" y="452593"/>
                    </a:lnTo>
                    <a:lnTo>
                      <a:pt x="1618052" y="467241"/>
                    </a:lnTo>
                    <a:lnTo>
                      <a:pt x="1583213" y="487464"/>
                    </a:lnTo>
                    <a:lnTo>
                      <a:pt x="1543449" y="514705"/>
                    </a:lnTo>
                    <a:lnTo>
                      <a:pt x="1917988" y="514705"/>
                    </a:lnTo>
                    <a:lnTo>
                      <a:pt x="1869663" y="477325"/>
                    </a:lnTo>
                    <a:lnTo>
                      <a:pt x="1827916" y="457474"/>
                    </a:lnTo>
                    <a:lnTo>
                      <a:pt x="1782602" y="445003"/>
                    </a:lnTo>
                    <a:lnTo>
                      <a:pt x="1734483" y="440677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bk object 17">
                <a:extLst>
                  <a:ext uri="{FF2B5EF4-FFF2-40B4-BE49-F238E27FC236}">
                    <a16:creationId xmlns:a16="http://schemas.microsoft.com/office/drawing/2014/main" id="{7ED40672-1959-4D2D-9CE4-58A87FC9C844}"/>
                  </a:ext>
                </a:extLst>
              </p:cNvPr>
              <p:cNvSpPr/>
              <p:nvPr/>
            </p:nvSpPr>
            <p:spPr>
              <a:xfrm>
                <a:off x="4858167" y="2250337"/>
                <a:ext cx="1543685" cy="2436495"/>
              </a:xfrm>
              <a:custGeom>
                <a:avLst/>
                <a:gdLst/>
                <a:ahLst/>
                <a:cxnLst/>
                <a:rect l="l" t="t" r="r" b="b"/>
                <a:pathLst>
                  <a:path w="1543685" h="2436495">
                    <a:moveTo>
                      <a:pt x="0" y="995108"/>
                    </a:moveTo>
                    <a:lnTo>
                      <a:pt x="0" y="1554746"/>
                    </a:lnTo>
                    <a:lnTo>
                      <a:pt x="551129" y="1903272"/>
                    </a:lnTo>
                    <a:lnTo>
                      <a:pt x="506844" y="1922310"/>
                    </a:lnTo>
                    <a:lnTo>
                      <a:pt x="471095" y="1940959"/>
                    </a:lnTo>
                    <a:lnTo>
                      <a:pt x="438826" y="1964551"/>
                    </a:lnTo>
                    <a:lnTo>
                      <a:pt x="410457" y="1992727"/>
                    </a:lnTo>
                    <a:lnTo>
                      <a:pt x="386410" y="2025129"/>
                    </a:lnTo>
                    <a:lnTo>
                      <a:pt x="371970" y="2051367"/>
                    </a:lnTo>
                    <a:lnTo>
                      <a:pt x="368045" y="2059546"/>
                    </a:lnTo>
                    <a:lnTo>
                      <a:pt x="364883" y="2066505"/>
                    </a:lnTo>
                    <a:lnTo>
                      <a:pt x="362115" y="2073846"/>
                    </a:lnTo>
                    <a:lnTo>
                      <a:pt x="362038" y="2074125"/>
                    </a:lnTo>
                    <a:lnTo>
                      <a:pt x="361937" y="2074392"/>
                    </a:lnTo>
                    <a:lnTo>
                      <a:pt x="348472" y="2125039"/>
                    </a:lnTo>
                    <a:lnTo>
                      <a:pt x="345145" y="2176504"/>
                    </a:lnTo>
                    <a:lnTo>
                      <a:pt x="351621" y="2227310"/>
                    </a:lnTo>
                    <a:lnTo>
                      <a:pt x="367570" y="2275980"/>
                    </a:lnTo>
                    <a:lnTo>
                      <a:pt x="392658" y="2321037"/>
                    </a:lnTo>
                    <a:lnTo>
                      <a:pt x="426554" y="2361006"/>
                    </a:lnTo>
                    <a:lnTo>
                      <a:pt x="426732" y="2361171"/>
                    </a:lnTo>
                    <a:lnTo>
                      <a:pt x="426872" y="2361349"/>
                    </a:lnTo>
                    <a:lnTo>
                      <a:pt x="432536" y="2366797"/>
                    </a:lnTo>
                    <a:lnTo>
                      <a:pt x="438403" y="2371750"/>
                    </a:lnTo>
                    <a:lnTo>
                      <a:pt x="445452" y="2377452"/>
                    </a:lnTo>
                    <a:lnTo>
                      <a:pt x="446392" y="2378417"/>
                    </a:lnTo>
                    <a:lnTo>
                      <a:pt x="512662" y="2416992"/>
                    </a:lnTo>
                    <a:lnTo>
                      <a:pt x="557625" y="2430672"/>
                    </a:lnTo>
                    <a:lnTo>
                      <a:pt x="603519" y="2436206"/>
                    </a:lnTo>
                    <a:lnTo>
                      <a:pt x="649292" y="2433831"/>
                    </a:lnTo>
                    <a:lnTo>
                      <a:pt x="693891" y="2423786"/>
                    </a:lnTo>
                    <a:lnTo>
                      <a:pt x="736262" y="2406308"/>
                    </a:lnTo>
                    <a:lnTo>
                      <a:pt x="775353" y="2381634"/>
                    </a:lnTo>
                    <a:lnTo>
                      <a:pt x="810111" y="2350004"/>
                    </a:lnTo>
                    <a:lnTo>
                      <a:pt x="839482" y="2311654"/>
                    </a:lnTo>
                    <a:lnTo>
                      <a:pt x="858466" y="2275980"/>
                    </a:lnTo>
                    <a:lnTo>
                      <a:pt x="871739" y="2238336"/>
                    </a:lnTo>
                    <a:lnTo>
                      <a:pt x="879221" y="2199068"/>
                    </a:lnTo>
                    <a:lnTo>
                      <a:pt x="880744" y="2158771"/>
                    </a:lnTo>
                    <a:lnTo>
                      <a:pt x="878966" y="2110600"/>
                    </a:lnTo>
                    <a:lnTo>
                      <a:pt x="1447276" y="2110600"/>
                    </a:lnTo>
                    <a:lnTo>
                      <a:pt x="1462995" y="2065918"/>
                    </a:lnTo>
                    <a:lnTo>
                      <a:pt x="1478163" y="2017907"/>
                    </a:lnTo>
                    <a:lnTo>
                      <a:pt x="1491777" y="1969423"/>
                    </a:lnTo>
                    <a:lnTo>
                      <a:pt x="1503827" y="1920501"/>
                    </a:lnTo>
                    <a:lnTo>
                      <a:pt x="1514304" y="1871177"/>
                    </a:lnTo>
                    <a:lnTo>
                      <a:pt x="1523196" y="1821485"/>
                    </a:lnTo>
                    <a:lnTo>
                      <a:pt x="1530495" y="1771461"/>
                    </a:lnTo>
                    <a:lnTo>
                      <a:pt x="1536189" y="1721140"/>
                    </a:lnTo>
                    <a:lnTo>
                      <a:pt x="1540269" y="1670556"/>
                    </a:lnTo>
                    <a:lnTo>
                      <a:pt x="1542724" y="1619745"/>
                    </a:lnTo>
                    <a:lnTo>
                      <a:pt x="1543545" y="1568742"/>
                    </a:lnTo>
                    <a:lnTo>
                      <a:pt x="1542811" y="1520426"/>
                    </a:lnTo>
                    <a:lnTo>
                      <a:pt x="1540625" y="1472470"/>
                    </a:lnTo>
                    <a:lnTo>
                      <a:pt x="1537007" y="1424894"/>
                    </a:lnTo>
                    <a:lnTo>
                      <a:pt x="1531979" y="1377720"/>
                    </a:lnTo>
                    <a:lnTo>
                      <a:pt x="1525561" y="1330968"/>
                    </a:lnTo>
                    <a:lnTo>
                      <a:pt x="1517776" y="1284660"/>
                    </a:lnTo>
                    <a:lnTo>
                      <a:pt x="1508643" y="1238817"/>
                    </a:lnTo>
                    <a:lnTo>
                      <a:pt x="1498186" y="1193460"/>
                    </a:lnTo>
                    <a:lnTo>
                      <a:pt x="1486424" y="1148611"/>
                    </a:lnTo>
                    <a:lnTo>
                      <a:pt x="1473379" y="1104291"/>
                    </a:lnTo>
                    <a:lnTo>
                      <a:pt x="1459072" y="1060521"/>
                    </a:lnTo>
                    <a:lnTo>
                      <a:pt x="1447209" y="1027557"/>
                    </a:lnTo>
                    <a:lnTo>
                      <a:pt x="140233" y="1027557"/>
                    </a:lnTo>
                    <a:lnTo>
                      <a:pt x="103720" y="1025485"/>
                    </a:lnTo>
                    <a:lnTo>
                      <a:pt x="67992" y="1019328"/>
                    </a:lnTo>
                    <a:lnTo>
                      <a:pt x="33327" y="1009174"/>
                    </a:lnTo>
                    <a:lnTo>
                      <a:pt x="0" y="995108"/>
                    </a:lnTo>
                    <a:close/>
                  </a:path>
                  <a:path w="1543685" h="2436495">
                    <a:moveTo>
                      <a:pt x="1447276" y="2110600"/>
                    </a:moveTo>
                    <a:lnTo>
                      <a:pt x="878966" y="2110600"/>
                    </a:lnTo>
                    <a:lnTo>
                      <a:pt x="1314170" y="2385822"/>
                    </a:lnTo>
                    <a:lnTo>
                      <a:pt x="1339930" y="2342100"/>
                    </a:lnTo>
                    <a:lnTo>
                      <a:pt x="1364206" y="2297660"/>
                    </a:lnTo>
                    <a:lnTo>
                      <a:pt x="1386990" y="2252537"/>
                    </a:lnTo>
                    <a:lnTo>
                      <a:pt x="1408271" y="2206767"/>
                    </a:lnTo>
                    <a:lnTo>
                      <a:pt x="1428039" y="2160383"/>
                    </a:lnTo>
                    <a:lnTo>
                      <a:pt x="1446284" y="2113422"/>
                    </a:lnTo>
                    <a:lnTo>
                      <a:pt x="1447276" y="2110600"/>
                    </a:lnTo>
                    <a:close/>
                  </a:path>
                  <a:path w="1543685" h="2436495">
                    <a:moveTo>
                      <a:pt x="1008779" y="389877"/>
                    </a:moveTo>
                    <a:lnTo>
                      <a:pt x="140233" y="389877"/>
                    </a:lnTo>
                    <a:lnTo>
                      <a:pt x="187284" y="393340"/>
                    </a:lnTo>
                    <a:lnTo>
                      <a:pt x="232214" y="403399"/>
                    </a:lnTo>
                    <a:lnTo>
                      <a:pt x="274524" y="419556"/>
                    </a:lnTo>
                    <a:lnTo>
                      <a:pt x="313717" y="441314"/>
                    </a:lnTo>
                    <a:lnTo>
                      <a:pt x="349297" y="468176"/>
                    </a:lnTo>
                    <a:lnTo>
                      <a:pt x="380767" y="499646"/>
                    </a:lnTo>
                    <a:lnTo>
                      <a:pt x="407629" y="535226"/>
                    </a:lnTo>
                    <a:lnTo>
                      <a:pt x="429388" y="574420"/>
                    </a:lnTo>
                    <a:lnTo>
                      <a:pt x="445545" y="616729"/>
                    </a:lnTo>
                    <a:lnTo>
                      <a:pt x="455603" y="661659"/>
                    </a:lnTo>
                    <a:lnTo>
                      <a:pt x="459066" y="708710"/>
                    </a:lnTo>
                    <a:lnTo>
                      <a:pt x="455603" y="755765"/>
                    </a:lnTo>
                    <a:lnTo>
                      <a:pt x="445545" y="800697"/>
                    </a:lnTo>
                    <a:lnTo>
                      <a:pt x="429388" y="843009"/>
                    </a:lnTo>
                    <a:lnTo>
                      <a:pt x="407629" y="882204"/>
                    </a:lnTo>
                    <a:lnTo>
                      <a:pt x="380767" y="917785"/>
                    </a:lnTo>
                    <a:lnTo>
                      <a:pt x="349297" y="949256"/>
                    </a:lnTo>
                    <a:lnTo>
                      <a:pt x="313717" y="976119"/>
                    </a:lnTo>
                    <a:lnTo>
                      <a:pt x="274524" y="997877"/>
                    </a:lnTo>
                    <a:lnTo>
                      <a:pt x="232214" y="1014035"/>
                    </a:lnTo>
                    <a:lnTo>
                      <a:pt x="187284" y="1024093"/>
                    </a:lnTo>
                    <a:lnTo>
                      <a:pt x="140233" y="1027557"/>
                    </a:lnTo>
                    <a:lnTo>
                      <a:pt x="1447209" y="1027557"/>
                    </a:lnTo>
                    <a:lnTo>
                      <a:pt x="1426759" y="974716"/>
                    </a:lnTo>
                    <a:lnTo>
                      <a:pt x="1408794" y="932723"/>
                    </a:lnTo>
                    <a:lnTo>
                      <a:pt x="1389653" y="891366"/>
                    </a:lnTo>
                    <a:lnTo>
                      <a:pt x="1369356" y="850664"/>
                    </a:lnTo>
                    <a:lnTo>
                      <a:pt x="1347924" y="810640"/>
                    </a:lnTo>
                    <a:lnTo>
                      <a:pt x="1325380" y="771314"/>
                    </a:lnTo>
                    <a:lnTo>
                      <a:pt x="1301743" y="732709"/>
                    </a:lnTo>
                    <a:lnTo>
                      <a:pt x="1277036" y="694844"/>
                    </a:lnTo>
                    <a:lnTo>
                      <a:pt x="1251279" y="657742"/>
                    </a:lnTo>
                    <a:lnTo>
                      <a:pt x="1224494" y="621423"/>
                    </a:lnTo>
                    <a:lnTo>
                      <a:pt x="1196703" y="585909"/>
                    </a:lnTo>
                    <a:lnTo>
                      <a:pt x="1167925" y="551222"/>
                    </a:lnTo>
                    <a:lnTo>
                      <a:pt x="1138183" y="517381"/>
                    </a:lnTo>
                    <a:lnTo>
                      <a:pt x="1107497" y="484409"/>
                    </a:lnTo>
                    <a:lnTo>
                      <a:pt x="1075890" y="452326"/>
                    </a:lnTo>
                    <a:lnTo>
                      <a:pt x="1043381" y="421154"/>
                    </a:lnTo>
                    <a:lnTo>
                      <a:pt x="1009993" y="390915"/>
                    </a:lnTo>
                    <a:lnTo>
                      <a:pt x="1008779" y="389877"/>
                    </a:lnTo>
                    <a:close/>
                  </a:path>
                  <a:path w="1543685" h="2436495">
                    <a:moveTo>
                      <a:pt x="0" y="0"/>
                    </a:moveTo>
                    <a:lnTo>
                      <a:pt x="0" y="422325"/>
                    </a:lnTo>
                    <a:lnTo>
                      <a:pt x="33327" y="408254"/>
                    </a:lnTo>
                    <a:lnTo>
                      <a:pt x="67992" y="398100"/>
                    </a:lnTo>
                    <a:lnTo>
                      <a:pt x="103720" y="391947"/>
                    </a:lnTo>
                    <a:lnTo>
                      <a:pt x="140233" y="389877"/>
                    </a:lnTo>
                    <a:lnTo>
                      <a:pt x="1008779" y="389877"/>
                    </a:lnTo>
                    <a:lnTo>
                      <a:pt x="975747" y="361629"/>
                    </a:lnTo>
                    <a:lnTo>
                      <a:pt x="940663" y="333317"/>
                    </a:lnTo>
                    <a:lnTo>
                      <a:pt x="904764" y="306002"/>
                    </a:lnTo>
                    <a:lnTo>
                      <a:pt x="868070" y="279703"/>
                    </a:lnTo>
                    <a:lnTo>
                      <a:pt x="830602" y="254442"/>
                    </a:lnTo>
                    <a:lnTo>
                      <a:pt x="792382" y="230242"/>
                    </a:lnTo>
                    <a:lnTo>
                      <a:pt x="753432" y="207121"/>
                    </a:lnTo>
                    <a:lnTo>
                      <a:pt x="713771" y="185103"/>
                    </a:lnTo>
                    <a:lnTo>
                      <a:pt x="673422" y="164208"/>
                    </a:lnTo>
                    <a:lnTo>
                      <a:pt x="632406" y="144457"/>
                    </a:lnTo>
                    <a:lnTo>
                      <a:pt x="590743" y="125872"/>
                    </a:lnTo>
                    <a:lnTo>
                      <a:pt x="548456" y="108474"/>
                    </a:lnTo>
                    <a:lnTo>
                      <a:pt x="505565" y="92284"/>
                    </a:lnTo>
                    <a:lnTo>
                      <a:pt x="462092" y="77324"/>
                    </a:lnTo>
                    <a:lnTo>
                      <a:pt x="418057" y="63613"/>
                    </a:lnTo>
                    <a:lnTo>
                      <a:pt x="373483" y="51175"/>
                    </a:lnTo>
                    <a:lnTo>
                      <a:pt x="328390" y="40030"/>
                    </a:lnTo>
                    <a:lnTo>
                      <a:pt x="282800" y="30199"/>
                    </a:lnTo>
                    <a:lnTo>
                      <a:pt x="236733" y="21703"/>
                    </a:lnTo>
                    <a:lnTo>
                      <a:pt x="190211" y="14564"/>
                    </a:lnTo>
                    <a:lnTo>
                      <a:pt x="143256" y="8803"/>
                    </a:lnTo>
                    <a:lnTo>
                      <a:pt x="95888" y="4441"/>
                    </a:lnTo>
                    <a:lnTo>
                      <a:pt x="48129" y="14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bk object 18">
                <a:extLst>
                  <a:ext uri="{FF2B5EF4-FFF2-40B4-BE49-F238E27FC236}">
                    <a16:creationId xmlns:a16="http://schemas.microsoft.com/office/drawing/2014/main" id="{89D58CB3-3DE0-4085-BF3F-63061EB75C0D}"/>
                  </a:ext>
                </a:extLst>
              </p:cNvPr>
              <p:cNvSpPr/>
              <p:nvPr/>
            </p:nvSpPr>
            <p:spPr>
              <a:xfrm>
                <a:off x="3520402" y="3825256"/>
                <a:ext cx="2625090" cy="1563370"/>
              </a:xfrm>
              <a:custGeom>
                <a:avLst/>
                <a:gdLst/>
                <a:ahLst/>
                <a:cxnLst/>
                <a:rect l="l" t="t" r="r" b="b"/>
                <a:pathLst>
                  <a:path w="2625090" h="1563370">
                    <a:moveTo>
                      <a:pt x="480531" y="0"/>
                    </a:moveTo>
                    <a:lnTo>
                      <a:pt x="434635" y="5533"/>
                    </a:lnTo>
                    <a:lnTo>
                      <a:pt x="389669" y="19214"/>
                    </a:lnTo>
                    <a:lnTo>
                      <a:pt x="346684" y="41278"/>
                    </a:lnTo>
                    <a:lnTo>
                      <a:pt x="308327" y="70652"/>
                    </a:lnTo>
                    <a:lnTo>
                      <a:pt x="276693" y="105412"/>
                    </a:lnTo>
                    <a:lnTo>
                      <a:pt x="252019" y="144503"/>
                    </a:lnTo>
                    <a:lnTo>
                      <a:pt x="234541" y="186874"/>
                    </a:lnTo>
                    <a:lnTo>
                      <a:pt x="224498" y="231472"/>
                    </a:lnTo>
                    <a:lnTo>
                      <a:pt x="222126" y="277244"/>
                    </a:lnTo>
                    <a:lnTo>
                      <a:pt x="227663" y="323137"/>
                    </a:lnTo>
                    <a:lnTo>
                      <a:pt x="241345" y="368099"/>
                    </a:lnTo>
                    <a:lnTo>
                      <a:pt x="263410" y="411076"/>
                    </a:lnTo>
                    <a:lnTo>
                      <a:pt x="296035" y="452982"/>
                    </a:lnTo>
                    <a:lnTo>
                      <a:pt x="335653" y="487159"/>
                    </a:lnTo>
                    <a:lnTo>
                      <a:pt x="381230" y="512882"/>
                    </a:lnTo>
                    <a:lnTo>
                      <a:pt x="431736" y="529428"/>
                    </a:lnTo>
                    <a:lnTo>
                      <a:pt x="491807" y="542788"/>
                    </a:lnTo>
                    <a:lnTo>
                      <a:pt x="0" y="853824"/>
                    </a:lnTo>
                    <a:lnTo>
                      <a:pt x="27907" y="894958"/>
                    </a:lnTo>
                    <a:lnTo>
                      <a:pt x="56941" y="935022"/>
                    </a:lnTo>
                    <a:lnTo>
                      <a:pt x="87073" y="974002"/>
                    </a:lnTo>
                    <a:lnTo>
                      <a:pt x="118277" y="1011881"/>
                    </a:lnTo>
                    <a:lnTo>
                      <a:pt x="150522" y="1048644"/>
                    </a:lnTo>
                    <a:lnTo>
                      <a:pt x="183782" y="1084275"/>
                    </a:lnTo>
                    <a:lnTo>
                      <a:pt x="218028" y="1118760"/>
                    </a:lnTo>
                    <a:lnTo>
                      <a:pt x="253233" y="1152082"/>
                    </a:lnTo>
                    <a:lnTo>
                      <a:pt x="289367" y="1184225"/>
                    </a:lnTo>
                    <a:lnTo>
                      <a:pt x="326402" y="1215176"/>
                    </a:lnTo>
                    <a:lnTo>
                      <a:pt x="364311" y="1244917"/>
                    </a:lnTo>
                    <a:lnTo>
                      <a:pt x="403066" y="1273434"/>
                    </a:lnTo>
                    <a:lnTo>
                      <a:pt x="442638" y="1300712"/>
                    </a:lnTo>
                    <a:lnTo>
                      <a:pt x="482999" y="1326733"/>
                    </a:lnTo>
                    <a:lnTo>
                      <a:pt x="524122" y="1351484"/>
                    </a:lnTo>
                    <a:lnTo>
                      <a:pt x="565977" y="1374948"/>
                    </a:lnTo>
                    <a:lnTo>
                      <a:pt x="608536" y="1397110"/>
                    </a:lnTo>
                    <a:lnTo>
                      <a:pt x="651773" y="1417954"/>
                    </a:lnTo>
                    <a:lnTo>
                      <a:pt x="695658" y="1437466"/>
                    </a:lnTo>
                    <a:lnTo>
                      <a:pt x="740163" y="1455629"/>
                    </a:lnTo>
                    <a:lnTo>
                      <a:pt x="785260" y="1472428"/>
                    </a:lnTo>
                    <a:lnTo>
                      <a:pt x="830922" y="1487848"/>
                    </a:lnTo>
                    <a:lnTo>
                      <a:pt x="877119" y="1501873"/>
                    </a:lnTo>
                    <a:lnTo>
                      <a:pt x="923824" y="1514487"/>
                    </a:lnTo>
                    <a:lnTo>
                      <a:pt x="971009" y="1525675"/>
                    </a:lnTo>
                    <a:lnTo>
                      <a:pt x="1018645" y="1535422"/>
                    </a:lnTo>
                    <a:lnTo>
                      <a:pt x="1066704" y="1543711"/>
                    </a:lnTo>
                    <a:lnTo>
                      <a:pt x="1115159" y="1550529"/>
                    </a:lnTo>
                    <a:lnTo>
                      <a:pt x="1163981" y="1555858"/>
                    </a:lnTo>
                    <a:lnTo>
                      <a:pt x="1213141" y="1559684"/>
                    </a:lnTo>
                    <a:lnTo>
                      <a:pt x="1262613" y="1561991"/>
                    </a:lnTo>
                    <a:lnTo>
                      <a:pt x="1312367" y="1562763"/>
                    </a:lnTo>
                    <a:lnTo>
                      <a:pt x="1362120" y="1561991"/>
                    </a:lnTo>
                    <a:lnTo>
                      <a:pt x="1411590" y="1559684"/>
                    </a:lnTo>
                    <a:lnTo>
                      <a:pt x="1460750" y="1555858"/>
                    </a:lnTo>
                    <a:lnTo>
                      <a:pt x="1509571" y="1550529"/>
                    </a:lnTo>
                    <a:lnTo>
                      <a:pt x="1558025" y="1543711"/>
                    </a:lnTo>
                    <a:lnTo>
                      <a:pt x="1606084" y="1535422"/>
                    </a:lnTo>
                    <a:lnTo>
                      <a:pt x="1653720" y="1525675"/>
                    </a:lnTo>
                    <a:lnTo>
                      <a:pt x="1700904" y="1514487"/>
                    </a:lnTo>
                    <a:lnTo>
                      <a:pt x="1747609" y="1501873"/>
                    </a:lnTo>
                    <a:lnTo>
                      <a:pt x="1793807" y="1487848"/>
                    </a:lnTo>
                    <a:lnTo>
                      <a:pt x="1839468" y="1472428"/>
                    </a:lnTo>
                    <a:lnTo>
                      <a:pt x="1884566" y="1455629"/>
                    </a:lnTo>
                    <a:lnTo>
                      <a:pt x="1929071" y="1437466"/>
                    </a:lnTo>
                    <a:lnTo>
                      <a:pt x="1972956" y="1417954"/>
                    </a:lnTo>
                    <a:lnTo>
                      <a:pt x="2016193" y="1397110"/>
                    </a:lnTo>
                    <a:lnTo>
                      <a:pt x="2058754" y="1374948"/>
                    </a:lnTo>
                    <a:lnTo>
                      <a:pt x="2100609" y="1351484"/>
                    </a:lnTo>
                    <a:lnTo>
                      <a:pt x="2141732" y="1326733"/>
                    </a:lnTo>
                    <a:lnTo>
                      <a:pt x="2182094" y="1300712"/>
                    </a:lnTo>
                    <a:lnTo>
                      <a:pt x="2221667" y="1273434"/>
                    </a:lnTo>
                    <a:lnTo>
                      <a:pt x="2260423" y="1244917"/>
                    </a:lnTo>
                    <a:lnTo>
                      <a:pt x="2298333" y="1215176"/>
                    </a:lnTo>
                    <a:lnTo>
                      <a:pt x="2335369" y="1184225"/>
                    </a:lnTo>
                    <a:lnTo>
                      <a:pt x="2371504" y="1152082"/>
                    </a:lnTo>
                    <a:lnTo>
                      <a:pt x="2406710" y="1118760"/>
                    </a:lnTo>
                    <a:lnTo>
                      <a:pt x="2440957" y="1084275"/>
                    </a:lnTo>
                    <a:lnTo>
                      <a:pt x="2474218" y="1048644"/>
                    </a:lnTo>
                    <a:lnTo>
                      <a:pt x="2506465" y="1011881"/>
                    </a:lnTo>
                    <a:lnTo>
                      <a:pt x="2537669" y="974002"/>
                    </a:lnTo>
                    <a:lnTo>
                      <a:pt x="2567803" y="935022"/>
                    </a:lnTo>
                    <a:lnTo>
                      <a:pt x="2584329" y="912218"/>
                    </a:lnTo>
                    <a:lnTo>
                      <a:pt x="1949551" y="912218"/>
                    </a:lnTo>
                    <a:lnTo>
                      <a:pt x="1948916" y="912155"/>
                    </a:lnTo>
                    <a:lnTo>
                      <a:pt x="1941715" y="912117"/>
                    </a:lnTo>
                    <a:lnTo>
                      <a:pt x="1935162" y="911926"/>
                    </a:lnTo>
                    <a:lnTo>
                      <a:pt x="1928126" y="911456"/>
                    </a:lnTo>
                    <a:lnTo>
                      <a:pt x="1927644" y="911393"/>
                    </a:lnTo>
                    <a:lnTo>
                      <a:pt x="1921090" y="910910"/>
                    </a:lnTo>
                    <a:lnTo>
                      <a:pt x="1885924" y="905602"/>
                    </a:lnTo>
                    <a:lnTo>
                      <a:pt x="1885061" y="905475"/>
                    </a:lnTo>
                    <a:lnTo>
                      <a:pt x="1843392" y="893638"/>
                    </a:lnTo>
                    <a:lnTo>
                      <a:pt x="1841919" y="893156"/>
                    </a:lnTo>
                    <a:lnTo>
                      <a:pt x="1834210" y="890324"/>
                    </a:lnTo>
                    <a:lnTo>
                      <a:pt x="1827987" y="887809"/>
                    </a:lnTo>
                    <a:lnTo>
                      <a:pt x="1820684" y="884570"/>
                    </a:lnTo>
                    <a:lnTo>
                      <a:pt x="1819541" y="883999"/>
                    </a:lnTo>
                    <a:lnTo>
                      <a:pt x="1813267" y="881141"/>
                    </a:lnTo>
                    <a:lnTo>
                      <a:pt x="1775701" y="860047"/>
                    </a:lnTo>
                    <a:lnTo>
                      <a:pt x="1766798" y="853913"/>
                    </a:lnTo>
                    <a:lnTo>
                      <a:pt x="1766087" y="853430"/>
                    </a:lnTo>
                    <a:lnTo>
                      <a:pt x="1765368" y="852846"/>
                    </a:lnTo>
                    <a:lnTo>
                      <a:pt x="1761007" y="849722"/>
                    </a:lnTo>
                    <a:lnTo>
                      <a:pt x="1757311" y="847004"/>
                    </a:lnTo>
                    <a:lnTo>
                      <a:pt x="1713560" y="806748"/>
                    </a:lnTo>
                    <a:lnTo>
                      <a:pt x="1681022" y="763820"/>
                    </a:lnTo>
                    <a:lnTo>
                      <a:pt x="1656199" y="715809"/>
                    </a:lnTo>
                    <a:lnTo>
                      <a:pt x="1639658" y="663514"/>
                    </a:lnTo>
                    <a:lnTo>
                      <a:pt x="1632174" y="609086"/>
                    </a:lnTo>
                    <a:lnTo>
                      <a:pt x="1634045" y="554979"/>
                    </a:lnTo>
                    <a:lnTo>
                      <a:pt x="1645098" y="502164"/>
                    </a:lnTo>
                    <a:lnTo>
                      <a:pt x="1665236" y="451437"/>
                    </a:lnTo>
                    <a:lnTo>
                      <a:pt x="1672234" y="438280"/>
                    </a:lnTo>
                    <a:lnTo>
                      <a:pt x="1672539" y="437645"/>
                    </a:lnTo>
                    <a:lnTo>
                      <a:pt x="1702494" y="393318"/>
                    </a:lnTo>
                    <a:lnTo>
                      <a:pt x="1707872" y="387365"/>
                    </a:lnTo>
                    <a:lnTo>
                      <a:pt x="737577" y="387365"/>
                    </a:lnTo>
                    <a:lnTo>
                      <a:pt x="751243" y="327358"/>
                    </a:lnTo>
                    <a:lnTo>
                      <a:pt x="757943" y="274642"/>
                    </a:lnTo>
                    <a:lnTo>
                      <a:pt x="754241" y="222440"/>
                    </a:lnTo>
                    <a:lnTo>
                      <a:pt x="740350" y="171996"/>
                    </a:lnTo>
                    <a:lnTo>
                      <a:pt x="716483" y="124552"/>
                    </a:lnTo>
                    <a:lnTo>
                      <a:pt x="687112" y="86202"/>
                    </a:lnTo>
                    <a:lnTo>
                      <a:pt x="652357" y="54571"/>
                    </a:lnTo>
                    <a:lnTo>
                      <a:pt x="613268" y="29898"/>
                    </a:lnTo>
                    <a:lnTo>
                      <a:pt x="570900" y="12419"/>
                    </a:lnTo>
                    <a:lnTo>
                      <a:pt x="526303" y="2374"/>
                    </a:lnTo>
                    <a:lnTo>
                      <a:pt x="480531" y="0"/>
                    </a:lnTo>
                    <a:close/>
                  </a:path>
                  <a:path w="2625090" h="1563370">
                    <a:moveTo>
                      <a:pt x="2267661" y="628005"/>
                    </a:moveTo>
                    <a:lnTo>
                      <a:pt x="2251814" y="698450"/>
                    </a:lnTo>
                    <a:lnTo>
                      <a:pt x="2220175" y="763895"/>
                    </a:lnTo>
                    <a:lnTo>
                      <a:pt x="2205964" y="784367"/>
                    </a:lnTo>
                    <a:lnTo>
                      <a:pt x="2203246" y="788012"/>
                    </a:lnTo>
                    <a:lnTo>
                      <a:pt x="2182977" y="811838"/>
                    </a:lnTo>
                    <a:lnTo>
                      <a:pt x="2182126" y="812815"/>
                    </a:lnTo>
                    <a:lnTo>
                      <a:pt x="2176932" y="818251"/>
                    </a:lnTo>
                    <a:lnTo>
                      <a:pt x="2172512" y="822607"/>
                    </a:lnTo>
                    <a:lnTo>
                      <a:pt x="2166988" y="827751"/>
                    </a:lnTo>
                    <a:lnTo>
                      <a:pt x="2165946" y="828627"/>
                    </a:lnTo>
                    <a:lnTo>
                      <a:pt x="2161336" y="832805"/>
                    </a:lnTo>
                    <a:lnTo>
                      <a:pt x="2137346" y="851868"/>
                    </a:lnTo>
                    <a:lnTo>
                      <a:pt x="2135991" y="852897"/>
                    </a:lnTo>
                    <a:lnTo>
                      <a:pt x="2102218" y="873890"/>
                    </a:lnTo>
                    <a:lnTo>
                      <a:pt x="2100745" y="874639"/>
                    </a:lnTo>
                    <a:lnTo>
                      <a:pt x="2095246" y="877522"/>
                    </a:lnTo>
                    <a:lnTo>
                      <a:pt x="2067166" y="890095"/>
                    </a:lnTo>
                    <a:lnTo>
                      <a:pt x="2066442" y="890412"/>
                    </a:lnTo>
                    <a:lnTo>
                      <a:pt x="2059990" y="892902"/>
                    </a:lnTo>
                    <a:lnTo>
                      <a:pt x="2054110" y="894958"/>
                    </a:lnTo>
                    <a:lnTo>
                      <a:pt x="2047189" y="897182"/>
                    </a:lnTo>
                    <a:lnTo>
                      <a:pt x="2045944" y="897524"/>
                    </a:lnTo>
                    <a:lnTo>
                      <a:pt x="2040153" y="899315"/>
                    </a:lnTo>
                    <a:lnTo>
                      <a:pt x="2010778" y="906364"/>
                    </a:lnTo>
                    <a:lnTo>
                      <a:pt x="2009368" y="906681"/>
                    </a:lnTo>
                    <a:lnTo>
                      <a:pt x="2001964" y="908027"/>
                    </a:lnTo>
                    <a:lnTo>
                      <a:pt x="1995944" y="908980"/>
                    </a:lnTo>
                    <a:lnTo>
                      <a:pt x="1989416" y="909805"/>
                    </a:lnTo>
                    <a:lnTo>
                      <a:pt x="1988934" y="909831"/>
                    </a:lnTo>
                    <a:lnTo>
                      <a:pt x="1982977" y="910542"/>
                    </a:lnTo>
                    <a:lnTo>
                      <a:pt x="1952332" y="912129"/>
                    </a:lnTo>
                    <a:lnTo>
                      <a:pt x="1951266" y="912218"/>
                    </a:lnTo>
                    <a:lnTo>
                      <a:pt x="2584329" y="912218"/>
                    </a:lnTo>
                    <a:lnTo>
                      <a:pt x="2596863" y="894921"/>
                    </a:lnTo>
                    <a:lnTo>
                      <a:pt x="2624747" y="853824"/>
                    </a:lnTo>
                    <a:lnTo>
                      <a:pt x="2267661" y="628005"/>
                    </a:lnTo>
                    <a:close/>
                  </a:path>
                  <a:path w="2625090" h="1563370">
                    <a:moveTo>
                      <a:pt x="1312367" y="23866"/>
                    </a:moveTo>
                    <a:lnTo>
                      <a:pt x="737577" y="387365"/>
                    </a:lnTo>
                    <a:lnTo>
                      <a:pt x="1707872" y="387365"/>
                    </a:lnTo>
                    <a:lnTo>
                      <a:pt x="1726795" y="366418"/>
                    </a:lnTo>
                    <a:lnTo>
                      <a:pt x="1753917" y="342550"/>
                    </a:lnTo>
                    <a:lnTo>
                      <a:pt x="1783638" y="321897"/>
                    </a:lnTo>
                    <a:lnTo>
                      <a:pt x="1312367" y="23866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0D4B201-01DB-43C5-8132-3F965F281EA3}"/>
                  </a:ext>
                </a:extLst>
              </p:cNvPr>
              <p:cNvSpPr/>
              <p:nvPr/>
            </p:nvSpPr>
            <p:spPr>
              <a:xfrm rot="-5400000">
                <a:off x="3476780" y="1629000"/>
                <a:ext cx="2592000" cy="3600000"/>
              </a:xfrm>
              <a:prstGeom prst="rect">
                <a:avLst/>
              </a:prstGeom>
              <a:noFill/>
              <a:effectLst>
                <a:softEdge rad="0"/>
              </a:effectLst>
              <a:scene3d>
                <a:camera prst="orthographicFront">
                  <a:rot lat="0" lon="0" rev="5400000"/>
                </a:camera>
                <a:lightRig rig="threePt" dir="t"/>
              </a:scene3d>
              <a:sp3d/>
            </p:spPr>
            <p:txBody>
              <a:bodyPr wrap="none" lIns="0" tIns="0" rIns="0" bIns="0">
                <a:prstTxWarp prst="textCircle">
                  <a:avLst/>
                </a:prstTxWarp>
                <a:spAutoFit/>
                <a:flatTx/>
              </a:bodyPr>
              <a:lstStyle/>
              <a:p>
                <a:pPr algn="ctr"/>
                <a:r>
                  <a:rPr lang="en-US" sz="2000" dirty="0">
                    <a:ln w="0"/>
                    <a:solidFill>
                      <a:srgbClr val="07BCC1"/>
                    </a:solidFill>
                    <a:latin typeface="Arial Nova" panose="020B0504020202020204" pitchFamily="34" charset="0"/>
                  </a:rPr>
                  <a:t>SOCIAL PROTECTION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013F485-2A4F-4379-98B3-30DF78B09E4E}"/>
                  </a:ext>
                </a:extLst>
              </p:cNvPr>
              <p:cNvSpPr/>
              <p:nvPr/>
            </p:nvSpPr>
            <p:spPr>
              <a:xfrm>
                <a:off x="3520402" y="2844221"/>
                <a:ext cx="137217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SOCIAL INSURANCE</a:t>
                </a:r>
              </a:p>
              <a:p>
                <a:r>
                  <a:rPr lang="en-GB" sz="800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AND LABOUR</a:t>
                </a:r>
              </a:p>
              <a:p>
                <a:r>
                  <a:rPr lang="en-GB" sz="800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MARKET POLICY</a:t>
                </a:r>
              </a:p>
              <a:p>
                <a:r>
                  <a:rPr lang="en-GB" sz="800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Contributory schemes</a:t>
                </a:r>
              </a:p>
              <a:p>
                <a:r>
                  <a:rPr lang="en-GB" sz="800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(pensions, work incidence</a:t>
                </a:r>
              </a:p>
              <a:p>
                <a:r>
                  <a:rPr lang="en-GB" sz="800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protection, etc.), labour market policies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12ABA5-C22A-4934-9D64-47F2F0E21E95}"/>
                  </a:ext>
                </a:extLst>
              </p:cNvPr>
              <p:cNvSpPr/>
              <p:nvPr/>
            </p:nvSpPr>
            <p:spPr>
              <a:xfrm>
                <a:off x="4942440" y="3244617"/>
                <a:ext cx="146226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SOCIAL SAFETY NETS</a:t>
                </a:r>
              </a:p>
              <a:p>
                <a:r>
                  <a:rPr lang="en-GB" sz="800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(OR SOCIAL ASSISTANCE)</a:t>
                </a:r>
              </a:p>
              <a:p>
                <a:r>
                  <a:rPr lang="en-GB" sz="800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Non-contributory transfers,</a:t>
                </a:r>
              </a:p>
              <a:p>
                <a:r>
                  <a:rPr lang="en-GB" sz="800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fee </a:t>
                </a:r>
                <a:r>
                  <a:rPr lang="en-GB" sz="800" dirty="0" err="1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walvers</a:t>
                </a:r>
                <a:r>
                  <a:rPr lang="en-GB" sz="800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, etc.</a:t>
                </a:r>
              </a:p>
              <a:p>
                <a:r>
                  <a:rPr lang="en-GB" sz="800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Unconditional transfers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881B38D-6059-44EA-8568-2E9FBF0FB999}"/>
                  </a:ext>
                </a:extLst>
              </p:cNvPr>
              <p:cNvSpPr/>
              <p:nvPr/>
            </p:nvSpPr>
            <p:spPr>
              <a:xfrm>
                <a:off x="3969565" y="4218988"/>
                <a:ext cx="1415772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SOCIAL SERVICES</a:t>
                </a:r>
              </a:p>
              <a:p>
                <a:r>
                  <a:rPr lang="en-US" sz="800" dirty="0">
                    <a:solidFill>
                      <a:schemeClr val="bg1"/>
                    </a:solidFill>
                  </a:rPr>
                  <a:t>FOR HEALTH,</a:t>
                </a:r>
              </a:p>
              <a:p>
                <a:r>
                  <a:rPr lang="en-US" sz="800" dirty="0">
                    <a:solidFill>
                      <a:schemeClr val="bg1"/>
                    </a:solidFill>
                  </a:rPr>
                  <a:t>EDUCATION</a:t>
                </a:r>
              </a:p>
              <a:p>
                <a:r>
                  <a:rPr lang="en-US" sz="800" dirty="0">
                    <a:solidFill>
                      <a:schemeClr val="bg1"/>
                    </a:solidFill>
                  </a:rPr>
                  <a:t>Access to social services </a:t>
                </a:r>
              </a:p>
              <a:p>
                <a:r>
                  <a:rPr lang="en-US" sz="800" dirty="0">
                    <a:solidFill>
                      <a:schemeClr val="bg1"/>
                    </a:solidFill>
                  </a:rPr>
                  <a:t>for education, health, </a:t>
                </a:r>
              </a:p>
              <a:p>
                <a:r>
                  <a:rPr lang="en-US" sz="800" dirty="0">
                    <a:solidFill>
                      <a:schemeClr val="bg1"/>
                    </a:solidFill>
                  </a:rPr>
                  <a:t>nutrition, unemployment, </a:t>
                </a:r>
              </a:p>
              <a:p>
                <a:r>
                  <a:rPr lang="en-US" sz="800" dirty="0">
                    <a:solidFill>
                      <a:schemeClr val="bg1"/>
                    </a:solidFill>
                  </a:rPr>
                  <a:t>maternity, survivor benefits</a:t>
                </a:r>
                <a:endParaRPr lang="en-GB" sz="8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742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1B54941-4C94-4117-9A39-4A10A6EA6B05}"/>
              </a:ext>
            </a:extLst>
          </p:cNvPr>
          <p:cNvGrpSpPr/>
          <p:nvPr/>
        </p:nvGrpSpPr>
        <p:grpSpPr>
          <a:xfrm>
            <a:off x="0" y="180000"/>
            <a:ext cx="9914586" cy="6410055"/>
            <a:chOff x="0" y="180000"/>
            <a:chExt cx="9914586" cy="641005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C32D92-6198-45AE-A33A-D448ABDA133E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Policies for HIV-sensitive social protection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C4CD14F-9815-4722-AC59-98DC72219ACE}"/>
                </a:ext>
              </a:extLst>
            </p:cNvPr>
            <p:cNvSpPr/>
            <p:nvPr/>
          </p:nvSpPr>
          <p:spPr>
            <a:xfrm>
              <a:off x="7386" y="1332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HIV-sensitivity of social protection strategies, policies or frameworks in Fast-Track countries, 2018</a:t>
              </a:r>
            </a:p>
          </p:txBody>
        </p:sp>
        <p:sp>
          <p:nvSpPr>
            <p:cNvPr id="25" name="bk object 16">
              <a:extLst>
                <a:ext uri="{FF2B5EF4-FFF2-40B4-BE49-F238E27FC236}">
                  <a16:creationId xmlns:a16="http://schemas.microsoft.com/office/drawing/2014/main" id="{3E8A844D-84EC-43D8-A67A-26EE4B7CA865}"/>
                </a:ext>
              </a:extLst>
            </p:cNvPr>
            <p:cNvSpPr/>
            <p:nvPr/>
          </p:nvSpPr>
          <p:spPr>
            <a:xfrm>
              <a:off x="540000" y="1692000"/>
              <a:ext cx="2160000" cy="828000"/>
            </a:xfrm>
            <a:custGeom>
              <a:avLst/>
              <a:gdLst/>
              <a:ahLst/>
              <a:cxnLst/>
              <a:rect l="l" t="t" r="r" b="b"/>
              <a:pathLst>
                <a:path w="1294764" h="567689">
                  <a:moveTo>
                    <a:pt x="0" y="0"/>
                  </a:moveTo>
                  <a:lnTo>
                    <a:pt x="1294676" y="0"/>
                  </a:lnTo>
                  <a:lnTo>
                    <a:pt x="1294676" y="567397"/>
                  </a:lnTo>
                  <a:lnTo>
                    <a:pt x="0" y="567397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lIns="108000" tIns="36000" rIns="108000" bIns="36000" rtlCol="0" anchor="t"/>
            <a:lstStyle/>
            <a:p>
              <a:pPr lvl="0"/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" panose="020B0504020202020204" pitchFamily="34" charset="0"/>
                </a:rPr>
                <a:t>Country</a:t>
              </a:r>
            </a:p>
          </p:txBody>
        </p:sp>
        <p:sp>
          <p:nvSpPr>
            <p:cNvPr id="26" name="bk object 17">
              <a:extLst>
                <a:ext uri="{FF2B5EF4-FFF2-40B4-BE49-F238E27FC236}">
                  <a16:creationId xmlns:a16="http://schemas.microsoft.com/office/drawing/2014/main" id="{4BF4899C-DCCB-4F9F-89CD-360261078BF7}"/>
                </a:ext>
              </a:extLst>
            </p:cNvPr>
            <p:cNvSpPr/>
            <p:nvPr/>
          </p:nvSpPr>
          <p:spPr>
            <a:xfrm>
              <a:off x="3672000" y="1692000"/>
              <a:ext cx="936000" cy="828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</p:spPr>
          <p:txBody>
            <a:bodyPr wrap="square" lIns="36000" tIns="36000" rIns="36000" bIns="36000" rtlCol="0" anchor="t"/>
            <a:lstStyle/>
            <a:p>
              <a:pPr>
                <a:lnSpc>
                  <a:spcPts val="1000"/>
                </a:lnSpc>
              </a:pPr>
              <a:r>
                <a:rPr lang="en-GB" sz="800" b="1">
                  <a:latin typeface="Arial Nova" panose="020B0504020202020204" pitchFamily="34" charset="0"/>
                </a:rPr>
                <a:t>Refers to HIV</a:t>
              </a:r>
              <a:endParaRPr lang="en-GB" sz="800" b="1" dirty="0">
                <a:latin typeface="Arial Nova" panose="020B0504020202020204" pitchFamily="34" charset="0"/>
              </a:endParaRPr>
            </a:p>
          </p:txBody>
        </p:sp>
        <p:sp>
          <p:nvSpPr>
            <p:cNvPr id="40" name="bk object 17">
              <a:extLst>
                <a:ext uri="{FF2B5EF4-FFF2-40B4-BE49-F238E27FC236}">
                  <a16:creationId xmlns:a16="http://schemas.microsoft.com/office/drawing/2014/main" id="{F9CAD576-DA99-4849-A1B0-9CC1B295FBD4}"/>
                </a:ext>
              </a:extLst>
            </p:cNvPr>
            <p:cNvSpPr/>
            <p:nvPr/>
          </p:nvSpPr>
          <p:spPr>
            <a:xfrm>
              <a:off x="2718000" y="1692000"/>
              <a:ext cx="936000" cy="828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</p:spPr>
          <p:txBody>
            <a:bodyPr wrap="square" lIns="36000" tIns="36000" rIns="36000" bIns="36000" rtlCol="0" anchor="t"/>
            <a:lstStyle/>
            <a:p>
              <a:pPr>
                <a:lnSpc>
                  <a:spcPts val="1000"/>
                </a:lnSpc>
              </a:pPr>
              <a:r>
                <a:rPr lang="en-GB" sz="800" b="1" dirty="0">
                  <a:latin typeface="Arial Nova" panose="020B0504020202020204" pitchFamily="34" charset="0"/>
                </a:rPr>
                <a:t>Has an approved</a:t>
              </a:r>
            </a:p>
            <a:p>
              <a:pPr>
                <a:lnSpc>
                  <a:spcPts val="1000"/>
                </a:lnSpc>
              </a:pPr>
              <a:r>
                <a:rPr lang="en-GB" sz="800" b="1" dirty="0">
                  <a:latin typeface="Arial Nova" panose="020B0504020202020204" pitchFamily="34" charset="0"/>
                </a:rPr>
                <a:t>social protection</a:t>
              </a:r>
            </a:p>
            <a:p>
              <a:pPr>
                <a:lnSpc>
                  <a:spcPts val="1000"/>
                </a:lnSpc>
              </a:pPr>
              <a:r>
                <a:rPr lang="en-GB" sz="800" b="1" dirty="0">
                  <a:latin typeface="Arial Nova" panose="020B0504020202020204" pitchFamily="34" charset="0"/>
                </a:rPr>
                <a:t>strategy, policy or framework that is being</a:t>
              </a:r>
            </a:p>
            <a:p>
              <a:pPr>
                <a:lnSpc>
                  <a:spcPts val="1000"/>
                </a:lnSpc>
              </a:pPr>
              <a:r>
                <a:rPr lang="en-GB" sz="800" b="1" dirty="0">
                  <a:latin typeface="Arial Nova" panose="020B0504020202020204" pitchFamily="34" charset="0"/>
                </a:rPr>
                <a:t>implemented</a:t>
              </a:r>
            </a:p>
          </p:txBody>
        </p:sp>
        <p:sp>
          <p:nvSpPr>
            <p:cNvPr id="31" name="bk object 17">
              <a:extLst>
                <a:ext uri="{FF2B5EF4-FFF2-40B4-BE49-F238E27FC236}">
                  <a16:creationId xmlns:a16="http://schemas.microsoft.com/office/drawing/2014/main" id="{1ACA803D-7EC3-462C-8774-46AA4989B60E}"/>
                </a:ext>
              </a:extLst>
            </p:cNvPr>
            <p:cNvSpPr/>
            <p:nvPr/>
          </p:nvSpPr>
          <p:spPr>
            <a:xfrm>
              <a:off x="5580000" y="1692000"/>
              <a:ext cx="936000" cy="828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</p:spPr>
          <p:txBody>
            <a:bodyPr wrap="square" lIns="36000" tIns="36000" rIns="36000" bIns="36000" rtlCol="0" anchor="t"/>
            <a:lstStyle/>
            <a:p>
              <a:pPr>
                <a:lnSpc>
                  <a:spcPts val="1000"/>
                </a:lnSpc>
              </a:pPr>
              <a:r>
                <a:rPr lang="en-US" sz="800" b="1" dirty="0">
                  <a:latin typeface="Arial Nova" panose="020B0504020202020204" pitchFamily="34" charset="0"/>
                </a:rPr>
                <a:t>Recognizes key</a:t>
              </a:r>
            </a:p>
            <a:p>
              <a:pPr>
                <a:lnSpc>
                  <a:spcPts val="1000"/>
                </a:lnSpc>
              </a:pPr>
              <a:r>
                <a:rPr lang="en-US" sz="800" b="1" dirty="0">
                  <a:latin typeface="Arial Nova" panose="020B0504020202020204" pitchFamily="34" charset="0"/>
                </a:rPr>
                <a:t>populations as key beneficiaries</a:t>
              </a:r>
              <a:endParaRPr lang="en-GB" sz="800" b="1" dirty="0">
                <a:latin typeface="Arial Nova" panose="020B0504020202020204" pitchFamily="34" charset="0"/>
              </a:endParaRPr>
            </a:p>
          </p:txBody>
        </p:sp>
        <p:sp>
          <p:nvSpPr>
            <p:cNvPr id="34" name="bk object 17">
              <a:extLst>
                <a:ext uri="{FF2B5EF4-FFF2-40B4-BE49-F238E27FC236}">
                  <a16:creationId xmlns:a16="http://schemas.microsoft.com/office/drawing/2014/main" id="{7FE8FA31-C8D1-4AEC-8AB3-E327F6681FBE}"/>
                </a:ext>
              </a:extLst>
            </p:cNvPr>
            <p:cNvSpPr/>
            <p:nvPr/>
          </p:nvSpPr>
          <p:spPr>
            <a:xfrm>
              <a:off x="4626000" y="1692000"/>
              <a:ext cx="936000" cy="828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</p:spPr>
          <p:txBody>
            <a:bodyPr wrap="square" lIns="36000" tIns="36000" rIns="36000" bIns="36000" rtlCol="0" anchor="t"/>
            <a:lstStyle/>
            <a:p>
              <a:pPr>
                <a:lnSpc>
                  <a:spcPts val="1000"/>
                </a:lnSpc>
              </a:pPr>
              <a:r>
                <a:rPr lang="en-US" sz="800" b="1" dirty="0">
                  <a:latin typeface="Arial Nova" panose="020B0504020202020204" pitchFamily="34" charset="0"/>
                </a:rPr>
                <a:t>Recognizes people living with HIV as key</a:t>
              </a:r>
            </a:p>
            <a:p>
              <a:pPr>
                <a:lnSpc>
                  <a:spcPts val="1000"/>
                </a:lnSpc>
              </a:pPr>
              <a:r>
                <a:rPr lang="en-US" sz="800" b="1" dirty="0">
                  <a:latin typeface="Arial Nova" panose="020B0504020202020204" pitchFamily="34" charset="0"/>
                </a:rPr>
                <a:t>beneficiaries</a:t>
              </a:r>
              <a:endParaRPr lang="en-GB" sz="800" b="1" dirty="0">
                <a:latin typeface="Arial Nova" panose="020B0504020202020204" pitchFamily="34" charset="0"/>
              </a:endParaRPr>
            </a:p>
          </p:txBody>
        </p:sp>
        <p:sp>
          <p:nvSpPr>
            <p:cNvPr id="46" name="bk object 17">
              <a:extLst>
                <a:ext uri="{FF2B5EF4-FFF2-40B4-BE49-F238E27FC236}">
                  <a16:creationId xmlns:a16="http://schemas.microsoft.com/office/drawing/2014/main" id="{C1327089-1A64-4DEC-8E49-82413910769C}"/>
                </a:ext>
              </a:extLst>
            </p:cNvPr>
            <p:cNvSpPr/>
            <p:nvPr/>
          </p:nvSpPr>
          <p:spPr>
            <a:xfrm>
              <a:off x="7488000" y="1692000"/>
              <a:ext cx="936000" cy="828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</p:spPr>
          <p:txBody>
            <a:bodyPr wrap="square" lIns="36000" tIns="36000" rIns="36000" bIns="36000" rtlCol="0" anchor="t"/>
            <a:lstStyle/>
            <a:p>
              <a:pPr>
                <a:lnSpc>
                  <a:spcPts val="1000"/>
                </a:lnSpc>
              </a:pPr>
              <a:r>
                <a:rPr lang="en-US" sz="800" b="1" dirty="0">
                  <a:latin typeface="Arial Nova" panose="020B0504020202020204" pitchFamily="34" charset="0"/>
                </a:rPr>
                <a:t>Recognizes people affected by HIV as key</a:t>
              </a:r>
            </a:p>
            <a:p>
              <a:pPr>
                <a:lnSpc>
                  <a:spcPts val="1000"/>
                </a:lnSpc>
              </a:pPr>
              <a:r>
                <a:rPr lang="en-US" sz="800" b="1" dirty="0">
                  <a:latin typeface="Arial Nova" panose="020B0504020202020204" pitchFamily="34" charset="0"/>
                </a:rPr>
                <a:t>beneficiaries</a:t>
              </a:r>
              <a:endParaRPr lang="en-GB" sz="800" b="1" dirty="0">
                <a:latin typeface="Arial Nova" panose="020B0504020202020204" pitchFamily="34" charset="0"/>
              </a:endParaRPr>
            </a:p>
          </p:txBody>
        </p:sp>
        <p:sp>
          <p:nvSpPr>
            <p:cNvPr id="53" name="bk object 17">
              <a:extLst>
                <a:ext uri="{FF2B5EF4-FFF2-40B4-BE49-F238E27FC236}">
                  <a16:creationId xmlns:a16="http://schemas.microsoft.com/office/drawing/2014/main" id="{B5E7F12B-07C1-459F-9F4F-248EEACBDA4A}"/>
                </a:ext>
              </a:extLst>
            </p:cNvPr>
            <p:cNvSpPr/>
            <p:nvPr/>
          </p:nvSpPr>
          <p:spPr>
            <a:xfrm>
              <a:off x="6534000" y="1692000"/>
              <a:ext cx="936000" cy="828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</p:spPr>
          <p:txBody>
            <a:bodyPr wrap="square" lIns="36000" tIns="36000" rIns="36000" bIns="36000" rtlCol="0" anchor="t"/>
            <a:lstStyle/>
            <a:p>
              <a:pPr>
                <a:lnSpc>
                  <a:spcPts val="1000"/>
                </a:lnSpc>
              </a:pPr>
              <a:r>
                <a:rPr lang="en-US" sz="800" b="1" dirty="0">
                  <a:latin typeface="Arial Nova" panose="020B0504020202020204" pitchFamily="34" charset="0"/>
                </a:rPr>
                <a:t>Recognizes adolescent girls and young women as key beneficiaries</a:t>
              </a:r>
              <a:endParaRPr lang="en-GB" sz="800" b="1" dirty="0">
                <a:latin typeface="Arial Nova" panose="020B0504020202020204" pitchFamily="34" charset="0"/>
              </a:endParaRPr>
            </a:p>
          </p:txBody>
        </p:sp>
        <p:sp>
          <p:nvSpPr>
            <p:cNvPr id="63" name="bk object 17">
              <a:extLst>
                <a:ext uri="{FF2B5EF4-FFF2-40B4-BE49-F238E27FC236}">
                  <a16:creationId xmlns:a16="http://schemas.microsoft.com/office/drawing/2014/main" id="{4CDE295A-2E33-4DA0-ADB3-6FC9D77964D5}"/>
                </a:ext>
              </a:extLst>
            </p:cNvPr>
            <p:cNvSpPr/>
            <p:nvPr/>
          </p:nvSpPr>
          <p:spPr>
            <a:xfrm>
              <a:off x="8442000" y="1692000"/>
              <a:ext cx="936000" cy="828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</p:spPr>
          <p:txBody>
            <a:bodyPr wrap="square" lIns="36000" tIns="36000" rIns="36000" bIns="36000" rtlCol="0" anchor="t"/>
            <a:lstStyle/>
            <a:p>
              <a:pPr>
                <a:lnSpc>
                  <a:spcPts val="1000"/>
                </a:lnSpc>
              </a:pPr>
              <a:r>
                <a:rPr lang="en-US" sz="800" b="1" dirty="0">
                  <a:latin typeface="Arial Nova" panose="020B0504020202020204" pitchFamily="34" charset="0"/>
                </a:rPr>
                <a:t>Addresses the issue of unpaid care work in the</a:t>
              </a:r>
            </a:p>
            <a:p>
              <a:pPr>
                <a:lnSpc>
                  <a:spcPts val="1000"/>
                </a:lnSpc>
              </a:pPr>
              <a:r>
                <a:rPr lang="en-US" sz="800" b="1" dirty="0">
                  <a:latin typeface="Arial Nova" panose="020B0504020202020204" pitchFamily="34" charset="0"/>
                </a:rPr>
                <a:t>context of HIV</a:t>
              </a:r>
              <a:endParaRPr lang="en-GB" sz="800" b="1" dirty="0">
                <a:latin typeface="Arial Nova" panose="020B0504020202020204" pitchFamily="34" charset="0"/>
              </a:endParaRPr>
            </a:p>
          </p:txBody>
        </p:sp>
        <p:sp>
          <p:nvSpPr>
            <p:cNvPr id="50" name="bk object 17">
              <a:extLst>
                <a:ext uri="{FF2B5EF4-FFF2-40B4-BE49-F238E27FC236}">
                  <a16:creationId xmlns:a16="http://schemas.microsoft.com/office/drawing/2014/main" id="{875E32EA-CCCF-4E3B-94CC-DB73248E752A}"/>
                </a:ext>
              </a:extLst>
            </p:cNvPr>
            <p:cNvSpPr/>
            <p:nvPr/>
          </p:nvSpPr>
          <p:spPr>
            <a:xfrm>
              <a:off x="540000" y="2530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Angola</a:t>
              </a:r>
            </a:p>
          </p:txBody>
        </p:sp>
        <p:sp>
          <p:nvSpPr>
            <p:cNvPr id="71" name="bk object 17">
              <a:extLst>
                <a:ext uri="{FF2B5EF4-FFF2-40B4-BE49-F238E27FC236}">
                  <a16:creationId xmlns:a16="http://schemas.microsoft.com/office/drawing/2014/main" id="{0B037CCA-F702-4B14-850C-F9AEAACD55A4}"/>
                </a:ext>
              </a:extLst>
            </p:cNvPr>
            <p:cNvSpPr/>
            <p:nvPr/>
          </p:nvSpPr>
          <p:spPr>
            <a:xfrm>
              <a:off x="540000" y="2638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Botswana</a:t>
              </a:r>
            </a:p>
          </p:txBody>
        </p:sp>
        <p:sp>
          <p:nvSpPr>
            <p:cNvPr id="80" name="bk object 17">
              <a:extLst>
                <a:ext uri="{FF2B5EF4-FFF2-40B4-BE49-F238E27FC236}">
                  <a16:creationId xmlns:a16="http://schemas.microsoft.com/office/drawing/2014/main" id="{F621405F-5F22-4534-B871-51B3D3EB023E}"/>
                </a:ext>
              </a:extLst>
            </p:cNvPr>
            <p:cNvSpPr/>
            <p:nvPr/>
          </p:nvSpPr>
          <p:spPr>
            <a:xfrm>
              <a:off x="540000" y="274681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Brazil</a:t>
              </a:r>
            </a:p>
          </p:txBody>
        </p:sp>
        <p:sp>
          <p:nvSpPr>
            <p:cNvPr id="89" name="bk object 17">
              <a:extLst>
                <a:ext uri="{FF2B5EF4-FFF2-40B4-BE49-F238E27FC236}">
                  <a16:creationId xmlns:a16="http://schemas.microsoft.com/office/drawing/2014/main" id="{D5EF4407-DD56-4E3F-BF2D-3F8971245F1C}"/>
                </a:ext>
              </a:extLst>
            </p:cNvPr>
            <p:cNvSpPr/>
            <p:nvPr/>
          </p:nvSpPr>
          <p:spPr>
            <a:xfrm>
              <a:off x="540000" y="2854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Cameroon</a:t>
              </a:r>
            </a:p>
          </p:txBody>
        </p:sp>
        <p:sp>
          <p:nvSpPr>
            <p:cNvPr id="98" name="bk object 17">
              <a:extLst>
                <a:ext uri="{FF2B5EF4-FFF2-40B4-BE49-F238E27FC236}">
                  <a16:creationId xmlns:a16="http://schemas.microsoft.com/office/drawing/2014/main" id="{DEA792DD-0C9A-4016-9C14-FD55DEF6D507}"/>
                </a:ext>
              </a:extLst>
            </p:cNvPr>
            <p:cNvSpPr/>
            <p:nvPr/>
          </p:nvSpPr>
          <p:spPr>
            <a:xfrm>
              <a:off x="540000" y="2962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Chad</a:t>
              </a:r>
            </a:p>
          </p:txBody>
        </p:sp>
        <p:sp>
          <p:nvSpPr>
            <p:cNvPr id="144" name="bk object 17">
              <a:extLst>
                <a:ext uri="{FF2B5EF4-FFF2-40B4-BE49-F238E27FC236}">
                  <a16:creationId xmlns:a16="http://schemas.microsoft.com/office/drawing/2014/main" id="{90671DFC-DE85-464D-A2C9-E4EC865D1FB1}"/>
                </a:ext>
              </a:extLst>
            </p:cNvPr>
            <p:cNvSpPr/>
            <p:nvPr/>
          </p:nvSpPr>
          <p:spPr>
            <a:xfrm>
              <a:off x="540000" y="307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China</a:t>
              </a:r>
            </a:p>
          </p:txBody>
        </p:sp>
        <p:sp>
          <p:nvSpPr>
            <p:cNvPr id="136" name="bk object 17">
              <a:extLst>
                <a:ext uri="{FF2B5EF4-FFF2-40B4-BE49-F238E27FC236}">
                  <a16:creationId xmlns:a16="http://schemas.microsoft.com/office/drawing/2014/main" id="{991CEF01-8B21-445C-92CC-1CE8F2CE38C9}"/>
                </a:ext>
              </a:extLst>
            </p:cNvPr>
            <p:cNvSpPr/>
            <p:nvPr/>
          </p:nvSpPr>
          <p:spPr>
            <a:xfrm>
              <a:off x="540000" y="3178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Côte d'Ivoire</a:t>
              </a:r>
            </a:p>
          </p:txBody>
        </p:sp>
        <p:sp>
          <p:nvSpPr>
            <p:cNvPr id="128" name="bk object 17">
              <a:extLst>
                <a:ext uri="{FF2B5EF4-FFF2-40B4-BE49-F238E27FC236}">
                  <a16:creationId xmlns:a16="http://schemas.microsoft.com/office/drawing/2014/main" id="{2E378DC2-1A0A-4DFB-A265-8D529D729F7D}"/>
                </a:ext>
              </a:extLst>
            </p:cNvPr>
            <p:cNvSpPr/>
            <p:nvPr/>
          </p:nvSpPr>
          <p:spPr>
            <a:xfrm>
              <a:off x="540000" y="328682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US" sz="700" b="1" dirty="0">
                  <a:latin typeface="Arial Nova" panose="020B0504020202020204" pitchFamily="34" charset="0"/>
                </a:rPr>
                <a:t>Democratic Republic of the Congo</a:t>
              </a:r>
              <a:endParaRPr lang="en-GB" sz="700" b="1" dirty="0">
                <a:latin typeface="Arial Nova" panose="020B0504020202020204" pitchFamily="34" charset="0"/>
              </a:endParaRPr>
            </a:p>
          </p:txBody>
        </p:sp>
        <p:sp>
          <p:nvSpPr>
            <p:cNvPr id="120" name="bk object 17">
              <a:extLst>
                <a:ext uri="{FF2B5EF4-FFF2-40B4-BE49-F238E27FC236}">
                  <a16:creationId xmlns:a16="http://schemas.microsoft.com/office/drawing/2014/main" id="{CC0979E9-91C9-4BB6-8B15-0976ED328DB8}"/>
                </a:ext>
              </a:extLst>
            </p:cNvPr>
            <p:cNvSpPr/>
            <p:nvPr/>
          </p:nvSpPr>
          <p:spPr>
            <a:xfrm>
              <a:off x="540000" y="3394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 err="1">
                  <a:latin typeface="Arial Nova" panose="020B0504020202020204" pitchFamily="34" charset="0"/>
                </a:rPr>
                <a:t>Eswatini</a:t>
              </a:r>
              <a:endParaRPr lang="en-GB" sz="700" b="1" dirty="0">
                <a:latin typeface="Arial Nova" panose="020B0504020202020204" pitchFamily="34" charset="0"/>
              </a:endParaRPr>
            </a:p>
          </p:txBody>
        </p:sp>
        <p:sp>
          <p:nvSpPr>
            <p:cNvPr id="112" name="bk object 17">
              <a:extLst>
                <a:ext uri="{FF2B5EF4-FFF2-40B4-BE49-F238E27FC236}">
                  <a16:creationId xmlns:a16="http://schemas.microsoft.com/office/drawing/2014/main" id="{713FB929-013A-4156-BC2B-7975B34091C7}"/>
                </a:ext>
              </a:extLst>
            </p:cNvPr>
            <p:cNvSpPr/>
            <p:nvPr/>
          </p:nvSpPr>
          <p:spPr>
            <a:xfrm>
              <a:off x="540000" y="3502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Ethiopia</a:t>
              </a:r>
            </a:p>
          </p:txBody>
        </p:sp>
        <p:sp>
          <p:nvSpPr>
            <p:cNvPr id="190" name="bk object 17">
              <a:extLst>
                <a:ext uri="{FF2B5EF4-FFF2-40B4-BE49-F238E27FC236}">
                  <a16:creationId xmlns:a16="http://schemas.microsoft.com/office/drawing/2014/main" id="{6D41D66E-F078-4504-BEC5-6844C4A39201}"/>
                </a:ext>
              </a:extLst>
            </p:cNvPr>
            <p:cNvSpPr/>
            <p:nvPr/>
          </p:nvSpPr>
          <p:spPr>
            <a:xfrm>
              <a:off x="540000" y="361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Ghana</a:t>
              </a:r>
            </a:p>
          </p:txBody>
        </p:sp>
        <p:sp>
          <p:nvSpPr>
            <p:cNvPr id="182" name="bk object 17">
              <a:extLst>
                <a:ext uri="{FF2B5EF4-FFF2-40B4-BE49-F238E27FC236}">
                  <a16:creationId xmlns:a16="http://schemas.microsoft.com/office/drawing/2014/main" id="{F6BD5278-15BF-4A72-9E8B-9EB8223D65D8}"/>
                </a:ext>
              </a:extLst>
            </p:cNvPr>
            <p:cNvSpPr/>
            <p:nvPr/>
          </p:nvSpPr>
          <p:spPr>
            <a:xfrm>
              <a:off x="540000" y="3718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Haiti</a:t>
              </a:r>
            </a:p>
          </p:txBody>
        </p:sp>
        <p:sp>
          <p:nvSpPr>
            <p:cNvPr id="174" name="bk object 17">
              <a:extLst>
                <a:ext uri="{FF2B5EF4-FFF2-40B4-BE49-F238E27FC236}">
                  <a16:creationId xmlns:a16="http://schemas.microsoft.com/office/drawing/2014/main" id="{C2099C32-214C-41E4-8E79-84D94D0EF91E}"/>
                </a:ext>
              </a:extLst>
            </p:cNvPr>
            <p:cNvSpPr/>
            <p:nvPr/>
          </p:nvSpPr>
          <p:spPr>
            <a:xfrm>
              <a:off x="540000" y="382682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India</a:t>
              </a:r>
            </a:p>
          </p:txBody>
        </p:sp>
        <p:sp>
          <p:nvSpPr>
            <p:cNvPr id="166" name="bk object 17">
              <a:extLst>
                <a:ext uri="{FF2B5EF4-FFF2-40B4-BE49-F238E27FC236}">
                  <a16:creationId xmlns:a16="http://schemas.microsoft.com/office/drawing/2014/main" id="{0B6EE0EE-8A28-48ED-988E-1956E535B8E5}"/>
                </a:ext>
              </a:extLst>
            </p:cNvPr>
            <p:cNvSpPr/>
            <p:nvPr/>
          </p:nvSpPr>
          <p:spPr>
            <a:xfrm>
              <a:off x="540000" y="3934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Indonesia</a:t>
              </a:r>
            </a:p>
          </p:txBody>
        </p:sp>
        <p:sp>
          <p:nvSpPr>
            <p:cNvPr id="158" name="bk object 17">
              <a:extLst>
                <a:ext uri="{FF2B5EF4-FFF2-40B4-BE49-F238E27FC236}">
                  <a16:creationId xmlns:a16="http://schemas.microsoft.com/office/drawing/2014/main" id="{90E4E2F3-94D1-45B4-80BF-975D895D2825}"/>
                </a:ext>
              </a:extLst>
            </p:cNvPr>
            <p:cNvSpPr/>
            <p:nvPr/>
          </p:nvSpPr>
          <p:spPr>
            <a:xfrm>
              <a:off x="540000" y="4042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Iran (Islamic Republic of)</a:t>
              </a:r>
            </a:p>
          </p:txBody>
        </p:sp>
        <p:sp>
          <p:nvSpPr>
            <p:cNvPr id="236" name="bk object 17">
              <a:extLst>
                <a:ext uri="{FF2B5EF4-FFF2-40B4-BE49-F238E27FC236}">
                  <a16:creationId xmlns:a16="http://schemas.microsoft.com/office/drawing/2014/main" id="{5E512C82-A60A-4D48-9CC9-653B9F37C504}"/>
                </a:ext>
              </a:extLst>
            </p:cNvPr>
            <p:cNvSpPr/>
            <p:nvPr/>
          </p:nvSpPr>
          <p:spPr>
            <a:xfrm>
              <a:off x="540000" y="415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Jamaica</a:t>
              </a:r>
            </a:p>
          </p:txBody>
        </p:sp>
        <p:sp>
          <p:nvSpPr>
            <p:cNvPr id="228" name="bk object 17">
              <a:extLst>
                <a:ext uri="{FF2B5EF4-FFF2-40B4-BE49-F238E27FC236}">
                  <a16:creationId xmlns:a16="http://schemas.microsoft.com/office/drawing/2014/main" id="{D831150E-839F-478C-8E33-441C6622D9FD}"/>
                </a:ext>
              </a:extLst>
            </p:cNvPr>
            <p:cNvSpPr/>
            <p:nvPr/>
          </p:nvSpPr>
          <p:spPr>
            <a:xfrm>
              <a:off x="540000" y="4258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Kenya</a:t>
              </a:r>
            </a:p>
          </p:txBody>
        </p:sp>
        <p:sp>
          <p:nvSpPr>
            <p:cNvPr id="220" name="bk object 17">
              <a:extLst>
                <a:ext uri="{FF2B5EF4-FFF2-40B4-BE49-F238E27FC236}">
                  <a16:creationId xmlns:a16="http://schemas.microsoft.com/office/drawing/2014/main" id="{89064100-4E13-4B83-97DF-6B3C5826293E}"/>
                </a:ext>
              </a:extLst>
            </p:cNvPr>
            <p:cNvSpPr/>
            <p:nvPr/>
          </p:nvSpPr>
          <p:spPr>
            <a:xfrm>
              <a:off x="540000" y="436682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Lesotho</a:t>
              </a:r>
            </a:p>
          </p:txBody>
        </p:sp>
        <p:sp>
          <p:nvSpPr>
            <p:cNvPr id="212" name="bk object 17">
              <a:extLst>
                <a:ext uri="{FF2B5EF4-FFF2-40B4-BE49-F238E27FC236}">
                  <a16:creationId xmlns:a16="http://schemas.microsoft.com/office/drawing/2014/main" id="{48ADD152-FC69-473E-BD2B-FA8E34771EBB}"/>
                </a:ext>
              </a:extLst>
            </p:cNvPr>
            <p:cNvSpPr/>
            <p:nvPr/>
          </p:nvSpPr>
          <p:spPr>
            <a:xfrm>
              <a:off x="540000" y="4474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Malawi</a:t>
              </a:r>
            </a:p>
          </p:txBody>
        </p:sp>
        <p:sp>
          <p:nvSpPr>
            <p:cNvPr id="204" name="bk object 17">
              <a:extLst>
                <a:ext uri="{FF2B5EF4-FFF2-40B4-BE49-F238E27FC236}">
                  <a16:creationId xmlns:a16="http://schemas.microsoft.com/office/drawing/2014/main" id="{425709FC-51E1-47D7-93BB-13AB4A4761B8}"/>
                </a:ext>
              </a:extLst>
            </p:cNvPr>
            <p:cNvSpPr/>
            <p:nvPr/>
          </p:nvSpPr>
          <p:spPr>
            <a:xfrm>
              <a:off x="540000" y="4582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Mali</a:t>
              </a:r>
            </a:p>
          </p:txBody>
        </p:sp>
        <p:sp>
          <p:nvSpPr>
            <p:cNvPr id="282" name="bk object 17">
              <a:extLst>
                <a:ext uri="{FF2B5EF4-FFF2-40B4-BE49-F238E27FC236}">
                  <a16:creationId xmlns:a16="http://schemas.microsoft.com/office/drawing/2014/main" id="{78197110-C43C-468F-B14B-050638288DDD}"/>
                </a:ext>
              </a:extLst>
            </p:cNvPr>
            <p:cNvSpPr/>
            <p:nvPr/>
          </p:nvSpPr>
          <p:spPr>
            <a:xfrm>
              <a:off x="540000" y="469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Mozambique</a:t>
              </a:r>
            </a:p>
          </p:txBody>
        </p:sp>
        <p:sp>
          <p:nvSpPr>
            <p:cNvPr id="274" name="bk object 17">
              <a:extLst>
                <a:ext uri="{FF2B5EF4-FFF2-40B4-BE49-F238E27FC236}">
                  <a16:creationId xmlns:a16="http://schemas.microsoft.com/office/drawing/2014/main" id="{04143041-8A41-4944-98E6-CBCF6916243B}"/>
                </a:ext>
              </a:extLst>
            </p:cNvPr>
            <p:cNvSpPr/>
            <p:nvPr/>
          </p:nvSpPr>
          <p:spPr>
            <a:xfrm>
              <a:off x="540000" y="4798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Myanmar*</a:t>
              </a:r>
            </a:p>
          </p:txBody>
        </p:sp>
        <p:sp>
          <p:nvSpPr>
            <p:cNvPr id="266" name="bk object 17">
              <a:extLst>
                <a:ext uri="{FF2B5EF4-FFF2-40B4-BE49-F238E27FC236}">
                  <a16:creationId xmlns:a16="http://schemas.microsoft.com/office/drawing/2014/main" id="{FF344CEA-1815-4A62-AB47-745295E80BAA}"/>
                </a:ext>
              </a:extLst>
            </p:cNvPr>
            <p:cNvSpPr/>
            <p:nvPr/>
          </p:nvSpPr>
          <p:spPr>
            <a:xfrm>
              <a:off x="540000" y="490682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Namibia*</a:t>
              </a:r>
            </a:p>
          </p:txBody>
        </p:sp>
        <p:sp>
          <p:nvSpPr>
            <p:cNvPr id="258" name="bk object 17">
              <a:extLst>
                <a:ext uri="{FF2B5EF4-FFF2-40B4-BE49-F238E27FC236}">
                  <a16:creationId xmlns:a16="http://schemas.microsoft.com/office/drawing/2014/main" id="{51D39EC1-DC84-4FF1-B706-1193E698BF41}"/>
                </a:ext>
              </a:extLst>
            </p:cNvPr>
            <p:cNvSpPr/>
            <p:nvPr/>
          </p:nvSpPr>
          <p:spPr>
            <a:xfrm>
              <a:off x="540000" y="5014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Nigeria</a:t>
              </a:r>
            </a:p>
          </p:txBody>
        </p:sp>
        <p:sp>
          <p:nvSpPr>
            <p:cNvPr id="250" name="bk object 17">
              <a:extLst>
                <a:ext uri="{FF2B5EF4-FFF2-40B4-BE49-F238E27FC236}">
                  <a16:creationId xmlns:a16="http://schemas.microsoft.com/office/drawing/2014/main" id="{2A6D88E7-8655-40EF-96B0-8FD24E7FEDF1}"/>
                </a:ext>
              </a:extLst>
            </p:cNvPr>
            <p:cNvSpPr/>
            <p:nvPr/>
          </p:nvSpPr>
          <p:spPr>
            <a:xfrm>
              <a:off x="540000" y="5122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Pakistan</a:t>
              </a:r>
            </a:p>
          </p:txBody>
        </p:sp>
        <p:sp>
          <p:nvSpPr>
            <p:cNvPr id="328" name="bk object 17">
              <a:extLst>
                <a:ext uri="{FF2B5EF4-FFF2-40B4-BE49-F238E27FC236}">
                  <a16:creationId xmlns:a16="http://schemas.microsoft.com/office/drawing/2014/main" id="{C7DE233F-F0A4-4A17-94BB-8EE32AC35848}"/>
                </a:ext>
              </a:extLst>
            </p:cNvPr>
            <p:cNvSpPr/>
            <p:nvPr/>
          </p:nvSpPr>
          <p:spPr>
            <a:xfrm>
              <a:off x="540000" y="523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South Africa</a:t>
              </a:r>
            </a:p>
          </p:txBody>
        </p:sp>
        <p:sp>
          <p:nvSpPr>
            <p:cNvPr id="320" name="bk object 17">
              <a:extLst>
                <a:ext uri="{FF2B5EF4-FFF2-40B4-BE49-F238E27FC236}">
                  <a16:creationId xmlns:a16="http://schemas.microsoft.com/office/drawing/2014/main" id="{74C1637C-8D9A-4EBF-B2ED-2FDA1D453528}"/>
                </a:ext>
              </a:extLst>
            </p:cNvPr>
            <p:cNvSpPr/>
            <p:nvPr/>
          </p:nvSpPr>
          <p:spPr>
            <a:xfrm>
              <a:off x="540000" y="5338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South Sudan</a:t>
              </a:r>
            </a:p>
          </p:txBody>
        </p:sp>
        <p:sp>
          <p:nvSpPr>
            <p:cNvPr id="312" name="bk object 17">
              <a:extLst>
                <a:ext uri="{FF2B5EF4-FFF2-40B4-BE49-F238E27FC236}">
                  <a16:creationId xmlns:a16="http://schemas.microsoft.com/office/drawing/2014/main" id="{F2D4401B-C649-4499-A456-FD1207C7B084}"/>
                </a:ext>
              </a:extLst>
            </p:cNvPr>
            <p:cNvSpPr/>
            <p:nvPr/>
          </p:nvSpPr>
          <p:spPr>
            <a:xfrm>
              <a:off x="540000" y="544682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Uganda</a:t>
              </a:r>
            </a:p>
          </p:txBody>
        </p:sp>
        <p:sp>
          <p:nvSpPr>
            <p:cNvPr id="304" name="bk object 17">
              <a:extLst>
                <a:ext uri="{FF2B5EF4-FFF2-40B4-BE49-F238E27FC236}">
                  <a16:creationId xmlns:a16="http://schemas.microsoft.com/office/drawing/2014/main" id="{F8DE181F-9B2F-456E-BDC1-A2B8BAC379F6}"/>
                </a:ext>
              </a:extLst>
            </p:cNvPr>
            <p:cNvSpPr/>
            <p:nvPr/>
          </p:nvSpPr>
          <p:spPr>
            <a:xfrm>
              <a:off x="540000" y="5554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United Republic of Tanzania</a:t>
              </a:r>
            </a:p>
          </p:txBody>
        </p:sp>
        <p:sp>
          <p:nvSpPr>
            <p:cNvPr id="296" name="bk object 17">
              <a:extLst>
                <a:ext uri="{FF2B5EF4-FFF2-40B4-BE49-F238E27FC236}">
                  <a16:creationId xmlns:a16="http://schemas.microsoft.com/office/drawing/2014/main" id="{3EF44E4E-C9E1-44E7-86C4-50584DC2254E}"/>
                </a:ext>
              </a:extLst>
            </p:cNvPr>
            <p:cNvSpPr/>
            <p:nvPr/>
          </p:nvSpPr>
          <p:spPr>
            <a:xfrm>
              <a:off x="540000" y="5662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Ukraine</a:t>
              </a:r>
            </a:p>
          </p:txBody>
        </p:sp>
        <p:sp>
          <p:nvSpPr>
            <p:cNvPr id="374" name="bk object 17">
              <a:extLst>
                <a:ext uri="{FF2B5EF4-FFF2-40B4-BE49-F238E27FC236}">
                  <a16:creationId xmlns:a16="http://schemas.microsoft.com/office/drawing/2014/main" id="{7AD945C2-BEFE-4213-B09A-BA7B612789BC}"/>
                </a:ext>
              </a:extLst>
            </p:cNvPr>
            <p:cNvSpPr/>
            <p:nvPr/>
          </p:nvSpPr>
          <p:spPr>
            <a:xfrm>
              <a:off x="540000" y="577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Viet Nam</a:t>
              </a:r>
            </a:p>
          </p:txBody>
        </p:sp>
        <p:sp>
          <p:nvSpPr>
            <p:cNvPr id="366" name="bk object 17">
              <a:extLst>
                <a:ext uri="{FF2B5EF4-FFF2-40B4-BE49-F238E27FC236}">
                  <a16:creationId xmlns:a16="http://schemas.microsoft.com/office/drawing/2014/main" id="{F9739C64-0E80-45E3-9DE1-5B6A78CE46D4}"/>
                </a:ext>
              </a:extLst>
            </p:cNvPr>
            <p:cNvSpPr/>
            <p:nvPr/>
          </p:nvSpPr>
          <p:spPr>
            <a:xfrm>
              <a:off x="540000" y="5878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Zambia</a:t>
              </a:r>
            </a:p>
          </p:txBody>
        </p:sp>
        <p:sp>
          <p:nvSpPr>
            <p:cNvPr id="358" name="bk object 17">
              <a:extLst>
                <a:ext uri="{FF2B5EF4-FFF2-40B4-BE49-F238E27FC236}">
                  <a16:creationId xmlns:a16="http://schemas.microsoft.com/office/drawing/2014/main" id="{94202870-1108-4386-B6D5-1D8DBAEA7E70}"/>
                </a:ext>
              </a:extLst>
            </p:cNvPr>
            <p:cNvSpPr/>
            <p:nvPr/>
          </p:nvSpPr>
          <p:spPr>
            <a:xfrm>
              <a:off x="540000" y="598682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Zimbabwe</a:t>
              </a:r>
            </a:p>
          </p:txBody>
        </p:sp>
        <p:sp>
          <p:nvSpPr>
            <p:cNvPr id="350" name="bk object 17">
              <a:extLst>
                <a:ext uri="{FF2B5EF4-FFF2-40B4-BE49-F238E27FC236}">
                  <a16:creationId xmlns:a16="http://schemas.microsoft.com/office/drawing/2014/main" id="{52109975-6F64-43D9-A54E-9F3562A823A6}"/>
                </a:ext>
              </a:extLst>
            </p:cNvPr>
            <p:cNvSpPr/>
            <p:nvPr/>
          </p:nvSpPr>
          <p:spPr>
            <a:xfrm>
              <a:off x="540000" y="6094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Russian Federation</a:t>
              </a:r>
            </a:p>
          </p:txBody>
        </p:sp>
        <p:sp>
          <p:nvSpPr>
            <p:cNvPr id="342" name="bk object 17">
              <a:extLst>
                <a:ext uri="{FF2B5EF4-FFF2-40B4-BE49-F238E27FC236}">
                  <a16:creationId xmlns:a16="http://schemas.microsoft.com/office/drawing/2014/main" id="{5E188934-21AC-4D4D-BA8D-BD5D8C493D3B}"/>
                </a:ext>
              </a:extLst>
            </p:cNvPr>
            <p:cNvSpPr/>
            <p:nvPr/>
          </p:nvSpPr>
          <p:spPr>
            <a:xfrm>
              <a:off x="540000" y="6202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r>
                <a:rPr lang="en-GB" sz="700" b="1" dirty="0">
                  <a:latin typeface="Arial Nova" panose="020B0504020202020204" pitchFamily="34" charset="0"/>
                </a:rPr>
                <a:t>United States of America</a:t>
              </a:r>
            </a:p>
          </p:txBody>
        </p:sp>
        <p:sp>
          <p:nvSpPr>
            <p:cNvPr id="24" name="bk object 17">
              <a:extLst>
                <a:ext uri="{FF2B5EF4-FFF2-40B4-BE49-F238E27FC236}">
                  <a16:creationId xmlns:a16="http://schemas.microsoft.com/office/drawing/2014/main" id="{BCDFC650-D39A-4B78-B000-C36392BB7102}"/>
                </a:ext>
              </a:extLst>
            </p:cNvPr>
            <p:cNvSpPr/>
            <p:nvPr/>
          </p:nvSpPr>
          <p:spPr>
            <a:xfrm>
              <a:off x="3744000" y="253800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9" name="bk object 17">
              <a:extLst>
                <a:ext uri="{FF2B5EF4-FFF2-40B4-BE49-F238E27FC236}">
                  <a16:creationId xmlns:a16="http://schemas.microsoft.com/office/drawing/2014/main" id="{CB5B6539-47C4-40A0-880A-81D3E65CB8B2}"/>
                </a:ext>
              </a:extLst>
            </p:cNvPr>
            <p:cNvSpPr/>
            <p:nvPr/>
          </p:nvSpPr>
          <p:spPr>
            <a:xfrm>
              <a:off x="2808000" y="253800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3" name="bk object 17">
              <a:extLst>
                <a:ext uri="{FF2B5EF4-FFF2-40B4-BE49-F238E27FC236}">
                  <a16:creationId xmlns:a16="http://schemas.microsoft.com/office/drawing/2014/main" id="{149BBB2E-582E-4361-9CBB-1912C50EF5DD}"/>
                </a:ext>
              </a:extLst>
            </p:cNvPr>
            <p:cNvSpPr/>
            <p:nvPr/>
          </p:nvSpPr>
          <p:spPr>
            <a:xfrm>
              <a:off x="5652000" y="253800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6" name="bk object 17">
              <a:extLst>
                <a:ext uri="{FF2B5EF4-FFF2-40B4-BE49-F238E27FC236}">
                  <a16:creationId xmlns:a16="http://schemas.microsoft.com/office/drawing/2014/main" id="{8FA066AD-80A3-4329-8241-B990E9B2EC3B}"/>
                </a:ext>
              </a:extLst>
            </p:cNvPr>
            <p:cNvSpPr/>
            <p:nvPr/>
          </p:nvSpPr>
          <p:spPr>
            <a:xfrm>
              <a:off x="4698000" y="253800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44" name="bk object 17">
              <a:extLst>
                <a:ext uri="{FF2B5EF4-FFF2-40B4-BE49-F238E27FC236}">
                  <a16:creationId xmlns:a16="http://schemas.microsoft.com/office/drawing/2014/main" id="{38D2396B-C6A0-4D9B-A6FB-012518D3BAEF}"/>
                </a:ext>
              </a:extLst>
            </p:cNvPr>
            <p:cNvSpPr/>
            <p:nvPr/>
          </p:nvSpPr>
          <p:spPr>
            <a:xfrm>
              <a:off x="7560000" y="253800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55" name="bk object 17">
              <a:extLst>
                <a:ext uri="{FF2B5EF4-FFF2-40B4-BE49-F238E27FC236}">
                  <a16:creationId xmlns:a16="http://schemas.microsoft.com/office/drawing/2014/main" id="{111E38B0-D711-4F54-BBF4-E0749E330C69}"/>
                </a:ext>
              </a:extLst>
            </p:cNvPr>
            <p:cNvSpPr/>
            <p:nvPr/>
          </p:nvSpPr>
          <p:spPr>
            <a:xfrm>
              <a:off x="6606000" y="253800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65" name="bk object 17">
              <a:extLst>
                <a:ext uri="{FF2B5EF4-FFF2-40B4-BE49-F238E27FC236}">
                  <a16:creationId xmlns:a16="http://schemas.microsoft.com/office/drawing/2014/main" id="{4EA53F58-2F8A-4D01-853F-15D71D1EEFE8}"/>
                </a:ext>
              </a:extLst>
            </p:cNvPr>
            <p:cNvSpPr/>
            <p:nvPr/>
          </p:nvSpPr>
          <p:spPr>
            <a:xfrm>
              <a:off x="8514000" y="253800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69" name="bk object 17">
              <a:extLst>
                <a:ext uri="{FF2B5EF4-FFF2-40B4-BE49-F238E27FC236}">
                  <a16:creationId xmlns:a16="http://schemas.microsoft.com/office/drawing/2014/main" id="{E7DEF414-62AB-4129-8373-82FE90224668}"/>
                </a:ext>
              </a:extLst>
            </p:cNvPr>
            <p:cNvSpPr/>
            <p:nvPr/>
          </p:nvSpPr>
          <p:spPr>
            <a:xfrm>
              <a:off x="3744000" y="2646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70" name="bk object 17">
              <a:extLst>
                <a:ext uri="{FF2B5EF4-FFF2-40B4-BE49-F238E27FC236}">
                  <a16:creationId xmlns:a16="http://schemas.microsoft.com/office/drawing/2014/main" id="{5AA52079-41B5-42D0-8F1E-D705E7EB6395}"/>
                </a:ext>
              </a:extLst>
            </p:cNvPr>
            <p:cNvSpPr/>
            <p:nvPr/>
          </p:nvSpPr>
          <p:spPr>
            <a:xfrm>
              <a:off x="2808000" y="2646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72" name="bk object 17">
              <a:extLst>
                <a:ext uri="{FF2B5EF4-FFF2-40B4-BE49-F238E27FC236}">
                  <a16:creationId xmlns:a16="http://schemas.microsoft.com/office/drawing/2014/main" id="{465B2C03-917E-4003-AB9A-37B43FCE0CE2}"/>
                </a:ext>
              </a:extLst>
            </p:cNvPr>
            <p:cNvSpPr/>
            <p:nvPr/>
          </p:nvSpPr>
          <p:spPr>
            <a:xfrm>
              <a:off x="5652000" y="2646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73" name="bk object 17">
              <a:extLst>
                <a:ext uri="{FF2B5EF4-FFF2-40B4-BE49-F238E27FC236}">
                  <a16:creationId xmlns:a16="http://schemas.microsoft.com/office/drawing/2014/main" id="{EB8A06B7-28F8-4105-A6CE-ED24C13330FD}"/>
                </a:ext>
              </a:extLst>
            </p:cNvPr>
            <p:cNvSpPr/>
            <p:nvPr/>
          </p:nvSpPr>
          <p:spPr>
            <a:xfrm>
              <a:off x="4698000" y="2646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74" name="bk object 17">
              <a:extLst>
                <a:ext uri="{FF2B5EF4-FFF2-40B4-BE49-F238E27FC236}">
                  <a16:creationId xmlns:a16="http://schemas.microsoft.com/office/drawing/2014/main" id="{7AB87E5B-C4F7-4605-838A-66D3BD2FB84F}"/>
                </a:ext>
              </a:extLst>
            </p:cNvPr>
            <p:cNvSpPr/>
            <p:nvPr/>
          </p:nvSpPr>
          <p:spPr>
            <a:xfrm>
              <a:off x="7560000" y="2646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75" name="bk object 17">
              <a:extLst>
                <a:ext uri="{FF2B5EF4-FFF2-40B4-BE49-F238E27FC236}">
                  <a16:creationId xmlns:a16="http://schemas.microsoft.com/office/drawing/2014/main" id="{E3BF7B78-0F00-43B1-9458-E0ABDE148289}"/>
                </a:ext>
              </a:extLst>
            </p:cNvPr>
            <p:cNvSpPr/>
            <p:nvPr/>
          </p:nvSpPr>
          <p:spPr>
            <a:xfrm>
              <a:off x="6606000" y="2646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76" name="bk object 17">
              <a:extLst>
                <a:ext uri="{FF2B5EF4-FFF2-40B4-BE49-F238E27FC236}">
                  <a16:creationId xmlns:a16="http://schemas.microsoft.com/office/drawing/2014/main" id="{413EF9F2-8490-4B09-9A5D-74BEA491038B}"/>
                </a:ext>
              </a:extLst>
            </p:cNvPr>
            <p:cNvSpPr/>
            <p:nvPr/>
          </p:nvSpPr>
          <p:spPr>
            <a:xfrm>
              <a:off x="8514000" y="2646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78" name="bk object 17">
              <a:extLst>
                <a:ext uri="{FF2B5EF4-FFF2-40B4-BE49-F238E27FC236}">
                  <a16:creationId xmlns:a16="http://schemas.microsoft.com/office/drawing/2014/main" id="{34D3CDBB-4D40-43CC-A207-8BB4C1EA0C3B}"/>
                </a:ext>
              </a:extLst>
            </p:cNvPr>
            <p:cNvSpPr/>
            <p:nvPr/>
          </p:nvSpPr>
          <p:spPr>
            <a:xfrm>
              <a:off x="3744000" y="2754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79" name="bk object 17">
              <a:extLst>
                <a:ext uri="{FF2B5EF4-FFF2-40B4-BE49-F238E27FC236}">
                  <a16:creationId xmlns:a16="http://schemas.microsoft.com/office/drawing/2014/main" id="{56F62BD6-A206-4C3A-AF77-3D14AAC35133}"/>
                </a:ext>
              </a:extLst>
            </p:cNvPr>
            <p:cNvSpPr/>
            <p:nvPr/>
          </p:nvSpPr>
          <p:spPr>
            <a:xfrm>
              <a:off x="2808000" y="2754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81" name="bk object 17">
              <a:extLst>
                <a:ext uri="{FF2B5EF4-FFF2-40B4-BE49-F238E27FC236}">
                  <a16:creationId xmlns:a16="http://schemas.microsoft.com/office/drawing/2014/main" id="{52597D92-3938-40E5-A8AE-9AFC06AA1D63}"/>
                </a:ext>
              </a:extLst>
            </p:cNvPr>
            <p:cNvSpPr/>
            <p:nvPr/>
          </p:nvSpPr>
          <p:spPr>
            <a:xfrm>
              <a:off x="5652000" y="2754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bk object 17">
              <a:extLst>
                <a:ext uri="{FF2B5EF4-FFF2-40B4-BE49-F238E27FC236}">
                  <a16:creationId xmlns:a16="http://schemas.microsoft.com/office/drawing/2014/main" id="{AE5917F7-1620-4CE8-A06A-AC7C079F5F23}"/>
                </a:ext>
              </a:extLst>
            </p:cNvPr>
            <p:cNvSpPr/>
            <p:nvPr/>
          </p:nvSpPr>
          <p:spPr>
            <a:xfrm>
              <a:off x="4698000" y="2754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83" name="bk object 17">
              <a:extLst>
                <a:ext uri="{FF2B5EF4-FFF2-40B4-BE49-F238E27FC236}">
                  <a16:creationId xmlns:a16="http://schemas.microsoft.com/office/drawing/2014/main" id="{BEF79348-8A78-4624-8061-448C54FD441F}"/>
                </a:ext>
              </a:extLst>
            </p:cNvPr>
            <p:cNvSpPr/>
            <p:nvPr/>
          </p:nvSpPr>
          <p:spPr>
            <a:xfrm>
              <a:off x="7560000" y="2754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84" name="bk object 17">
              <a:extLst>
                <a:ext uri="{FF2B5EF4-FFF2-40B4-BE49-F238E27FC236}">
                  <a16:creationId xmlns:a16="http://schemas.microsoft.com/office/drawing/2014/main" id="{57C10CBF-0823-42C7-9B0C-8EF00CB62086}"/>
                </a:ext>
              </a:extLst>
            </p:cNvPr>
            <p:cNvSpPr/>
            <p:nvPr/>
          </p:nvSpPr>
          <p:spPr>
            <a:xfrm>
              <a:off x="6606000" y="2754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5" name="bk object 17">
              <a:extLst>
                <a:ext uri="{FF2B5EF4-FFF2-40B4-BE49-F238E27FC236}">
                  <a16:creationId xmlns:a16="http://schemas.microsoft.com/office/drawing/2014/main" id="{EE4188AE-6CDB-44A8-BD93-2BCED5E86BDE}"/>
                </a:ext>
              </a:extLst>
            </p:cNvPr>
            <p:cNvSpPr/>
            <p:nvPr/>
          </p:nvSpPr>
          <p:spPr>
            <a:xfrm>
              <a:off x="8514000" y="2754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7" name="bk object 17">
              <a:extLst>
                <a:ext uri="{FF2B5EF4-FFF2-40B4-BE49-F238E27FC236}">
                  <a16:creationId xmlns:a16="http://schemas.microsoft.com/office/drawing/2014/main" id="{3AF7E7E0-4EBD-4DAE-8463-4B4C5D0F610B}"/>
                </a:ext>
              </a:extLst>
            </p:cNvPr>
            <p:cNvSpPr/>
            <p:nvPr/>
          </p:nvSpPr>
          <p:spPr>
            <a:xfrm>
              <a:off x="3744000" y="2862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8" name="bk object 17">
              <a:extLst>
                <a:ext uri="{FF2B5EF4-FFF2-40B4-BE49-F238E27FC236}">
                  <a16:creationId xmlns:a16="http://schemas.microsoft.com/office/drawing/2014/main" id="{C7631C0D-1729-4A75-93E9-828F61AE7AB8}"/>
                </a:ext>
              </a:extLst>
            </p:cNvPr>
            <p:cNvSpPr/>
            <p:nvPr/>
          </p:nvSpPr>
          <p:spPr>
            <a:xfrm>
              <a:off x="2808000" y="2862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90" name="bk object 17">
              <a:extLst>
                <a:ext uri="{FF2B5EF4-FFF2-40B4-BE49-F238E27FC236}">
                  <a16:creationId xmlns:a16="http://schemas.microsoft.com/office/drawing/2014/main" id="{D0876A5E-5A12-470A-A13B-9BA5CF3783CD}"/>
                </a:ext>
              </a:extLst>
            </p:cNvPr>
            <p:cNvSpPr/>
            <p:nvPr/>
          </p:nvSpPr>
          <p:spPr>
            <a:xfrm>
              <a:off x="5652000" y="2862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1" name="bk object 17">
              <a:extLst>
                <a:ext uri="{FF2B5EF4-FFF2-40B4-BE49-F238E27FC236}">
                  <a16:creationId xmlns:a16="http://schemas.microsoft.com/office/drawing/2014/main" id="{EBEEB199-1CFA-405B-8120-17707A782A50}"/>
                </a:ext>
              </a:extLst>
            </p:cNvPr>
            <p:cNvSpPr/>
            <p:nvPr/>
          </p:nvSpPr>
          <p:spPr>
            <a:xfrm>
              <a:off x="4698000" y="2862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2" name="bk object 17">
              <a:extLst>
                <a:ext uri="{FF2B5EF4-FFF2-40B4-BE49-F238E27FC236}">
                  <a16:creationId xmlns:a16="http://schemas.microsoft.com/office/drawing/2014/main" id="{1AA7B53A-221C-489D-801C-2BF2E01D5CE5}"/>
                </a:ext>
              </a:extLst>
            </p:cNvPr>
            <p:cNvSpPr/>
            <p:nvPr/>
          </p:nvSpPr>
          <p:spPr>
            <a:xfrm>
              <a:off x="7560000" y="2862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3" name="bk object 17">
              <a:extLst>
                <a:ext uri="{FF2B5EF4-FFF2-40B4-BE49-F238E27FC236}">
                  <a16:creationId xmlns:a16="http://schemas.microsoft.com/office/drawing/2014/main" id="{1D3EB2E3-D378-4F66-AB5E-0B0638A0F961}"/>
                </a:ext>
              </a:extLst>
            </p:cNvPr>
            <p:cNvSpPr/>
            <p:nvPr/>
          </p:nvSpPr>
          <p:spPr>
            <a:xfrm>
              <a:off x="6606000" y="2862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4" name="bk object 17">
              <a:extLst>
                <a:ext uri="{FF2B5EF4-FFF2-40B4-BE49-F238E27FC236}">
                  <a16:creationId xmlns:a16="http://schemas.microsoft.com/office/drawing/2014/main" id="{21BA24BB-9E22-48A8-B5F3-AA69DB5B0582}"/>
                </a:ext>
              </a:extLst>
            </p:cNvPr>
            <p:cNvSpPr/>
            <p:nvPr/>
          </p:nvSpPr>
          <p:spPr>
            <a:xfrm>
              <a:off x="8514000" y="2862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6" name="bk object 17">
              <a:extLst>
                <a:ext uri="{FF2B5EF4-FFF2-40B4-BE49-F238E27FC236}">
                  <a16:creationId xmlns:a16="http://schemas.microsoft.com/office/drawing/2014/main" id="{340E2DB7-3B85-4692-B013-16F678DA1405}"/>
                </a:ext>
              </a:extLst>
            </p:cNvPr>
            <p:cNvSpPr/>
            <p:nvPr/>
          </p:nvSpPr>
          <p:spPr>
            <a:xfrm>
              <a:off x="3744000" y="2970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97" name="bk object 17">
              <a:extLst>
                <a:ext uri="{FF2B5EF4-FFF2-40B4-BE49-F238E27FC236}">
                  <a16:creationId xmlns:a16="http://schemas.microsoft.com/office/drawing/2014/main" id="{7868D187-5183-4D58-871C-94A3FEB36DFE}"/>
                </a:ext>
              </a:extLst>
            </p:cNvPr>
            <p:cNvSpPr/>
            <p:nvPr/>
          </p:nvSpPr>
          <p:spPr>
            <a:xfrm>
              <a:off x="2808000" y="2970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99" name="bk object 17">
              <a:extLst>
                <a:ext uri="{FF2B5EF4-FFF2-40B4-BE49-F238E27FC236}">
                  <a16:creationId xmlns:a16="http://schemas.microsoft.com/office/drawing/2014/main" id="{1CB0817B-F8CD-42B4-A149-3468D51CD487}"/>
                </a:ext>
              </a:extLst>
            </p:cNvPr>
            <p:cNvSpPr/>
            <p:nvPr/>
          </p:nvSpPr>
          <p:spPr>
            <a:xfrm>
              <a:off x="5652000" y="2970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00" name="bk object 17">
              <a:extLst>
                <a:ext uri="{FF2B5EF4-FFF2-40B4-BE49-F238E27FC236}">
                  <a16:creationId xmlns:a16="http://schemas.microsoft.com/office/drawing/2014/main" id="{D3BE79A2-3537-4B1F-B9B1-0D3542531338}"/>
                </a:ext>
              </a:extLst>
            </p:cNvPr>
            <p:cNvSpPr/>
            <p:nvPr/>
          </p:nvSpPr>
          <p:spPr>
            <a:xfrm>
              <a:off x="4698000" y="2970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01" name="bk object 17">
              <a:extLst>
                <a:ext uri="{FF2B5EF4-FFF2-40B4-BE49-F238E27FC236}">
                  <a16:creationId xmlns:a16="http://schemas.microsoft.com/office/drawing/2014/main" id="{8E628AB3-6B3E-4F92-971D-1F616FBF6312}"/>
                </a:ext>
              </a:extLst>
            </p:cNvPr>
            <p:cNvSpPr/>
            <p:nvPr/>
          </p:nvSpPr>
          <p:spPr>
            <a:xfrm>
              <a:off x="7560000" y="2970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02" name="bk object 17">
              <a:extLst>
                <a:ext uri="{FF2B5EF4-FFF2-40B4-BE49-F238E27FC236}">
                  <a16:creationId xmlns:a16="http://schemas.microsoft.com/office/drawing/2014/main" id="{33F31117-C75C-4F16-A75B-71F8A74E4674}"/>
                </a:ext>
              </a:extLst>
            </p:cNvPr>
            <p:cNvSpPr/>
            <p:nvPr/>
          </p:nvSpPr>
          <p:spPr>
            <a:xfrm>
              <a:off x="6606000" y="2970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03" name="bk object 17">
              <a:extLst>
                <a:ext uri="{FF2B5EF4-FFF2-40B4-BE49-F238E27FC236}">
                  <a16:creationId xmlns:a16="http://schemas.microsoft.com/office/drawing/2014/main" id="{E7E2F097-7FF8-4AA3-B933-43C750279FDC}"/>
                </a:ext>
              </a:extLst>
            </p:cNvPr>
            <p:cNvSpPr/>
            <p:nvPr/>
          </p:nvSpPr>
          <p:spPr>
            <a:xfrm>
              <a:off x="8514000" y="2970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42" name="bk object 17">
              <a:extLst>
                <a:ext uri="{FF2B5EF4-FFF2-40B4-BE49-F238E27FC236}">
                  <a16:creationId xmlns:a16="http://schemas.microsoft.com/office/drawing/2014/main" id="{EEFF334F-2A99-495B-A1EB-F64145A738BB}"/>
                </a:ext>
              </a:extLst>
            </p:cNvPr>
            <p:cNvSpPr/>
            <p:nvPr/>
          </p:nvSpPr>
          <p:spPr>
            <a:xfrm>
              <a:off x="3744000" y="307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43" name="bk object 17">
              <a:extLst>
                <a:ext uri="{FF2B5EF4-FFF2-40B4-BE49-F238E27FC236}">
                  <a16:creationId xmlns:a16="http://schemas.microsoft.com/office/drawing/2014/main" id="{4C5C8BD5-41C0-4E6A-B082-284F4236C92F}"/>
                </a:ext>
              </a:extLst>
            </p:cNvPr>
            <p:cNvSpPr/>
            <p:nvPr/>
          </p:nvSpPr>
          <p:spPr>
            <a:xfrm>
              <a:off x="2808000" y="307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45" name="bk object 17">
              <a:extLst>
                <a:ext uri="{FF2B5EF4-FFF2-40B4-BE49-F238E27FC236}">
                  <a16:creationId xmlns:a16="http://schemas.microsoft.com/office/drawing/2014/main" id="{0B0EC0FE-AC60-4533-A477-F2B6CE3C7677}"/>
                </a:ext>
              </a:extLst>
            </p:cNvPr>
            <p:cNvSpPr/>
            <p:nvPr/>
          </p:nvSpPr>
          <p:spPr>
            <a:xfrm>
              <a:off x="5652000" y="307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6" name="bk object 17">
              <a:extLst>
                <a:ext uri="{FF2B5EF4-FFF2-40B4-BE49-F238E27FC236}">
                  <a16:creationId xmlns:a16="http://schemas.microsoft.com/office/drawing/2014/main" id="{E387C015-EAF9-4659-8A1C-766FE02DE605}"/>
                </a:ext>
              </a:extLst>
            </p:cNvPr>
            <p:cNvSpPr/>
            <p:nvPr/>
          </p:nvSpPr>
          <p:spPr>
            <a:xfrm>
              <a:off x="4698000" y="307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47" name="bk object 17">
              <a:extLst>
                <a:ext uri="{FF2B5EF4-FFF2-40B4-BE49-F238E27FC236}">
                  <a16:creationId xmlns:a16="http://schemas.microsoft.com/office/drawing/2014/main" id="{047E87F5-9A38-427F-B1A2-3A1FEB24F5F1}"/>
                </a:ext>
              </a:extLst>
            </p:cNvPr>
            <p:cNvSpPr/>
            <p:nvPr/>
          </p:nvSpPr>
          <p:spPr>
            <a:xfrm>
              <a:off x="7560000" y="307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48" name="bk object 17">
              <a:extLst>
                <a:ext uri="{FF2B5EF4-FFF2-40B4-BE49-F238E27FC236}">
                  <a16:creationId xmlns:a16="http://schemas.microsoft.com/office/drawing/2014/main" id="{9BF83F3D-DE58-4B76-B189-951368AF9A95}"/>
                </a:ext>
              </a:extLst>
            </p:cNvPr>
            <p:cNvSpPr/>
            <p:nvPr/>
          </p:nvSpPr>
          <p:spPr>
            <a:xfrm>
              <a:off x="6606000" y="307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9" name="bk object 17">
              <a:extLst>
                <a:ext uri="{FF2B5EF4-FFF2-40B4-BE49-F238E27FC236}">
                  <a16:creationId xmlns:a16="http://schemas.microsoft.com/office/drawing/2014/main" id="{9FA0C2B4-D551-49A2-BF89-47AA47DFF499}"/>
                </a:ext>
              </a:extLst>
            </p:cNvPr>
            <p:cNvSpPr/>
            <p:nvPr/>
          </p:nvSpPr>
          <p:spPr>
            <a:xfrm>
              <a:off x="8514000" y="307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34" name="bk object 17">
              <a:extLst>
                <a:ext uri="{FF2B5EF4-FFF2-40B4-BE49-F238E27FC236}">
                  <a16:creationId xmlns:a16="http://schemas.microsoft.com/office/drawing/2014/main" id="{E24605D2-745C-4580-95D4-F0F5669ED35E}"/>
                </a:ext>
              </a:extLst>
            </p:cNvPr>
            <p:cNvSpPr/>
            <p:nvPr/>
          </p:nvSpPr>
          <p:spPr>
            <a:xfrm>
              <a:off x="3744000" y="318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35" name="bk object 17">
              <a:extLst>
                <a:ext uri="{FF2B5EF4-FFF2-40B4-BE49-F238E27FC236}">
                  <a16:creationId xmlns:a16="http://schemas.microsoft.com/office/drawing/2014/main" id="{16BFB969-4663-4F29-BD9E-39C51303361E}"/>
                </a:ext>
              </a:extLst>
            </p:cNvPr>
            <p:cNvSpPr/>
            <p:nvPr/>
          </p:nvSpPr>
          <p:spPr>
            <a:xfrm>
              <a:off x="2808000" y="318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37" name="bk object 17">
              <a:extLst>
                <a:ext uri="{FF2B5EF4-FFF2-40B4-BE49-F238E27FC236}">
                  <a16:creationId xmlns:a16="http://schemas.microsoft.com/office/drawing/2014/main" id="{CD5E9DE6-24E7-4C54-AEF9-732FE7C4127E}"/>
                </a:ext>
              </a:extLst>
            </p:cNvPr>
            <p:cNvSpPr/>
            <p:nvPr/>
          </p:nvSpPr>
          <p:spPr>
            <a:xfrm>
              <a:off x="5652000" y="318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38" name="bk object 17">
              <a:extLst>
                <a:ext uri="{FF2B5EF4-FFF2-40B4-BE49-F238E27FC236}">
                  <a16:creationId xmlns:a16="http://schemas.microsoft.com/office/drawing/2014/main" id="{A4C35980-39DF-479D-9477-8F945B4D6EF7}"/>
                </a:ext>
              </a:extLst>
            </p:cNvPr>
            <p:cNvSpPr/>
            <p:nvPr/>
          </p:nvSpPr>
          <p:spPr>
            <a:xfrm>
              <a:off x="4698000" y="318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39" name="bk object 17">
              <a:extLst>
                <a:ext uri="{FF2B5EF4-FFF2-40B4-BE49-F238E27FC236}">
                  <a16:creationId xmlns:a16="http://schemas.microsoft.com/office/drawing/2014/main" id="{2A0DA307-C9CB-4843-9D78-7B9636F7D1BA}"/>
                </a:ext>
              </a:extLst>
            </p:cNvPr>
            <p:cNvSpPr/>
            <p:nvPr/>
          </p:nvSpPr>
          <p:spPr>
            <a:xfrm>
              <a:off x="7560000" y="318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40" name="bk object 17">
              <a:extLst>
                <a:ext uri="{FF2B5EF4-FFF2-40B4-BE49-F238E27FC236}">
                  <a16:creationId xmlns:a16="http://schemas.microsoft.com/office/drawing/2014/main" id="{6583B041-7FD1-47F6-B99D-F8AA9E83CDEF}"/>
                </a:ext>
              </a:extLst>
            </p:cNvPr>
            <p:cNvSpPr/>
            <p:nvPr/>
          </p:nvSpPr>
          <p:spPr>
            <a:xfrm>
              <a:off x="6606000" y="318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41" name="bk object 17">
              <a:extLst>
                <a:ext uri="{FF2B5EF4-FFF2-40B4-BE49-F238E27FC236}">
                  <a16:creationId xmlns:a16="http://schemas.microsoft.com/office/drawing/2014/main" id="{826D5854-C337-453F-827C-5D6CD3915B3F}"/>
                </a:ext>
              </a:extLst>
            </p:cNvPr>
            <p:cNvSpPr/>
            <p:nvPr/>
          </p:nvSpPr>
          <p:spPr>
            <a:xfrm>
              <a:off x="8514000" y="318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26" name="bk object 17">
              <a:extLst>
                <a:ext uri="{FF2B5EF4-FFF2-40B4-BE49-F238E27FC236}">
                  <a16:creationId xmlns:a16="http://schemas.microsoft.com/office/drawing/2014/main" id="{685B8DE2-3FCD-40F4-A5E0-EF9A94172950}"/>
                </a:ext>
              </a:extLst>
            </p:cNvPr>
            <p:cNvSpPr/>
            <p:nvPr/>
          </p:nvSpPr>
          <p:spPr>
            <a:xfrm>
              <a:off x="3744000" y="329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27" name="bk object 17">
              <a:extLst>
                <a:ext uri="{FF2B5EF4-FFF2-40B4-BE49-F238E27FC236}">
                  <a16:creationId xmlns:a16="http://schemas.microsoft.com/office/drawing/2014/main" id="{D0842FE3-4E80-471D-ADC2-59C841A69E12}"/>
                </a:ext>
              </a:extLst>
            </p:cNvPr>
            <p:cNvSpPr/>
            <p:nvPr/>
          </p:nvSpPr>
          <p:spPr>
            <a:xfrm>
              <a:off x="2808000" y="329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29" name="bk object 17">
              <a:extLst>
                <a:ext uri="{FF2B5EF4-FFF2-40B4-BE49-F238E27FC236}">
                  <a16:creationId xmlns:a16="http://schemas.microsoft.com/office/drawing/2014/main" id="{AB6CDBB5-6F5C-49FD-BE6B-CDFD636BB9A6}"/>
                </a:ext>
              </a:extLst>
            </p:cNvPr>
            <p:cNvSpPr/>
            <p:nvPr/>
          </p:nvSpPr>
          <p:spPr>
            <a:xfrm>
              <a:off x="5652000" y="329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30" name="bk object 17">
              <a:extLst>
                <a:ext uri="{FF2B5EF4-FFF2-40B4-BE49-F238E27FC236}">
                  <a16:creationId xmlns:a16="http://schemas.microsoft.com/office/drawing/2014/main" id="{2D7F9FAB-C80C-41EB-B7EE-DB10B78C79EB}"/>
                </a:ext>
              </a:extLst>
            </p:cNvPr>
            <p:cNvSpPr/>
            <p:nvPr/>
          </p:nvSpPr>
          <p:spPr>
            <a:xfrm>
              <a:off x="4698000" y="329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31" name="bk object 17">
              <a:extLst>
                <a:ext uri="{FF2B5EF4-FFF2-40B4-BE49-F238E27FC236}">
                  <a16:creationId xmlns:a16="http://schemas.microsoft.com/office/drawing/2014/main" id="{2C389BFE-E5CA-4F45-84FB-F0C84C3D9F58}"/>
                </a:ext>
              </a:extLst>
            </p:cNvPr>
            <p:cNvSpPr/>
            <p:nvPr/>
          </p:nvSpPr>
          <p:spPr>
            <a:xfrm>
              <a:off x="7560000" y="329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32" name="bk object 17">
              <a:extLst>
                <a:ext uri="{FF2B5EF4-FFF2-40B4-BE49-F238E27FC236}">
                  <a16:creationId xmlns:a16="http://schemas.microsoft.com/office/drawing/2014/main" id="{7B5751D9-20C8-4A01-BB1D-0094B1681530}"/>
                </a:ext>
              </a:extLst>
            </p:cNvPr>
            <p:cNvSpPr/>
            <p:nvPr/>
          </p:nvSpPr>
          <p:spPr>
            <a:xfrm>
              <a:off x="6606000" y="329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33" name="bk object 17">
              <a:extLst>
                <a:ext uri="{FF2B5EF4-FFF2-40B4-BE49-F238E27FC236}">
                  <a16:creationId xmlns:a16="http://schemas.microsoft.com/office/drawing/2014/main" id="{9C911986-C8B6-45F4-AF21-F333439D680B}"/>
                </a:ext>
              </a:extLst>
            </p:cNvPr>
            <p:cNvSpPr/>
            <p:nvPr/>
          </p:nvSpPr>
          <p:spPr>
            <a:xfrm>
              <a:off x="8514000" y="329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18" name="bk object 17">
              <a:extLst>
                <a:ext uri="{FF2B5EF4-FFF2-40B4-BE49-F238E27FC236}">
                  <a16:creationId xmlns:a16="http://schemas.microsoft.com/office/drawing/2014/main" id="{DD01A08D-FE1C-4471-9A11-46B3A4BE1E53}"/>
                </a:ext>
              </a:extLst>
            </p:cNvPr>
            <p:cNvSpPr/>
            <p:nvPr/>
          </p:nvSpPr>
          <p:spPr>
            <a:xfrm>
              <a:off x="3744000" y="340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19" name="bk object 17">
              <a:extLst>
                <a:ext uri="{FF2B5EF4-FFF2-40B4-BE49-F238E27FC236}">
                  <a16:creationId xmlns:a16="http://schemas.microsoft.com/office/drawing/2014/main" id="{BE36BD6F-DA57-4383-A00D-F30E03D73E18}"/>
                </a:ext>
              </a:extLst>
            </p:cNvPr>
            <p:cNvSpPr/>
            <p:nvPr/>
          </p:nvSpPr>
          <p:spPr>
            <a:xfrm>
              <a:off x="2808000" y="340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21" name="bk object 17">
              <a:extLst>
                <a:ext uri="{FF2B5EF4-FFF2-40B4-BE49-F238E27FC236}">
                  <a16:creationId xmlns:a16="http://schemas.microsoft.com/office/drawing/2014/main" id="{AA47C57B-1E9C-453F-90C4-692FC303F8C3}"/>
                </a:ext>
              </a:extLst>
            </p:cNvPr>
            <p:cNvSpPr/>
            <p:nvPr/>
          </p:nvSpPr>
          <p:spPr>
            <a:xfrm>
              <a:off x="5652000" y="340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22" name="bk object 17">
              <a:extLst>
                <a:ext uri="{FF2B5EF4-FFF2-40B4-BE49-F238E27FC236}">
                  <a16:creationId xmlns:a16="http://schemas.microsoft.com/office/drawing/2014/main" id="{484A45FA-4A59-457F-B3AD-E8A81B5C2861}"/>
                </a:ext>
              </a:extLst>
            </p:cNvPr>
            <p:cNvSpPr/>
            <p:nvPr/>
          </p:nvSpPr>
          <p:spPr>
            <a:xfrm>
              <a:off x="4698000" y="340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23" name="bk object 17">
              <a:extLst>
                <a:ext uri="{FF2B5EF4-FFF2-40B4-BE49-F238E27FC236}">
                  <a16:creationId xmlns:a16="http://schemas.microsoft.com/office/drawing/2014/main" id="{85610BFB-FA61-4935-94F9-23F1BD6A3AE0}"/>
                </a:ext>
              </a:extLst>
            </p:cNvPr>
            <p:cNvSpPr/>
            <p:nvPr/>
          </p:nvSpPr>
          <p:spPr>
            <a:xfrm>
              <a:off x="7560000" y="340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24" name="bk object 17">
              <a:extLst>
                <a:ext uri="{FF2B5EF4-FFF2-40B4-BE49-F238E27FC236}">
                  <a16:creationId xmlns:a16="http://schemas.microsoft.com/office/drawing/2014/main" id="{78B3E7F0-CC23-4BE8-9AD7-D56AA25C7626}"/>
                </a:ext>
              </a:extLst>
            </p:cNvPr>
            <p:cNvSpPr/>
            <p:nvPr/>
          </p:nvSpPr>
          <p:spPr>
            <a:xfrm>
              <a:off x="6606000" y="340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25" name="bk object 17">
              <a:extLst>
                <a:ext uri="{FF2B5EF4-FFF2-40B4-BE49-F238E27FC236}">
                  <a16:creationId xmlns:a16="http://schemas.microsoft.com/office/drawing/2014/main" id="{C850F275-6A1C-4F3D-B989-907E04F55B7A}"/>
                </a:ext>
              </a:extLst>
            </p:cNvPr>
            <p:cNvSpPr/>
            <p:nvPr/>
          </p:nvSpPr>
          <p:spPr>
            <a:xfrm>
              <a:off x="8514000" y="340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0" name="bk object 17">
              <a:extLst>
                <a:ext uri="{FF2B5EF4-FFF2-40B4-BE49-F238E27FC236}">
                  <a16:creationId xmlns:a16="http://schemas.microsoft.com/office/drawing/2014/main" id="{B844D933-9380-49F8-891A-21AEB62DCF4D}"/>
                </a:ext>
              </a:extLst>
            </p:cNvPr>
            <p:cNvSpPr/>
            <p:nvPr/>
          </p:nvSpPr>
          <p:spPr>
            <a:xfrm>
              <a:off x="3744000" y="351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11" name="bk object 17">
              <a:extLst>
                <a:ext uri="{FF2B5EF4-FFF2-40B4-BE49-F238E27FC236}">
                  <a16:creationId xmlns:a16="http://schemas.microsoft.com/office/drawing/2014/main" id="{553A733A-C8B4-4893-BF20-761FBFA9363C}"/>
                </a:ext>
              </a:extLst>
            </p:cNvPr>
            <p:cNvSpPr/>
            <p:nvPr/>
          </p:nvSpPr>
          <p:spPr>
            <a:xfrm>
              <a:off x="2808000" y="351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13" name="bk object 17">
              <a:extLst>
                <a:ext uri="{FF2B5EF4-FFF2-40B4-BE49-F238E27FC236}">
                  <a16:creationId xmlns:a16="http://schemas.microsoft.com/office/drawing/2014/main" id="{34529CF4-391E-4240-9436-F0375F029F84}"/>
                </a:ext>
              </a:extLst>
            </p:cNvPr>
            <p:cNvSpPr/>
            <p:nvPr/>
          </p:nvSpPr>
          <p:spPr>
            <a:xfrm>
              <a:off x="5652000" y="351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" name="bk object 17">
              <a:extLst>
                <a:ext uri="{FF2B5EF4-FFF2-40B4-BE49-F238E27FC236}">
                  <a16:creationId xmlns:a16="http://schemas.microsoft.com/office/drawing/2014/main" id="{DE535D34-DC7A-4D8B-B5B4-85EC1AFE9D9A}"/>
                </a:ext>
              </a:extLst>
            </p:cNvPr>
            <p:cNvSpPr/>
            <p:nvPr/>
          </p:nvSpPr>
          <p:spPr>
            <a:xfrm>
              <a:off x="4698000" y="351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15" name="bk object 17">
              <a:extLst>
                <a:ext uri="{FF2B5EF4-FFF2-40B4-BE49-F238E27FC236}">
                  <a16:creationId xmlns:a16="http://schemas.microsoft.com/office/drawing/2014/main" id="{C5E0DE7A-2469-48CF-B264-B0DCD6C335A6}"/>
                </a:ext>
              </a:extLst>
            </p:cNvPr>
            <p:cNvSpPr/>
            <p:nvPr/>
          </p:nvSpPr>
          <p:spPr>
            <a:xfrm>
              <a:off x="7560000" y="351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16" name="bk object 17">
              <a:extLst>
                <a:ext uri="{FF2B5EF4-FFF2-40B4-BE49-F238E27FC236}">
                  <a16:creationId xmlns:a16="http://schemas.microsoft.com/office/drawing/2014/main" id="{2E3350AD-9258-4E79-8D61-B5720B933DC1}"/>
                </a:ext>
              </a:extLst>
            </p:cNvPr>
            <p:cNvSpPr/>
            <p:nvPr/>
          </p:nvSpPr>
          <p:spPr>
            <a:xfrm>
              <a:off x="6606000" y="351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7" name="bk object 17">
              <a:extLst>
                <a:ext uri="{FF2B5EF4-FFF2-40B4-BE49-F238E27FC236}">
                  <a16:creationId xmlns:a16="http://schemas.microsoft.com/office/drawing/2014/main" id="{F22EA68D-C65A-4A85-853C-8EBCFF0F509A}"/>
                </a:ext>
              </a:extLst>
            </p:cNvPr>
            <p:cNvSpPr/>
            <p:nvPr/>
          </p:nvSpPr>
          <p:spPr>
            <a:xfrm>
              <a:off x="8514000" y="351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8" name="bk object 17">
              <a:extLst>
                <a:ext uri="{FF2B5EF4-FFF2-40B4-BE49-F238E27FC236}">
                  <a16:creationId xmlns:a16="http://schemas.microsoft.com/office/drawing/2014/main" id="{604842C8-F0A6-4651-819A-510D7652C036}"/>
                </a:ext>
              </a:extLst>
            </p:cNvPr>
            <p:cNvSpPr/>
            <p:nvPr/>
          </p:nvSpPr>
          <p:spPr>
            <a:xfrm>
              <a:off x="3744000" y="361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89" name="bk object 17">
              <a:extLst>
                <a:ext uri="{FF2B5EF4-FFF2-40B4-BE49-F238E27FC236}">
                  <a16:creationId xmlns:a16="http://schemas.microsoft.com/office/drawing/2014/main" id="{260C1D07-D4AB-4D7B-B6B8-09B259EF38FF}"/>
                </a:ext>
              </a:extLst>
            </p:cNvPr>
            <p:cNvSpPr/>
            <p:nvPr/>
          </p:nvSpPr>
          <p:spPr>
            <a:xfrm>
              <a:off x="2808000" y="361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91" name="bk object 17">
              <a:extLst>
                <a:ext uri="{FF2B5EF4-FFF2-40B4-BE49-F238E27FC236}">
                  <a16:creationId xmlns:a16="http://schemas.microsoft.com/office/drawing/2014/main" id="{EFAC7682-0316-4FAD-9896-5FCF78C1A674}"/>
                </a:ext>
              </a:extLst>
            </p:cNvPr>
            <p:cNvSpPr/>
            <p:nvPr/>
          </p:nvSpPr>
          <p:spPr>
            <a:xfrm>
              <a:off x="5652000" y="361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2" name="bk object 17">
              <a:extLst>
                <a:ext uri="{FF2B5EF4-FFF2-40B4-BE49-F238E27FC236}">
                  <a16:creationId xmlns:a16="http://schemas.microsoft.com/office/drawing/2014/main" id="{A8FA21BC-7014-4CCD-A66F-538EF69A48A9}"/>
                </a:ext>
              </a:extLst>
            </p:cNvPr>
            <p:cNvSpPr/>
            <p:nvPr/>
          </p:nvSpPr>
          <p:spPr>
            <a:xfrm>
              <a:off x="4698000" y="361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93" name="bk object 17">
              <a:extLst>
                <a:ext uri="{FF2B5EF4-FFF2-40B4-BE49-F238E27FC236}">
                  <a16:creationId xmlns:a16="http://schemas.microsoft.com/office/drawing/2014/main" id="{CB11FAC1-4FEB-4E49-B1F0-32EF6D4E122B}"/>
                </a:ext>
              </a:extLst>
            </p:cNvPr>
            <p:cNvSpPr/>
            <p:nvPr/>
          </p:nvSpPr>
          <p:spPr>
            <a:xfrm>
              <a:off x="7560000" y="361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94" name="bk object 17">
              <a:extLst>
                <a:ext uri="{FF2B5EF4-FFF2-40B4-BE49-F238E27FC236}">
                  <a16:creationId xmlns:a16="http://schemas.microsoft.com/office/drawing/2014/main" id="{FBDFCF64-ED3A-4954-91D5-24F1DC7D5265}"/>
                </a:ext>
              </a:extLst>
            </p:cNvPr>
            <p:cNvSpPr/>
            <p:nvPr/>
          </p:nvSpPr>
          <p:spPr>
            <a:xfrm>
              <a:off x="6606000" y="361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95" name="bk object 17">
              <a:extLst>
                <a:ext uri="{FF2B5EF4-FFF2-40B4-BE49-F238E27FC236}">
                  <a16:creationId xmlns:a16="http://schemas.microsoft.com/office/drawing/2014/main" id="{CCE3B694-DC57-4E5D-A14E-37BEB46F8D0F}"/>
                </a:ext>
              </a:extLst>
            </p:cNvPr>
            <p:cNvSpPr/>
            <p:nvPr/>
          </p:nvSpPr>
          <p:spPr>
            <a:xfrm>
              <a:off x="8514000" y="361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0" name="bk object 17">
              <a:extLst>
                <a:ext uri="{FF2B5EF4-FFF2-40B4-BE49-F238E27FC236}">
                  <a16:creationId xmlns:a16="http://schemas.microsoft.com/office/drawing/2014/main" id="{BE3FD8CB-9E03-4E6A-B00E-37630BD5AC6A}"/>
                </a:ext>
              </a:extLst>
            </p:cNvPr>
            <p:cNvSpPr/>
            <p:nvPr/>
          </p:nvSpPr>
          <p:spPr>
            <a:xfrm>
              <a:off x="3744000" y="372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81" name="bk object 17">
              <a:extLst>
                <a:ext uri="{FF2B5EF4-FFF2-40B4-BE49-F238E27FC236}">
                  <a16:creationId xmlns:a16="http://schemas.microsoft.com/office/drawing/2014/main" id="{42DD9D31-BFAD-4F24-8358-6885B33B434A}"/>
                </a:ext>
              </a:extLst>
            </p:cNvPr>
            <p:cNvSpPr/>
            <p:nvPr/>
          </p:nvSpPr>
          <p:spPr>
            <a:xfrm>
              <a:off x="2808000" y="372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83" name="bk object 17">
              <a:extLst>
                <a:ext uri="{FF2B5EF4-FFF2-40B4-BE49-F238E27FC236}">
                  <a16:creationId xmlns:a16="http://schemas.microsoft.com/office/drawing/2014/main" id="{1C3199AF-278A-4481-AA17-D554B545F730}"/>
                </a:ext>
              </a:extLst>
            </p:cNvPr>
            <p:cNvSpPr/>
            <p:nvPr/>
          </p:nvSpPr>
          <p:spPr>
            <a:xfrm>
              <a:off x="5652000" y="372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84" name="bk object 17">
              <a:extLst>
                <a:ext uri="{FF2B5EF4-FFF2-40B4-BE49-F238E27FC236}">
                  <a16:creationId xmlns:a16="http://schemas.microsoft.com/office/drawing/2014/main" id="{E63C6F8E-4366-4F1C-BA4A-3FEFBF7EB271}"/>
                </a:ext>
              </a:extLst>
            </p:cNvPr>
            <p:cNvSpPr/>
            <p:nvPr/>
          </p:nvSpPr>
          <p:spPr>
            <a:xfrm>
              <a:off x="4698000" y="372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85" name="bk object 17">
              <a:extLst>
                <a:ext uri="{FF2B5EF4-FFF2-40B4-BE49-F238E27FC236}">
                  <a16:creationId xmlns:a16="http://schemas.microsoft.com/office/drawing/2014/main" id="{6846C0F6-E19A-49CE-B985-3A868F7FFF01}"/>
                </a:ext>
              </a:extLst>
            </p:cNvPr>
            <p:cNvSpPr/>
            <p:nvPr/>
          </p:nvSpPr>
          <p:spPr>
            <a:xfrm>
              <a:off x="7560000" y="372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86" name="bk object 17">
              <a:extLst>
                <a:ext uri="{FF2B5EF4-FFF2-40B4-BE49-F238E27FC236}">
                  <a16:creationId xmlns:a16="http://schemas.microsoft.com/office/drawing/2014/main" id="{F2AE6389-CAA4-4D28-8256-E909AA945FF9}"/>
                </a:ext>
              </a:extLst>
            </p:cNvPr>
            <p:cNvSpPr/>
            <p:nvPr/>
          </p:nvSpPr>
          <p:spPr>
            <a:xfrm>
              <a:off x="6606000" y="372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87" name="bk object 17">
              <a:extLst>
                <a:ext uri="{FF2B5EF4-FFF2-40B4-BE49-F238E27FC236}">
                  <a16:creationId xmlns:a16="http://schemas.microsoft.com/office/drawing/2014/main" id="{65AC0966-EF6B-496E-8B0B-71CF629708FE}"/>
                </a:ext>
              </a:extLst>
            </p:cNvPr>
            <p:cNvSpPr/>
            <p:nvPr/>
          </p:nvSpPr>
          <p:spPr>
            <a:xfrm>
              <a:off x="8514000" y="372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72" name="bk object 17">
              <a:extLst>
                <a:ext uri="{FF2B5EF4-FFF2-40B4-BE49-F238E27FC236}">
                  <a16:creationId xmlns:a16="http://schemas.microsoft.com/office/drawing/2014/main" id="{E742560C-B9C1-43EC-B75E-2F2CBF319AD9}"/>
                </a:ext>
              </a:extLst>
            </p:cNvPr>
            <p:cNvSpPr/>
            <p:nvPr/>
          </p:nvSpPr>
          <p:spPr>
            <a:xfrm>
              <a:off x="3744000" y="383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73" name="bk object 17">
              <a:extLst>
                <a:ext uri="{FF2B5EF4-FFF2-40B4-BE49-F238E27FC236}">
                  <a16:creationId xmlns:a16="http://schemas.microsoft.com/office/drawing/2014/main" id="{0A37D12A-B417-4676-B8DB-A982F2F16543}"/>
                </a:ext>
              </a:extLst>
            </p:cNvPr>
            <p:cNvSpPr/>
            <p:nvPr/>
          </p:nvSpPr>
          <p:spPr>
            <a:xfrm>
              <a:off x="2808000" y="383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75" name="bk object 17">
              <a:extLst>
                <a:ext uri="{FF2B5EF4-FFF2-40B4-BE49-F238E27FC236}">
                  <a16:creationId xmlns:a16="http://schemas.microsoft.com/office/drawing/2014/main" id="{EE654E9C-8B69-4E0B-862B-37BF91ADFF45}"/>
                </a:ext>
              </a:extLst>
            </p:cNvPr>
            <p:cNvSpPr/>
            <p:nvPr/>
          </p:nvSpPr>
          <p:spPr>
            <a:xfrm>
              <a:off x="5652000" y="383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76" name="bk object 17">
              <a:extLst>
                <a:ext uri="{FF2B5EF4-FFF2-40B4-BE49-F238E27FC236}">
                  <a16:creationId xmlns:a16="http://schemas.microsoft.com/office/drawing/2014/main" id="{0511F582-2CF7-4AEF-AAEE-D42A66A650F2}"/>
                </a:ext>
              </a:extLst>
            </p:cNvPr>
            <p:cNvSpPr/>
            <p:nvPr/>
          </p:nvSpPr>
          <p:spPr>
            <a:xfrm>
              <a:off x="4698000" y="383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77" name="bk object 17">
              <a:extLst>
                <a:ext uri="{FF2B5EF4-FFF2-40B4-BE49-F238E27FC236}">
                  <a16:creationId xmlns:a16="http://schemas.microsoft.com/office/drawing/2014/main" id="{113F982F-4DF2-4C9D-AE5F-BB2FFCD47C13}"/>
                </a:ext>
              </a:extLst>
            </p:cNvPr>
            <p:cNvSpPr/>
            <p:nvPr/>
          </p:nvSpPr>
          <p:spPr>
            <a:xfrm>
              <a:off x="7560000" y="383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78" name="bk object 17">
              <a:extLst>
                <a:ext uri="{FF2B5EF4-FFF2-40B4-BE49-F238E27FC236}">
                  <a16:creationId xmlns:a16="http://schemas.microsoft.com/office/drawing/2014/main" id="{A38FE6EF-70BF-427A-B16B-A2E35853AD14}"/>
                </a:ext>
              </a:extLst>
            </p:cNvPr>
            <p:cNvSpPr/>
            <p:nvPr/>
          </p:nvSpPr>
          <p:spPr>
            <a:xfrm>
              <a:off x="6606000" y="383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9" name="bk object 17">
              <a:extLst>
                <a:ext uri="{FF2B5EF4-FFF2-40B4-BE49-F238E27FC236}">
                  <a16:creationId xmlns:a16="http://schemas.microsoft.com/office/drawing/2014/main" id="{D449BC0A-83E5-4E18-816D-E2190EA28146}"/>
                </a:ext>
              </a:extLst>
            </p:cNvPr>
            <p:cNvSpPr/>
            <p:nvPr/>
          </p:nvSpPr>
          <p:spPr>
            <a:xfrm>
              <a:off x="8514000" y="383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64" name="bk object 17">
              <a:extLst>
                <a:ext uri="{FF2B5EF4-FFF2-40B4-BE49-F238E27FC236}">
                  <a16:creationId xmlns:a16="http://schemas.microsoft.com/office/drawing/2014/main" id="{653D79A3-BAFE-4E8E-BC2E-AEF773BE3ABA}"/>
                </a:ext>
              </a:extLst>
            </p:cNvPr>
            <p:cNvSpPr/>
            <p:nvPr/>
          </p:nvSpPr>
          <p:spPr>
            <a:xfrm>
              <a:off x="3744000" y="394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65" name="bk object 17">
              <a:extLst>
                <a:ext uri="{FF2B5EF4-FFF2-40B4-BE49-F238E27FC236}">
                  <a16:creationId xmlns:a16="http://schemas.microsoft.com/office/drawing/2014/main" id="{CEC63B35-B606-4020-831E-181EF7ED5F96}"/>
                </a:ext>
              </a:extLst>
            </p:cNvPr>
            <p:cNvSpPr/>
            <p:nvPr/>
          </p:nvSpPr>
          <p:spPr>
            <a:xfrm>
              <a:off x="2808000" y="394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67" name="bk object 17">
              <a:extLst>
                <a:ext uri="{FF2B5EF4-FFF2-40B4-BE49-F238E27FC236}">
                  <a16:creationId xmlns:a16="http://schemas.microsoft.com/office/drawing/2014/main" id="{3AB70AB7-FD4E-4FFE-BA5C-ECB55878A979}"/>
                </a:ext>
              </a:extLst>
            </p:cNvPr>
            <p:cNvSpPr/>
            <p:nvPr/>
          </p:nvSpPr>
          <p:spPr>
            <a:xfrm>
              <a:off x="5652000" y="394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68" name="bk object 17">
              <a:extLst>
                <a:ext uri="{FF2B5EF4-FFF2-40B4-BE49-F238E27FC236}">
                  <a16:creationId xmlns:a16="http://schemas.microsoft.com/office/drawing/2014/main" id="{69A77D35-AA22-4B93-9C67-B50E4210EA8B}"/>
                </a:ext>
              </a:extLst>
            </p:cNvPr>
            <p:cNvSpPr/>
            <p:nvPr/>
          </p:nvSpPr>
          <p:spPr>
            <a:xfrm>
              <a:off x="4698000" y="394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69" name="bk object 17">
              <a:extLst>
                <a:ext uri="{FF2B5EF4-FFF2-40B4-BE49-F238E27FC236}">
                  <a16:creationId xmlns:a16="http://schemas.microsoft.com/office/drawing/2014/main" id="{7508B563-B71E-463D-8B6F-F111564E200D}"/>
                </a:ext>
              </a:extLst>
            </p:cNvPr>
            <p:cNvSpPr/>
            <p:nvPr/>
          </p:nvSpPr>
          <p:spPr>
            <a:xfrm>
              <a:off x="7560000" y="394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70" name="bk object 17">
              <a:extLst>
                <a:ext uri="{FF2B5EF4-FFF2-40B4-BE49-F238E27FC236}">
                  <a16:creationId xmlns:a16="http://schemas.microsoft.com/office/drawing/2014/main" id="{EC8C8EB0-5810-4500-816E-490BA76F2058}"/>
                </a:ext>
              </a:extLst>
            </p:cNvPr>
            <p:cNvSpPr/>
            <p:nvPr/>
          </p:nvSpPr>
          <p:spPr>
            <a:xfrm>
              <a:off x="6606000" y="394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71" name="bk object 17">
              <a:extLst>
                <a:ext uri="{FF2B5EF4-FFF2-40B4-BE49-F238E27FC236}">
                  <a16:creationId xmlns:a16="http://schemas.microsoft.com/office/drawing/2014/main" id="{B8577ACE-D9A5-4B02-B37D-8E213734870F}"/>
                </a:ext>
              </a:extLst>
            </p:cNvPr>
            <p:cNvSpPr/>
            <p:nvPr/>
          </p:nvSpPr>
          <p:spPr>
            <a:xfrm>
              <a:off x="8514000" y="394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56" name="bk object 17">
              <a:extLst>
                <a:ext uri="{FF2B5EF4-FFF2-40B4-BE49-F238E27FC236}">
                  <a16:creationId xmlns:a16="http://schemas.microsoft.com/office/drawing/2014/main" id="{B924AA3F-B689-4C3B-858D-FCC26D7FD365}"/>
                </a:ext>
              </a:extLst>
            </p:cNvPr>
            <p:cNvSpPr/>
            <p:nvPr/>
          </p:nvSpPr>
          <p:spPr>
            <a:xfrm>
              <a:off x="3744000" y="405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57" name="bk object 17">
              <a:extLst>
                <a:ext uri="{FF2B5EF4-FFF2-40B4-BE49-F238E27FC236}">
                  <a16:creationId xmlns:a16="http://schemas.microsoft.com/office/drawing/2014/main" id="{4AE79CB4-7BDE-4F67-8432-406393744C02}"/>
                </a:ext>
              </a:extLst>
            </p:cNvPr>
            <p:cNvSpPr/>
            <p:nvPr/>
          </p:nvSpPr>
          <p:spPr>
            <a:xfrm>
              <a:off x="2808000" y="405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59" name="bk object 17">
              <a:extLst>
                <a:ext uri="{FF2B5EF4-FFF2-40B4-BE49-F238E27FC236}">
                  <a16:creationId xmlns:a16="http://schemas.microsoft.com/office/drawing/2014/main" id="{2141A11D-81C1-40C9-92B2-4D9656A56099}"/>
                </a:ext>
              </a:extLst>
            </p:cNvPr>
            <p:cNvSpPr/>
            <p:nvPr/>
          </p:nvSpPr>
          <p:spPr>
            <a:xfrm>
              <a:off x="5652000" y="405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60" name="bk object 17">
              <a:extLst>
                <a:ext uri="{FF2B5EF4-FFF2-40B4-BE49-F238E27FC236}">
                  <a16:creationId xmlns:a16="http://schemas.microsoft.com/office/drawing/2014/main" id="{47D37E35-62BC-4269-9927-21A0C59652D8}"/>
                </a:ext>
              </a:extLst>
            </p:cNvPr>
            <p:cNvSpPr/>
            <p:nvPr/>
          </p:nvSpPr>
          <p:spPr>
            <a:xfrm>
              <a:off x="4698000" y="405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61" name="bk object 17">
              <a:extLst>
                <a:ext uri="{FF2B5EF4-FFF2-40B4-BE49-F238E27FC236}">
                  <a16:creationId xmlns:a16="http://schemas.microsoft.com/office/drawing/2014/main" id="{FC2791FB-01AC-40D2-B5E7-1DC4C9EC2FBE}"/>
                </a:ext>
              </a:extLst>
            </p:cNvPr>
            <p:cNvSpPr/>
            <p:nvPr/>
          </p:nvSpPr>
          <p:spPr>
            <a:xfrm>
              <a:off x="7560000" y="405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62" name="bk object 17">
              <a:extLst>
                <a:ext uri="{FF2B5EF4-FFF2-40B4-BE49-F238E27FC236}">
                  <a16:creationId xmlns:a16="http://schemas.microsoft.com/office/drawing/2014/main" id="{9F6A9608-F476-4A20-8C22-B9C680AF5C9A}"/>
                </a:ext>
              </a:extLst>
            </p:cNvPr>
            <p:cNvSpPr/>
            <p:nvPr/>
          </p:nvSpPr>
          <p:spPr>
            <a:xfrm>
              <a:off x="6606000" y="405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163" name="bk object 17">
              <a:extLst>
                <a:ext uri="{FF2B5EF4-FFF2-40B4-BE49-F238E27FC236}">
                  <a16:creationId xmlns:a16="http://schemas.microsoft.com/office/drawing/2014/main" id="{A94B8E5E-A690-490C-8595-93579522C6D6}"/>
                </a:ext>
              </a:extLst>
            </p:cNvPr>
            <p:cNvSpPr/>
            <p:nvPr/>
          </p:nvSpPr>
          <p:spPr>
            <a:xfrm>
              <a:off x="8514000" y="405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34" name="bk object 17">
              <a:extLst>
                <a:ext uri="{FF2B5EF4-FFF2-40B4-BE49-F238E27FC236}">
                  <a16:creationId xmlns:a16="http://schemas.microsoft.com/office/drawing/2014/main" id="{2279DDA9-891A-40C7-8DD9-6DDA4E604557}"/>
                </a:ext>
              </a:extLst>
            </p:cNvPr>
            <p:cNvSpPr/>
            <p:nvPr/>
          </p:nvSpPr>
          <p:spPr>
            <a:xfrm>
              <a:off x="3744000" y="415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5" name="bk object 17">
              <a:extLst>
                <a:ext uri="{FF2B5EF4-FFF2-40B4-BE49-F238E27FC236}">
                  <a16:creationId xmlns:a16="http://schemas.microsoft.com/office/drawing/2014/main" id="{DA8009DB-F759-464D-A340-26AAE4C43D19}"/>
                </a:ext>
              </a:extLst>
            </p:cNvPr>
            <p:cNvSpPr/>
            <p:nvPr/>
          </p:nvSpPr>
          <p:spPr>
            <a:xfrm>
              <a:off x="2808000" y="415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37" name="bk object 17">
              <a:extLst>
                <a:ext uri="{FF2B5EF4-FFF2-40B4-BE49-F238E27FC236}">
                  <a16:creationId xmlns:a16="http://schemas.microsoft.com/office/drawing/2014/main" id="{111C889D-5821-4822-871F-DDEA6BA8E69C}"/>
                </a:ext>
              </a:extLst>
            </p:cNvPr>
            <p:cNvSpPr/>
            <p:nvPr/>
          </p:nvSpPr>
          <p:spPr>
            <a:xfrm>
              <a:off x="5652000" y="415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8" name="bk object 17">
              <a:extLst>
                <a:ext uri="{FF2B5EF4-FFF2-40B4-BE49-F238E27FC236}">
                  <a16:creationId xmlns:a16="http://schemas.microsoft.com/office/drawing/2014/main" id="{BCF2CC0F-CEA7-4157-B0A1-AEAB829640C7}"/>
                </a:ext>
              </a:extLst>
            </p:cNvPr>
            <p:cNvSpPr/>
            <p:nvPr/>
          </p:nvSpPr>
          <p:spPr>
            <a:xfrm>
              <a:off x="4698000" y="415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9" name="bk object 17">
              <a:extLst>
                <a:ext uri="{FF2B5EF4-FFF2-40B4-BE49-F238E27FC236}">
                  <a16:creationId xmlns:a16="http://schemas.microsoft.com/office/drawing/2014/main" id="{A903B313-93C7-4C42-8A7C-9D7A4CC1B166}"/>
                </a:ext>
              </a:extLst>
            </p:cNvPr>
            <p:cNvSpPr/>
            <p:nvPr/>
          </p:nvSpPr>
          <p:spPr>
            <a:xfrm>
              <a:off x="7560000" y="415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0" name="bk object 17">
              <a:extLst>
                <a:ext uri="{FF2B5EF4-FFF2-40B4-BE49-F238E27FC236}">
                  <a16:creationId xmlns:a16="http://schemas.microsoft.com/office/drawing/2014/main" id="{35796DA4-197B-47B8-A83D-21E19D8489EF}"/>
                </a:ext>
              </a:extLst>
            </p:cNvPr>
            <p:cNvSpPr/>
            <p:nvPr/>
          </p:nvSpPr>
          <p:spPr>
            <a:xfrm>
              <a:off x="6606000" y="415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1" name="bk object 17">
              <a:extLst>
                <a:ext uri="{FF2B5EF4-FFF2-40B4-BE49-F238E27FC236}">
                  <a16:creationId xmlns:a16="http://schemas.microsoft.com/office/drawing/2014/main" id="{0DE040EC-26C0-43BE-9EC3-0CFBF606D5C1}"/>
                </a:ext>
              </a:extLst>
            </p:cNvPr>
            <p:cNvSpPr/>
            <p:nvPr/>
          </p:nvSpPr>
          <p:spPr>
            <a:xfrm>
              <a:off x="8514000" y="415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6" name="bk object 17">
              <a:extLst>
                <a:ext uri="{FF2B5EF4-FFF2-40B4-BE49-F238E27FC236}">
                  <a16:creationId xmlns:a16="http://schemas.microsoft.com/office/drawing/2014/main" id="{AAFCD9DC-A113-4614-AC7A-6A5187700F25}"/>
                </a:ext>
              </a:extLst>
            </p:cNvPr>
            <p:cNvSpPr/>
            <p:nvPr/>
          </p:nvSpPr>
          <p:spPr>
            <a:xfrm>
              <a:off x="3744000" y="426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27" name="bk object 17">
              <a:extLst>
                <a:ext uri="{FF2B5EF4-FFF2-40B4-BE49-F238E27FC236}">
                  <a16:creationId xmlns:a16="http://schemas.microsoft.com/office/drawing/2014/main" id="{C32A898C-B544-4E2A-80D9-37FD9D6FD6E2}"/>
                </a:ext>
              </a:extLst>
            </p:cNvPr>
            <p:cNvSpPr/>
            <p:nvPr/>
          </p:nvSpPr>
          <p:spPr>
            <a:xfrm>
              <a:off x="2808000" y="426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29" name="bk object 17">
              <a:extLst>
                <a:ext uri="{FF2B5EF4-FFF2-40B4-BE49-F238E27FC236}">
                  <a16:creationId xmlns:a16="http://schemas.microsoft.com/office/drawing/2014/main" id="{FCE7062B-06BE-41E6-A279-A8F039C6A7BD}"/>
                </a:ext>
              </a:extLst>
            </p:cNvPr>
            <p:cNvSpPr/>
            <p:nvPr/>
          </p:nvSpPr>
          <p:spPr>
            <a:xfrm>
              <a:off x="5652000" y="426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0" name="bk object 17">
              <a:extLst>
                <a:ext uri="{FF2B5EF4-FFF2-40B4-BE49-F238E27FC236}">
                  <a16:creationId xmlns:a16="http://schemas.microsoft.com/office/drawing/2014/main" id="{71B52E94-E58B-4853-81ED-D1216C9106D1}"/>
                </a:ext>
              </a:extLst>
            </p:cNvPr>
            <p:cNvSpPr/>
            <p:nvPr/>
          </p:nvSpPr>
          <p:spPr>
            <a:xfrm>
              <a:off x="4698000" y="426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31" name="bk object 17">
              <a:extLst>
                <a:ext uri="{FF2B5EF4-FFF2-40B4-BE49-F238E27FC236}">
                  <a16:creationId xmlns:a16="http://schemas.microsoft.com/office/drawing/2014/main" id="{49A4F524-DC00-499A-86D5-9ABD6729C4F6}"/>
                </a:ext>
              </a:extLst>
            </p:cNvPr>
            <p:cNvSpPr/>
            <p:nvPr/>
          </p:nvSpPr>
          <p:spPr>
            <a:xfrm>
              <a:off x="7560000" y="426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32" name="bk object 17">
              <a:extLst>
                <a:ext uri="{FF2B5EF4-FFF2-40B4-BE49-F238E27FC236}">
                  <a16:creationId xmlns:a16="http://schemas.microsoft.com/office/drawing/2014/main" id="{EA1DC966-F079-49DE-9A2B-7EFA2C9DD472}"/>
                </a:ext>
              </a:extLst>
            </p:cNvPr>
            <p:cNvSpPr/>
            <p:nvPr/>
          </p:nvSpPr>
          <p:spPr>
            <a:xfrm>
              <a:off x="6606000" y="426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33" name="bk object 17">
              <a:extLst>
                <a:ext uri="{FF2B5EF4-FFF2-40B4-BE49-F238E27FC236}">
                  <a16:creationId xmlns:a16="http://schemas.microsoft.com/office/drawing/2014/main" id="{85CBCE78-3C37-483A-A26F-F160EC53DADB}"/>
                </a:ext>
              </a:extLst>
            </p:cNvPr>
            <p:cNvSpPr/>
            <p:nvPr/>
          </p:nvSpPr>
          <p:spPr>
            <a:xfrm>
              <a:off x="8514000" y="426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18" name="bk object 17">
              <a:extLst>
                <a:ext uri="{FF2B5EF4-FFF2-40B4-BE49-F238E27FC236}">
                  <a16:creationId xmlns:a16="http://schemas.microsoft.com/office/drawing/2014/main" id="{00F278DF-4980-4103-8CF0-E6CF982685A5}"/>
                </a:ext>
              </a:extLst>
            </p:cNvPr>
            <p:cNvSpPr/>
            <p:nvPr/>
          </p:nvSpPr>
          <p:spPr>
            <a:xfrm>
              <a:off x="3744000" y="437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19" name="bk object 17">
              <a:extLst>
                <a:ext uri="{FF2B5EF4-FFF2-40B4-BE49-F238E27FC236}">
                  <a16:creationId xmlns:a16="http://schemas.microsoft.com/office/drawing/2014/main" id="{F6EDD034-244D-4C68-82F9-74EA373510A4}"/>
                </a:ext>
              </a:extLst>
            </p:cNvPr>
            <p:cNvSpPr/>
            <p:nvPr/>
          </p:nvSpPr>
          <p:spPr>
            <a:xfrm>
              <a:off x="2808000" y="437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21" name="bk object 17">
              <a:extLst>
                <a:ext uri="{FF2B5EF4-FFF2-40B4-BE49-F238E27FC236}">
                  <a16:creationId xmlns:a16="http://schemas.microsoft.com/office/drawing/2014/main" id="{86111187-B552-4612-8B67-DEF98EA4A268}"/>
                </a:ext>
              </a:extLst>
            </p:cNvPr>
            <p:cNvSpPr/>
            <p:nvPr/>
          </p:nvSpPr>
          <p:spPr>
            <a:xfrm>
              <a:off x="5652000" y="437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2" name="bk object 17">
              <a:extLst>
                <a:ext uri="{FF2B5EF4-FFF2-40B4-BE49-F238E27FC236}">
                  <a16:creationId xmlns:a16="http://schemas.microsoft.com/office/drawing/2014/main" id="{BDC6E736-3A6B-4BCC-AE09-850DFFE36A7E}"/>
                </a:ext>
              </a:extLst>
            </p:cNvPr>
            <p:cNvSpPr/>
            <p:nvPr/>
          </p:nvSpPr>
          <p:spPr>
            <a:xfrm>
              <a:off x="4698000" y="437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23" name="bk object 17">
              <a:extLst>
                <a:ext uri="{FF2B5EF4-FFF2-40B4-BE49-F238E27FC236}">
                  <a16:creationId xmlns:a16="http://schemas.microsoft.com/office/drawing/2014/main" id="{B4390A13-9D52-44C1-B9EB-4480368735DB}"/>
                </a:ext>
              </a:extLst>
            </p:cNvPr>
            <p:cNvSpPr/>
            <p:nvPr/>
          </p:nvSpPr>
          <p:spPr>
            <a:xfrm>
              <a:off x="7560000" y="437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24" name="bk object 17">
              <a:extLst>
                <a:ext uri="{FF2B5EF4-FFF2-40B4-BE49-F238E27FC236}">
                  <a16:creationId xmlns:a16="http://schemas.microsoft.com/office/drawing/2014/main" id="{5C74FBF2-831B-4CFB-9F0E-7C2C7AA3F205}"/>
                </a:ext>
              </a:extLst>
            </p:cNvPr>
            <p:cNvSpPr/>
            <p:nvPr/>
          </p:nvSpPr>
          <p:spPr>
            <a:xfrm>
              <a:off x="6606000" y="437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25" name="bk object 17">
              <a:extLst>
                <a:ext uri="{FF2B5EF4-FFF2-40B4-BE49-F238E27FC236}">
                  <a16:creationId xmlns:a16="http://schemas.microsoft.com/office/drawing/2014/main" id="{F1540697-3EAB-46CB-9B31-73D9228EF75F}"/>
                </a:ext>
              </a:extLst>
            </p:cNvPr>
            <p:cNvSpPr/>
            <p:nvPr/>
          </p:nvSpPr>
          <p:spPr>
            <a:xfrm>
              <a:off x="8514000" y="437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0" name="bk object 17">
              <a:extLst>
                <a:ext uri="{FF2B5EF4-FFF2-40B4-BE49-F238E27FC236}">
                  <a16:creationId xmlns:a16="http://schemas.microsoft.com/office/drawing/2014/main" id="{431AE21D-769F-423F-B1E3-441470D9D2FA}"/>
                </a:ext>
              </a:extLst>
            </p:cNvPr>
            <p:cNvSpPr/>
            <p:nvPr/>
          </p:nvSpPr>
          <p:spPr>
            <a:xfrm>
              <a:off x="3744000" y="448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11" name="bk object 17">
              <a:extLst>
                <a:ext uri="{FF2B5EF4-FFF2-40B4-BE49-F238E27FC236}">
                  <a16:creationId xmlns:a16="http://schemas.microsoft.com/office/drawing/2014/main" id="{B8161179-C06A-45FE-9632-54FBA0F26142}"/>
                </a:ext>
              </a:extLst>
            </p:cNvPr>
            <p:cNvSpPr/>
            <p:nvPr/>
          </p:nvSpPr>
          <p:spPr>
            <a:xfrm>
              <a:off x="2808000" y="448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13" name="bk object 17">
              <a:extLst>
                <a:ext uri="{FF2B5EF4-FFF2-40B4-BE49-F238E27FC236}">
                  <a16:creationId xmlns:a16="http://schemas.microsoft.com/office/drawing/2014/main" id="{996B8FE2-227F-4453-A234-ACBC1BF201CF}"/>
                </a:ext>
              </a:extLst>
            </p:cNvPr>
            <p:cNvSpPr/>
            <p:nvPr/>
          </p:nvSpPr>
          <p:spPr>
            <a:xfrm>
              <a:off x="5652000" y="448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4" name="bk object 17">
              <a:extLst>
                <a:ext uri="{FF2B5EF4-FFF2-40B4-BE49-F238E27FC236}">
                  <a16:creationId xmlns:a16="http://schemas.microsoft.com/office/drawing/2014/main" id="{884DDDE0-5E47-4DF3-8121-707159828778}"/>
                </a:ext>
              </a:extLst>
            </p:cNvPr>
            <p:cNvSpPr/>
            <p:nvPr/>
          </p:nvSpPr>
          <p:spPr>
            <a:xfrm>
              <a:off x="4698000" y="448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15" name="bk object 17">
              <a:extLst>
                <a:ext uri="{FF2B5EF4-FFF2-40B4-BE49-F238E27FC236}">
                  <a16:creationId xmlns:a16="http://schemas.microsoft.com/office/drawing/2014/main" id="{E9EF8029-35F4-493E-81BF-46E25CFA0235}"/>
                </a:ext>
              </a:extLst>
            </p:cNvPr>
            <p:cNvSpPr/>
            <p:nvPr/>
          </p:nvSpPr>
          <p:spPr>
            <a:xfrm>
              <a:off x="7560000" y="448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16" name="bk object 17">
              <a:extLst>
                <a:ext uri="{FF2B5EF4-FFF2-40B4-BE49-F238E27FC236}">
                  <a16:creationId xmlns:a16="http://schemas.microsoft.com/office/drawing/2014/main" id="{9671D5D9-F4A2-4542-B44B-B875AB588701}"/>
                </a:ext>
              </a:extLst>
            </p:cNvPr>
            <p:cNvSpPr/>
            <p:nvPr/>
          </p:nvSpPr>
          <p:spPr>
            <a:xfrm>
              <a:off x="6606000" y="448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17" name="bk object 17">
              <a:extLst>
                <a:ext uri="{FF2B5EF4-FFF2-40B4-BE49-F238E27FC236}">
                  <a16:creationId xmlns:a16="http://schemas.microsoft.com/office/drawing/2014/main" id="{FE414214-4C66-41A4-8499-82F8EF21C29C}"/>
                </a:ext>
              </a:extLst>
            </p:cNvPr>
            <p:cNvSpPr/>
            <p:nvPr/>
          </p:nvSpPr>
          <p:spPr>
            <a:xfrm>
              <a:off x="8514000" y="448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2" name="bk object 17">
              <a:extLst>
                <a:ext uri="{FF2B5EF4-FFF2-40B4-BE49-F238E27FC236}">
                  <a16:creationId xmlns:a16="http://schemas.microsoft.com/office/drawing/2014/main" id="{A7F8B031-C212-4FAE-AEC1-873369443F39}"/>
                </a:ext>
              </a:extLst>
            </p:cNvPr>
            <p:cNvSpPr/>
            <p:nvPr/>
          </p:nvSpPr>
          <p:spPr>
            <a:xfrm>
              <a:off x="3744000" y="459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03" name="bk object 17">
              <a:extLst>
                <a:ext uri="{FF2B5EF4-FFF2-40B4-BE49-F238E27FC236}">
                  <a16:creationId xmlns:a16="http://schemas.microsoft.com/office/drawing/2014/main" id="{05343645-1F97-4E55-B24E-3743850608EB}"/>
                </a:ext>
              </a:extLst>
            </p:cNvPr>
            <p:cNvSpPr/>
            <p:nvPr/>
          </p:nvSpPr>
          <p:spPr>
            <a:xfrm>
              <a:off x="2808000" y="459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5" name="bk object 17">
              <a:extLst>
                <a:ext uri="{FF2B5EF4-FFF2-40B4-BE49-F238E27FC236}">
                  <a16:creationId xmlns:a16="http://schemas.microsoft.com/office/drawing/2014/main" id="{41969262-9CDB-468B-9E6C-56211273298C}"/>
                </a:ext>
              </a:extLst>
            </p:cNvPr>
            <p:cNvSpPr/>
            <p:nvPr/>
          </p:nvSpPr>
          <p:spPr>
            <a:xfrm>
              <a:off x="5652000" y="459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06" name="bk object 17">
              <a:extLst>
                <a:ext uri="{FF2B5EF4-FFF2-40B4-BE49-F238E27FC236}">
                  <a16:creationId xmlns:a16="http://schemas.microsoft.com/office/drawing/2014/main" id="{6F7BF307-BA89-4979-8C3F-786D26706460}"/>
                </a:ext>
              </a:extLst>
            </p:cNvPr>
            <p:cNvSpPr/>
            <p:nvPr/>
          </p:nvSpPr>
          <p:spPr>
            <a:xfrm>
              <a:off x="4698000" y="459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07" name="bk object 17">
              <a:extLst>
                <a:ext uri="{FF2B5EF4-FFF2-40B4-BE49-F238E27FC236}">
                  <a16:creationId xmlns:a16="http://schemas.microsoft.com/office/drawing/2014/main" id="{857C3CEA-D01C-46E8-A461-037E1DCE8234}"/>
                </a:ext>
              </a:extLst>
            </p:cNvPr>
            <p:cNvSpPr/>
            <p:nvPr/>
          </p:nvSpPr>
          <p:spPr>
            <a:xfrm>
              <a:off x="7560000" y="459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08" name="bk object 17">
              <a:extLst>
                <a:ext uri="{FF2B5EF4-FFF2-40B4-BE49-F238E27FC236}">
                  <a16:creationId xmlns:a16="http://schemas.microsoft.com/office/drawing/2014/main" id="{DDAA4016-1B9E-4DC0-8C5A-FCDF2A690B94}"/>
                </a:ext>
              </a:extLst>
            </p:cNvPr>
            <p:cNvSpPr/>
            <p:nvPr/>
          </p:nvSpPr>
          <p:spPr>
            <a:xfrm>
              <a:off x="6606000" y="459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09" name="bk object 17">
              <a:extLst>
                <a:ext uri="{FF2B5EF4-FFF2-40B4-BE49-F238E27FC236}">
                  <a16:creationId xmlns:a16="http://schemas.microsoft.com/office/drawing/2014/main" id="{9772A7BA-FFA1-49E2-B0A6-26E915BD5CCA}"/>
                </a:ext>
              </a:extLst>
            </p:cNvPr>
            <p:cNvSpPr/>
            <p:nvPr/>
          </p:nvSpPr>
          <p:spPr>
            <a:xfrm>
              <a:off x="8514000" y="459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80" name="bk object 17">
              <a:extLst>
                <a:ext uri="{FF2B5EF4-FFF2-40B4-BE49-F238E27FC236}">
                  <a16:creationId xmlns:a16="http://schemas.microsoft.com/office/drawing/2014/main" id="{2AD374D1-1061-4EA8-97FF-149200479763}"/>
                </a:ext>
              </a:extLst>
            </p:cNvPr>
            <p:cNvSpPr/>
            <p:nvPr/>
          </p:nvSpPr>
          <p:spPr>
            <a:xfrm>
              <a:off x="3744000" y="469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81" name="bk object 17">
              <a:extLst>
                <a:ext uri="{FF2B5EF4-FFF2-40B4-BE49-F238E27FC236}">
                  <a16:creationId xmlns:a16="http://schemas.microsoft.com/office/drawing/2014/main" id="{0ABE024A-D66B-4F7C-9B0A-20B13980A187}"/>
                </a:ext>
              </a:extLst>
            </p:cNvPr>
            <p:cNvSpPr/>
            <p:nvPr/>
          </p:nvSpPr>
          <p:spPr>
            <a:xfrm>
              <a:off x="2808000" y="469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83" name="bk object 17">
              <a:extLst>
                <a:ext uri="{FF2B5EF4-FFF2-40B4-BE49-F238E27FC236}">
                  <a16:creationId xmlns:a16="http://schemas.microsoft.com/office/drawing/2014/main" id="{1BE92D47-F6FD-4A75-8467-3EBAC868A1E9}"/>
                </a:ext>
              </a:extLst>
            </p:cNvPr>
            <p:cNvSpPr/>
            <p:nvPr/>
          </p:nvSpPr>
          <p:spPr>
            <a:xfrm>
              <a:off x="5652000" y="469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4" name="bk object 17">
              <a:extLst>
                <a:ext uri="{FF2B5EF4-FFF2-40B4-BE49-F238E27FC236}">
                  <a16:creationId xmlns:a16="http://schemas.microsoft.com/office/drawing/2014/main" id="{294D7B4F-D0DE-4883-9B4F-1D9B00357907}"/>
                </a:ext>
              </a:extLst>
            </p:cNvPr>
            <p:cNvSpPr/>
            <p:nvPr/>
          </p:nvSpPr>
          <p:spPr>
            <a:xfrm>
              <a:off x="4698000" y="469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85" name="bk object 17">
              <a:extLst>
                <a:ext uri="{FF2B5EF4-FFF2-40B4-BE49-F238E27FC236}">
                  <a16:creationId xmlns:a16="http://schemas.microsoft.com/office/drawing/2014/main" id="{79EB38AC-F678-4989-BA38-8B98D91BA4F2}"/>
                </a:ext>
              </a:extLst>
            </p:cNvPr>
            <p:cNvSpPr/>
            <p:nvPr/>
          </p:nvSpPr>
          <p:spPr>
            <a:xfrm>
              <a:off x="7560000" y="469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86" name="bk object 17">
              <a:extLst>
                <a:ext uri="{FF2B5EF4-FFF2-40B4-BE49-F238E27FC236}">
                  <a16:creationId xmlns:a16="http://schemas.microsoft.com/office/drawing/2014/main" id="{B76F6ECE-8876-4846-B0E4-19E518412332}"/>
                </a:ext>
              </a:extLst>
            </p:cNvPr>
            <p:cNvSpPr/>
            <p:nvPr/>
          </p:nvSpPr>
          <p:spPr>
            <a:xfrm>
              <a:off x="6606000" y="469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7" name="bk object 17">
              <a:extLst>
                <a:ext uri="{FF2B5EF4-FFF2-40B4-BE49-F238E27FC236}">
                  <a16:creationId xmlns:a16="http://schemas.microsoft.com/office/drawing/2014/main" id="{7AD0F4C3-E722-4B7D-92B0-5806F2D8DE77}"/>
                </a:ext>
              </a:extLst>
            </p:cNvPr>
            <p:cNvSpPr/>
            <p:nvPr/>
          </p:nvSpPr>
          <p:spPr>
            <a:xfrm>
              <a:off x="8514000" y="469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2" name="bk object 17">
              <a:extLst>
                <a:ext uri="{FF2B5EF4-FFF2-40B4-BE49-F238E27FC236}">
                  <a16:creationId xmlns:a16="http://schemas.microsoft.com/office/drawing/2014/main" id="{967B2EA5-8727-491A-AEFD-1436C048A64D}"/>
                </a:ext>
              </a:extLst>
            </p:cNvPr>
            <p:cNvSpPr/>
            <p:nvPr/>
          </p:nvSpPr>
          <p:spPr>
            <a:xfrm>
              <a:off x="3744000" y="480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3" name="bk object 17">
              <a:extLst>
                <a:ext uri="{FF2B5EF4-FFF2-40B4-BE49-F238E27FC236}">
                  <a16:creationId xmlns:a16="http://schemas.microsoft.com/office/drawing/2014/main" id="{12EC45E7-511D-4CED-910B-5740DEDC1B61}"/>
                </a:ext>
              </a:extLst>
            </p:cNvPr>
            <p:cNvSpPr/>
            <p:nvPr/>
          </p:nvSpPr>
          <p:spPr>
            <a:xfrm>
              <a:off x="2808000" y="480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75" name="bk object 17">
              <a:extLst>
                <a:ext uri="{FF2B5EF4-FFF2-40B4-BE49-F238E27FC236}">
                  <a16:creationId xmlns:a16="http://schemas.microsoft.com/office/drawing/2014/main" id="{F5FB49A7-E4A5-4864-A7B3-B017C48B047A}"/>
                </a:ext>
              </a:extLst>
            </p:cNvPr>
            <p:cNvSpPr/>
            <p:nvPr/>
          </p:nvSpPr>
          <p:spPr>
            <a:xfrm>
              <a:off x="5652000" y="480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6" name="bk object 17">
              <a:extLst>
                <a:ext uri="{FF2B5EF4-FFF2-40B4-BE49-F238E27FC236}">
                  <a16:creationId xmlns:a16="http://schemas.microsoft.com/office/drawing/2014/main" id="{6E064AB5-7466-468F-8206-32326E7F2C13}"/>
                </a:ext>
              </a:extLst>
            </p:cNvPr>
            <p:cNvSpPr/>
            <p:nvPr/>
          </p:nvSpPr>
          <p:spPr>
            <a:xfrm>
              <a:off x="4698000" y="480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7" name="bk object 17">
              <a:extLst>
                <a:ext uri="{FF2B5EF4-FFF2-40B4-BE49-F238E27FC236}">
                  <a16:creationId xmlns:a16="http://schemas.microsoft.com/office/drawing/2014/main" id="{27AAA30D-E6FB-4569-A632-B9DB6867F844}"/>
                </a:ext>
              </a:extLst>
            </p:cNvPr>
            <p:cNvSpPr/>
            <p:nvPr/>
          </p:nvSpPr>
          <p:spPr>
            <a:xfrm>
              <a:off x="7560000" y="480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8" name="bk object 17">
              <a:extLst>
                <a:ext uri="{FF2B5EF4-FFF2-40B4-BE49-F238E27FC236}">
                  <a16:creationId xmlns:a16="http://schemas.microsoft.com/office/drawing/2014/main" id="{A0B41F60-0330-4182-A26B-3331965B6195}"/>
                </a:ext>
              </a:extLst>
            </p:cNvPr>
            <p:cNvSpPr/>
            <p:nvPr/>
          </p:nvSpPr>
          <p:spPr>
            <a:xfrm>
              <a:off x="6606000" y="480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79" name="bk object 17">
              <a:extLst>
                <a:ext uri="{FF2B5EF4-FFF2-40B4-BE49-F238E27FC236}">
                  <a16:creationId xmlns:a16="http://schemas.microsoft.com/office/drawing/2014/main" id="{3A7DF9F6-0C75-406F-8431-6298B4768046}"/>
                </a:ext>
              </a:extLst>
            </p:cNvPr>
            <p:cNvSpPr/>
            <p:nvPr/>
          </p:nvSpPr>
          <p:spPr>
            <a:xfrm>
              <a:off x="8514000" y="480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4" name="bk object 17">
              <a:extLst>
                <a:ext uri="{FF2B5EF4-FFF2-40B4-BE49-F238E27FC236}">
                  <a16:creationId xmlns:a16="http://schemas.microsoft.com/office/drawing/2014/main" id="{1B5C7BE2-F1CD-49FA-A3A3-713F614A9F1B}"/>
                </a:ext>
              </a:extLst>
            </p:cNvPr>
            <p:cNvSpPr/>
            <p:nvPr/>
          </p:nvSpPr>
          <p:spPr>
            <a:xfrm>
              <a:off x="3744000" y="491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5" name="bk object 17">
              <a:extLst>
                <a:ext uri="{FF2B5EF4-FFF2-40B4-BE49-F238E27FC236}">
                  <a16:creationId xmlns:a16="http://schemas.microsoft.com/office/drawing/2014/main" id="{B5F00BB3-7154-44AF-A640-391CDAF570D4}"/>
                </a:ext>
              </a:extLst>
            </p:cNvPr>
            <p:cNvSpPr/>
            <p:nvPr/>
          </p:nvSpPr>
          <p:spPr>
            <a:xfrm>
              <a:off x="2808000" y="491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67" name="bk object 17">
              <a:extLst>
                <a:ext uri="{FF2B5EF4-FFF2-40B4-BE49-F238E27FC236}">
                  <a16:creationId xmlns:a16="http://schemas.microsoft.com/office/drawing/2014/main" id="{98EEAD90-4D9F-4728-B4BF-1776A89E5841}"/>
                </a:ext>
              </a:extLst>
            </p:cNvPr>
            <p:cNvSpPr/>
            <p:nvPr/>
          </p:nvSpPr>
          <p:spPr>
            <a:xfrm>
              <a:off x="5652000" y="491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68" name="bk object 17">
              <a:extLst>
                <a:ext uri="{FF2B5EF4-FFF2-40B4-BE49-F238E27FC236}">
                  <a16:creationId xmlns:a16="http://schemas.microsoft.com/office/drawing/2014/main" id="{710F742E-4C55-41A5-AC6E-ED1A9DC2696F}"/>
                </a:ext>
              </a:extLst>
            </p:cNvPr>
            <p:cNvSpPr/>
            <p:nvPr/>
          </p:nvSpPr>
          <p:spPr>
            <a:xfrm>
              <a:off x="4698000" y="491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69" name="bk object 17">
              <a:extLst>
                <a:ext uri="{FF2B5EF4-FFF2-40B4-BE49-F238E27FC236}">
                  <a16:creationId xmlns:a16="http://schemas.microsoft.com/office/drawing/2014/main" id="{46FBE387-BDFF-4AFE-B720-14821A865A10}"/>
                </a:ext>
              </a:extLst>
            </p:cNvPr>
            <p:cNvSpPr/>
            <p:nvPr/>
          </p:nvSpPr>
          <p:spPr>
            <a:xfrm>
              <a:off x="7560000" y="491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70" name="bk object 17">
              <a:extLst>
                <a:ext uri="{FF2B5EF4-FFF2-40B4-BE49-F238E27FC236}">
                  <a16:creationId xmlns:a16="http://schemas.microsoft.com/office/drawing/2014/main" id="{C9050488-43F6-4855-A234-82F7DCC84AB0}"/>
                </a:ext>
              </a:extLst>
            </p:cNvPr>
            <p:cNvSpPr/>
            <p:nvPr/>
          </p:nvSpPr>
          <p:spPr>
            <a:xfrm>
              <a:off x="6606000" y="491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71" name="bk object 17">
              <a:extLst>
                <a:ext uri="{FF2B5EF4-FFF2-40B4-BE49-F238E27FC236}">
                  <a16:creationId xmlns:a16="http://schemas.microsoft.com/office/drawing/2014/main" id="{38E7F2C7-1C07-4E6B-8735-C7837729E430}"/>
                </a:ext>
              </a:extLst>
            </p:cNvPr>
            <p:cNvSpPr/>
            <p:nvPr/>
          </p:nvSpPr>
          <p:spPr>
            <a:xfrm>
              <a:off x="8514000" y="491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6" name="bk object 17">
              <a:extLst>
                <a:ext uri="{FF2B5EF4-FFF2-40B4-BE49-F238E27FC236}">
                  <a16:creationId xmlns:a16="http://schemas.microsoft.com/office/drawing/2014/main" id="{29C6C639-5203-451F-88DD-35DA0C18EACE}"/>
                </a:ext>
              </a:extLst>
            </p:cNvPr>
            <p:cNvSpPr/>
            <p:nvPr/>
          </p:nvSpPr>
          <p:spPr>
            <a:xfrm>
              <a:off x="3744000" y="502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57" name="bk object 17">
              <a:extLst>
                <a:ext uri="{FF2B5EF4-FFF2-40B4-BE49-F238E27FC236}">
                  <a16:creationId xmlns:a16="http://schemas.microsoft.com/office/drawing/2014/main" id="{4B9DBE35-BE06-4F0B-AFE3-D6A2787EC285}"/>
                </a:ext>
              </a:extLst>
            </p:cNvPr>
            <p:cNvSpPr/>
            <p:nvPr/>
          </p:nvSpPr>
          <p:spPr>
            <a:xfrm>
              <a:off x="2808000" y="502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59" name="bk object 17">
              <a:extLst>
                <a:ext uri="{FF2B5EF4-FFF2-40B4-BE49-F238E27FC236}">
                  <a16:creationId xmlns:a16="http://schemas.microsoft.com/office/drawing/2014/main" id="{6A8E3546-90F5-4FF3-B7DB-DCB7DBEE5E93}"/>
                </a:ext>
              </a:extLst>
            </p:cNvPr>
            <p:cNvSpPr/>
            <p:nvPr/>
          </p:nvSpPr>
          <p:spPr>
            <a:xfrm>
              <a:off x="5652000" y="502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60" name="bk object 17">
              <a:extLst>
                <a:ext uri="{FF2B5EF4-FFF2-40B4-BE49-F238E27FC236}">
                  <a16:creationId xmlns:a16="http://schemas.microsoft.com/office/drawing/2014/main" id="{617E73FA-34BB-43B4-847D-8BD6684DCC98}"/>
                </a:ext>
              </a:extLst>
            </p:cNvPr>
            <p:cNvSpPr/>
            <p:nvPr/>
          </p:nvSpPr>
          <p:spPr>
            <a:xfrm>
              <a:off x="4698000" y="502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61" name="bk object 17">
              <a:extLst>
                <a:ext uri="{FF2B5EF4-FFF2-40B4-BE49-F238E27FC236}">
                  <a16:creationId xmlns:a16="http://schemas.microsoft.com/office/drawing/2014/main" id="{32A87DA5-4BB0-4A70-851B-110813C746AA}"/>
                </a:ext>
              </a:extLst>
            </p:cNvPr>
            <p:cNvSpPr/>
            <p:nvPr/>
          </p:nvSpPr>
          <p:spPr>
            <a:xfrm>
              <a:off x="7560000" y="502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62" name="bk object 17">
              <a:extLst>
                <a:ext uri="{FF2B5EF4-FFF2-40B4-BE49-F238E27FC236}">
                  <a16:creationId xmlns:a16="http://schemas.microsoft.com/office/drawing/2014/main" id="{47F11C9A-3728-4FF0-93D7-5659B0F7FAE3}"/>
                </a:ext>
              </a:extLst>
            </p:cNvPr>
            <p:cNvSpPr/>
            <p:nvPr/>
          </p:nvSpPr>
          <p:spPr>
            <a:xfrm>
              <a:off x="6606000" y="502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63" name="bk object 17">
              <a:extLst>
                <a:ext uri="{FF2B5EF4-FFF2-40B4-BE49-F238E27FC236}">
                  <a16:creationId xmlns:a16="http://schemas.microsoft.com/office/drawing/2014/main" id="{AAB4270D-8FDF-4856-AFA6-AE49B89C50ED}"/>
                </a:ext>
              </a:extLst>
            </p:cNvPr>
            <p:cNvSpPr/>
            <p:nvPr/>
          </p:nvSpPr>
          <p:spPr>
            <a:xfrm>
              <a:off x="8514000" y="502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48" name="bk object 17">
              <a:extLst>
                <a:ext uri="{FF2B5EF4-FFF2-40B4-BE49-F238E27FC236}">
                  <a16:creationId xmlns:a16="http://schemas.microsoft.com/office/drawing/2014/main" id="{D0148969-3642-47DF-8F16-2016B4CA9339}"/>
                </a:ext>
              </a:extLst>
            </p:cNvPr>
            <p:cNvSpPr/>
            <p:nvPr/>
          </p:nvSpPr>
          <p:spPr>
            <a:xfrm>
              <a:off x="3744000" y="513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9" name="bk object 17">
              <a:extLst>
                <a:ext uri="{FF2B5EF4-FFF2-40B4-BE49-F238E27FC236}">
                  <a16:creationId xmlns:a16="http://schemas.microsoft.com/office/drawing/2014/main" id="{D843E200-080B-4824-BC1B-6421E955D89B}"/>
                </a:ext>
              </a:extLst>
            </p:cNvPr>
            <p:cNvSpPr/>
            <p:nvPr/>
          </p:nvSpPr>
          <p:spPr>
            <a:xfrm>
              <a:off x="2808000" y="513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51" name="bk object 17">
              <a:extLst>
                <a:ext uri="{FF2B5EF4-FFF2-40B4-BE49-F238E27FC236}">
                  <a16:creationId xmlns:a16="http://schemas.microsoft.com/office/drawing/2014/main" id="{F8A72F1F-A28D-4BF3-9A0F-8E9DB888CE79}"/>
                </a:ext>
              </a:extLst>
            </p:cNvPr>
            <p:cNvSpPr/>
            <p:nvPr/>
          </p:nvSpPr>
          <p:spPr>
            <a:xfrm>
              <a:off x="5652000" y="513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2" name="bk object 17">
              <a:extLst>
                <a:ext uri="{FF2B5EF4-FFF2-40B4-BE49-F238E27FC236}">
                  <a16:creationId xmlns:a16="http://schemas.microsoft.com/office/drawing/2014/main" id="{951786FC-33B1-4CDB-BB35-B2986B286FC7}"/>
                </a:ext>
              </a:extLst>
            </p:cNvPr>
            <p:cNvSpPr/>
            <p:nvPr/>
          </p:nvSpPr>
          <p:spPr>
            <a:xfrm>
              <a:off x="4698000" y="513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3" name="bk object 17">
              <a:extLst>
                <a:ext uri="{FF2B5EF4-FFF2-40B4-BE49-F238E27FC236}">
                  <a16:creationId xmlns:a16="http://schemas.microsoft.com/office/drawing/2014/main" id="{04D8084E-D03F-4F5F-AA0B-E0E896C9125A}"/>
                </a:ext>
              </a:extLst>
            </p:cNvPr>
            <p:cNvSpPr/>
            <p:nvPr/>
          </p:nvSpPr>
          <p:spPr>
            <a:xfrm>
              <a:off x="7560000" y="513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4" name="bk object 17">
              <a:extLst>
                <a:ext uri="{FF2B5EF4-FFF2-40B4-BE49-F238E27FC236}">
                  <a16:creationId xmlns:a16="http://schemas.microsoft.com/office/drawing/2014/main" id="{367653F6-CDC5-4C87-B00A-10C1F51D2DE1}"/>
                </a:ext>
              </a:extLst>
            </p:cNvPr>
            <p:cNvSpPr/>
            <p:nvPr/>
          </p:nvSpPr>
          <p:spPr>
            <a:xfrm>
              <a:off x="6606000" y="513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5" name="bk object 17">
              <a:extLst>
                <a:ext uri="{FF2B5EF4-FFF2-40B4-BE49-F238E27FC236}">
                  <a16:creationId xmlns:a16="http://schemas.microsoft.com/office/drawing/2014/main" id="{82F03814-A976-4060-AB43-5B24CD6F02FA}"/>
                </a:ext>
              </a:extLst>
            </p:cNvPr>
            <p:cNvSpPr/>
            <p:nvPr/>
          </p:nvSpPr>
          <p:spPr>
            <a:xfrm>
              <a:off x="8514000" y="513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26" name="bk object 17">
              <a:extLst>
                <a:ext uri="{FF2B5EF4-FFF2-40B4-BE49-F238E27FC236}">
                  <a16:creationId xmlns:a16="http://schemas.microsoft.com/office/drawing/2014/main" id="{11D6FA31-8D69-4A9F-A180-A39D14D56F29}"/>
                </a:ext>
              </a:extLst>
            </p:cNvPr>
            <p:cNvSpPr/>
            <p:nvPr/>
          </p:nvSpPr>
          <p:spPr>
            <a:xfrm>
              <a:off x="3744000" y="523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27" name="bk object 17">
              <a:extLst>
                <a:ext uri="{FF2B5EF4-FFF2-40B4-BE49-F238E27FC236}">
                  <a16:creationId xmlns:a16="http://schemas.microsoft.com/office/drawing/2014/main" id="{F0EC71BD-923F-4D3E-8078-949DE784ECD1}"/>
                </a:ext>
              </a:extLst>
            </p:cNvPr>
            <p:cNvSpPr/>
            <p:nvPr/>
          </p:nvSpPr>
          <p:spPr>
            <a:xfrm>
              <a:off x="2808000" y="523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29" name="bk object 17">
              <a:extLst>
                <a:ext uri="{FF2B5EF4-FFF2-40B4-BE49-F238E27FC236}">
                  <a16:creationId xmlns:a16="http://schemas.microsoft.com/office/drawing/2014/main" id="{9AF48AD7-E0EA-458F-ADB5-AD908B2A1FD6}"/>
                </a:ext>
              </a:extLst>
            </p:cNvPr>
            <p:cNvSpPr/>
            <p:nvPr/>
          </p:nvSpPr>
          <p:spPr>
            <a:xfrm>
              <a:off x="5652000" y="523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30" name="bk object 17">
              <a:extLst>
                <a:ext uri="{FF2B5EF4-FFF2-40B4-BE49-F238E27FC236}">
                  <a16:creationId xmlns:a16="http://schemas.microsoft.com/office/drawing/2014/main" id="{DD7B0E6B-F0A2-46F3-87DF-E54CB72E87CF}"/>
                </a:ext>
              </a:extLst>
            </p:cNvPr>
            <p:cNvSpPr/>
            <p:nvPr/>
          </p:nvSpPr>
          <p:spPr>
            <a:xfrm>
              <a:off x="4698000" y="523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31" name="bk object 17">
              <a:extLst>
                <a:ext uri="{FF2B5EF4-FFF2-40B4-BE49-F238E27FC236}">
                  <a16:creationId xmlns:a16="http://schemas.microsoft.com/office/drawing/2014/main" id="{D024BB66-7893-44D1-AAD7-F798FFC699D9}"/>
                </a:ext>
              </a:extLst>
            </p:cNvPr>
            <p:cNvSpPr/>
            <p:nvPr/>
          </p:nvSpPr>
          <p:spPr>
            <a:xfrm>
              <a:off x="7560000" y="523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32" name="bk object 17">
              <a:extLst>
                <a:ext uri="{FF2B5EF4-FFF2-40B4-BE49-F238E27FC236}">
                  <a16:creationId xmlns:a16="http://schemas.microsoft.com/office/drawing/2014/main" id="{4E17CCCC-3D5D-447F-8A62-31261FD48647}"/>
                </a:ext>
              </a:extLst>
            </p:cNvPr>
            <p:cNvSpPr/>
            <p:nvPr/>
          </p:nvSpPr>
          <p:spPr>
            <a:xfrm>
              <a:off x="6606000" y="523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33" name="bk object 17">
              <a:extLst>
                <a:ext uri="{FF2B5EF4-FFF2-40B4-BE49-F238E27FC236}">
                  <a16:creationId xmlns:a16="http://schemas.microsoft.com/office/drawing/2014/main" id="{B8DC3DF1-4536-45CA-B330-B6DC8278A01F}"/>
                </a:ext>
              </a:extLst>
            </p:cNvPr>
            <p:cNvSpPr/>
            <p:nvPr/>
          </p:nvSpPr>
          <p:spPr>
            <a:xfrm>
              <a:off x="8514000" y="523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18" name="bk object 17">
              <a:extLst>
                <a:ext uri="{FF2B5EF4-FFF2-40B4-BE49-F238E27FC236}">
                  <a16:creationId xmlns:a16="http://schemas.microsoft.com/office/drawing/2014/main" id="{E5A145B9-5E23-47CD-90CF-202C7CEC35B1}"/>
                </a:ext>
              </a:extLst>
            </p:cNvPr>
            <p:cNvSpPr/>
            <p:nvPr/>
          </p:nvSpPr>
          <p:spPr>
            <a:xfrm>
              <a:off x="3744000" y="534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19" name="bk object 17">
              <a:extLst>
                <a:ext uri="{FF2B5EF4-FFF2-40B4-BE49-F238E27FC236}">
                  <a16:creationId xmlns:a16="http://schemas.microsoft.com/office/drawing/2014/main" id="{44351866-FDBF-42F3-9DC3-2A55483A6B11}"/>
                </a:ext>
              </a:extLst>
            </p:cNvPr>
            <p:cNvSpPr/>
            <p:nvPr/>
          </p:nvSpPr>
          <p:spPr>
            <a:xfrm>
              <a:off x="2808000" y="534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21" name="bk object 17">
              <a:extLst>
                <a:ext uri="{FF2B5EF4-FFF2-40B4-BE49-F238E27FC236}">
                  <a16:creationId xmlns:a16="http://schemas.microsoft.com/office/drawing/2014/main" id="{6B9384E8-23C2-4000-B959-B36E640171A6}"/>
                </a:ext>
              </a:extLst>
            </p:cNvPr>
            <p:cNvSpPr/>
            <p:nvPr/>
          </p:nvSpPr>
          <p:spPr>
            <a:xfrm>
              <a:off x="5652000" y="534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2" name="bk object 17">
              <a:extLst>
                <a:ext uri="{FF2B5EF4-FFF2-40B4-BE49-F238E27FC236}">
                  <a16:creationId xmlns:a16="http://schemas.microsoft.com/office/drawing/2014/main" id="{750EEA94-458F-42FB-82AF-48C067E10DA1}"/>
                </a:ext>
              </a:extLst>
            </p:cNvPr>
            <p:cNvSpPr/>
            <p:nvPr/>
          </p:nvSpPr>
          <p:spPr>
            <a:xfrm>
              <a:off x="4698000" y="534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23" name="bk object 17">
              <a:extLst>
                <a:ext uri="{FF2B5EF4-FFF2-40B4-BE49-F238E27FC236}">
                  <a16:creationId xmlns:a16="http://schemas.microsoft.com/office/drawing/2014/main" id="{8AA7F707-226B-4C66-87D8-CC8AA7B9C83D}"/>
                </a:ext>
              </a:extLst>
            </p:cNvPr>
            <p:cNvSpPr/>
            <p:nvPr/>
          </p:nvSpPr>
          <p:spPr>
            <a:xfrm>
              <a:off x="7560000" y="534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24" name="bk object 17">
              <a:extLst>
                <a:ext uri="{FF2B5EF4-FFF2-40B4-BE49-F238E27FC236}">
                  <a16:creationId xmlns:a16="http://schemas.microsoft.com/office/drawing/2014/main" id="{A33C90B3-9FFF-4822-871B-5CDBB070208B}"/>
                </a:ext>
              </a:extLst>
            </p:cNvPr>
            <p:cNvSpPr/>
            <p:nvPr/>
          </p:nvSpPr>
          <p:spPr>
            <a:xfrm>
              <a:off x="6606000" y="534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25" name="bk object 17">
              <a:extLst>
                <a:ext uri="{FF2B5EF4-FFF2-40B4-BE49-F238E27FC236}">
                  <a16:creationId xmlns:a16="http://schemas.microsoft.com/office/drawing/2014/main" id="{F63DEF24-0949-4B66-A3D2-B1900EDFF6D2}"/>
                </a:ext>
              </a:extLst>
            </p:cNvPr>
            <p:cNvSpPr/>
            <p:nvPr/>
          </p:nvSpPr>
          <p:spPr>
            <a:xfrm>
              <a:off x="8514000" y="534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0" name="bk object 17">
              <a:extLst>
                <a:ext uri="{FF2B5EF4-FFF2-40B4-BE49-F238E27FC236}">
                  <a16:creationId xmlns:a16="http://schemas.microsoft.com/office/drawing/2014/main" id="{326D8217-B5BF-42AD-9F71-BB0578FEFCD4}"/>
                </a:ext>
              </a:extLst>
            </p:cNvPr>
            <p:cNvSpPr/>
            <p:nvPr/>
          </p:nvSpPr>
          <p:spPr>
            <a:xfrm>
              <a:off x="3744000" y="545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11" name="bk object 17">
              <a:extLst>
                <a:ext uri="{FF2B5EF4-FFF2-40B4-BE49-F238E27FC236}">
                  <a16:creationId xmlns:a16="http://schemas.microsoft.com/office/drawing/2014/main" id="{F51DF674-49EE-4FE3-94EA-9092443C16EC}"/>
                </a:ext>
              </a:extLst>
            </p:cNvPr>
            <p:cNvSpPr/>
            <p:nvPr/>
          </p:nvSpPr>
          <p:spPr>
            <a:xfrm>
              <a:off x="2808000" y="545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13" name="bk object 17">
              <a:extLst>
                <a:ext uri="{FF2B5EF4-FFF2-40B4-BE49-F238E27FC236}">
                  <a16:creationId xmlns:a16="http://schemas.microsoft.com/office/drawing/2014/main" id="{EFA3AC58-0C3C-468F-AADE-538FF9004EA3}"/>
                </a:ext>
              </a:extLst>
            </p:cNvPr>
            <p:cNvSpPr/>
            <p:nvPr/>
          </p:nvSpPr>
          <p:spPr>
            <a:xfrm>
              <a:off x="5652000" y="545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4" name="bk object 17">
              <a:extLst>
                <a:ext uri="{FF2B5EF4-FFF2-40B4-BE49-F238E27FC236}">
                  <a16:creationId xmlns:a16="http://schemas.microsoft.com/office/drawing/2014/main" id="{2CF5609B-6DFE-4E97-AC66-F2F369B7A23F}"/>
                </a:ext>
              </a:extLst>
            </p:cNvPr>
            <p:cNvSpPr/>
            <p:nvPr/>
          </p:nvSpPr>
          <p:spPr>
            <a:xfrm>
              <a:off x="4698000" y="545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15" name="bk object 17">
              <a:extLst>
                <a:ext uri="{FF2B5EF4-FFF2-40B4-BE49-F238E27FC236}">
                  <a16:creationId xmlns:a16="http://schemas.microsoft.com/office/drawing/2014/main" id="{C73E39AE-49FD-4814-BEC5-CD8CA409E202}"/>
                </a:ext>
              </a:extLst>
            </p:cNvPr>
            <p:cNvSpPr/>
            <p:nvPr/>
          </p:nvSpPr>
          <p:spPr>
            <a:xfrm>
              <a:off x="7560000" y="545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16" name="bk object 17">
              <a:extLst>
                <a:ext uri="{FF2B5EF4-FFF2-40B4-BE49-F238E27FC236}">
                  <a16:creationId xmlns:a16="http://schemas.microsoft.com/office/drawing/2014/main" id="{33576737-2D8A-498B-B0E7-F859E1FF9FA0}"/>
                </a:ext>
              </a:extLst>
            </p:cNvPr>
            <p:cNvSpPr/>
            <p:nvPr/>
          </p:nvSpPr>
          <p:spPr>
            <a:xfrm>
              <a:off x="6606000" y="545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17" name="bk object 17">
              <a:extLst>
                <a:ext uri="{FF2B5EF4-FFF2-40B4-BE49-F238E27FC236}">
                  <a16:creationId xmlns:a16="http://schemas.microsoft.com/office/drawing/2014/main" id="{FE4FBAD3-E930-487E-AF12-5F5AC2C0AC4C}"/>
                </a:ext>
              </a:extLst>
            </p:cNvPr>
            <p:cNvSpPr/>
            <p:nvPr/>
          </p:nvSpPr>
          <p:spPr>
            <a:xfrm>
              <a:off x="8514000" y="545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02" name="bk object 17">
              <a:extLst>
                <a:ext uri="{FF2B5EF4-FFF2-40B4-BE49-F238E27FC236}">
                  <a16:creationId xmlns:a16="http://schemas.microsoft.com/office/drawing/2014/main" id="{C389E2DD-40CD-4CBF-9662-03EF3F7B59E2}"/>
                </a:ext>
              </a:extLst>
            </p:cNvPr>
            <p:cNvSpPr/>
            <p:nvPr/>
          </p:nvSpPr>
          <p:spPr>
            <a:xfrm>
              <a:off x="3744000" y="556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03" name="bk object 17">
              <a:extLst>
                <a:ext uri="{FF2B5EF4-FFF2-40B4-BE49-F238E27FC236}">
                  <a16:creationId xmlns:a16="http://schemas.microsoft.com/office/drawing/2014/main" id="{44704673-A951-43C4-9C3F-D067692C7BA2}"/>
                </a:ext>
              </a:extLst>
            </p:cNvPr>
            <p:cNvSpPr/>
            <p:nvPr/>
          </p:nvSpPr>
          <p:spPr>
            <a:xfrm>
              <a:off x="2808000" y="556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05" name="bk object 17">
              <a:extLst>
                <a:ext uri="{FF2B5EF4-FFF2-40B4-BE49-F238E27FC236}">
                  <a16:creationId xmlns:a16="http://schemas.microsoft.com/office/drawing/2014/main" id="{DACC886C-BBC6-41B1-B8D8-5F1530F0C1B8}"/>
                </a:ext>
              </a:extLst>
            </p:cNvPr>
            <p:cNvSpPr/>
            <p:nvPr/>
          </p:nvSpPr>
          <p:spPr>
            <a:xfrm>
              <a:off x="5652000" y="556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6" name="bk object 17">
              <a:extLst>
                <a:ext uri="{FF2B5EF4-FFF2-40B4-BE49-F238E27FC236}">
                  <a16:creationId xmlns:a16="http://schemas.microsoft.com/office/drawing/2014/main" id="{165FCF91-BE42-4F13-9E55-0C2D329EDE48}"/>
                </a:ext>
              </a:extLst>
            </p:cNvPr>
            <p:cNvSpPr/>
            <p:nvPr/>
          </p:nvSpPr>
          <p:spPr>
            <a:xfrm>
              <a:off x="4698000" y="556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07" name="bk object 17">
              <a:extLst>
                <a:ext uri="{FF2B5EF4-FFF2-40B4-BE49-F238E27FC236}">
                  <a16:creationId xmlns:a16="http://schemas.microsoft.com/office/drawing/2014/main" id="{499D3A63-2E50-416E-8FC4-2A4C9DFC8800}"/>
                </a:ext>
              </a:extLst>
            </p:cNvPr>
            <p:cNvSpPr/>
            <p:nvPr/>
          </p:nvSpPr>
          <p:spPr>
            <a:xfrm>
              <a:off x="7560000" y="556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08" name="bk object 17">
              <a:extLst>
                <a:ext uri="{FF2B5EF4-FFF2-40B4-BE49-F238E27FC236}">
                  <a16:creationId xmlns:a16="http://schemas.microsoft.com/office/drawing/2014/main" id="{DF666AB0-2317-400D-926E-55C07644E15B}"/>
                </a:ext>
              </a:extLst>
            </p:cNvPr>
            <p:cNvSpPr/>
            <p:nvPr/>
          </p:nvSpPr>
          <p:spPr>
            <a:xfrm>
              <a:off x="6606000" y="556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09" name="bk object 17">
              <a:extLst>
                <a:ext uri="{FF2B5EF4-FFF2-40B4-BE49-F238E27FC236}">
                  <a16:creationId xmlns:a16="http://schemas.microsoft.com/office/drawing/2014/main" id="{FFD90E12-213A-4AF8-B795-6212A990A338}"/>
                </a:ext>
              </a:extLst>
            </p:cNvPr>
            <p:cNvSpPr/>
            <p:nvPr/>
          </p:nvSpPr>
          <p:spPr>
            <a:xfrm>
              <a:off x="8514000" y="556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4" name="bk object 17">
              <a:extLst>
                <a:ext uri="{FF2B5EF4-FFF2-40B4-BE49-F238E27FC236}">
                  <a16:creationId xmlns:a16="http://schemas.microsoft.com/office/drawing/2014/main" id="{F6442AF9-6CE2-455C-BCE3-F22A0F39A849}"/>
                </a:ext>
              </a:extLst>
            </p:cNvPr>
            <p:cNvSpPr/>
            <p:nvPr/>
          </p:nvSpPr>
          <p:spPr>
            <a:xfrm>
              <a:off x="3744000" y="567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95" name="bk object 17">
              <a:extLst>
                <a:ext uri="{FF2B5EF4-FFF2-40B4-BE49-F238E27FC236}">
                  <a16:creationId xmlns:a16="http://schemas.microsoft.com/office/drawing/2014/main" id="{8ADE0824-727B-41CD-A746-15285B248103}"/>
                </a:ext>
              </a:extLst>
            </p:cNvPr>
            <p:cNvSpPr/>
            <p:nvPr/>
          </p:nvSpPr>
          <p:spPr>
            <a:xfrm>
              <a:off x="2808000" y="567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97" name="bk object 17">
              <a:extLst>
                <a:ext uri="{FF2B5EF4-FFF2-40B4-BE49-F238E27FC236}">
                  <a16:creationId xmlns:a16="http://schemas.microsoft.com/office/drawing/2014/main" id="{A493B96E-877D-479C-A104-6DA6AD822581}"/>
                </a:ext>
              </a:extLst>
            </p:cNvPr>
            <p:cNvSpPr/>
            <p:nvPr/>
          </p:nvSpPr>
          <p:spPr>
            <a:xfrm>
              <a:off x="5652000" y="567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8" name="bk object 17">
              <a:extLst>
                <a:ext uri="{FF2B5EF4-FFF2-40B4-BE49-F238E27FC236}">
                  <a16:creationId xmlns:a16="http://schemas.microsoft.com/office/drawing/2014/main" id="{AF3812DC-71A7-45A7-9BF0-095072511CAC}"/>
                </a:ext>
              </a:extLst>
            </p:cNvPr>
            <p:cNvSpPr/>
            <p:nvPr/>
          </p:nvSpPr>
          <p:spPr>
            <a:xfrm>
              <a:off x="4698000" y="567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299" name="bk object 17">
              <a:extLst>
                <a:ext uri="{FF2B5EF4-FFF2-40B4-BE49-F238E27FC236}">
                  <a16:creationId xmlns:a16="http://schemas.microsoft.com/office/drawing/2014/main" id="{D2EA621C-1D2D-4C9B-AFEA-859D28AC28D4}"/>
                </a:ext>
              </a:extLst>
            </p:cNvPr>
            <p:cNvSpPr/>
            <p:nvPr/>
          </p:nvSpPr>
          <p:spPr>
            <a:xfrm>
              <a:off x="7560000" y="567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00" name="bk object 17">
              <a:extLst>
                <a:ext uri="{FF2B5EF4-FFF2-40B4-BE49-F238E27FC236}">
                  <a16:creationId xmlns:a16="http://schemas.microsoft.com/office/drawing/2014/main" id="{6A281D0A-175A-4FF7-A24E-DEAC50A04C37}"/>
                </a:ext>
              </a:extLst>
            </p:cNvPr>
            <p:cNvSpPr/>
            <p:nvPr/>
          </p:nvSpPr>
          <p:spPr>
            <a:xfrm>
              <a:off x="6606000" y="567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01" name="bk object 17">
              <a:extLst>
                <a:ext uri="{FF2B5EF4-FFF2-40B4-BE49-F238E27FC236}">
                  <a16:creationId xmlns:a16="http://schemas.microsoft.com/office/drawing/2014/main" id="{CD8D57FD-18A6-416E-93CE-2843207891FA}"/>
                </a:ext>
              </a:extLst>
            </p:cNvPr>
            <p:cNvSpPr/>
            <p:nvPr/>
          </p:nvSpPr>
          <p:spPr>
            <a:xfrm>
              <a:off x="8514000" y="567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72" name="bk object 17">
              <a:extLst>
                <a:ext uri="{FF2B5EF4-FFF2-40B4-BE49-F238E27FC236}">
                  <a16:creationId xmlns:a16="http://schemas.microsoft.com/office/drawing/2014/main" id="{C25338A8-C01E-4CC3-A2A8-672C42C49849}"/>
                </a:ext>
              </a:extLst>
            </p:cNvPr>
            <p:cNvSpPr/>
            <p:nvPr/>
          </p:nvSpPr>
          <p:spPr>
            <a:xfrm>
              <a:off x="3744000" y="577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73" name="bk object 17">
              <a:extLst>
                <a:ext uri="{FF2B5EF4-FFF2-40B4-BE49-F238E27FC236}">
                  <a16:creationId xmlns:a16="http://schemas.microsoft.com/office/drawing/2014/main" id="{39EABE4F-5D48-4C09-BAC1-F666F3314730}"/>
                </a:ext>
              </a:extLst>
            </p:cNvPr>
            <p:cNvSpPr/>
            <p:nvPr/>
          </p:nvSpPr>
          <p:spPr>
            <a:xfrm>
              <a:off x="2808000" y="577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75" name="bk object 17">
              <a:extLst>
                <a:ext uri="{FF2B5EF4-FFF2-40B4-BE49-F238E27FC236}">
                  <a16:creationId xmlns:a16="http://schemas.microsoft.com/office/drawing/2014/main" id="{45A6264B-5C9C-4A77-B319-BC50FE79977E}"/>
                </a:ext>
              </a:extLst>
            </p:cNvPr>
            <p:cNvSpPr/>
            <p:nvPr/>
          </p:nvSpPr>
          <p:spPr>
            <a:xfrm>
              <a:off x="5652000" y="577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76" name="bk object 17">
              <a:extLst>
                <a:ext uri="{FF2B5EF4-FFF2-40B4-BE49-F238E27FC236}">
                  <a16:creationId xmlns:a16="http://schemas.microsoft.com/office/drawing/2014/main" id="{4A5A3F6C-6A0C-4832-B6F8-0DBBD47CBA38}"/>
                </a:ext>
              </a:extLst>
            </p:cNvPr>
            <p:cNvSpPr/>
            <p:nvPr/>
          </p:nvSpPr>
          <p:spPr>
            <a:xfrm>
              <a:off x="4698000" y="577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77" name="bk object 17">
              <a:extLst>
                <a:ext uri="{FF2B5EF4-FFF2-40B4-BE49-F238E27FC236}">
                  <a16:creationId xmlns:a16="http://schemas.microsoft.com/office/drawing/2014/main" id="{5519C8D6-21BD-42FB-8BDA-ACC7141ED39F}"/>
                </a:ext>
              </a:extLst>
            </p:cNvPr>
            <p:cNvSpPr/>
            <p:nvPr/>
          </p:nvSpPr>
          <p:spPr>
            <a:xfrm>
              <a:off x="7560000" y="577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78" name="bk object 17">
              <a:extLst>
                <a:ext uri="{FF2B5EF4-FFF2-40B4-BE49-F238E27FC236}">
                  <a16:creationId xmlns:a16="http://schemas.microsoft.com/office/drawing/2014/main" id="{CC943CE6-C6A7-4638-B586-3C429156A802}"/>
                </a:ext>
              </a:extLst>
            </p:cNvPr>
            <p:cNvSpPr/>
            <p:nvPr/>
          </p:nvSpPr>
          <p:spPr>
            <a:xfrm>
              <a:off x="6606000" y="577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79" name="bk object 17">
              <a:extLst>
                <a:ext uri="{FF2B5EF4-FFF2-40B4-BE49-F238E27FC236}">
                  <a16:creationId xmlns:a16="http://schemas.microsoft.com/office/drawing/2014/main" id="{9DC318B6-9CD2-4DB1-ACA4-AE94FD6A9962}"/>
                </a:ext>
              </a:extLst>
            </p:cNvPr>
            <p:cNvSpPr/>
            <p:nvPr/>
          </p:nvSpPr>
          <p:spPr>
            <a:xfrm>
              <a:off x="8514000" y="577801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64" name="bk object 17">
              <a:extLst>
                <a:ext uri="{FF2B5EF4-FFF2-40B4-BE49-F238E27FC236}">
                  <a16:creationId xmlns:a16="http://schemas.microsoft.com/office/drawing/2014/main" id="{68F02C27-0896-4514-B2F6-1E34BB6945FE}"/>
                </a:ext>
              </a:extLst>
            </p:cNvPr>
            <p:cNvSpPr/>
            <p:nvPr/>
          </p:nvSpPr>
          <p:spPr>
            <a:xfrm>
              <a:off x="3744000" y="588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65" name="bk object 17">
              <a:extLst>
                <a:ext uri="{FF2B5EF4-FFF2-40B4-BE49-F238E27FC236}">
                  <a16:creationId xmlns:a16="http://schemas.microsoft.com/office/drawing/2014/main" id="{848535F8-67CF-4AAB-9AC5-C38590243FBE}"/>
                </a:ext>
              </a:extLst>
            </p:cNvPr>
            <p:cNvSpPr/>
            <p:nvPr/>
          </p:nvSpPr>
          <p:spPr>
            <a:xfrm>
              <a:off x="2808000" y="588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67" name="bk object 17">
              <a:extLst>
                <a:ext uri="{FF2B5EF4-FFF2-40B4-BE49-F238E27FC236}">
                  <a16:creationId xmlns:a16="http://schemas.microsoft.com/office/drawing/2014/main" id="{4054BC40-84DF-46C5-BA91-0FF002FF8BA6}"/>
                </a:ext>
              </a:extLst>
            </p:cNvPr>
            <p:cNvSpPr/>
            <p:nvPr/>
          </p:nvSpPr>
          <p:spPr>
            <a:xfrm>
              <a:off x="5652000" y="588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8" name="bk object 17">
              <a:extLst>
                <a:ext uri="{FF2B5EF4-FFF2-40B4-BE49-F238E27FC236}">
                  <a16:creationId xmlns:a16="http://schemas.microsoft.com/office/drawing/2014/main" id="{A6754DA3-87CC-4B97-B2D3-9CF981A0EEA7}"/>
                </a:ext>
              </a:extLst>
            </p:cNvPr>
            <p:cNvSpPr/>
            <p:nvPr/>
          </p:nvSpPr>
          <p:spPr>
            <a:xfrm>
              <a:off x="4698000" y="588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69" name="bk object 17">
              <a:extLst>
                <a:ext uri="{FF2B5EF4-FFF2-40B4-BE49-F238E27FC236}">
                  <a16:creationId xmlns:a16="http://schemas.microsoft.com/office/drawing/2014/main" id="{55B14513-3422-47F9-A734-6733FCC5FC66}"/>
                </a:ext>
              </a:extLst>
            </p:cNvPr>
            <p:cNvSpPr/>
            <p:nvPr/>
          </p:nvSpPr>
          <p:spPr>
            <a:xfrm>
              <a:off x="7560000" y="588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70" name="bk object 17">
              <a:extLst>
                <a:ext uri="{FF2B5EF4-FFF2-40B4-BE49-F238E27FC236}">
                  <a16:creationId xmlns:a16="http://schemas.microsoft.com/office/drawing/2014/main" id="{A4C63ED1-B631-42DB-BCB4-0CE90F1B9378}"/>
                </a:ext>
              </a:extLst>
            </p:cNvPr>
            <p:cNvSpPr/>
            <p:nvPr/>
          </p:nvSpPr>
          <p:spPr>
            <a:xfrm>
              <a:off x="6606000" y="588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71" name="bk object 17">
              <a:extLst>
                <a:ext uri="{FF2B5EF4-FFF2-40B4-BE49-F238E27FC236}">
                  <a16:creationId xmlns:a16="http://schemas.microsoft.com/office/drawing/2014/main" id="{05BAF9B0-BA4E-4579-8901-13152225B1FD}"/>
                </a:ext>
              </a:extLst>
            </p:cNvPr>
            <p:cNvSpPr/>
            <p:nvPr/>
          </p:nvSpPr>
          <p:spPr>
            <a:xfrm>
              <a:off x="8514000" y="5886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56" name="bk object 17">
              <a:extLst>
                <a:ext uri="{FF2B5EF4-FFF2-40B4-BE49-F238E27FC236}">
                  <a16:creationId xmlns:a16="http://schemas.microsoft.com/office/drawing/2014/main" id="{105EAFB4-2061-4C55-A52A-5AC44A643F73}"/>
                </a:ext>
              </a:extLst>
            </p:cNvPr>
            <p:cNvSpPr/>
            <p:nvPr/>
          </p:nvSpPr>
          <p:spPr>
            <a:xfrm>
              <a:off x="3744000" y="599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57" name="bk object 17">
              <a:extLst>
                <a:ext uri="{FF2B5EF4-FFF2-40B4-BE49-F238E27FC236}">
                  <a16:creationId xmlns:a16="http://schemas.microsoft.com/office/drawing/2014/main" id="{8208A274-CF8B-4833-B52A-D91D05EE24C9}"/>
                </a:ext>
              </a:extLst>
            </p:cNvPr>
            <p:cNvSpPr/>
            <p:nvPr/>
          </p:nvSpPr>
          <p:spPr>
            <a:xfrm>
              <a:off x="2808000" y="599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59" name="bk object 17">
              <a:extLst>
                <a:ext uri="{FF2B5EF4-FFF2-40B4-BE49-F238E27FC236}">
                  <a16:creationId xmlns:a16="http://schemas.microsoft.com/office/drawing/2014/main" id="{254FB1BF-9628-497A-B277-453B4EB56739}"/>
                </a:ext>
              </a:extLst>
            </p:cNvPr>
            <p:cNvSpPr/>
            <p:nvPr/>
          </p:nvSpPr>
          <p:spPr>
            <a:xfrm>
              <a:off x="5652000" y="599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0" name="bk object 17">
              <a:extLst>
                <a:ext uri="{FF2B5EF4-FFF2-40B4-BE49-F238E27FC236}">
                  <a16:creationId xmlns:a16="http://schemas.microsoft.com/office/drawing/2014/main" id="{74F0869F-7A32-4481-957B-F569C5F08AF9}"/>
                </a:ext>
              </a:extLst>
            </p:cNvPr>
            <p:cNvSpPr/>
            <p:nvPr/>
          </p:nvSpPr>
          <p:spPr>
            <a:xfrm>
              <a:off x="4698000" y="599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61" name="bk object 17">
              <a:extLst>
                <a:ext uri="{FF2B5EF4-FFF2-40B4-BE49-F238E27FC236}">
                  <a16:creationId xmlns:a16="http://schemas.microsoft.com/office/drawing/2014/main" id="{0EDC361D-921C-47F3-B67A-3A1514F2D5DF}"/>
                </a:ext>
              </a:extLst>
            </p:cNvPr>
            <p:cNvSpPr/>
            <p:nvPr/>
          </p:nvSpPr>
          <p:spPr>
            <a:xfrm>
              <a:off x="7560000" y="599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62" name="bk object 17">
              <a:extLst>
                <a:ext uri="{FF2B5EF4-FFF2-40B4-BE49-F238E27FC236}">
                  <a16:creationId xmlns:a16="http://schemas.microsoft.com/office/drawing/2014/main" id="{12072E6A-CF19-4D40-BC3B-CD2521D6572E}"/>
                </a:ext>
              </a:extLst>
            </p:cNvPr>
            <p:cNvSpPr/>
            <p:nvPr/>
          </p:nvSpPr>
          <p:spPr>
            <a:xfrm>
              <a:off x="6606000" y="599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63" name="bk object 17">
              <a:extLst>
                <a:ext uri="{FF2B5EF4-FFF2-40B4-BE49-F238E27FC236}">
                  <a16:creationId xmlns:a16="http://schemas.microsoft.com/office/drawing/2014/main" id="{CF2DA6F0-2DCE-47A2-85CA-DCF5A998A0EE}"/>
                </a:ext>
              </a:extLst>
            </p:cNvPr>
            <p:cNvSpPr/>
            <p:nvPr/>
          </p:nvSpPr>
          <p:spPr>
            <a:xfrm>
              <a:off x="8514000" y="5994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8" name="bk object 17">
              <a:extLst>
                <a:ext uri="{FF2B5EF4-FFF2-40B4-BE49-F238E27FC236}">
                  <a16:creationId xmlns:a16="http://schemas.microsoft.com/office/drawing/2014/main" id="{5894D7F2-22BD-4F71-A3B9-C8C8CAE01BC4}"/>
                </a:ext>
              </a:extLst>
            </p:cNvPr>
            <p:cNvSpPr/>
            <p:nvPr/>
          </p:nvSpPr>
          <p:spPr>
            <a:xfrm>
              <a:off x="3744000" y="610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49" name="bk object 17">
              <a:extLst>
                <a:ext uri="{FF2B5EF4-FFF2-40B4-BE49-F238E27FC236}">
                  <a16:creationId xmlns:a16="http://schemas.microsoft.com/office/drawing/2014/main" id="{869E0FA7-F6AA-4AB7-8A50-8B163078B0E4}"/>
                </a:ext>
              </a:extLst>
            </p:cNvPr>
            <p:cNvSpPr/>
            <p:nvPr/>
          </p:nvSpPr>
          <p:spPr>
            <a:xfrm>
              <a:off x="2808000" y="610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51" name="bk object 17">
              <a:extLst>
                <a:ext uri="{FF2B5EF4-FFF2-40B4-BE49-F238E27FC236}">
                  <a16:creationId xmlns:a16="http://schemas.microsoft.com/office/drawing/2014/main" id="{F869E67F-033B-4651-BF09-82854BF3F669}"/>
                </a:ext>
              </a:extLst>
            </p:cNvPr>
            <p:cNvSpPr/>
            <p:nvPr/>
          </p:nvSpPr>
          <p:spPr>
            <a:xfrm>
              <a:off x="5652000" y="610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52" name="bk object 17">
              <a:extLst>
                <a:ext uri="{FF2B5EF4-FFF2-40B4-BE49-F238E27FC236}">
                  <a16:creationId xmlns:a16="http://schemas.microsoft.com/office/drawing/2014/main" id="{7AADD760-2126-48B9-B5F5-DDD7143ECFC0}"/>
                </a:ext>
              </a:extLst>
            </p:cNvPr>
            <p:cNvSpPr/>
            <p:nvPr/>
          </p:nvSpPr>
          <p:spPr>
            <a:xfrm>
              <a:off x="4698000" y="610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C2B9B3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53" name="bk object 17">
              <a:extLst>
                <a:ext uri="{FF2B5EF4-FFF2-40B4-BE49-F238E27FC236}">
                  <a16:creationId xmlns:a16="http://schemas.microsoft.com/office/drawing/2014/main" id="{07D208C3-676D-49BC-B4EF-6EBAF49F9A8D}"/>
                </a:ext>
              </a:extLst>
            </p:cNvPr>
            <p:cNvSpPr/>
            <p:nvPr/>
          </p:nvSpPr>
          <p:spPr>
            <a:xfrm>
              <a:off x="7560000" y="610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54" name="bk object 17">
              <a:extLst>
                <a:ext uri="{FF2B5EF4-FFF2-40B4-BE49-F238E27FC236}">
                  <a16:creationId xmlns:a16="http://schemas.microsoft.com/office/drawing/2014/main" id="{0A4DB697-371D-40B3-8FEC-C40A5DA4E039}"/>
                </a:ext>
              </a:extLst>
            </p:cNvPr>
            <p:cNvSpPr/>
            <p:nvPr/>
          </p:nvSpPr>
          <p:spPr>
            <a:xfrm>
              <a:off x="6606000" y="610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55" name="bk object 17">
              <a:extLst>
                <a:ext uri="{FF2B5EF4-FFF2-40B4-BE49-F238E27FC236}">
                  <a16:creationId xmlns:a16="http://schemas.microsoft.com/office/drawing/2014/main" id="{E39E4130-39A3-4D77-B86B-11C3FF7722D2}"/>
                </a:ext>
              </a:extLst>
            </p:cNvPr>
            <p:cNvSpPr/>
            <p:nvPr/>
          </p:nvSpPr>
          <p:spPr>
            <a:xfrm>
              <a:off x="8514000" y="6102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0" name="bk object 17">
              <a:extLst>
                <a:ext uri="{FF2B5EF4-FFF2-40B4-BE49-F238E27FC236}">
                  <a16:creationId xmlns:a16="http://schemas.microsoft.com/office/drawing/2014/main" id="{4419FDD3-A7FF-4D2B-9F8A-6D68CC24BFFB}"/>
                </a:ext>
              </a:extLst>
            </p:cNvPr>
            <p:cNvSpPr/>
            <p:nvPr/>
          </p:nvSpPr>
          <p:spPr>
            <a:xfrm>
              <a:off x="3744000" y="621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41" name="bk object 17">
              <a:extLst>
                <a:ext uri="{FF2B5EF4-FFF2-40B4-BE49-F238E27FC236}">
                  <a16:creationId xmlns:a16="http://schemas.microsoft.com/office/drawing/2014/main" id="{70F3625D-C456-440E-B496-AC6581F7575D}"/>
                </a:ext>
              </a:extLst>
            </p:cNvPr>
            <p:cNvSpPr/>
            <p:nvPr/>
          </p:nvSpPr>
          <p:spPr>
            <a:xfrm>
              <a:off x="2808000" y="621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43" name="bk object 17">
              <a:extLst>
                <a:ext uri="{FF2B5EF4-FFF2-40B4-BE49-F238E27FC236}">
                  <a16:creationId xmlns:a16="http://schemas.microsoft.com/office/drawing/2014/main" id="{3CA5D48A-DD5D-4E4D-85DD-0732F4346BE5}"/>
                </a:ext>
              </a:extLst>
            </p:cNvPr>
            <p:cNvSpPr/>
            <p:nvPr/>
          </p:nvSpPr>
          <p:spPr>
            <a:xfrm>
              <a:off x="5652000" y="621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4" name="bk object 17">
              <a:extLst>
                <a:ext uri="{FF2B5EF4-FFF2-40B4-BE49-F238E27FC236}">
                  <a16:creationId xmlns:a16="http://schemas.microsoft.com/office/drawing/2014/main" id="{E1D23194-E8B0-4402-93E4-A560B3DB8DEE}"/>
                </a:ext>
              </a:extLst>
            </p:cNvPr>
            <p:cNvSpPr/>
            <p:nvPr/>
          </p:nvSpPr>
          <p:spPr>
            <a:xfrm>
              <a:off x="4698000" y="621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45" name="bk object 17">
              <a:extLst>
                <a:ext uri="{FF2B5EF4-FFF2-40B4-BE49-F238E27FC236}">
                  <a16:creationId xmlns:a16="http://schemas.microsoft.com/office/drawing/2014/main" id="{415A8B56-39FA-48F6-A303-39E51BA1F144}"/>
                </a:ext>
              </a:extLst>
            </p:cNvPr>
            <p:cNvSpPr/>
            <p:nvPr/>
          </p:nvSpPr>
          <p:spPr>
            <a:xfrm>
              <a:off x="7560000" y="621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endParaRPr lang="en-GB" dirty="0"/>
            </a:p>
          </p:txBody>
        </p:sp>
        <p:sp>
          <p:nvSpPr>
            <p:cNvPr id="346" name="bk object 17">
              <a:extLst>
                <a:ext uri="{FF2B5EF4-FFF2-40B4-BE49-F238E27FC236}">
                  <a16:creationId xmlns:a16="http://schemas.microsoft.com/office/drawing/2014/main" id="{4FF04E5E-DF5F-4997-8FE2-953EE8296ED2}"/>
                </a:ext>
              </a:extLst>
            </p:cNvPr>
            <p:cNvSpPr/>
            <p:nvPr/>
          </p:nvSpPr>
          <p:spPr>
            <a:xfrm>
              <a:off x="6606000" y="621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7" name="bk object 17">
              <a:extLst>
                <a:ext uri="{FF2B5EF4-FFF2-40B4-BE49-F238E27FC236}">
                  <a16:creationId xmlns:a16="http://schemas.microsoft.com/office/drawing/2014/main" id="{A207A424-2712-4993-B393-B782E7E78D82}"/>
                </a:ext>
              </a:extLst>
            </p:cNvPr>
            <p:cNvSpPr/>
            <p:nvPr/>
          </p:nvSpPr>
          <p:spPr>
            <a:xfrm>
              <a:off x="8514000" y="6210020"/>
              <a:ext cx="648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28C00"/>
            </a:solidFill>
            <a:ln w="31750">
              <a:solidFill>
                <a:schemeClr val="bg1"/>
              </a:solidFill>
            </a:ln>
          </p:spPr>
          <p:txBody>
            <a:bodyPr wrap="square" lIns="396000" tIns="0" rIns="360000" bIns="0" rtlCol="0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49E57BA-A99E-48FD-98F4-D27582643D46}"/>
                </a:ext>
              </a:extLst>
            </p:cNvPr>
            <p:cNvCxnSpPr/>
            <p:nvPr/>
          </p:nvCxnSpPr>
          <p:spPr>
            <a:xfrm>
              <a:off x="558000" y="2638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50EABDE7-C2C1-46FF-B852-8FF20A664E17}"/>
                </a:ext>
              </a:extLst>
            </p:cNvPr>
            <p:cNvCxnSpPr/>
            <p:nvPr/>
          </p:nvCxnSpPr>
          <p:spPr>
            <a:xfrm>
              <a:off x="558000" y="2746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D1DAB1E5-D4DE-47D2-AD5D-859A1BE63C82}"/>
                </a:ext>
              </a:extLst>
            </p:cNvPr>
            <p:cNvCxnSpPr/>
            <p:nvPr/>
          </p:nvCxnSpPr>
          <p:spPr>
            <a:xfrm>
              <a:off x="558000" y="2854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8A9A6526-1499-4A6E-9D4B-7205CD362661}"/>
                </a:ext>
              </a:extLst>
            </p:cNvPr>
            <p:cNvCxnSpPr/>
            <p:nvPr/>
          </p:nvCxnSpPr>
          <p:spPr>
            <a:xfrm>
              <a:off x="558000" y="2962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ECFD21BA-142B-402B-B2BA-8A17F5CA4AC8}"/>
                </a:ext>
              </a:extLst>
            </p:cNvPr>
            <p:cNvCxnSpPr/>
            <p:nvPr/>
          </p:nvCxnSpPr>
          <p:spPr>
            <a:xfrm>
              <a:off x="558000" y="3070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D2581671-FFB1-4448-9D30-600F021D4174}"/>
                </a:ext>
              </a:extLst>
            </p:cNvPr>
            <p:cNvCxnSpPr/>
            <p:nvPr/>
          </p:nvCxnSpPr>
          <p:spPr>
            <a:xfrm>
              <a:off x="558000" y="3178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78D28C40-7333-4077-B162-497D562DD0B2}"/>
                </a:ext>
              </a:extLst>
            </p:cNvPr>
            <p:cNvCxnSpPr/>
            <p:nvPr/>
          </p:nvCxnSpPr>
          <p:spPr>
            <a:xfrm>
              <a:off x="558000" y="3286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AC06AB3A-4DAA-49FA-A920-71410C049284}"/>
                </a:ext>
              </a:extLst>
            </p:cNvPr>
            <p:cNvCxnSpPr/>
            <p:nvPr/>
          </p:nvCxnSpPr>
          <p:spPr>
            <a:xfrm>
              <a:off x="558000" y="3394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A37B5264-73F8-49A5-B562-475873A9A105}"/>
                </a:ext>
              </a:extLst>
            </p:cNvPr>
            <p:cNvCxnSpPr/>
            <p:nvPr/>
          </p:nvCxnSpPr>
          <p:spPr>
            <a:xfrm>
              <a:off x="558000" y="3502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C273FCDD-ABBF-4AB0-BC8C-67C72D6FE96B}"/>
                </a:ext>
              </a:extLst>
            </p:cNvPr>
            <p:cNvCxnSpPr/>
            <p:nvPr/>
          </p:nvCxnSpPr>
          <p:spPr>
            <a:xfrm>
              <a:off x="558000" y="3610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EB000053-1B2B-453B-B2F0-A18E7615CDF1}"/>
                </a:ext>
              </a:extLst>
            </p:cNvPr>
            <p:cNvCxnSpPr/>
            <p:nvPr/>
          </p:nvCxnSpPr>
          <p:spPr>
            <a:xfrm>
              <a:off x="558000" y="3718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25C4EDEF-3D52-4659-BD92-42C46D6B97FA}"/>
                </a:ext>
              </a:extLst>
            </p:cNvPr>
            <p:cNvCxnSpPr/>
            <p:nvPr/>
          </p:nvCxnSpPr>
          <p:spPr>
            <a:xfrm>
              <a:off x="558000" y="3826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39326AF5-3D24-4F18-A10D-70FC7496CFCB}"/>
                </a:ext>
              </a:extLst>
            </p:cNvPr>
            <p:cNvCxnSpPr/>
            <p:nvPr/>
          </p:nvCxnSpPr>
          <p:spPr>
            <a:xfrm>
              <a:off x="558000" y="3934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0A7E2E9E-3829-41CF-87C0-F3774BA7741A}"/>
                </a:ext>
              </a:extLst>
            </p:cNvPr>
            <p:cNvCxnSpPr/>
            <p:nvPr/>
          </p:nvCxnSpPr>
          <p:spPr>
            <a:xfrm>
              <a:off x="558000" y="4042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7CA6D601-1208-4539-9E12-4F4AECED8BCF}"/>
                </a:ext>
              </a:extLst>
            </p:cNvPr>
            <p:cNvCxnSpPr/>
            <p:nvPr/>
          </p:nvCxnSpPr>
          <p:spPr>
            <a:xfrm>
              <a:off x="558000" y="4150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2C0DFA47-F9B9-4F6F-8765-5C53E96A59FE}"/>
                </a:ext>
              </a:extLst>
            </p:cNvPr>
            <p:cNvCxnSpPr/>
            <p:nvPr/>
          </p:nvCxnSpPr>
          <p:spPr>
            <a:xfrm>
              <a:off x="558000" y="4258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B27B74FB-6E02-4EBC-8DF8-0201EC60A703}"/>
                </a:ext>
              </a:extLst>
            </p:cNvPr>
            <p:cNvCxnSpPr/>
            <p:nvPr/>
          </p:nvCxnSpPr>
          <p:spPr>
            <a:xfrm>
              <a:off x="558000" y="4366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5AE458E3-0773-4FEE-B8B9-132FA2966346}"/>
                </a:ext>
              </a:extLst>
            </p:cNvPr>
            <p:cNvCxnSpPr/>
            <p:nvPr/>
          </p:nvCxnSpPr>
          <p:spPr>
            <a:xfrm>
              <a:off x="558000" y="4474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1E126088-25B3-47C8-83B5-D37EE27CFA1E}"/>
                </a:ext>
              </a:extLst>
            </p:cNvPr>
            <p:cNvCxnSpPr/>
            <p:nvPr/>
          </p:nvCxnSpPr>
          <p:spPr>
            <a:xfrm>
              <a:off x="558000" y="4582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53D08DC1-A21D-41EA-A2F9-261A2546E70C}"/>
                </a:ext>
              </a:extLst>
            </p:cNvPr>
            <p:cNvCxnSpPr/>
            <p:nvPr/>
          </p:nvCxnSpPr>
          <p:spPr>
            <a:xfrm>
              <a:off x="558000" y="4690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B485871F-FE28-4797-BF68-A645540DD13A}"/>
                </a:ext>
              </a:extLst>
            </p:cNvPr>
            <p:cNvCxnSpPr/>
            <p:nvPr/>
          </p:nvCxnSpPr>
          <p:spPr>
            <a:xfrm>
              <a:off x="558000" y="4798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4F07A4C6-A7F3-48B4-BDD1-95A779344C9D}"/>
                </a:ext>
              </a:extLst>
            </p:cNvPr>
            <p:cNvCxnSpPr/>
            <p:nvPr/>
          </p:nvCxnSpPr>
          <p:spPr>
            <a:xfrm>
              <a:off x="558000" y="4906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AB753DD8-688B-444C-8EFC-70EFAF1B9428}"/>
                </a:ext>
              </a:extLst>
            </p:cNvPr>
            <p:cNvCxnSpPr/>
            <p:nvPr/>
          </p:nvCxnSpPr>
          <p:spPr>
            <a:xfrm>
              <a:off x="558000" y="5014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7EEA0D39-7344-4DFF-B5C8-C2192BCA5EFB}"/>
                </a:ext>
              </a:extLst>
            </p:cNvPr>
            <p:cNvCxnSpPr/>
            <p:nvPr/>
          </p:nvCxnSpPr>
          <p:spPr>
            <a:xfrm>
              <a:off x="558000" y="5122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02934D74-9F52-4FCF-8365-A19043FCC2B0}"/>
                </a:ext>
              </a:extLst>
            </p:cNvPr>
            <p:cNvCxnSpPr/>
            <p:nvPr/>
          </p:nvCxnSpPr>
          <p:spPr>
            <a:xfrm>
              <a:off x="558000" y="5230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CE9593F4-E63F-4585-B127-59A1DDEBAA31}"/>
                </a:ext>
              </a:extLst>
            </p:cNvPr>
            <p:cNvCxnSpPr/>
            <p:nvPr/>
          </p:nvCxnSpPr>
          <p:spPr>
            <a:xfrm>
              <a:off x="558000" y="5338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F0432E92-F08A-4DBA-B20A-5DAEBF13B13F}"/>
                </a:ext>
              </a:extLst>
            </p:cNvPr>
            <p:cNvCxnSpPr/>
            <p:nvPr/>
          </p:nvCxnSpPr>
          <p:spPr>
            <a:xfrm>
              <a:off x="558000" y="5446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4DD037AA-8945-4D59-ACCB-C8349C8C6B22}"/>
                </a:ext>
              </a:extLst>
            </p:cNvPr>
            <p:cNvCxnSpPr/>
            <p:nvPr/>
          </p:nvCxnSpPr>
          <p:spPr>
            <a:xfrm>
              <a:off x="558000" y="5554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2CD8D23A-8DE4-48AA-B771-A531FFC84542}"/>
                </a:ext>
              </a:extLst>
            </p:cNvPr>
            <p:cNvCxnSpPr/>
            <p:nvPr/>
          </p:nvCxnSpPr>
          <p:spPr>
            <a:xfrm>
              <a:off x="558000" y="5662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3AD70600-B2A8-4745-9DF8-67FBA6C3B55B}"/>
                </a:ext>
              </a:extLst>
            </p:cNvPr>
            <p:cNvCxnSpPr/>
            <p:nvPr/>
          </p:nvCxnSpPr>
          <p:spPr>
            <a:xfrm>
              <a:off x="558000" y="5770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F31E97A7-A07F-46CB-9B3E-E08A422BE844}"/>
                </a:ext>
              </a:extLst>
            </p:cNvPr>
            <p:cNvCxnSpPr/>
            <p:nvPr/>
          </p:nvCxnSpPr>
          <p:spPr>
            <a:xfrm>
              <a:off x="558000" y="5878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EAECB1DA-F65C-412E-971A-42DEDC1ED4D8}"/>
                </a:ext>
              </a:extLst>
            </p:cNvPr>
            <p:cNvCxnSpPr/>
            <p:nvPr/>
          </p:nvCxnSpPr>
          <p:spPr>
            <a:xfrm>
              <a:off x="558000" y="5986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322E15E8-4B9B-4A68-9C20-173ABDD211C2}"/>
                </a:ext>
              </a:extLst>
            </p:cNvPr>
            <p:cNvCxnSpPr/>
            <p:nvPr/>
          </p:nvCxnSpPr>
          <p:spPr>
            <a:xfrm>
              <a:off x="558000" y="6094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83653DB1-6A29-426C-B560-D15F1750AECE}"/>
                </a:ext>
              </a:extLst>
            </p:cNvPr>
            <p:cNvCxnSpPr/>
            <p:nvPr/>
          </p:nvCxnSpPr>
          <p:spPr>
            <a:xfrm>
              <a:off x="558000" y="6202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D26DC39B-DA80-4996-AF2B-36446A5B69D7}"/>
                </a:ext>
              </a:extLst>
            </p:cNvPr>
            <p:cNvCxnSpPr/>
            <p:nvPr/>
          </p:nvCxnSpPr>
          <p:spPr>
            <a:xfrm>
              <a:off x="558000" y="631081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FB90E40A-3C65-4279-B3FC-D84C0927BA1B}"/>
                </a:ext>
              </a:extLst>
            </p:cNvPr>
            <p:cNvCxnSpPr/>
            <p:nvPr/>
          </p:nvCxnSpPr>
          <p:spPr>
            <a:xfrm>
              <a:off x="558000" y="2530800"/>
              <a:ext cx="882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object 2">
              <a:extLst>
                <a:ext uri="{FF2B5EF4-FFF2-40B4-BE49-F238E27FC236}">
                  <a16:creationId xmlns:a16="http://schemas.microsoft.com/office/drawing/2014/main" id="{DFAA1425-60C9-4224-A030-8987759540A6}"/>
                </a:ext>
              </a:extLst>
            </p:cNvPr>
            <p:cNvSpPr txBox="1"/>
            <p:nvPr/>
          </p:nvSpPr>
          <p:spPr>
            <a:xfrm>
              <a:off x="6948000" y="6372000"/>
              <a:ext cx="142668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  <a:cs typeface="Avenir LT 35 Light"/>
                </a:rPr>
                <a:t>No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</p:txBody>
        </p:sp>
        <p:sp>
          <p:nvSpPr>
            <p:cNvPr id="339" name="object 130">
              <a:extLst>
                <a:ext uri="{FF2B5EF4-FFF2-40B4-BE49-F238E27FC236}">
                  <a16:creationId xmlns:a16="http://schemas.microsoft.com/office/drawing/2014/main" id="{C063B7DA-B2D8-4103-A392-879A076DBE7B}"/>
                </a:ext>
              </a:extLst>
            </p:cNvPr>
            <p:cNvSpPr/>
            <p:nvPr/>
          </p:nvSpPr>
          <p:spPr>
            <a:xfrm>
              <a:off x="6840000" y="6393600"/>
              <a:ext cx="90000" cy="90000"/>
            </a:xfrm>
            <a:custGeom>
              <a:avLst/>
              <a:gdLst/>
              <a:ahLst/>
              <a:cxnLst/>
              <a:rect l="l" t="t" r="r" b="b"/>
              <a:pathLst>
                <a:path w="72390" h="72390">
                  <a:moveTo>
                    <a:pt x="0" y="71996"/>
                  </a:moveTo>
                  <a:lnTo>
                    <a:pt x="71996" y="71996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71996"/>
                  </a:lnTo>
                  <a:close/>
                </a:path>
              </a:pathLst>
            </a:custGeom>
            <a:solidFill>
              <a:srgbClr val="F28C00"/>
            </a:solidFill>
            <a:ln w="0">
              <a:noFill/>
            </a:ln>
          </p:spPr>
          <p:txBody>
            <a:bodyPr wrap="square" lIns="396000" tIns="0" rIns="360000" bIns="0" rtlCol="0"/>
            <a:lstStyle/>
            <a:p>
              <a:pPr defTabSz="914400"/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3" name="object 3">
              <a:extLst>
                <a:ext uri="{FF2B5EF4-FFF2-40B4-BE49-F238E27FC236}">
                  <a16:creationId xmlns:a16="http://schemas.microsoft.com/office/drawing/2014/main" id="{637E160C-3CBF-4090-BE3A-2F77D2993A5C}"/>
                </a:ext>
              </a:extLst>
            </p:cNvPr>
            <p:cNvSpPr txBox="1"/>
            <p:nvPr/>
          </p:nvSpPr>
          <p:spPr>
            <a:xfrm>
              <a:off x="6228000" y="6372000"/>
              <a:ext cx="182742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  <a:cs typeface="Avenir LT 35 Light"/>
                </a:rPr>
                <a:t>Ye</a:t>
              </a: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s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</p:txBody>
        </p:sp>
        <p:sp>
          <p:nvSpPr>
            <p:cNvPr id="394" name="object 131">
              <a:extLst>
                <a:ext uri="{FF2B5EF4-FFF2-40B4-BE49-F238E27FC236}">
                  <a16:creationId xmlns:a16="http://schemas.microsoft.com/office/drawing/2014/main" id="{F13E86B6-8158-41F9-9CE5-BC58138D27A4}"/>
                </a:ext>
              </a:extLst>
            </p:cNvPr>
            <p:cNvSpPr/>
            <p:nvPr/>
          </p:nvSpPr>
          <p:spPr>
            <a:xfrm>
              <a:off x="6120000" y="6393600"/>
              <a:ext cx="90000" cy="90000"/>
            </a:xfrm>
            <a:custGeom>
              <a:avLst/>
              <a:gdLst/>
              <a:ahLst/>
              <a:cxnLst/>
              <a:rect l="l" t="t" r="r" b="b"/>
              <a:pathLst>
                <a:path w="72390" h="72390">
                  <a:moveTo>
                    <a:pt x="0" y="71996"/>
                  </a:moveTo>
                  <a:lnTo>
                    <a:pt x="71996" y="71996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71996"/>
                  </a:lnTo>
                  <a:close/>
                </a:path>
              </a:pathLst>
            </a:custGeom>
            <a:solidFill>
              <a:srgbClr val="07BCC1"/>
            </a:solidFill>
            <a:ln w="0">
              <a:noFill/>
            </a:ln>
          </p:spPr>
          <p:txBody>
            <a:bodyPr wrap="square" lIns="396000" tIns="0" rIns="360000" bIns="0" rtlCol="0"/>
            <a:lstStyle/>
            <a:p>
              <a:endParaRPr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500DDE52-27BC-46DE-B45D-9669FDA82445}"/>
                </a:ext>
              </a:extLst>
            </p:cNvPr>
            <p:cNvSpPr/>
            <p:nvPr/>
          </p:nvSpPr>
          <p:spPr>
            <a:xfrm>
              <a:off x="0" y="639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2018 National Commitments and Policy Instrument.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object 3">
              <a:extLst>
                <a:ext uri="{FF2B5EF4-FFF2-40B4-BE49-F238E27FC236}">
                  <a16:creationId xmlns:a16="http://schemas.microsoft.com/office/drawing/2014/main" id="{AB136482-CBFB-45C4-B8A2-6228C70478A9}"/>
                </a:ext>
              </a:extLst>
            </p:cNvPr>
            <p:cNvSpPr txBox="1"/>
            <p:nvPr/>
          </p:nvSpPr>
          <p:spPr>
            <a:xfrm>
              <a:off x="7668000" y="6372000"/>
              <a:ext cx="815929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  <a:cs typeface="Avenir LT 35 Light"/>
                </a:rPr>
                <a:t>Data not available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</p:txBody>
        </p:sp>
        <p:sp>
          <p:nvSpPr>
            <p:cNvPr id="398" name="object 131">
              <a:extLst>
                <a:ext uri="{FF2B5EF4-FFF2-40B4-BE49-F238E27FC236}">
                  <a16:creationId xmlns:a16="http://schemas.microsoft.com/office/drawing/2014/main" id="{1B706E15-CEF6-4B4B-854C-2425CF20FE67}"/>
                </a:ext>
              </a:extLst>
            </p:cNvPr>
            <p:cNvSpPr/>
            <p:nvPr/>
          </p:nvSpPr>
          <p:spPr>
            <a:xfrm>
              <a:off x="7560000" y="6393600"/>
              <a:ext cx="90000" cy="90000"/>
            </a:xfrm>
            <a:custGeom>
              <a:avLst/>
              <a:gdLst/>
              <a:ahLst/>
              <a:cxnLst/>
              <a:rect l="l" t="t" r="r" b="b"/>
              <a:pathLst>
                <a:path w="72390" h="72390">
                  <a:moveTo>
                    <a:pt x="0" y="71996"/>
                  </a:moveTo>
                  <a:lnTo>
                    <a:pt x="71996" y="71996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71996"/>
                  </a:lnTo>
                  <a:close/>
                </a:path>
              </a:pathLst>
            </a:custGeom>
            <a:solidFill>
              <a:srgbClr val="C2B9B3"/>
            </a:solidFill>
            <a:ln w="0">
              <a:noFill/>
            </a:ln>
          </p:spPr>
          <p:txBody>
            <a:bodyPr wrap="square" lIns="396000" tIns="0" rIns="36000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3431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9426C69-2692-4E6A-92BA-6E949A4F09EF}"/>
              </a:ext>
            </a:extLst>
          </p:cNvPr>
          <p:cNvGrpSpPr/>
          <p:nvPr/>
        </p:nvGrpSpPr>
        <p:grpSpPr>
          <a:xfrm>
            <a:off x="0" y="180000"/>
            <a:ext cx="9907200" cy="6427777"/>
            <a:chOff x="0" y="180000"/>
            <a:chExt cx="9907200" cy="64277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Broad benefits of cash plus care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307777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Cluver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LD, Orkin M, </a:t>
              </a:r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Meinck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F, </a:t>
              </a:r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Boyes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ME, </a:t>
              </a:r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Yakubovich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AR, </a:t>
              </a:r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Sherr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L et al. Can social protection improve Sustainable Development Goals for adolescent health? </a:t>
              </a:r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PLoS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One.</a:t>
              </a:r>
            </a:p>
            <a:p>
              <a:pPr lvl="0" defTabSz="914400"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2016;11(10):e0164808.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368000"/>
              <a:ext cx="9907200" cy="461665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Developmental benefits of cash transfers and supportive care interventions for adolescents (aged 10–18 years), </a:t>
              </a:r>
            </a:p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South Africa, 2009–2012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F112223-25A7-4F13-8E56-D9CF13FB8289}"/>
                </a:ext>
              </a:extLst>
            </p:cNvPr>
            <p:cNvSpPr/>
            <p:nvPr/>
          </p:nvSpPr>
          <p:spPr>
            <a:xfrm>
              <a:off x="324000" y="1980000"/>
              <a:ext cx="4680000" cy="21600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1100" b="1" dirty="0">
                  <a:solidFill>
                    <a:schemeClr val="tx1"/>
                  </a:solidFill>
                  <a:latin typeface="Arial Nova" panose="020B0504020202020204" pitchFamily="34" charset="0"/>
                  <a:cs typeface="Avenir LT 65 Medium"/>
                </a:rPr>
                <a:t>HIV risk behaviour</a:t>
              </a:r>
            </a:p>
          </p:txBody>
        </p: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84B7612A-041B-4CEC-A95F-0188AF5A2CF9}"/>
                </a:ext>
              </a:extLst>
            </p:cNvPr>
            <p:cNvGrpSpPr/>
            <p:nvPr/>
          </p:nvGrpSpPr>
          <p:grpSpPr>
            <a:xfrm>
              <a:off x="432000" y="2232000"/>
              <a:ext cx="4303068" cy="1684083"/>
              <a:chOff x="432000" y="2160000"/>
              <a:chExt cx="4303068" cy="1684083"/>
            </a:xfrm>
          </p:grpSpPr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B7E0E804-6519-494D-85C2-097423A3F990}"/>
                  </a:ext>
                </a:extLst>
              </p:cNvPr>
              <p:cNvGrpSpPr/>
              <p:nvPr/>
            </p:nvGrpSpPr>
            <p:grpSpPr>
              <a:xfrm>
                <a:off x="518161" y="2160000"/>
                <a:ext cx="175328" cy="1582254"/>
                <a:chOff x="518161" y="2187935"/>
                <a:chExt cx="175328" cy="1582254"/>
              </a:xfrm>
            </p:grpSpPr>
            <p:sp>
              <p:nvSpPr>
                <p:cNvPr id="196" name="object 2">
                  <a:extLst>
                    <a:ext uri="{FF2B5EF4-FFF2-40B4-BE49-F238E27FC236}">
                      <a16:creationId xmlns:a16="http://schemas.microsoft.com/office/drawing/2014/main" id="{943A918F-144D-47A6-8F1D-9BFE9D88D7F1}"/>
                    </a:ext>
                  </a:extLst>
                </p:cNvPr>
                <p:cNvSpPr txBox="1"/>
                <p:nvPr/>
              </p:nvSpPr>
              <p:spPr>
                <a:xfrm>
                  <a:off x="518165" y="2187935"/>
                  <a:ext cx="174867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800" b="0" spc="-20" dirty="0">
                      <a:latin typeface="Avenir LT 35 Light"/>
                      <a:cs typeface="Avenir LT 35 Light"/>
                    </a:rPr>
                    <a:t>30</a:t>
                  </a:r>
                  <a:endParaRPr sz="800">
                    <a:latin typeface="Avenir LT 35 Light"/>
                    <a:cs typeface="Avenir LT 35 Light"/>
                  </a:endParaRPr>
                </a:p>
              </p:txBody>
            </p:sp>
            <p:sp>
              <p:nvSpPr>
                <p:cNvPr id="197" name="object 3">
                  <a:extLst>
                    <a:ext uri="{FF2B5EF4-FFF2-40B4-BE49-F238E27FC236}">
                      <a16:creationId xmlns:a16="http://schemas.microsoft.com/office/drawing/2014/main" id="{B52C6251-65AC-4003-9684-99C436D86B91}"/>
                    </a:ext>
                  </a:extLst>
                </p:cNvPr>
                <p:cNvSpPr txBox="1"/>
                <p:nvPr/>
              </p:nvSpPr>
              <p:spPr>
                <a:xfrm>
                  <a:off x="518161" y="2670036"/>
                  <a:ext cx="174867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800" b="0" spc="-20" dirty="0">
                      <a:latin typeface="Avenir LT 35 Light"/>
                      <a:cs typeface="Avenir LT 35 Light"/>
                    </a:rPr>
                    <a:t>20</a:t>
                  </a:r>
                  <a:endParaRPr sz="800">
                    <a:latin typeface="Avenir LT 35 Light"/>
                    <a:cs typeface="Avenir LT 35 Light"/>
                  </a:endParaRPr>
                </a:p>
              </p:txBody>
            </p:sp>
            <p:sp>
              <p:nvSpPr>
                <p:cNvPr id="198" name="object 4">
                  <a:extLst>
                    <a:ext uri="{FF2B5EF4-FFF2-40B4-BE49-F238E27FC236}">
                      <a16:creationId xmlns:a16="http://schemas.microsoft.com/office/drawing/2014/main" id="{F3F73193-6847-4F5E-BAEE-B08DE499813B}"/>
                    </a:ext>
                  </a:extLst>
                </p:cNvPr>
                <p:cNvSpPr txBox="1"/>
                <p:nvPr/>
              </p:nvSpPr>
              <p:spPr>
                <a:xfrm>
                  <a:off x="518161" y="3152145"/>
                  <a:ext cx="174867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800" b="0" spc="-20" dirty="0">
                      <a:latin typeface="Avenir LT 35 Light"/>
                      <a:cs typeface="Avenir LT 35 Light"/>
                    </a:rPr>
                    <a:t>10</a:t>
                  </a:r>
                  <a:endParaRPr sz="800">
                    <a:latin typeface="Avenir LT 35 Light"/>
                    <a:cs typeface="Avenir LT 35 Light"/>
                  </a:endParaRPr>
                </a:p>
              </p:txBody>
            </p:sp>
            <p:sp>
              <p:nvSpPr>
                <p:cNvPr id="199" name="object 5">
                  <a:extLst>
                    <a:ext uri="{FF2B5EF4-FFF2-40B4-BE49-F238E27FC236}">
                      <a16:creationId xmlns:a16="http://schemas.microsoft.com/office/drawing/2014/main" id="{F556BF64-EB9E-4D41-8714-01DC85B638AA}"/>
                    </a:ext>
                  </a:extLst>
                </p:cNvPr>
                <p:cNvSpPr txBox="1"/>
                <p:nvPr/>
              </p:nvSpPr>
              <p:spPr>
                <a:xfrm>
                  <a:off x="585283" y="3634254"/>
                  <a:ext cx="108206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800" b="0" spc="-10" dirty="0">
                      <a:latin typeface="Avenir LT 35 Light"/>
                      <a:cs typeface="Avenir LT 35 Light"/>
                    </a:rPr>
                    <a:t>0</a:t>
                  </a:r>
                  <a:endParaRPr sz="800">
                    <a:latin typeface="Avenir LT 35 Light"/>
                    <a:cs typeface="Avenir LT 35 Light"/>
                  </a:endParaRPr>
                </a:p>
              </p:txBody>
            </p:sp>
            <p:sp>
              <p:nvSpPr>
                <p:cNvPr id="200" name="object 6">
                  <a:extLst>
                    <a:ext uri="{FF2B5EF4-FFF2-40B4-BE49-F238E27FC236}">
                      <a16:creationId xmlns:a16="http://schemas.microsoft.com/office/drawing/2014/main" id="{DB3DDE78-AAA1-40F6-8684-3F8FA1120600}"/>
                    </a:ext>
                  </a:extLst>
                </p:cNvPr>
                <p:cNvSpPr txBox="1"/>
                <p:nvPr/>
              </p:nvSpPr>
              <p:spPr>
                <a:xfrm>
                  <a:off x="518161" y="2429038"/>
                  <a:ext cx="174867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800" b="0" spc="-20" dirty="0">
                      <a:latin typeface="Avenir LT 35 Light"/>
                      <a:cs typeface="Avenir LT 35 Light"/>
                    </a:rPr>
                    <a:t>25</a:t>
                  </a:r>
                  <a:endParaRPr sz="800" dirty="0">
                    <a:latin typeface="Avenir LT 35 Light"/>
                    <a:cs typeface="Avenir LT 35 Light"/>
                  </a:endParaRPr>
                </a:p>
              </p:txBody>
            </p:sp>
            <p:sp>
              <p:nvSpPr>
                <p:cNvPr id="201" name="object 7">
                  <a:extLst>
                    <a:ext uri="{FF2B5EF4-FFF2-40B4-BE49-F238E27FC236}">
                      <a16:creationId xmlns:a16="http://schemas.microsoft.com/office/drawing/2014/main" id="{67BCEA9C-EE28-4A5A-8733-6194A5817F01}"/>
                    </a:ext>
                  </a:extLst>
                </p:cNvPr>
                <p:cNvSpPr txBox="1"/>
                <p:nvPr/>
              </p:nvSpPr>
              <p:spPr>
                <a:xfrm>
                  <a:off x="518161" y="2911147"/>
                  <a:ext cx="174867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800" b="0" spc="-20" dirty="0">
                      <a:latin typeface="Avenir LT 35 Light"/>
                      <a:cs typeface="Avenir LT 35 Light"/>
                    </a:rPr>
                    <a:t>15</a:t>
                  </a:r>
                  <a:endParaRPr sz="800">
                    <a:latin typeface="Avenir LT 35 Light"/>
                    <a:cs typeface="Avenir LT 35 Light"/>
                  </a:endParaRPr>
                </a:p>
              </p:txBody>
            </p:sp>
            <p:sp>
              <p:nvSpPr>
                <p:cNvPr id="202" name="object 8">
                  <a:extLst>
                    <a:ext uri="{FF2B5EF4-FFF2-40B4-BE49-F238E27FC236}">
                      <a16:creationId xmlns:a16="http://schemas.microsoft.com/office/drawing/2014/main" id="{83326C64-4955-4D41-83DF-0067A2F92168}"/>
                    </a:ext>
                  </a:extLst>
                </p:cNvPr>
                <p:cNvSpPr txBox="1"/>
                <p:nvPr/>
              </p:nvSpPr>
              <p:spPr>
                <a:xfrm>
                  <a:off x="585283" y="3393256"/>
                  <a:ext cx="108206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800" b="0" spc="-10" dirty="0">
                      <a:latin typeface="Avenir LT 35 Light"/>
                      <a:cs typeface="Avenir LT 35 Light"/>
                    </a:rPr>
                    <a:t>5</a:t>
                  </a:r>
                  <a:endParaRPr sz="800">
                    <a:latin typeface="Avenir LT 35 Light"/>
                    <a:cs typeface="Avenir LT 35 Light"/>
                  </a:endParaRPr>
                </a:p>
              </p:txBody>
            </p:sp>
          </p:grpSp>
          <p:sp>
            <p:nvSpPr>
              <p:cNvPr id="203" name="object 9">
                <a:extLst>
                  <a:ext uri="{FF2B5EF4-FFF2-40B4-BE49-F238E27FC236}">
                    <a16:creationId xmlns:a16="http://schemas.microsoft.com/office/drawing/2014/main" id="{87A96772-FCE6-48BA-A9DF-6EBF5B18FD4B}"/>
                  </a:ext>
                </a:extLst>
              </p:cNvPr>
              <p:cNvSpPr txBox="1"/>
              <p:nvPr/>
            </p:nvSpPr>
            <p:spPr>
              <a:xfrm>
                <a:off x="776536" y="3708148"/>
                <a:ext cx="265140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b="0" spc="-2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None</a:t>
                </a:r>
                <a:endParaRPr sz="8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04" name="object 10">
                <a:extLst>
                  <a:ext uri="{FF2B5EF4-FFF2-40B4-BE49-F238E27FC236}">
                    <a16:creationId xmlns:a16="http://schemas.microsoft.com/office/drawing/2014/main" id="{2D95E51D-04E7-4868-A491-04400A9B6327}"/>
                  </a:ext>
                </a:extLst>
              </p:cNvPr>
              <p:cNvSpPr txBox="1"/>
              <p:nvPr/>
            </p:nvSpPr>
            <p:spPr>
              <a:xfrm>
                <a:off x="1233535" y="3708148"/>
                <a:ext cx="229274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b="0" spc="-2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Care</a:t>
                </a:r>
                <a:endParaRPr sz="8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05" name="object 11">
                <a:extLst>
                  <a:ext uri="{FF2B5EF4-FFF2-40B4-BE49-F238E27FC236}">
                    <a16:creationId xmlns:a16="http://schemas.microsoft.com/office/drawing/2014/main" id="{8D58FBFB-1C53-455C-92FC-F357B8CDDCB2}"/>
                  </a:ext>
                </a:extLst>
              </p:cNvPr>
              <p:cNvSpPr txBox="1"/>
              <p:nvPr/>
            </p:nvSpPr>
            <p:spPr>
              <a:xfrm>
                <a:off x="1677714" y="3708148"/>
                <a:ext cx="237712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b="0" spc="-2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Cash</a:t>
                </a:r>
                <a:endParaRPr sz="8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06" name="object 12">
                <a:extLst>
                  <a:ext uri="{FF2B5EF4-FFF2-40B4-BE49-F238E27FC236}">
                    <a16:creationId xmlns:a16="http://schemas.microsoft.com/office/drawing/2014/main" id="{3CB16FE1-A637-45A2-A196-FFE95C5575C0}"/>
                  </a:ext>
                </a:extLst>
              </p:cNvPr>
              <p:cNvSpPr txBox="1"/>
              <p:nvPr/>
            </p:nvSpPr>
            <p:spPr>
              <a:xfrm>
                <a:off x="2000672" y="3708148"/>
                <a:ext cx="502148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b="0" spc="-2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Cash+Care</a:t>
                </a:r>
                <a:endParaRPr sz="8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07" name="object 13">
                <a:extLst>
                  <a:ext uri="{FF2B5EF4-FFF2-40B4-BE49-F238E27FC236}">
                    <a16:creationId xmlns:a16="http://schemas.microsoft.com/office/drawing/2014/main" id="{22CEE79E-172E-4A70-853D-5EB5508F2094}"/>
                  </a:ext>
                </a:extLst>
              </p:cNvPr>
              <p:cNvSpPr txBox="1"/>
              <p:nvPr/>
            </p:nvSpPr>
            <p:spPr>
              <a:xfrm>
                <a:off x="3010357" y="3708148"/>
                <a:ext cx="265140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b="0" spc="-2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None</a:t>
                </a:r>
                <a:endParaRPr sz="8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08" name="object 14">
                <a:extLst>
                  <a:ext uri="{FF2B5EF4-FFF2-40B4-BE49-F238E27FC236}">
                    <a16:creationId xmlns:a16="http://schemas.microsoft.com/office/drawing/2014/main" id="{62CE68D7-8890-4B85-A447-19871BCE8BBF}"/>
                  </a:ext>
                </a:extLst>
              </p:cNvPr>
              <p:cNvSpPr txBox="1"/>
              <p:nvPr/>
            </p:nvSpPr>
            <p:spPr>
              <a:xfrm>
                <a:off x="3467357" y="3708148"/>
                <a:ext cx="229274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b="0" spc="-2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Care</a:t>
                </a:r>
                <a:endParaRPr sz="8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09" name="object 15">
                <a:extLst>
                  <a:ext uri="{FF2B5EF4-FFF2-40B4-BE49-F238E27FC236}">
                    <a16:creationId xmlns:a16="http://schemas.microsoft.com/office/drawing/2014/main" id="{09BEBE87-8AB0-46CF-B637-B4107813F12D}"/>
                  </a:ext>
                </a:extLst>
              </p:cNvPr>
              <p:cNvSpPr txBox="1"/>
              <p:nvPr/>
            </p:nvSpPr>
            <p:spPr>
              <a:xfrm>
                <a:off x="3911591" y="3708148"/>
                <a:ext cx="237712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b="0" spc="-2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Cash</a:t>
                </a:r>
                <a:endParaRPr sz="8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10" name="object 16">
                <a:extLst>
                  <a:ext uri="{FF2B5EF4-FFF2-40B4-BE49-F238E27FC236}">
                    <a16:creationId xmlns:a16="http://schemas.microsoft.com/office/drawing/2014/main" id="{F31EE8F1-00AA-4E5E-9A7A-DC354E2071C4}"/>
                  </a:ext>
                </a:extLst>
              </p:cNvPr>
              <p:cNvSpPr txBox="1"/>
              <p:nvPr/>
            </p:nvSpPr>
            <p:spPr>
              <a:xfrm>
                <a:off x="4232920" y="3708148"/>
                <a:ext cx="502148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b="0" spc="-2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Cash+Care</a:t>
                </a:r>
                <a:endParaRPr sz="8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11" name="object 17">
                <a:extLst>
                  <a:ext uri="{FF2B5EF4-FFF2-40B4-BE49-F238E27FC236}">
                    <a16:creationId xmlns:a16="http://schemas.microsoft.com/office/drawing/2014/main" id="{018DFF16-270D-42D6-AFF4-5F394172D045}"/>
                  </a:ext>
                </a:extLst>
              </p:cNvPr>
              <p:cNvSpPr txBox="1"/>
              <p:nvPr/>
            </p:nvSpPr>
            <p:spPr>
              <a:xfrm>
                <a:off x="432000" y="2794483"/>
                <a:ext cx="107722" cy="34246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Per</a:t>
                </a:r>
                <a:r>
                  <a:rPr sz="700" b="0" spc="-7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cent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12" name="object 18">
                <a:extLst>
                  <a:ext uri="{FF2B5EF4-FFF2-40B4-BE49-F238E27FC236}">
                    <a16:creationId xmlns:a16="http://schemas.microsoft.com/office/drawing/2014/main" id="{31C53A9B-31FF-4A36-A95E-BA023D0C1435}"/>
                  </a:ext>
                </a:extLst>
              </p:cNvPr>
              <p:cNvSpPr/>
              <p:nvPr/>
            </p:nvSpPr>
            <p:spPr>
              <a:xfrm>
                <a:off x="751917" y="2215581"/>
                <a:ext cx="3894097" cy="1453384"/>
              </a:xfrm>
              <a:custGeom>
                <a:avLst/>
                <a:gdLst/>
                <a:ahLst/>
                <a:cxnLst/>
                <a:rect l="l" t="t" r="r" b="b"/>
                <a:pathLst>
                  <a:path w="6181090" h="2306954">
                    <a:moveTo>
                      <a:pt x="0" y="0"/>
                    </a:moveTo>
                    <a:lnTo>
                      <a:pt x="0" y="2306624"/>
                    </a:lnTo>
                    <a:lnTo>
                      <a:pt x="6180772" y="2306624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" name="bk object 16">
                <a:extLst>
                  <a:ext uri="{FF2B5EF4-FFF2-40B4-BE49-F238E27FC236}">
                    <a16:creationId xmlns:a16="http://schemas.microsoft.com/office/drawing/2014/main" id="{601704F4-597F-4F6D-9A78-AF5DDC850765}"/>
                  </a:ext>
                </a:extLst>
              </p:cNvPr>
              <p:cNvSpPr/>
              <p:nvPr/>
            </p:nvSpPr>
            <p:spPr>
              <a:xfrm>
                <a:off x="1714049" y="2948664"/>
                <a:ext cx="181623" cy="720091"/>
              </a:xfrm>
              <a:custGeom>
                <a:avLst/>
                <a:gdLst/>
                <a:ahLst/>
                <a:cxnLst/>
                <a:rect l="l" t="t" r="r" b="b"/>
                <a:pathLst>
                  <a:path w="288289" h="1143000">
                    <a:moveTo>
                      <a:pt x="0" y="1142987"/>
                    </a:moveTo>
                    <a:lnTo>
                      <a:pt x="287997" y="1142987"/>
                    </a:lnTo>
                    <a:lnTo>
                      <a:pt x="287997" y="0"/>
                    </a:lnTo>
                    <a:lnTo>
                      <a:pt x="0" y="0"/>
                    </a:lnTo>
                    <a:lnTo>
                      <a:pt x="0" y="1142987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" name="bk object 17">
                <a:extLst>
                  <a:ext uri="{FF2B5EF4-FFF2-40B4-BE49-F238E27FC236}">
                    <a16:creationId xmlns:a16="http://schemas.microsoft.com/office/drawing/2014/main" id="{CF023C74-47C8-4025-AB51-25C8868174BE}"/>
                  </a:ext>
                </a:extLst>
              </p:cNvPr>
              <p:cNvSpPr/>
              <p:nvPr/>
            </p:nvSpPr>
            <p:spPr>
              <a:xfrm>
                <a:off x="1267000" y="2817855"/>
                <a:ext cx="181623" cy="850908"/>
              </a:xfrm>
              <a:custGeom>
                <a:avLst/>
                <a:gdLst/>
                <a:ahLst/>
                <a:cxnLst/>
                <a:rect l="l" t="t" r="r" b="b"/>
                <a:pathLst>
                  <a:path w="288289" h="1350645">
                    <a:moveTo>
                      <a:pt x="0" y="1350619"/>
                    </a:moveTo>
                    <a:lnTo>
                      <a:pt x="287997" y="1350619"/>
                    </a:lnTo>
                    <a:lnTo>
                      <a:pt x="287997" y="0"/>
                    </a:lnTo>
                    <a:lnTo>
                      <a:pt x="0" y="0"/>
                    </a:lnTo>
                    <a:lnTo>
                      <a:pt x="0" y="1350619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" name="bk object 18">
                <a:extLst>
                  <a:ext uri="{FF2B5EF4-FFF2-40B4-BE49-F238E27FC236}">
                    <a16:creationId xmlns:a16="http://schemas.microsoft.com/office/drawing/2014/main" id="{F6C4A3FF-50F6-4321-840F-99EEE0CBA984}"/>
                  </a:ext>
                </a:extLst>
              </p:cNvPr>
              <p:cNvSpPr/>
              <p:nvPr/>
            </p:nvSpPr>
            <p:spPr>
              <a:xfrm>
                <a:off x="819959" y="2527170"/>
                <a:ext cx="181623" cy="1141744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1812289">
                    <a:moveTo>
                      <a:pt x="0" y="1812023"/>
                    </a:moveTo>
                    <a:lnTo>
                      <a:pt x="287997" y="1812023"/>
                    </a:lnTo>
                    <a:lnTo>
                      <a:pt x="287997" y="0"/>
                    </a:lnTo>
                    <a:lnTo>
                      <a:pt x="0" y="0"/>
                    </a:lnTo>
                    <a:lnTo>
                      <a:pt x="0" y="1812023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" name="bk object 19">
                <a:extLst>
                  <a:ext uri="{FF2B5EF4-FFF2-40B4-BE49-F238E27FC236}">
                    <a16:creationId xmlns:a16="http://schemas.microsoft.com/office/drawing/2014/main" id="{5F4FA699-98C7-4DDD-AC8C-2375844C7A3C}"/>
                  </a:ext>
                </a:extLst>
              </p:cNvPr>
              <p:cNvSpPr/>
              <p:nvPr/>
            </p:nvSpPr>
            <p:spPr>
              <a:xfrm>
                <a:off x="2161098" y="3152145"/>
                <a:ext cx="181623" cy="516865"/>
              </a:xfrm>
              <a:custGeom>
                <a:avLst/>
                <a:gdLst/>
                <a:ahLst/>
                <a:cxnLst/>
                <a:rect l="l" t="t" r="r" b="b"/>
                <a:pathLst>
                  <a:path w="288289" h="820420">
                    <a:moveTo>
                      <a:pt x="0" y="820000"/>
                    </a:moveTo>
                    <a:lnTo>
                      <a:pt x="287997" y="820000"/>
                    </a:lnTo>
                    <a:lnTo>
                      <a:pt x="287997" y="0"/>
                    </a:lnTo>
                    <a:lnTo>
                      <a:pt x="0" y="0"/>
                    </a:lnTo>
                    <a:lnTo>
                      <a:pt x="0" y="82000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" name="bk object 20">
                <a:extLst>
                  <a:ext uri="{FF2B5EF4-FFF2-40B4-BE49-F238E27FC236}">
                    <a16:creationId xmlns:a16="http://schemas.microsoft.com/office/drawing/2014/main" id="{57FF80F6-619D-4080-B437-F27482E9633F}"/>
                  </a:ext>
                </a:extLst>
              </p:cNvPr>
              <p:cNvSpPr/>
              <p:nvPr/>
            </p:nvSpPr>
            <p:spPr>
              <a:xfrm>
                <a:off x="4396335" y="3341090"/>
                <a:ext cx="181623" cy="328042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520700">
                    <a:moveTo>
                      <a:pt x="0" y="520090"/>
                    </a:moveTo>
                    <a:lnTo>
                      <a:pt x="287997" y="520090"/>
                    </a:lnTo>
                    <a:lnTo>
                      <a:pt x="287997" y="0"/>
                    </a:lnTo>
                    <a:lnTo>
                      <a:pt x="0" y="0"/>
                    </a:lnTo>
                    <a:lnTo>
                      <a:pt x="0" y="52009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" name="bk object 21">
                <a:extLst>
                  <a:ext uri="{FF2B5EF4-FFF2-40B4-BE49-F238E27FC236}">
                    <a16:creationId xmlns:a16="http://schemas.microsoft.com/office/drawing/2014/main" id="{8FDA03E1-65FE-4247-BEF7-82D8F34723E0}"/>
                  </a:ext>
                </a:extLst>
              </p:cNvPr>
              <p:cNvSpPr/>
              <p:nvPr/>
            </p:nvSpPr>
            <p:spPr>
              <a:xfrm>
                <a:off x="3949286" y="3195743"/>
                <a:ext cx="181623" cy="47326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751204">
                    <a:moveTo>
                      <a:pt x="0" y="750798"/>
                    </a:moveTo>
                    <a:lnTo>
                      <a:pt x="287997" y="750798"/>
                    </a:lnTo>
                    <a:lnTo>
                      <a:pt x="287997" y="0"/>
                    </a:lnTo>
                    <a:lnTo>
                      <a:pt x="0" y="0"/>
                    </a:lnTo>
                    <a:lnTo>
                      <a:pt x="0" y="750798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" name="bk object 22">
                <a:extLst>
                  <a:ext uri="{FF2B5EF4-FFF2-40B4-BE49-F238E27FC236}">
                    <a16:creationId xmlns:a16="http://schemas.microsoft.com/office/drawing/2014/main" id="{3156E9AA-3FE5-46C4-8694-FFD0EB78694F}"/>
                  </a:ext>
                </a:extLst>
              </p:cNvPr>
              <p:cNvSpPr/>
              <p:nvPr/>
            </p:nvSpPr>
            <p:spPr>
              <a:xfrm>
                <a:off x="3055188" y="2963194"/>
                <a:ext cx="181623" cy="705689"/>
              </a:xfrm>
              <a:custGeom>
                <a:avLst/>
                <a:gdLst/>
                <a:ahLst/>
                <a:cxnLst/>
                <a:rect l="l" t="t" r="r" b="b"/>
                <a:pathLst>
                  <a:path w="288289" h="1120139">
                    <a:moveTo>
                      <a:pt x="0" y="1119924"/>
                    </a:moveTo>
                    <a:lnTo>
                      <a:pt x="288010" y="1119924"/>
                    </a:lnTo>
                    <a:lnTo>
                      <a:pt x="288010" y="0"/>
                    </a:lnTo>
                    <a:lnTo>
                      <a:pt x="0" y="0"/>
                    </a:lnTo>
                    <a:lnTo>
                      <a:pt x="0" y="1119924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" name="bk object 23">
                <a:extLst>
                  <a:ext uri="{FF2B5EF4-FFF2-40B4-BE49-F238E27FC236}">
                    <a16:creationId xmlns:a16="http://schemas.microsoft.com/office/drawing/2014/main" id="{E9632FDE-26DA-4F65-8E32-4E8C120D9A35}"/>
                  </a:ext>
                </a:extLst>
              </p:cNvPr>
              <p:cNvSpPr/>
              <p:nvPr/>
            </p:nvSpPr>
            <p:spPr>
              <a:xfrm>
                <a:off x="3502237" y="3181214"/>
                <a:ext cx="181623" cy="487662"/>
              </a:xfrm>
              <a:custGeom>
                <a:avLst/>
                <a:gdLst/>
                <a:ahLst/>
                <a:cxnLst/>
                <a:rect l="l" t="t" r="r" b="b"/>
                <a:pathLst>
                  <a:path w="288289" h="774064">
                    <a:moveTo>
                      <a:pt x="0" y="773861"/>
                    </a:moveTo>
                    <a:lnTo>
                      <a:pt x="288010" y="773861"/>
                    </a:lnTo>
                    <a:lnTo>
                      <a:pt x="288010" y="0"/>
                    </a:lnTo>
                    <a:lnTo>
                      <a:pt x="0" y="0"/>
                    </a:lnTo>
                    <a:lnTo>
                      <a:pt x="0" y="773861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BAFB57AC-88B3-42C9-986D-B8FE18C436D5}"/>
                </a:ext>
              </a:extLst>
            </p:cNvPr>
            <p:cNvGrpSpPr/>
            <p:nvPr/>
          </p:nvGrpSpPr>
          <p:grpSpPr>
            <a:xfrm>
              <a:off x="5004000" y="2498400"/>
              <a:ext cx="4680000" cy="1620000"/>
              <a:chOff x="5004000" y="1872000"/>
              <a:chExt cx="4680000" cy="1620000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18AB1C72-FBB1-4D45-A256-44932AB76566}"/>
                  </a:ext>
                </a:extLst>
              </p:cNvPr>
              <p:cNvSpPr/>
              <p:nvPr/>
            </p:nvSpPr>
            <p:spPr>
              <a:xfrm>
                <a:off x="7344000" y="1872000"/>
                <a:ext cx="2340000" cy="162000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2700" algn="ctr">
                  <a:spcBef>
                    <a:spcPts val="100"/>
                  </a:spcBef>
                </a:pPr>
                <a:r>
                  <a:rPr lang="en-GB" sz="1100" b="1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Sexual violence and exploitation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F235257-8588-4884-B49E-1AB85966127B}"/>
                  </a:ext>
                </a:extLst>
              </p:cNvPr>
              <p:cNvSpPr/>
              <p:nvPr/>
            </p:nvSpPr>
            <p:spPr>
              <a:xfrm>
                <a:off x="5004000" y="1872000"/>
                <a:ext cx="2340000" cy="162000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2700" algn="ctr">
                  <a:spcBef>
                    <a:spcPts val="100"/>
                  </a:spcBef>
                </a:pPr>
                <a:r>
                  <a:rPr lang="en-GB" sz="1100" b="1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Violence perpetration</a:t>
                </a:r>
              </a:p>
            </p:txBody>
          </p:sp>
          <p:grpSp>
            <p:nvGrpSpPr>
              <p:cNvPr id="344" name="Group 343">
                <a:extLst>
                  <a:ext uri="{FF2B5EF4-FFF2-40B4-BE49-F238E27FC236}">
                    <a16:creationId xmlns:a16="http://schemas.microsoft.com/office/drawing/2014/main" id="{9604F2EF-681F-4686-96BF-1A703DF88463}"/>
                  </a:ext>
                </a:extLst>
              </p:cNvPr>
              <p:cNvGrpSpPr/>
              <p:nvPr/>
            </p:nvGrpSpPr>
            <p:grpSpPr>
              <a:xfrm>
                <a:off x="5089246" y="2226378"/>
                <a:ext cx="4475468" cy="1166618"/>
                <a:chOff x="5089246" y="2617200"/>
                <a:chExt cx="4475468" cy="1166618"/>
              </a:xfrm>
            </p:grpSpPr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8D0E0143-93F5-4060-BFB9-DBBF0CD35799}"/>
                    </a:ext>
                  </a:extLst>
                </p:cNvPr>
                <p:cNvGrpSpPr/>
                <p:nvPr/>
              </p:nvGrpSpPr>
              <p:grpSpPr>
                <a:xfrm>
                  <a:off x="5089246" y="2617573"/>
                  <a:ext cx="2135468" cy="1166245"/>
                  <a:chOff x="5097016" y="2376000"/>
                  <a:chExt cx="2135468" cy="1166245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41D5A82F-AEEE-48E9-910A-2A9E0098E0D0}"/>
                      </a:ext>
                    </a:extLst>
                  </p:cNvPr>
                  <p:cNvGrpSpPr/>
                  <p:nvPr/>
                </p:nvGrpSpPr>
                <p:grpSpPr>
                  <a:xfrm>
                    <a:off x="5193449" y="2376000"/>
                    <a:ext cx="182405" cy="941768"/>
                    <a:chOff x="5193449" y="2399571"/>
                    <a:chExt cx="182405" cy="941768"/>
                  </a:xfrm>
                </p:grpSpPr>
                <p:sp>
                  <p:nvSpPr>
                    <p:cNvPr id="222" name="object 34">
                      <a:extLst>
                        <a:ext uri="{FF2B5EF4-FFF2-40B4-BE49-F238E27FC236}">
                          <a16:creationId xmlns:a16="http://schemas.microsoft.com/office/drawing/2014/main" id="{F0575D7F-771A-4BF1-ABF3-B760DE701F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93453" y="2399571"/>
                      <a:ext cx="181930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solidFill>
                            <a:srgbClr val="231F20"/>
                          </a:solidFill>
                          <a:latin typeface="Arial Nova" panose="020B0504020202020204" pitchFamily="34" charset="0"/>
                          <a:cs typeface="Avenir LT 35 Light"/>
                        </a:rPr>
                        <a:t>25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23" name="object 35">
                      <a:extLst>
                        <a:ext uri="{FF2B5EF4-FFF2-40B4-BE49-F238E27FC236}">
                          <a16:creationId xmlns:a16="http://schemas.microsoft.com/office/drawing/2014/main" id="{7E7FBEBA-B8FE-4764-82BA-B61AC03B7E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93449" y="2883085"/>
                      <a:ext cx="181930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solidFill>
                            <a:srgbClr val="231F20"/>
                          </a:solidFill>
                          <a:latin typeface="Arial Nova" panose="020B0504020202020204" pitchFamily="34" charset="0"/>
                          <a:cs typeface="Avenir LT 35 Light"/>
                        </a:rPr>
                        <a:t>10</a:t>
                      </a:r>
                      <a:endParaRPr sz="80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24" name="object 36">
                      <a:extLst>
                        <a:ext uri="{FF2B5EF4-FFF2-40B4-BE49-F238E27FC236}">
                          <a16:creationId xmlns:a16="http://schemas.microsoft.com/office/drawing/2014/main" id="{40438EB5-53BF-4761-90B1-D08951BE2A6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63279" y="3044245"/>
                      <a:ext cx="112575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solidFill>
                            <a:srgbClr val="231F20"/>
                          </a:solidFill>
                          <a:latin typeface="Arial Nova" panose="020B0504020202020204" pitchFamily="34" charset="0"/>
                          <a:cs typeface="Avenir LT 35 Light"/>
                        </a:rPr>
                        <a:t>5</a:t>
                      </a:r>
                      <a:endParaRPr sz="80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25" name="object 37">
                      <a:extLst>
                        <a:ext uri="{FF2B5EF4-FFF2-40B4-BE49-F238E27FC236}">
                          <a16:creationId xmlns:a16="http://schemas.microsoft.com/office/drawing/2014/main" id="{5EEEE2BA-BAD6-4514-AC12-BBAAB26BC3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63279" y="3205404"/>
                      <a:ext cx="112575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solidFill>
                            <a:srgbClr val="231F20"/>
                          </a:solidFill>
                          <a:latin typeface="Arial Nova" panose="020B0504020202020204" pitchFamily="34" charset="0"/>
                          <a:cs typeface="Avenir LT 35 Light"/>
                        </a:rPr>
                        <a:t>0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26" name="object 38">
                      <a:extLst>
                        <a:ext uri="{FF2B5EF4-FFF2-40B4-BE49-F238E27FC236}">
                          <a16:creationId xmlns:a16="http://schemas.microsoft.com/office/drawing/2014/main" id="{F2EEA9CC-003F-489F-B6D4-895E234F33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93449" y="2721867"/>
                      <a:ext cx="181930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solidFill>
                            <a:srgbClr val="231F20"/>
                          </a:solidFill>
                          <a:latin typeface="Arial Nova" panose="020B0504020202020204" pitchFamily="34" charset="0"/>
                          <a:cs typeface="Avenir LT 35 Light"/>
                        </a:rPr>
                        <a:t>15</a:t>
                      </a:r>
                      <a:endParaRPr sz="80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27" name="object 39">
                      <a:extLst>
                        <a:ext uri="{FF2B5EF4-FFF2-40B4-BE49-F238E27FC236}">
                          <a16:creationId xmlns:a16="http://schemas.microsoft.com/office/drawing/2014/main" id="{B35517A3-2EA5-42ED-9124-51F7CE9804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93449" y="2560708"/>
                      <a:ext cx="181930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solidFill>
                            <a:srgbClr val="231F20"/>
                          </a:solidFill>
                          <a:latin typeface="Arial Nova" panose="020B0504020202020204" pitchFamily="34" charset="0"/>
                          <a:cs typeface="Avenir LT 35 Light"/>
                        </a:rPr>
                        <a:t>15</a:t>
                      </a:r>
                      <a:endParaRPr sz="80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</p:grpSp>
              <p:grpSp>
                <p:nvGrpSpPr>
                  <p:cNvPr id="301" name="Group 300">
                    <a:extLst>
                      <a:ext uri="{FF2B5EF4-FFF2-40B4-BE49-F238E27FC236}">
                        <a16:creationId xmlns:a16="http://schemas.microsoft.com/office/drawing/2014/main" id="{6B1F4B36-55CB-42F9-A9B4-0CD0DC791788}"/>
                      </a:ext>
                    </a:extLst>
                  </p:cNvPr>
                  <p:cNvGrpSpPr/>
                  <p:nvPr/>
                </p:nvGrpSpPr>
                <p:grpSpPr>
                  <a:xfrm>
                    <a:off x="5465820" y="3283200"/>
                    <a:ext cx="1758638" cy="259045"/>
                    <a:chOff x="5457056" y="3290400"/>
                    <a:chExt cx="1758638" cy="259045"/>
                  </a:xfrm>
                </p:grpSpPr>
                <p:sp>
                  <p:nvSpPr>
                    <p:cNvPr id="228" name="object 41">
                      <a:extLst>
                        <a:ext uri="{FF2B5EF4-FFF2-40B4-BE49-F238E27FC236}">
                          <a16:creationId xmlns:a16="http://schemas.microsoft.com/office/drawing/2014/main" id="{87025775-D01B-42F3-910D-8A9404829D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57056" y="3290400"/>
                      <a:ext cx="283096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None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29" name="object 42">
                      <a:extLst>
                        <a:ext uri="{FF2B5EF4-FFF2-40B4-BE49-F238E27FC236}">
                          <a16:creationId xmlns:a16="http://schemas.microsoft.com/office/drawing/2014/main" id="{0642DA1B-00AF-4A86-94FD-2B148FD75B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76000" y="3290400"/>
                      <a:ext cx="221473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Care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30" name="object 43">
                      <a:extLst>
                        <a:ext uri="{FF2B5EF4-FFF2-40B4-BE49-F238E27FC236}">
                          <a16:creationId xmlns:a16="http://schemas.microsoft.com/office/drawing/2014/main" id="{19189687-E96A-431E-A2A8-730AF482AB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29942" y="3290400"/>
                      <a:ext cx="284236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Cash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31" name="object 44">
                      <a:extLst>
                        <a:ext uri="{FF2B5EF4-FFF2-40B4-BE49-F238E27FC236}">
                          <a16:creationId xmlns:a16="http://schemas.microsoft.com/office/drawing/2014/main" id="{02059612-1696-49A2-8ACC-ABDD9DB4A1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20784" y="3290400"/>
                      <a:ext cx="294910" cy="25904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 err="1">
                          <a:latin typeface="Arial Nova" panose="020B0504020202020204" pitchFamily="34" charset="0"/>
                          <a:cs typeface="Avenir LT 35 Light"/>
                        </a:rPr>
                        <a:t>Cash+Ca</a:t>
                      </a:r>
                      <a:r>
                        <a:rPr lang="en-GB"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re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</p:grpSp>
              <p:sp>
                <p:nvSpPr>
                  <p:cNvPr id="232" name="object 45">
                    <a:extLst>
                      <a:ext uri="{FF2B5EF4-FFF2-40B4-BE49-F238E27FC236}">
                        <a16:creationId xmlns:a16="http://schemas.microsoft.com/office/drawing/2014/main" id="{F75FB588-49D6-435C-A57F-E15FA0C93052}"/>
                      </a:ext>
                    </a:extLst>
                  </p:cNvPr>
                  <p:cNvSpPr/>
                  <p:nvPr/>
                </p:nvSpPr>
                <p:spPr>
                  <a:xfrm>
                    <a:off x="5995943" y="2788009"/>
                    <a:ext cx="187520" cy="470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89" h="723264">
                        <a:moveTo>
                          <a:pt x="0" y="722820"/>
                        </a:moveTo>
                        <a:lnTo>
                          <a:pt x="288010" y="722820"/>
                        </a:lnTo>
                        <a:lnTo>
                          <a:pt x="288010" y="0"/>
                        </a:lnTo>
                        <a:lnTo>
                          <a:pt x="0" y="0"/>
                        </a:lnTo>
                        <a:lnTo>
                          <a:pt x="0" y="722820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33" name="object 46">
                    <a:extLst>
                      <a:ext uri="{FF2B5EF4-FFF2-40B4-BE49-F238E27FC236}">
                        <a16:creationId xmlns:a16="http://schemas.microsoft.com/office/drawing/2014/main" id="{6963A040-AB3C-4892-A7D6-844023BDCA2E}"/>
                      </a:ext>
                    </a:extLst>
                  </p:cNvPr>
                  <p:cNvSpPr/>
                  <p:nvPr/>
                </p:nvSpPr>
                <p:spPr>
                  <a:xfrm>
                    <a:off x="5506641" y="2601852"/>
                    <a:ext cx="187520" cy="656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90" h="1009014">
                        <a:moveTo>
                          <a:pt x="0" y="1009014"/>
                        </a:moveTo>
                        <a:lnTo>
                          <a:pt x="287997" y="1009014"/>
                        </a:lnTo>
                        <a:lnTo>
                          <a:pt x="287997" y="0"/>
                        </a:lnTo>
                        <a:lnTo>
                          <a:pt x="0" y="0"/>
                        </a:lnTo>
                        <a:lnTo>
                          <a:pt x="0" y="1009014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34" name="object 47">
                    <a:extLst>
                      <a:ext uri="{FF2B5EF4-FFF2-40B4-BE49-F238E27FC236}">
                        <a16:creationId xmlns:a16="http://schemas.microsoft.com/office/drawing/2014/main" id="{3F80095F-3148-482E-84AD-93F7C8265822}"/>
                      </a:ext>
                    </a:extLst>
                  </p:cNvPr>
                  <p:cNvSpPr/>
                  <p:nvPr/>
                </p:nvSpPr>
                <p:spPr>
                  <a:xfrm>
                    <a:off x="6485254" y="2838780"/>
                    <a:ext cx="187520" cy="419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89" h="645160">
                        <a:moveTo>
                          <a:pt x="0" y="644766"/>
                        </a:moveTo>
                        <a:lnTo>
                          <a:pt x="287997" y="644766"/>
                        </a:lnTo>
                        <a:lnTo>
                          <a:pt x="287997" y="0"/>
                        </a:lnTo>
                        <a:lnTo>
                          <a:pt x="0" y="0"/>
                        </a:lnTo>
                        <a:lnTo>
                          <a:pt x="0" y="644766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35" name="object 48">
                    <a:extLst>
                      <a:ext uri="{FF2B5EF4-FFF2-40B4-BE49-F238E27FC236}">
                        <a16:creationId xmlns:a16="http://schemas.microsoft.com/office/drawing/2014/main" id="{CD4CDCE5-A2A4-4B97-822A-513DF5916C65}"/>
                      </a:ext>
                    </a:extLst>
                  </p:cNvPr>
                  <p:cNvSpPr/>
                  <p:nvPr/>
                </p:nvSpPr>
                <p:spPr>
                  <a:xfrm>
                    <a:off x="6974572" y="2965715"/>
                    <a:ext cx="187520" cy="2928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89" h="450214">
                        <a:moveTo>
                          <a:pt x="0" y="449618"/>
                        </a:moveTo>
                        <a:lnTo>
                          <a:pt x="287997" y="449618"/>
                        </a:lnTo>
                        <a:lnTo>
                          <a:pt x="287997" y="0"/>
                        </a:lnTo>
                        <a:lnTo>
                          <a:pt x="0" y="0"/>
                        </a:lnTo>
                        <a:lnTo>
                          <a:pt x="0" y="449618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36" name="object 49">
                    <a:extLst>
                      <a:ext uri="{FF2B5EF4-FFF2-40B4-BE49-F238E27FC236}">
                        <a16:creationId xmlns:a16="http://schemas.microsoft.com/office/drawing/2014/main" id="{C304FC3F-BE68-4139-84DE-9A892344BFF3}"/>
                      </a:ext>
                    </a:extLst>
                  </p:cNvPr>
                  <p:cNvSpPr/>
                  <p:nvPr/>
                </p:nvSpPr>
                <p:spPr>
                  <a:xfrm>
                    <a:off x="5436179" y="2445310"/>
                    <a:ext cx="1796305" cy="812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1615" h="1249679">
                        <a:moveTo>
                          <a:pt x="0" y="0"/>
                        </a:moveTo>
                        <a:lnTo>
                          <a:pt x="0" y="1249680"/>
                        </a:lnTo>
                        <a:lnTo>
                          <a:pt x="2761094" y="1249680"/>
                        </a:lnTo>
                      </a:path>
                    </a:pathLst>
                  </a:custGeom>
                  <a:ln w="3175">
                    <a:solidFill>
                      <a:srgbClr val="231F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30" name="object 17">
                    <a:extLst>
                      <a:ext uri="{FF2B5EF4-FFF2-40B4-BE49-F238E27FC236}">
                        <a16:creationId xmlns:a16="http://schemas.microsoft.com/office/drawing/2014/main" id="{B18CDCE9-79A7-4740-9A97-E8712BD30FED}"/>
                      </a:ext>
                    </a:extLst>
                  </p:cNvPr>
                  <p:cNvSpPr txBox="1"/>
                  <p:nvPr/>
                </p:nvSpPr>
                <p:spPr>
                  <a:xfrm>
                    <a:off x="5097016" y="2672789"/>
                    <a:ext cx="107722" cy="342463"/>
                  </a:xfrm>
                  <a:prstGeom prst="rect">
                    <a:avLst/>
                  </a:prstGeom>
                </p:spPr>
                <p:txBody>
                  <a:bodyPr vert="vert270" wrap="square" lIns="0" tIns="1270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  <a:spcBef>
                        <a:spcPts val="100"/>
                      </a:spcBef>
                    </a:pPr>
                    <a:r>
                      <a:rPr sz="700" b="0" spc="-1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Per</a:t>
                    </a:r>
                    <a:r>
                      <a:rPr sz="700" b="0" spc="-7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 </a:t>
                    </a:r>
                    <a:r>
                      <a:rPr sz="700" b="0" spc="-1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cent</a:t>
                    </a:r>
                    <a:endParaRPr sz="700" dirty="0">
                      <a:latin typeface="Arial Nova" panose="020B0504020202020204" pitchFamily="34" charset="0"/>
                      <a:cs typeface="Avenir LT 35 Light"/>
                    </a:endParaRPr>
                  </a:p>
                </p:txBody>
              </p:sp>
            </p:grpSp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70A91E4D-8E78-4727-B344-A0B12925991A}"/>
                    </a:ext>
                  </a:extLst>
                </p:cNvPr>
                <p:cNvGrpSpPr/>
                <p:nvPr/>
              </p:nvGrpSpPr>
              <p:grpSpPr>
                <a:xfrm>
                  <a:off x="7440478" y="2617200"/>
                  <a:ext cx="2124236" cy="1166245"/>
                  <a:chOff x="7329264" y="2372400"/>
                  <a:chExt cx="2124236" cy="1166245"/>
                </a:xfrm>
              </p:grpSpPr>
              <p:sp>
                <p:nvSpPr>
                  <p:cNvPr id="238" name="object 19">
                    <a:extLst>
                      <a:ext uri="{FF2B5EF4-FFF2-40B4-BE49-F238E27FC236}">
                        <a16:creationId xmlns:a16="http://schemas.microsoft.com/office/drawing/2014/main" id="{D3F5AE63-32FF-4A10-8788-1C43F4E8E9E2}"/>
                      </a:ext>
                    </a:extLst>
                  </p:cNvPr>
                  <p:cNvSpPr/>
                  <p:nvPr/>
                </p:nvSpPr>
                <p:spPr>
                  <a:xfrm>
                    <a:off x="8217027" y="2816214"/>
                    <a:ext cx="187520" cy="441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89" h="678814">
                        <a:moveTo>
                          <a:pt x="0" y="678548"/>
                        </a:moveTo>
                        <a:lnTo>
                          <a:pt x="287997" y="678548"/>
                        </a:lnTo>
                        <a:lnTo>
                          <a:pt x="287997" y="0"/>
                        </a:lnTo>
                        <a:lnTo>
                          <a:pt x="0" y="0"/>
                        </a:lnTo>
                        <a:lnTo>
                          <a:pt x="0" y="678548"/>
                        </a:lnTo>
                        <a:close/>
                      </a:path>
                    </a:pathLst>
                  </a:custGeom>
                  <a:solidFill>
                    <a:srgbClr val="07BCC1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39" name="object 20">
                    <a:extLst>
                      <a:ext uri="{FF2B5EF4-FFF2-40B4-BE49-F238E27FC236}">
                        <a16:creationId xmlns:a16="http://schemas.microsoft.com/office/drawing/2014/main" id="{E6C58925-52E7-4F57-94A4-CEF306FCC2BB}"/>
                      </a:ext>
                    </a:extLst>
                  </p:cNvPr>
                  <p:cNvSpPr/>
                  <p:nvPr/>
                </p:nvSpPr>
                <p:spPr>
                  <a:xfrm>
                    <a:off x="7727716" y="2674301"/>
                    <a:ext cx="187520" cy="58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89" h="897254">
                        <a:moveTo>
                          <a:pt x="0" y="896721"/>
                        </a:moveTo>
                        <a:lnTo>
                          <a:pt x="287997" y="896721"/>
                        </a:lnTo>
                        <a:lnTo>
                          <a:pt x="287997" y="0"/>
                        </a:lnTo>
                        <a:lnTo>
                          <a:pt x="0" y="0"/>
                        </a:lnTo>
                        <a:lnTo>
                          <a:pt x="0" y="896721"/>
                        </a:lnTo>
                        <a:close/>
                      </a:path>
                    </a:pathLst>
                  </a:custGeom>
                  <a:solidFill>
                    <a:srgbClr val="07BCC1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40" name="object 21">
                    <a:extLst>
                      <a:ext uri="{FF2B5EF4-FFF2-40B4-BE49-F238E27FC236}">
                        <a16:creationId xmlns:a16="http://schemas.microsoft.com/office/drawing/2014/main" id="{8C15D11B-3FFD-4938-9FD8-7245011BD49D}"/>
                      </a:ext>
                    </a:extLst>
                  </p:cNvPr>
                  <p:cNvSpPr/>
                  <p:nvPr/>
                </p:nvSpPr>
                <p:spPr>
                  <a:xfrm>
                    <a:off x="9195650" y="2941439"/>
                    <a:ext cx="187520" cy="316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90" h="486410">
                        <a:moveTo>
                          <a:pt x="0" y="486028"/>
                        </a:moveTo>
                        <a:lnTo>
                          <a:pt x="288010" y="486028"/>
                        </a:lnTo>
                        <a:lnTo>
                          <a:pt x="288010" y="0"/>
                        </a:lnTo>
                        <a:lnTo>
                          <a:pt x="0" y="0"/>
                        </a:lnTo>
                        <a:lnTo>
                          <a:pt x="0" y="486028"/>
                        </a:lnTo>
                        <a:close/>
                      </a:path>
                    </a:pathLst>
                  </a:custGeom>
                  <a:solidFill>
                    <a:srgbClr val="07BCC1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41" name="object 22">
                    <a:extLst>
                      <a:ext uri="{FF2B5EF4-FFF2-40B4-BE49-F238E27FC236}">
                        <a16:creationId xmlns:a16="http://schemas.microsoft.com/office/drawing/2014/main" id="{EF97EC09-9BBB-4696-A7E7-F316E4BCB550}"/>
                      </a:ext>
                    </a:extLst>
                  </p:cNvPr>
                  <p:cNvSpPr/>
                  <p:nvPr/>
                </p:nvSpPr>
                <p:spPr>
                  <a:xfrm>
                    <a:off x="8706338" y="2841269"/>
                    <a:ext cx="187520" cy="416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89" h="640079">
                        <a:moveTo>
                          <a:pt x="0" y="640029"/>
                        </a:moveTo>
                        <a:lnTo>
                          <a:pt x="287997" y="640029"/>
                        </a:lnTo>
                        <a:lnTo>
                          <a:pt x="287997" y="0"/>
                        </a:lnTo>
                        <a:lnTo>
                          <a:pt x="0" y="0"/>
                        </a:lnTo>
                        <a:lnTo>
                          <a:pt x="0" y="640029"/>
                        </a:lnTo>
                        <a:close/>
                      </a:path>
                    </a:pathLst>
                  </a:custGeom>
                  <a:solidFill>
                    <a:srgbClr val="07BCC1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grpSp>
                <p:nvGrpSpPr>
                  <p:cNvPr id="317" name="Group 316">
                    <a:extLst>
                      <a:ext uri="{FF2B5EF4-FFF2-40B4-BE49-F238E27FC236}">
                        <a16:creationId xmlns:a16="http://schemas.microsoft.com/office/drawing/2014/main" id="{27B1A9E7-0F9A-4D14-82FA-1894FBD01CDE}"/>
                      </a:ext>
                    </a:extLst>
                  </p:cNvPr>
                  <p:cNvGrpSpPr/>
                  <p:nvPr/>
                </p:nvGrpSpPr>
                <p:grpSpPr>
                  <a:xfrm>
                    <a:off x="7425924" y="2372400"/>
                    <a:ext cx="170942" cy="941794"/>
                    <a:chOff x="7425924" y="2420577"/>
                    <a:chExt cx="170942" cy="941794"/>
                  </a:xfrm>
                </p:grpSpPr>
                <p:sp>
                  <p:nvSpPr>
                    <p:cNvPr id="242" name="object 23">
                      <a:extLst>
                        <a:ext uri="{FF2B5EF4-FFF2-40B4-BE49-F238E27FC236}">
                          <a16:creationId xmlns:a16="http://schemas.microsoft.com/office/drawing/2014/main" id="{9ACD5E23-0605-4192-898E-A91EEE6C43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25928" y="2420577"/>
                      <a:ext cx="170467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solidFill>
                            <a:srgbClr val="231F20"/>
                          </a:solidFill>
                          <a:latin typeface="Arial Nova" panose="020B0504020202020204" pitchFamily="34" charset="0"/>
                          <a:cs typeface="Avenir LT 35 Light"/>
                        </a:rPr>
                        <a:t>20</a:t>
                      </a:r>
                      <a:endParaRPr sz="80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43" name="object 24">
                      <a:extLst>
                        <a:ext uri="{FF2B5EF4-FFF2-40B4-BE49-F238E27FC236}">
                          <a16:creationId xmlns:a16="http://schemas.microsoft.com/office/drawing/2014/main" id="{578ECEB2-276B-4AB1-B4CE-3A44C4FEF6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25924" y="2823508"/>
                      <a:ext cx="170467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solidFill>
                            <a:srgbClr val="231F20"/>
                          </a:solidFill>
                          <a:latin typeface="Arial Nova" panose="020B0504020202020204" pitchFamily="34" charset="0"/>
                          <a:cs typeface="Avenir LT 35 Light"/>
                        </a:rPr>
                        <a:t>10</a:t>
                      </a:r>
                      <a:endParaRPr sz="80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44" name="object 25">
                      <a:extLst>
                        <a:ext uri="{FF2B5EF4-FFF2-40B4-BE49-F238E27FC236}">
                          <a16:creationId xmlns:a16="http://schemas.microsoft.com/office/drawing/2014/main" id="{486C824C-C57E-4DBF-9794-5B4A8984B8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91384" y="3024971"/>
                      <a:ext cx="105482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solidFill>
                            <a:srgbClr val="231F20"/>
                          </a:solidFill>
                          <a:latin typeface="Arial Nova" panose="020B0504020202020204" pitchFamily="34" charset="0"/>
                          <a:cs typeface="Avenir LT 35 Light"/>
                        </a:rPr>
                        <a:t>5</a:t>
                      </a:r>
                      <a:endParaRPr sz="80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45" name="object 26">
                      <a:extLst>
                        <a:ext uri="{FF2B5EF4-FFF2-40B4-BE49-F238E27FC236}">
                          <a16:creationId xmlns:a16="http://schemas.microsoft.com/office/drawing/2014/main" id="{3A62F366-A408-4B50-A705-ED5785DE6F6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91384" y="3226436"/>
                      <a:ext cx="105482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solidFill>
                            <a:srgbClr val="231F20"/>
                          </a:solidFill>
                          <a:latin typeface="Arial Nova" panose="020B0504020202020204" pitchFamily="34" charset="0"/>
                          <a:cs typeface="Avenir LT 35 Light"/>
                        </a:rPr>
                        <a:t>0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46" name="object 27">
                      <a:extLst>
                        <a:ext uri="{FF2B5EF4-FFF2-40B4-BE49-F238E27FC236}">
                          <a16:creationId xmlns:a16="http://schemas.microsoft.com/office/drawing/2014/main" id="{060D0598-B157-43A7-A9B0-D5427C788CC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25924" y="2622043"/>
                      <a:ext cx="170467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solidFill>
                            <a:srgbClr val="231F20"/>
                          </a:solidFill>
                          <a:latin typeface="Arial Nova" panose="020B0504020202020204" pitchFamily="34" charset="0"/>
                          <a:cs typeface="Avenir LT 35 Light"/>
                        </a:rPr>
                        <a:t>15</a:t>
                      </a:r>
                      <a:endParaRPr sz="80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</p:grpSp>
              <p:sp>
                <p:nvSpPr>
                  <p:cNvPr id="247" name="object 29">
                    <a:extLst>
                      <a:ext uri="{FF2B5EF4-FFF2-40B4-BE49-F238E27FC236}">
                        <a16:creationId xmlns:a16="http://schemas.microsoft.com/office/drawing/2014/main" id="{C208C7FA-2243-4B06-9D76-32D871A23C42}"/>
                      </a:ext>
                    </a:extLst>
                  </p:cNvPr>
                  <p:cNvSpPr/>
                  <p:nvPr/>
                </p:nvSpPr>
                <p:spPr>
                  <a:xfrm>
                    <a:off x="7657192" y="2444714"/>
                    <a:ext cx="1796308" cy="812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1615" h="1249679">
                        <a:moveTo>
                          <a:pt x="0" y="0"/>
                        </a:moveTo>
                        <a:lnTo>
                          <a:pt x="0" y="1249680"/>
                        </a:lnTo>
                        <a:lnTo>
                          <a:pt x="2761107" y="1249680"/>
                        </a:lnTo>
                      </a:path>
                    </a:pathLst>
                  </a:custGeom>
                  <a:ln w="3175">
                    <a:solidFill>
                      <a:srgbClr val="231F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grpSp>
                <p:nvGrpSpPr>
                  <p:cNvPr id="307" name="Group 306">
                    <a:extLst>
                      <a:ext uri="{FF2B5EF4-FFF2-40B4-BE49-F238E27FC236}">
                        <a16:creationId xmlns:a16="http://schemas.microsoft.com/office/drawing/2014/main" id="{B53FA314-F238-4CA9-B20D-7AD3D20ED281}"/>
                      </a:ext>
                    </a:extLst>
                  </p:cNvPr>
                  <p:cNvGrpSpPr/>
                  <p:nvPr/>
                </p:nvGrpSpPr>
                <p:grpSpPr>
                  <a:xfrm>
                    <a:off x="7676875" y="3279600"/>
                    <a:ext cx="1758638" cy="259045"/>
                    <a:chOff x="5457056" y="3290400"/>
                    <a:chExt cx="1758638" cy="259045"/>
                  </a:xfrm>
                </p:grpSpPr>
                <p:sp>
                  <p:nvSpPr>
                    <p:cNvPr id="308" name="object 41">
                      <a:extLst>
                        <a:ext uri="{FF2B5EF4-FFF2-40B4-BE49-F238E27FC236}">
                          <a16:creationId xmlns:a16="http://schemas.microsoft.com/office/drawing/2014/main" id="{1753B224-1CA6-4DF6-B201-B62E1C7633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57056" y="3290400"/>
                      <a:ext cx="283096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None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309" name="object 42">
                      <a:extLst>
                        <a:ext uri="{FF2B5EF4-FFF2-40B4-BE49-F238E27FC236}">
                          <a16:creationId xmlns:a16="http://schemas.microsoft.com/office/drawing/2014/main" id="{40C9F913-3449-4E65-9965-9C5371C143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76000" y="3290400"/>
                      <a:ext cx="221473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Care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310" name="object 43">
                      <a:extLst>
                        <a:ext uri="{FF2B5EF4-FFF2-40B4-BE49-F238E27FC236}">
                          <a16:creationId xmlns:a16="http://schemas.microsoft.com/office/drawing/2014/main" id="{B20B3DD6-E9CE-4D6C-82CC-DCB6D1E999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29942" y="3290400"/>
                      <a:ext cx="284236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Cash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311" name="object 44">
                      <a:extLst>
                        <a:ext uri="{FF2B5EF4-FFF2-40B4-BE49-F238E27FC236}">
                          <a16:creationId xmlns:a16="http://schemas.microsoft.com/office/drawing/2014/main" id="{92EF2CDE-74B7-456E-B00D-4D58EE50A1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20784" y="3290400"/>
                      <a:ext cx="294910" cy="25904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 err="1">
                          <a:latin typeface="Arial Nova" panose="020B0504020202020204" pitchFamily="34" charset="0"/>
                          <a:cs typeface="Avenir LT 35 Light"/>
                        </a:rPr>
                        <a:t>Cash+Ca</a:t>
                      </a:r>
                      <a:r>
                        <a:rPr lang="en-GB"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re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</p:grpSp>
              <p:sp>
                <p:nvSpPr>
                  <p:cNvPr id="331" name="object 17">
                    <a:extLst>
                      <a:ext uri="{FF2B5EF4-FFF2-40B4-BE49-F238E27FC236}">
                        <a16:creationId xmlns:a16="http://schemas.microsoft.com/office/drawing/2014/main" id="{A1730AEA-5D9F-4158-A117-56C6598A8FF9}"/>
                      </a:ext>
                    </a:extLst>
                  </p:cNvPr>
                  <p:cNvSpPr txBox="1"/>
                  <p:nvPr/>
                </p:nvSpPr>
                <p:spPr>
                  <a:xfrm>
                    <a:off x="7329264" y="2682570"/>
                    <a:ext cx="107722" cy="342463"/>
                  </a:xfrm>
                  <a:prstGeom prst="rect">
                    <a:avLst/>
                  </a:prstGeom>
                </p:spPr>
                <p:txBody>
                  <a:bodyPr vert="vert270" wrap="square" lIns="0" tIns="1270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  <a:spcBef>
                        <a:spcPts val="100"/>
                      </a:spcBef>
                    </a:pPr>
                    <a:r>
                      <a:rPr sz="700" b="0" spc="-1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Per</a:t>
                    </a:r>
                    <a:r>
                      <a:rPr sz="700" b="0" spc="-7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 </a:t>
                    </a:r>
                    <a:r>
                      <a:rPr sz="700" b="0" spc="-1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cent</a:t>
                    </a:r>
                    <a:endParaRPr sz="700" dirty="0">
                      <a:latin typeface="Arial Nova" panose="020B0504020202020204" pitchFamily="34" charset="0"/>
                      <a:cs typeface="Avenir LT 35 Light"/>
                    </a:endParaRPr>
                  </a:p>
                </p:txBody>
              </p:sp>
            </p:grpSp>
          </p:grp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51AC2A23-AEE0-4988-A448-4A97CD533626}"/>
                </a:ext>
              </a:extLst>
            </p:cNvPr>
            <p:cNvGrpSpPr/>
            <p:nvPr/>
          </p:nvGrpSpPr>
          <p:grpSpPr>
            <a:xfrm>
              <a:off x="324000" y="4248000"/>
              <a:ext cx="9360000" cy="1620000"/>
              <a:chOff x="324000" y="4032000"/>
              <a:chExt cx="9360000" cy="1620000"/>
            </a:xfrm>
          </p:grpSpPr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7783191B-245C-47A2-ADA5-9805F9E3E203}"/>
                  </a:ext>
                </a:extLst>
              </p:cNvPr>
              <p:cNvSpPr/>
              <p:nvPr/>
            </p:nvSpPr>
            <p:spPr>
              <a:xfrm>
                <a:off x="2664000" y="4032000"/>
                <a:ext cx="2340000" cy="162000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2700" algn="ctr">
                  <a:spcBef>
                    <a:spcPts val="100"/>
                  </a:spcBef>
                </a:pPr>
                <a:r>
                  <a:rPr lang="en-GB" sz="1100" b="1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Teen pregnancy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898E843-F08E-4844-AE69-1AA565E61D88}"/>
                  </a:ext>
                </a:extLst>
              </p:cNvPr>
              <p:cNvSpPr/>
              <p:nvPr/>
            </p:nvSpPr>
            <p:spPr>
              <a:xfrm>
                <a:off x="324000" y="4032000"/>
                <a:ext cx="2340000" cy="162000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2700" algn="ctr">
                  <a:spcBef>
                    <a:spcPts val="100"/>
                  </a:spcBef>
                </a:pPr>
                <a:r>
                  <a:rPr lang="en-GB" sz="1100" b="1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Mental health problem</a:t>
                </a: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6AD2EBCA-9FEA-4677-ACFA-666124424A3B}"/>
                  </a:ext>
                </a:extLst>
              </p:cNvPr>
              <p:cNvSpPr/>
              <p:nvPr/>
            </p:nvSpPr>
            <p:spPr>
              <a:xfrm>
                <a:off x="7344000" y="4032000"/>
                <a:ext cx="2340000" cy="162000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2700" algn="ctr">
                  <a:spcBef>
                    <a:spcPts val="100"/>
                  </a:spcBef>
                </a:pPr>
                <a:r>
                  <a:rPr lang="en-GB" sz="1100" b="1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Hunger</a:t>
                </a: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9229EF61-5EEE-468B-8AB2-D733A8E1AC0D}"/>
                  </a:ext>
                </a:extLst>
              </p:cNvPr>
              <p:cNvSpPr/>
              <p:nvPr/>
            </p:nvSpPr>
            <p:spPr>
              <a:xfrm>
                <a:off x="5004000" y="4032000"/>
                <a:ext cx="2340000" cy="162000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2700" algn="ctr">
                  <a:spcBef>
                    <a:spcPts val="100"/>
                  </a:spcBef>
                </a:pPr>
                <a:r>
                  <a:rPr lang="en-GB" sz="1100" b="1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School non-enrolment</a:t>
                </a:r>
              </a:p>
            </p:txBody>
          </p: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61DEF514-4FA8-416F-9F4A-E150043B6079}"/>
                  </a:ext>
                </a:extLst>
              </p:cNvPr>
              <p:cNvGrpSpPr/>
              <p:nvPr/>
            </p:nvGrpSpPr>
            <p:grpSpPr>
              <a:xfrm>
                <a:off x="432000" y="4392000"/>
                <a:ext cx="9154700" cy="1191445"/>
                <a:chOff x="432000" y="4618800"/>
                <a:chExt cx="9154700" cy="1191445"/>
              </a:xfrm>
            </p:grpSpPr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C65A546B-EDEA-4904-920E-D6487652A0D9}"/>
                    </a:ext>
                  </a:extLst>
                </p:cNvPr>
                <p:cNvGrpSpPr/>
                <p:nvPr/>
              </p:nvGrpSpPr>
              <p:grpSpPr>
                <a:xfrm>
                  <a:off x="2772000" y="4672800"/>
                  <a:ext cx="2136066" cy="1013714"/>
                  <a:chOff x="2595600" y="4672800"/>
                  <a:chExt cx="2136066" cy="1013714"/>
                </a:xfrm>
              </p:grpSpPr>
              <p:sp>
                <p:nvSpPr>
                  <p:cNvPr id="265" name="object 4">
                    <a:extLst>
                      <a:ext uri="{FF2B5EF4-FFF2-40B4-BE49-F238E27FC236}">
                        <a16:creationId xmlns:a16="http://schemas.microsoft.com/office/drawing/2014/main" id="{882B22AA-C57E-4F02-BB3A-604BD886A6B2}"/>
                      </a:ext>
                    </a:extLst>
                  </p:cNvPr>
                  <p:cNvSpPr/>
                  <p:nvPr/>
                </p:nvSpPr>
                <p:spPr>
                  <a:xfrm>
                    <a:off x="2935351" y="4692234"/>
                    <a:ext cx="1796315" cy="812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1615" h="1249679">
                        <a:moveTo>
                          <a:pt x="0" y="0"/>
                        </a:moveTo>
                        <a:lnTo>
                          <a:pt x="0" y="1249679"/>
                        </a:lnTo>
                        <a:lnTo>
                          <a:pt x="2761107" y="1249679"/>
                        </a:lnTo>
                      </a:path>
                    </a:pathLst>
                  </a:custGeom>
                  <a:ln w="3175">
                    <a:solidFill>
                      <a:srgbClr val="231F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66" name="object 5">
                    <a:extLst>
                      <a:ext uri="{FF2B5EF4-FFF2-40B4-BE49-F238E27FC236}">
                        <a16:creationId xmlns:a16="http://schemas.microsoft.com/office/drawing/2014/main" id="{6182E39E-2EC1-49D1-995C-A81DA8F77133}"/>
                      </a:ext>
                    </a:extLst>
                  </p:cNvPr>
                  <p:cNvSpPr txBox="1"/>
                  <p:nvPr/>
                </p:nvSpPr>
                <p:spPr>
                  <a:xfrm>
                    <a:off x="3132000" y="5550579"/>
                    <a:ext cx="467499" cy="135935"/>
                  </a:xfrm>
                  <a:prstGeom prst="rect">
                    <a:avLst/>
                  </a:prstGeom>
                </p:spPr>
                <p:txBody>
                  <a:bodyPr vert="horz" wrap="square" lIns="0" tIns="12700" rIns="0" bIns="0" rtlCol="0">
                    <a:spAutoFit/>
                  </a:bodyPr>
                  <a:lstStyle>
                    <a:defPPr>
                      <a:defRPr lang="en-US"/>
                    </a:defPPr>
                    <a:lvl1pPr marL="12700" algn="ctr">
                      <a:lnSpc>
                        <a:spcPct val="100000"/>
                      </a:lnSpc>
                      <a:spcBef>
                        <a:spcPts val="100"/>
                      </a:spcBef>
                      <a:defRPr sz="800" b="0" spc="-20">
                        <a:latin typeface="Arial Nova" panose="020B0504020202020204" pitchFamily="34" charset="0"/>
                        <a:cs typeface="Avenir LT 35 Light"/>
                      </a:defRPr>
                    </a:lvl1pPr>
                  </a:lstStyle>
                  <a:p>
                    <a:r>
                      <a:rPr dirty="0"/>
                      <a:t>No cash</a:t>
                    </a:r>
                  </a:p>
                </p:txBody>
              </p:sp>
              <p:sp>
                <p:nvSpPr>
                  <p:cNvPr id="267" name="object 6">
                    <a:extLst>
                      <a:ext uri="{FF2B5EF4-FFF2-40B4-BE49-F238E27FC236}">
                        <a16:creationId xmlns:a16="http://schemas.microsoft.com/office/drawing/2014/main" id="{FC7D76F1-EDED-4AC3-A3C1-6E96B2FDE132}"/>
                      </a:ext>
                    </a:extLst>
                  </p:cNvPr>
                  <p:cNvSpPr txBox="1"/>
                  <p:nvPr/>
                </p:nvSpPr>
                <p:spPr>
                  <a:xfrm>
                    <a:off x="4158000" y="5550579"/>
                    <a:ext cx="299268" cy="135935"/>
                  </a:xfrm>
                  <a:prstGeom prst="rect">
                    <a:avLst/>
                  </a:prstGeom>
                </p:spPr>
                <p:txBody>
                  <a:bodyPr vert="horz" wrap="square" lIns="0" tIns="12700" rIns="0" bIns="0" rtlCol="0">
                    <a:spAutoFit/>
                  </a:bodyPr>
                  <a:lstStyle>
                    <a:defPPr>
                      <a:defRPr lang="en-US"/>
                    </a:defPPr>
                    <a:lvl1pPr marL="12700" algn="ctr">
                      <a:lnSpc>
                        <a:spcPct val="100000"/>
                      </a:lnSpc>
                      <a:spcBef>
                        <a:spcPts val="100"/>
                      </a:spcBef>
                      <a:defRPr sz="800" b="0" spc="-20">
                        <a:latin typeface="Arial Nova" panose="020B0504020202020204" pitchFamily="34" charset="0"/>
                        <a:cs typeface="Avenir LT 35 Light"/>
                      </a:defRPr>
                    </a:lvl1pPr>
                  </a:lstStyle>
                  <a:p>
                    <a:r>
                      <a:rPr dirty="0"/>
                      <a:t>Cash</a:t>
                    </a:r>
                  </a:p>
                </p:txBody>
              </p:sp>
              <p:sp>
                <p:nvSpPr>
                  <p:cNvPr id="268" name="bk object 16">
                    <a:extLst>
                      <a:ext uri="{FF2B5EF4-FFF2-40B4-BE49-F238E27FC236}">
                        <a16:creationId xmlns:a16="http://schemas.microsoft.com/office/drawing/2014/main" id="{B9AD9BC8-B935-4D84-9EF4-C0E468F1CBC9}"/>
                      </a:ext>
                    </a:extLst>
                  </p:cNvPr>
                  <p:cNvSpPr/>
                  <p:nvPr/>
                </p:nvSpPr>
                <p:spPr>
                  <a:xfrm>
                    <a:off x="4216160" y="5355112"/>
                    <a:ext cx="187521" cy="150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90" h="231140">
                        <a:moveTo>
                          <a:pt x="0" y="230593"/>
                        </a:moveTo>
                        <a:lnTo>
                          <a:pt x="287997" y="230593"/>
                        </a:lnTo>
                        <a:lnTo>
                          <a:pt x="287997" y="0"/>
                        </a:lnTo>
                        <a:lnTo>
                          <a:pt x="0" y="0"/>
                        </a:lnTo>
                        <a:lnTo>
                          <a:pt x="0" y="230593"/>
                        </a:lnTo>
                        <a:close/>
                      </a:path>
                    </a:pathLst>
                  </a:custGeom>
                  <a:solidFill>
                    <a:srgbClr val="07BCC1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69" name="bk object 17">
                    <a:extLst>
                      <a:ext uri="{FF2B5EF4-FFF2-40B4-BE49-F238E27FC236}">
                        <a16:creationId xmlns:a16="http://schemas.microsoft.com/office/drawing/2014/main" id="{50FBC2B9-7098-48DF-A3BB-AEA0915D7017}"/>
                      </a:ext>
                    </a:extLst>
                  </p:cNvPr>
                  <p:cNvSpPr/>
                  <p:nvPr/>
                </p:nvSpPr>
                <p:spPr>
                  <a:xfrm>
                    <a:off x="3263176" y="5184047"/>
                    <a:ext cx="187521" cy="321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89" h="494029">
                        <a:moveTo>
                          <a:pt x="0" y="493585"/>
                        </a:moveTo>
                        <a:lnTo>
                          <a:pt x="287997" y="493585"/>
                        </a:lnTo>
                        <a:lnTo>
                          <a:pt x="287997" y="0"/>
                        </a:lnTo>
                        <a:lnTo>
                          <a:pt x="0" y="0"/>
                        </a:lnTo>
                        <a:lnTo>
                          <a:pt x="0" y="493585"/>
                        </a:lnTo>
                        <a:close/>
                      </a:path>
                    </a:pathLst>
                  </a:custGeom>
                  <a:solidFill>
                    <a:srgbClr val="07BCC1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28" name="object 37">
                    <a:extLst>
                      <a:ext uri="{FF2B5EF4-FFF2-40B4-BE49-F238E27FC236}">
                        <a16:creationId xmlns:a16="http://schemas.microsoft.com/office/drawing/2014/main" id="{72504E87-4902-4B81-9E91-9F60FC99F2ED}"/>
                      </a:ext>
                    </a:extLst>
                  </p:cNvPr>
                  <p:cNvSpPr txBox="1"/>
                  <p:nvPr/>
                </p:nvSpPr>
                <p:spPr>
                  <a:xfrm>
                    <a:off x="2750400" y="4672800"/>
                    <a:ext cx="123111" cy="911211"/>
                  </a:xfrm>
                  <a:prstGeom prst="rect">
                    <a:avLst/>
                  </a:prstGeom>
                </p:spPr>
                <p:txBody>
                  <a:bodyPr vert="horz" wrap="square" lIns="0" tIns="12700" rIns="0" bIns="0" rtlCol="0">
                    <a:spAutoFit/>
                  </a:bodyPr>
                  <a:lstStyle/>
                  <a:p>
                    <a:pPr marL="12700" algn="r">
                      <a:lnSpc>
                        <a:spcPts val="300"/>
                      </a:lnSpc>
                      <a:spcBef>
                        <a:spcPts val="100"/>
                      </a:spcBef>
                    </a:pPr>
                    <a:r>
                      <a:rPr sz="800" b="0" spc="-2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60</a:t>
                    </a:r>
                    <a:endParaRPr sz="800" dirty="0">
                      <a:latin typeface="Arial Nova" panose="020B0504020202020204" pitchFamily="34" charset="0"/>
                      <a:cs typeface="Avenir LT 35 Light"/>
                    </a:endParaRPr>
                  </a:p>
                  <a:p>
                    <a:pPr marL="12700" algn="r">
                      <a:lnSpc>
                        <a:spcPts val="300"/>
                      </a:lnSpc>
                      <a:spcBef>
                        <a:spcPts val="785"/>
                      </a:spcBef>
                    </a:pPr>
                    <a:r>
                      <a:rPr sz="800" b="0" spc="-2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50</a:t>
                    </a:r>
                    <a:endParaRPr sz="800" dirty="0">
                      <a:latin typeface="Arial Nova" panose="020B0504020202020204" pitchFamily="34" charset="0"/>
                      <a:cs typeface="Avenir LT 35 Light"/>
                    </a:endParaRPr>
                  </a:p>
                  <a:p>
                    <a:pPr marL="12700" algn="r">
                      <a:lnSpc>
                        <a:spcPts val="300"/>
                      </a:lnSpc>
                      <a:spcBef>
                        <a:spcPts val="785"/>
                      </a:spcBef>
                    </a:pPr>
                    <a:r>
                      <a:rPr sz="800" b="0" spc="-2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40</a:t>
                    </a:r>
                    <a:endParaRPr sz="800" dirty="0">
                      <a:latin typeface="Arial Nova" panose="020B0504020202020204" pitchFamily="34" charset="0"/>
                      <a:cs typeface="Avenir LT 35 Light"/>
                    </a:endParaRPr>
                  </a:p>
                  <a:p>
                    <a:pPr marL="12700" algn="r">
                      <a:lnSpc>
                        <a:spcPts val="300"/>
                      </a:lnSpc>
                      <a:spcBef>
                        <a:spcPts val="785"/>
                      </a:spcBef>
                    </a:pPr>
                    <a:r>
                      <a:rPr sz="800" b="0" spc="-2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30</a:t>
                    </a:r>
                    <a:endParaRPr sz="800" dirty="0">
                      <a:latin typeface="Arial Nova" panose="020B0504020202020204" pitchFamily="34" charset="0"/>
                      <a:cs typeface="Avenir LT 35 Light"/>
                    </a:endParaRPr>
                  </a:p>
                  <a:p>
                    <a:pPr marL="12700" algn="r">
                      <a:lnSpc>
                        <a:spcPts val="300"/>
                      </a:lnSpc>
                      <a:spcBef>
                        <a:spcPts val="785"/>
                      </a:spcBef>
                    </a:pPr>
                    <a:r>
                      <a:rPr sz="800" b="0" spc="-2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20</a:t>
                    </a:r>
                    <a:endParaRPr sz="800" dirty="0">
                      <a:latin typeface="Arial Nova" panose="020B0504020202020204" pitchFamily="34" charset="0"/>
                      <a:cs typeface="Avenir LT 35 Light"/>
                    </a:endParaRPr>
                  </a:p>
                  <a:p>
                    <a:pPr marL="12700" algn="r">
                      <a:lnSpc>
                        <a:spcPts val="300"/>
                      </a:lnSpc>
                      <a:spcBef>
                        <a:spcPts val="790"/>
                      </a:spcBef>
                    </a:pPr>
                    <a:r>
                      <a:rPr sz="800" b="0" spc="-2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10</a:t>
                    </a:r>
                    <a:endParaRPr sz="800" dirty="0">
                      <a:latin typeface="Arial Nova" panose="020B0504020202020204" pitchFamily="34" charset="0"/>
                      <a:cs typeface="Avenir LT 35 Light"/>
                    </a:endParaRPr>
                  </a:p>
                  <a:p>
                    <a:pPr marL="57150" algn="r">
                      <a:lnSpc>
                        <a:spcPts val="300"/>
                      </a:lnSpc>
                      <a:spcBef>
                        <a:spcPts val="785"/>
                      </a:spcBef>
                    </a:pPr>
                    <a:r>
                      <a:rPr sz="800" b="0" spc="-1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0</a:t>
                    </a:r>
                    <a:endParaRPr sz="800" dirty="0">
                      <a:latin typeface="Arial Nova" panose="020B0504020202020204" pitchFamily="34" charset="0"/>
                      <a:cs typeface="Avenir LT 35 Light"/>
                    </a:endParaRPr>
                  </a:p>
                </p:txBody>
              </p:sp>
              <p:sp>
                <p:nvSpPr>
                  <p:cNvPr id="333" name="object 17">
                    <a:extLst>
                      <a:ext uri="{FF2B5EF4-FFF2-40B4-BE49-F238E27FC236}">
                        <a16:creationId xmlns:a16="http://schemas.microsoft.com/office/drawing/2014/main" id="{4AA9BAD8-A829-4E03-99D6-175D71192D76}"/>
                      </a:ext>
                    </a:extLst>
                  </p:cNvPr>
                  <p:cNvSpPr txBox="1"/>
                  <p:nvPr/>
                </p:nvSpPr>
                <p:spPr>
                  <a:xfrm>
                    <a:off x="2595600" y="4932000"/>
                    <a:ext cx="107722" cy="342463"/>
                  </a:xfrm>
                  <a:prstGeom prst="rect">
                    <a:avLst/>
                  </a:prstGeom>
                </p:spPr>
                <p:txBody>
                  <a:bodyPr vert="vert270" wrap="square" lIns="0" tIns="1270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  <a:spcBef>
                        <a:spcPts val="100"/>
                      </a:spcBef>
                    </a:pPr>
                    <a:r>
                      <a:rPr sz="700" b="0" spc="-1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Per</a:t>
                    </a:r>
                    <a:r>
                      <a:rPr sz="700" b="0" spc="-7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 </a:t>
                    </a:r>
                    <a:r>
                      <a:rPr sz="700" b="0" spc="-1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cent</a:t>
                    </a:r>
                    <a:endParaRPr sz="700" dirty="0">
                      <a:latin typeface="Arial Nova" panose="020B0504020202020204" pitchFamily="34" charset="0"/>
                      <a:cs typeface="Avenir LT 35 Light"/>
                    </a:endParaRPr>
                  </a:p>
                </p:txBody>
              </p:sp>
            </p:grpSp>
            <p:grpSp>
              <p:nvGrpSpPr>
                <p:cNvPr id="337" name="Group 336">
                  <a:extLst>
                    <a:ext uri="{FF2B5EF4-FFF2-40B4-BE49-F238E27FC236}">
                      <a16:creationId xmlns:a16="http://schemas.microsoft.com/office/drawing/2014/main" id="{70DD27ED-C139-4B61-8D0B-64C94F7C5675}"/>
                    </a:ext>
                  </a:extLst>
                </p:cNvPr>
                <p:cNvGrpSpPr/>
                <p:nvPr/>
              </p:nvGrpSpPr>
              <p:grpSpPr>
                <a:xfrm>
                  <a:off x="432000" y="4642782"/>
                  <a:ext cx="2136156" cy="1040022"/>
                  <a:chOff x="342000" y="4642782"/>
                  <a:chExt cx="2136156" cy="1040022"/>
                </a:xfrm>
              </p:grpSpPr>
              <p:sp>
                <p:nvSpPr>
                  <p:cNvPr id="253" name="object 7">
                    <a:extLst>
                      <a:ext uri="{FF2B5EF4-FFF2-40B4-BE49-F238E27FC236}">
                        <a16:creationId xmlns:a16="http://schemas.microsoft.com/office/drawing/2014/main" id="{BA058F8C-6F82-4224-A851-9E8EDC9A67DE}"/>
                      </a:ext>
                    </a:extLst>
                  </p:cNvPr>
                  <p:cNvSpPr/>
                  <p:nvPr/>
                </p:nvSpPr>
                <p:spPr>
                  <a:xfrm>
                    <a:off x="1009669" y="4770391"/>
                    <a:ext cx="187521" cy="7310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89" h="1123950">
                        <a:moveTo>
                          <a:pt x="0" y="1123822"/>
                        </a:moveTo>
                        <a:lnTo>
                          <a:pt x="288010" y="1123822"/>
                        </a:lnTo>
                        <a:lnTo>
                          <a:pt x="288010" y="0"/>
                        </a:lnTo>
                        <a:lnTo>
                          <a:pt x="0" y="0"/>
                        </a:lnTo>
                        <a:lnTo>
                          <a:pt x="0" y="1123822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54" name="object 8">
                    <a:extLst>
                      <a:ext uri="{FF2B5EF4-FFF2-40B4-BE49-F238E27FC236}">
                        <a16:creationId xmlns:a16="http://schemas.microsoft.com/office/drawing/2014/main" id="{4AB491FF-40C4-4239-8706-DD6B9DAA9B6A}"/>
                      </a:ext>
                    </a:extLst>
                  </p:cNvPr>
                  <p:cNvSpPr/>
                  <p:nvPr/>
                </p:nvSpPr>
                <p:spPr>
                  <a:xfrm>
                    <a:off x="1962654" y="4994415"/>
                    <a:ext cx="187521" cy="507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89" h="779779">
                        <a:moveTo>
                          <a:pt x="0" y="779411"/>
                        </a:moveTo>
                        <a:lnTo>
                          <a:pt x="288010" y="779411"/>
                        </a:lnTo>
                        <a:lnTo>
                          <a:pt x="288010" y="0"/>
                        </a:lnTo>
                        <a:lnTo>
                          <a:pt x="0" y="0"/>
                        </a:lnTo>
                        <a:lnTo>
                          <a:pt x="0" y="779411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grpSp>
                <p:nvGrpSpPr>
                  <p:cNvPr id="329" name="Group 328">
                    <a:extLst>
                      <a:ext uri="{FF2B5EF4-FFF2-40B4-BE49-F238E27FC236}">
                        <a16:creationId xmlns:a16="http://schemas.microsoft.com/office/drawing/2014/main" id="{1076B09B-5C36-4373-ACC6-5652A2E75338}"/>
                      </a:ext>
                    </a:extLst>
                  </p:cNvPr>
                  <p:cNvGrpSpPr/>
                  <p:nvPr/>
                </p:nvGrpSpPr>
                <p:grpSpPr>
                  <a:xfrm>
                    <a:off x="504000" y="4642782"/>
                    <a:ext cx="132753" cy="941750"/>
                    <a:chOff x="488764" y="4642782"/>
                    <a:chExt cx="132753" cy="941750"/>
                  </a:xfrm>
                </p:grpSpPr>
                <p:sp>
                  <p:nvSpPr>
                    <p:cNvPr id="255" name="object 9">
                      <a:extLst>
                        <a:ext uri="{FF2B5EF4-FFF2-40B4-BE49-F238E27FC236}">
                          <a16:creationId xmlns:a16="http://schemas.microsoft.com/office/drawing/2014/main" id="{045E52D1-2A26-4DD5-9A0C-5171E79326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768" y="4642782"/>
                      <a:ext cx="132276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15</a:t>
                      </a:r>
                      <a:endParaRPr sz="80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56" name="object 10">
                      <a:extLst>
                        <a:ext uri="{FF2B5EF4-FFF2-40B4-BE49-F238E27FC236}">
                          <a16:creationId xmlns:a16="http://schemas.microsoft.com/office/drawing/2014/main" id="{84BF5A4E-3983-4509-AABE-F8A618F628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8764" y="4911397"/>
                      <a:ext cx="132276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10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57" name="object 11">
                      <a:extLst>
                        <a:ext uri="{FF2B5EF4-FFF2-40B4-BE49-F238E27FC236}">
                          <a16:creationId xmlns:a16="http://schemas.microsoft.com/office/drawing/2014/main" id="{C120DE10-C08B-476F-B3D9-9A47DF40C9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9665" y="5179997"/>
                      <a:ext cx="81852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latin typeface="Arial Nova" panose="020B0504020202020204" pitchFamily="34" charset="0"/>
                          <a:cs typeface="Avenir LT 35 Light"/>
                        </a:rPr>
                        <a:t>5</a:t>
                      </a:r>
                      <a:endParaRPr sz="80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58" name="object 12">
                      <a:extLst>
                        <a:ext uri="{FF2B5EF4-FFF2-40B4-BE49-F238E27FC236}">
                          <a16:creationId xmlns:a16="http://schemas.microsoft.com/office/drawing/2014/main" id="{29D6DB03-E82D-4B6B-AF0D-F0254C5EAE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9665" y="5448597"/>
                      <a:ext cx="81852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latin typeface="Arial Nova" panose="020B0504020202020204" pitchFamily="34" charset="0"/>
                          <a:cs typeface="Avenir LT 35 Light"/>
                        </a:rPr>
                        <a:t>0</a:t>
                      </a:r>
                      <a:endParaRPr sz="80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</p:grpSp>
              <p:sp>
                <p:nvSpPr>
                  <p:cNvPr id="260" name="object 14">
                    <a:extLst>
                      <a:ext uri="{FF2B5EF4-FFF2-40B4-BE49-F238E27FC236}">
                        <a16:creationId xmlns:a16="http://schemas.microsoft.com/office/drawing/2014/main" id="{869CD5D1-F78E-4B36-8367-5CCEB9E4E1C5}"/>
                      </a:ext>
                    </a:extLst>
                  </p:cNvPr>
                  <p:cNvSpPr/>
                  <p:nvPr/>
                </p:nvSpPr>
                <p:spPr>
                  <a:xfrm>
                    <a:off x="681841" y="4688523"/>
                    <a:ext cx="1796315" cy="812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1615" h="1249679">
                        <a:moveTo>
                          <a:pt x="0" y="0"/>
                        </a:moveTo>
                        <a:lnTo>
                          <a:pt x="0" y="1249679"/>
                        </a:lnTo>
                        <a:lnTo>
                          <a:pt x="2761094" y="1249679"/>
                        </a:lnTo>
                      </a:path>
                    </a:pathLst>
                  </a:custGeom>
                  <a:ln w="3175">
                    <a:solidFill>
                      <a:srgbClr val="231F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61" name="object 15">
                    <a:extLst>
                      <a:ext uri="{FF2B5EF4-FFF2-40B4-BE49-F238E27FC236}">
                        <a16:creationId xmlns:a16="http://schemas.microsoft.com/office/drawing/2014/main" id="{16339551-68B6-4509-BE35-EC25394BC7DE}"/>
                      </a:ext>
                    </a:extLst>
                  </p:cNvPr>
                  <p:cNvSpPr txBox="1"/>
                  <p:nvPr/>
                </p:nvSpPr>
                <p:spPr>
                  <a:xfrm>
                    <a:off x="956556" y="5546869"/>
                    <a:ext cx="309058" cy="135935"/>
                  </a:xfrm>
                  <a:prstGeom prst="rect">
                    <a:avLst/>
                  </a:prstGeom>
                </p:spPr>
                <p:txBody>
                  <a:bodyPr vert="horz" wrap="square" lIns="0" tIns="12700" rIns="0" bIns="0" rtlCol="0">
                    <a:spAutoFit/>
                  </a:bodyPr>
                  <a:lstStyle>
                    <a:defPPr>
                      <a:defRPr lang="en-US"/>
                    </a:defPPr>
                    <a:lvl1pPr marL="12700" algn="ctr">
                      <a:lnSpc>
                        <a:spcPct val="100000"/>
                      </a:lnSpc>
                      <a:spcBef>
                        <a:spcPts val="100"/>
                      </a:spcBef>
                      <a:defRPr sz="800" b="0" spc="-20">
                        <a:latin typeface="Arial Nova" panose="020B0504020202020204" pitchFamily="34" charset="0"/>
                        <a:cs typeface="Avenir LT 35 Light"/>
                      </a:defRPr>
                    </a:lvl1pPr>
                  </a:lstStyle>
                  <a:p>
                    <a:r>
                      <a:rPr dirty="0"/>
                      <a:t>None</a:t>
                    </a:r>
                  </a:p>
                </p:txBody>
              </p:sp>
              <p:sp>
                <p:nvSpPr>
                  <p:cNvPr id="262" name="object 16">
                    <a:extLst>
                      <a:ext uri="{FF2B5EF4-FFF2-40B4-BE49-F238E27FC236}">
                        <a16:creationId xmlns:a16="http://schemas.microsoft.com/office/drawing/2014/main" id="{0D98BBED-7DD7-46A4-B7CF-4ECB2F430945}"/>
                      </a:ext>
                    </a:extLst>
                  </p:cNvPr>
                  <p:cNvSpPr txBox="1"/>
                  <p:nvPr/>
                </p:nvSpPr>
                <p:spPr>
                  <a:xfrm>
                    <a:off x="1917448" y="5546869"/>
                    <a:ext cx="277086" cy="135935"/>
                  </a:xfrm>
                  <a:prstGeom prst="rect">
                    <a:avLst/>
                  </a:prstGeom>
                </p:spPr>
                <p:txBody>
                  <a:bodyPr vert="horz" wrap="square" lIns="0" tIns="12700" rIns="0" bIns="0" rtlCol="0">
                    <a:spAutoFit/>
                  </a:bodyPr>
                  <a:lstStyle>
                    <a:defPPr>
                      <a:defRPr lang="en-US"/>
                    </a:defPPr>
                    <a:lvl1pPr marL="12700" algn="ctr">
                      <a:lnSpc>
                        <a:spcPct val="100000"/>
                      </a:lnSpc>
                      <a:spcBef>
                        <a:spcPts val="100"/>
                      </a:spcBef>
                      <a:defRPr sz="800" b="0" spc="-20">
                        <a:latin typeface="Arial Nova" panose="020B0504020202020204" pitchFamily="34" charset="0"/>
                        <a:cs typeface="Avenir LT 35 Light"/>
                      </a:defRPr>
                    </a:lvl1pPr>
                  </a:lstStyle>
                  <a:p>
                    <a:r>
                      <a:rPr dirty="0"/>
                      <a:t>Cash</a:t>
                    </a:r>
                    <a:endParaRPr/>
                  </a:p>
                </p:txBody>
              </p:sp>
              <p:sp>
                <p:nvSpPr>
                  <p:cNvPr id="334" name="object 17">
                    <a:extLst>
                      <a:ext uri="{FF2B5EF4-FFF2-40B4-BE49-F238E27FC236}">
                        <a16:creationId xmlns:a16="http://schemas.microsoft.com/office/drawing/2014/main" id="{A72D1DA5-30EF-42E5-864A-5F65165A55AF}"/>
                      </a:ext>
                    </a:extLst>
                  </p:cNvPr>
                  <p:cNvSpPr txBox="1"/>
                  <p:nvPr/>
                </p:nvSpPr>
                <p:spPr>
                  <a:xfrm>
                    <a:off x="342000" y="4932000"/>
                    <a:ext cx="107722" cy="342463"/>
                  </a:xfrm>
                  <a:prstGeom prst="rect">
                    <a:avLst/>
                  </a:prstGeom>
                </p:spPr>
                <p:txBody>
                  <a:bodyPr vert="vert270" wrap="square" lIns="0" tIns="1270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  <a:spcBef>
                        <a:spcPts val="100"/>
                      </a:spcBef>
                    </a:pPr>
                    <a:r>
                      <a:rPr sz="700" b="0" spc="-1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Per</a:t>
                    </a:r>
                    <a:r>
                      <a:rPr sz="700" b="0" spc="-7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 </a:t>
                    </a:r>
                    <a:r>
                      <a:rPr sz="700" b="0" spc="-1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cent</a:t>
                    </a:r>
                    <a:endParaRPr sz="700" dirty="0">
                      <a:latin typeface="Arial Nova" panose="020B0504020202020204" pitchFamily="34" charset="0"/>
                      <a:cs typeface="Avenir LT 35 Light"/>
                    </a:endParaRPr>
                  </a:p>
                </p:txBody>
              </p: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E6C77B34-BC4E-4E2A-BABF-E3B100D5A3D0}"/>
                    </a:ext>
                  </a:extLst>
                </p:cNvPr>
                <p:cNvGrpSpPr/>
                <p:nvPr/>
              </p:nvGrpSpPr>
              <p:grpSpPr>
                <a:xfrm>
                  <a:off x="5112000" y="4618800"/>
                  <a:ext cx="2133315" cy="1191445"/>
                  <a:chOff x="4989600" y="4618800"/>
                  <a:chExt cx="2133315" cy="1191445"/>
                </a:xfrm>
              </p:grpSpPr>
              <p:sp>
                <p:nvSpPr>
                  <p:cNvPr id="271" name="object 17">
                    <a:extLst>
                      <a:ext uri="{FF2B5EF4-FFF2-40B4-BE49-F238E27FC236}">
                        <a16:creationId xmlns:a16="http://schemas.microsoft.com/office/drawing/2014/main" id="{D7061D03-AE9B-4507-AB52-1F4C2DEF50A5}"/>
                      </a:ext>
                    </a:extLst>
                  </p:cNvPr>
                  <p:cNvSpPr/>
                  <p:nvPr/>
                </p:nvSpPr>
                <p:spPr>
                  <a:xfrm>
                    <a:off x="5886450" y="5399818"/>
                    <a:ext cx="187519" cy="1040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89" h="160020">
                        <a:moveTo>
                          <a:pt x="0" y="159423"/>
                        </a:moveTo>
                        <a:lnTo>
                          <a:pt x="287997" y="159423"/>
                        </a:lnTo>
                        <a:lnTo>
                          <a:pt x="287997" y="0"/>
                        </a:lnTo>
                        <a:lnTo>
                          <a:pt x="0" y="0"/>
                        </a:lnTo>
                        <a:lnTo>
                          <a:pt x="0" y="159423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72" name="object 18">
                    <a:extLst>
                      <a:ext uri="{FF2B5EF4-FFF2-40B4-BE49-F238E27FC236}">
                        <a16:creationId xmlns:a16="http://schemas.microsoft.com/office/drawing/2014/main" id="{9600B459-2FCE-44DF-8EEF-83CE3DC4BC22}"/>
                      </a:ext>
                    </a:extLst>
                  </p:cNvPr>
                  <p:cNvSpPr/>
                  <p:nvPr/>
                </p:nvSpPr>
                <p:spPr>
                  <a:xfrm>
                    <a:off x="5397141" y="4830676"/>
                    <a:ext cx="187519" cy="672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90" h="1034415">
                        <a:moveTo>
                          <a:pt x="0" y="1034415"/>
                        </a:moveTo>
                        <a:lnTo>
                          <a:pt x="287997" y="1034415"/>
                        </a:lnTo>
                        <a:lnTo>
                          <a:pt x="287997" y="0"/>
                        </a:lnTo>
                        <a:lnTo>
                          <a:pt x="0" y="0"/>
                        </a:lnTo>
                        <a:lnTo>
                          <a:pt x="0" y="1034415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73" name="object 19">
                    <a:extLst>
                      <a:ext uri="{FF2B5EF4-FFF2-40B4-BE49-F238E27FC236}">
                        <a16:creationId xmlns:a16="http://schemas.microsoft.com/office/drawing/2014/main" id="{380FA399-5360-43B1-AC7E-5AB111846B77}"/>
                      </a:ext>
                    </a:extLst>
                  </p:cNvPr>
                  <p:cNvSpPr/>
                  <p:nvPr/>
                </p:nvSpPr>
                <p:spPr>
                  <a:xfrm>
                    <a:off x="6865068" y="5426921"/>
                    <a:ext cx="187519" cy="76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89" h="118109">
                        <a:moveTo>
                          <a:pt x="0" y="117754"/>
                        </a:moveTo>
                        <a:lnTo>
                          <a:pt x="288010" y="117754"/>
                        </a:lnTo>
                        <a:lnTo>
                          <a:pt x="288010" y="0"/>
                        </a:lnTo>
                        <a:lnTo>
                          <a:pt x="0" y="0"/>
                        </a:lnTo>
                        <a:lnTo>
                          <a:pt x="0" y="117754"/>
                        </a:lnTo>
                        <a:close/>
                      </a:path>
                    </a:pathLst>
                  </a:custGeom>
                  <a:solidFill>
                    <a:srgbClr val="07BCC1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74" name="object 20">
                    <a:extLst>
                      <a:ext uri="{FF2B5EF4-FFF2-40B4-BE49-F238E27FC236}">
                        <a16:creationId xmlns:a16="http://schemas.microsoft.com/office/drawing/2014/main" id="{8CCE92C6-4A4C-45A7-829C-BF1DBDC87D5A}"/>
                      </a:ext>
                    </a:extLst>
                  </p:cNvPr>
                  <p:cNvSpPr/>
                  <p:nvPr/>
                </p:nvSpPr>
                <p:spPr>
                  <a:xfrm>
                    <a:off x="6375759" y="4830676"/>
                    <a:ext cx="187519" cy="672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89" h="1034415">
                        <a:moveTo>
                          <a:pt x="0" y="1034415"/>
                        </a:moveTo>
                        <a:lnTo>
                          <a:pt x="287997" y="1034415"/>
                        </a:lnTo>
                        <a:lnTo>
                          <a:pt x="287997" y="0"/>
                        </a:lnTo>
                        <a:lnTo>
                          <a:pt x="0" y="0"/>
                        </a:lnTo>
                        <a:lnTo>
                          <a:pt x="0" y="1034415"/>
                        </a:lnTo>
                        <a:close/>
                      </a:path>
                    </a:pathLst>
                  </a:custGeom>
                  <a:solidFill>
                    <a:srgbClr val="07BCC1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7FDDF72B-582D-4AEC-A7AA-35696939CFA0}"/>
                      </a:ext>
                    </a:extLst>
                  </p:cNvPr>
                  <p:cNvGrpSpPr/>
                  <p:nvPr/>
                </p:nvGrpSpPr>
                <p:grpSpPr>
                  <a:xfrm>
                    <a:off x="5006019" y="4618800"/>
                    <a:ext cx="260268" cy="941750"/>
                    <a:chOff x="5006019" y="4644905"/>
                    <a:chExt cx="260268" cy="941750"/>
                  </a:xfrm>
                </p:grpSpPr>
                <p:sp>
                  <p:nvSpPr>
                    <p:cNvPr id="275" name="object 21">
                      <a:extLst>
                        <a:ext uri="{FF2B5EF4-FFF2-40B4-BE49-F238E27FC236}">
                          <a16:creationId xmlns:a16="http://schemas.microsoft.com/office/drawing/2014/main" id="{5277C880-DD40-4447-887B-87C15803E1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06019" y="4644905"/>
                      <a:ext cx="259798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solidFill>
                            <a:srgbClr val="231F20"/>
                          </a:solidFill>
                          <a:latin typeface="Arial Nova" panose="020B0504020202020204" pitchFamily="34" charset="0"/>
                          <a:cs typeface="Avenir LT 35 Light"/>
                        </a:rPr>
                        <a:t>10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76" name="object 22">
                      <a:extLst>
                        <a:ext uri="{FF2B5EF4-FFF2-40B4-BE49-F238E27FC236}">
                          <a16:creationId xmlns:a16="http://schemas.microsoft.com/office/drawing/2014/main" id="{858D95BB-BA37-4638-AD10-C939DFF49E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05529" y="4967243"/>
                      <a:ext cx="160758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solidFill>
                            <a:srgbClr val="231F20"/>
                          </a:solidFill>
                          <a:latin typeface="Arial Nova" panose="020B0504020202020204" pitchFamily="34" charset="0"/>
                          <a:cs typeface="Avenir LT 35 Light"/>
                        </a:rPr>
                        <a:t>6</a:t>
                      </a:r>
                      <a:endParaRPr sz="80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77" name="object 23">
                      <a:extLst>
                        <a:ext uri="{FF2B5EF4-FFF2-40B4-BE49-F238E27FC236}">
                          <a16:creationId xmlns:a16="http://schemas.microsoft.com/office/drawing/2014/main" id="{02996D12-D0B3-44D9-9033-B41986A447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05529" y="5128403"/>
                      <a:ext cx="160758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solidFill>
                            <a:srgbClr val="231F20"/>
                          </a:solidFill>
                          <a:latin typeface="Arial Nova" panose="020B0504020202020204" pitchFamily="34" charset="0"/>
                          <a:cs typeface="Avenir LT 35 Light"/>
                        </a:rPr>
                        <a:t>4</a:t>
                      </a:r>
                      <a:endParaRPr sz="80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78" name="object 24">
                      <a:extLst>
                        <a:ext uri="{FF2B5EF4-FFF2-40B4-BE49-F238E27FC236}">
                          <a16:creationId xmlns:a16="http://schemas.microsoft.com/office/drawing/2014/main" id="{7BE8283A-4A53-4FA1-AC51-3783484595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05529" y="5289561"/>
                      <a:ext cx="160758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solidFill>
                            <a:srgbClr val="231F20"/>
                          </a:solidFill>
                          <a:latin typeface="Arial Nova" panose="020B0504020202020204" pitchFamily="34" charset="0"/>
                          <a:cs typeface="Avenir LT 35 Light"/>
                        </a:rPr>
                        <a:t>2</a:t>
                      </a:r>
                      <a:endParaRPr sz="80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79" name="object 25">
                      <a:extLst>
                        <a:ext uri="{FF2B5EF4-FFF2-40B4-BE49-F238E27FC236}">
                          <a16:creationId xmlns:a16="http://schemas.microsoft.com/office/drawing/2014/main" id="{8912AF26-411F-4E89-84E4-8B32622E8C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05529" y="5450720"/>
                      <a:ext cx="160758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solidFill>
                            <a:srgbClr val="231F20"/>
                          </a:solidFill>
                          <a:latin typeface="Arial Nova" panose="020B0504020202020204" pitchFamily="34" charset="0"/>
                          <a:cs typeface="Avenir LT 35 Light"/>
                        </a:rPr>
                        <a:t>0</a:t>
                      </a:r>
                      <a:endParaRPr sz="80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280" name="object 26">
                      <a:extLst>
                        <a:ext uri="{FF2B5EF4-FFF2-40B4-BE49-F238E27FC236}">
                          <a16:creationId xmlns:a16="http://schemas.microsoft.com/office/drawing/2014/main" id="{06A64C06-C8DD-4265-BCA5-6D031A6152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05529" y="4806026"/>
                      <a:ext cx="160758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solidFill>
                            <a:srgbClr val="231F20"/>
                          </a:solidFill>
                          <a:latin typeface="Arial Nova" panose="020B0504020202020204" pitchFamily="34" charset="0"/>
                          <a:cs typeface="Avenir LT 35 Light"/>
                        </a:rPr>
                        <a:t>8</a:t>
                      </a:r>
                      <a:endParaRPr sz="80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</p:grpSp>
              <p:sp>
                <p:nvSpPr>
                  <p:cNvPr id="281" name="object 28">
                    <a:extLst>
                      <a:ext uri="{FF2B5EF4-FFF2-40B4-BE49-F238E27FC236}">
                        <a16:creationId xmlns:a16="http://schemas.microsoft.com/office/drawing/2014/main" id="{07C7161D-AC3C-449E-BD59-389CF7C125B7}"/>
                      </a:ext>
                    </a:extLst>
                  </p:cNvPr>
                  <p:cNvSpPr/>
                  <p:nvPr/>
                </p:nvSpPr>
                <p:spPr>
                  <a:xfrm>
                    <a:off x="5326614" y="4690649"/>
                    <a:ext cx="1796301" cy="813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1615" h="1250315">
                        <a:moveTo>
                          <a:pt x="0" y="0"/>
                        </a:moveTo>
                        <a:lnTo>
                          <a:pt x="0" y="1249692"/>
                        </a:lnTo>
                        <a:lnTo>
                          <a:pt x="2761107" y="1249692"/>
                        </a:lnTo>
                      </a:path>
                    </a:pathLst>
                  </a:custGeom>
                  <a:ln w="3175">
                    <a:solidFill>
                      <a:srgbClr val="231F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grpSp>
                <p:nvGrpSpPr>
                  <p:cNvPr id="302" name="Group 301">
                    <a:extLst>
                      <a:ext uri="{FF2B5EF4-FFF2-40B4-BE49-F238E27FC236}">
                        <a16:creationId xmlns:a16="http://schemas.microsoft.com/office/drawing/2014/main" id="{F6CCBE09-684D-499B-B4C7-09792E86C8A0}"/>
                      </a:ext>
                    </a:extLst>
                  </p:cNvPr>
                  <p:cNvGrpSpPr/>
                  <p:nvPr/>
                </p:nvGrpSpPr>
                <p:grpSpPr>
                  <a:xfrm>
                    <a:off x="5355180" y="5551200"/>
                    <a:ext cx="1758638" cy="259045"/>
                    <a:chOff x="5457056" y="3290400"/>
                    <a:chExt cx="1758638" cy="259045"/>
                  </a:xfrm>
                </p:grpSpPr>
                <p:sp>
                  <p:nvSpPr>
                    <p:cNvPr id="303" name="object 41">
                      <a:extLst>
                        <a:ext uri="{FF2B5EF4-FFF2-40B4-BE49-F238E27FC236}">
                          <a16:creationId xmlns:a16="http://schemas.microsoft.com/office/drawing/2014/main" id="{C1A71B50-AAF1-41E9-960F-42A6459FEA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57056" y="3290400"/>
                      <a:ext cx="283096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None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304" name="object 42">
                      <a:extLst>
                        <a:ext uri="{FF2B5EF4-FFF2-40B4-BE49-F238E27FC236}">
                          <a16:creationId xmlns:a16="http://schemas.microsoft.com/office/drawing/2014/main" id="{9C3D3F5D-00E2-4BC0-BF35-61A1B8C4FB4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76000" y="3290400"/>
                      <a:ext cx="221473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Care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305" name="object 43">
                      <a:extLst>
                        <a:ext uri="{FF2B5EF4-FFF2-40B4-BE49-F238E27FC236}">
                          <a16:creationId xmlns:a16="http://schemas.microsoft.com/office/drawing/2014/main" id="{B3934081-480C-4180-873D-159B57DA7B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29942" y="3290400"/>
                      <a:ext cx="284236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Cash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306" name="object 44">
                      <a:extLst>
                        <a:ext uri="{FF2B5EF4-FFF2-40B4-BE49-F238E27FC236}">
                          <a16:creationId xmlns:a16="http://schemas.microsoft.com/office/drawing/2014/main" id="{67DC9C62-12BA-440E-909D-EA46A31E1F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20784" y="3290400"/>
                      <a:ext cx="294910" cy="25904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 err="1">
                          <a:latin typeface="Arial Nova" panose="020B0504020202020204" pitchFamily="34" charset="0"/>
                          <a:cs typeface="Avenir LT 35 Light"/>
                        </a:rPr>
                        <a:t>Cash+Ca</a:t>
                      </a:r>
                      <a:r>
                        <a:rPr lang="en-GB"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re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</p:grpSp>
              <p:sp>
                <p:nvSpPr>
                  <p:cNvPr id="335" name="object 17">
                    <a:extLst>
                      <a:ext uri="{FF2B5EF4-FFF2-40B4-BE49-F238E27FC236}">
                        <a16:creationId xmlns:a16="http://schemas.microsoft.com/office/drawing/2014/main" id="{D096E311-0CFD-4196-868D-9910456D1649}"/>
                      </a:ext>
                    </a:extLst>
                  </p:cNvPr>
                  <p:cNvSpPr txBox="1"/>
                  <p:nvPr/>
                </p:nvSpPr>
                <p:spPr>
                  <a:xfrm>
                    <a:off x="4989600" y="4932000"/>
                    <a:ext cx="107722" cy="342463"/>
                  </a:xfrm>
                  <a:prstGeom prst="rect">
                    <a:avLst/>
                  </a:prstGeom>
                </p:spPr>
                <p:txBody>
                  <a:bodyPr vert="vert270" wrap="square" lIns="0" tIns="1270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  <a:spcBef>
                        <a:spcPts val="100"/>
                      </a:spcBef>
                    </a:pPr>
                    <a:r>
                      <a:rPr sz="700" b="0" spc="-1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Per</a:t>
                    </a:r>
                    <a:r>
                      <a:rPr sz="700" b="0" spc="-7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 </a:t>
                    </a:r>
                    <a:r>
                      <a:rPr sz="700" b="0" spc="-1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cent</a:t>
                    </a:r>
                    <a:endParaRPr sz="700" dirty="0">
                      <a:latin typeface="Arial Nova" panose="020B0504020202020204" pitchFamily="34" charset="0"/>
                      <a:cs typeface="Avenir LT 35 Light"/>
                    </a:endParaRPr>
                  </a:p>
                </p:txBody>
              </p:sp>
            </p:grpSp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1BB272E6-1309-4594-A0E6-85362DCCA927}"/>
                    </a:ext>
                  </a:extLst>
                </p:cNvPr>
                <p:cNvGrpSpPr/>
                <p:nvPr/>
              </p:nvGrpSpPr>
              <p:grpSpPr>
                <a:xfrm>
                  <a:off x="7452000" y="4672800"/>
                  <a:ext cx="2134700" cy="1133845"/>
                  <a:chOff x="7318800" y="4672800"/>
                  <a:chExt cx="2134700" cy="1133845"/>
                </a:xfrm>
              </p:grpSpPr>
              <p:sp>
                <p:nvSpPr>
                  <p:cNvPr id="291" name="object 37">
                    <a:extLst>
                      <a:ext uri="{FF2B5EF4-FFF2-40B4-BE49-F238E27FC236}">
                        <a16:creationId xmlns:a16="http://schemas.microsoft.com/office/drawing/2014/main" id="{C25037D8-6448-47B2-8976-D62D983E422E}"/>
                      </a:ext>
                    </a:extLst>
                  </p:cNvPr>
                  <p:cNvSpPr txBox="1"/>
                  <p:nvPr/>
                </p:nvSpPr>
                <p:spPr>
                  <a:xfrm>
                    <a:off x="7473701" y="4672800"/>
                    <a:ext cx="123111" cy="911211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/>
                  <a:p>
                    <a:pPr marL="12700" algn="r">
                      <a:lnSpc>
                        <a:spcPts val="300"/>
                      </a:lnSpc>
                      <a:spcBef>
                        <a:spcPts val="100"/>
                      </a:spcBef>
                    </a:pPr>
                    <a:r>
                      <a:rPr sz="800" b="0" spc="-2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60</a:t>
                    </a:r>
                    <a:endParaRPr sz="800" dirty="0">
                      <a:latin typeface="Arial Nova" panose="020B0504020202020204" pitchFamily="34" charset="0"/>
                      <a:cs typeface="Avenir LT 35 Light"/>
                    </a:endParaRPr>
                  </a:p>
                  <a:p>
                    <a:pPr marL="12700" algn="r">
                      <a:lnSpc>
                        <a:spcPts val="300"/>
                      </a:lnSpc>
                      <a:spcBef>
                        <a:spcPts val="785"/>
                      </a:spcBef>
                    </a:pPr>
                    <a:r>
                      <a:rPr sz="800" b="0" spc="-2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50</a:t>
                    </a:r>
                    <a:endParaRPr sz="800" dirty="0">
                      <a:latin typeface="Arial Nova" panose="020B0504020202020204" pitchFamily="34" charset="0"/>
                      <a:cs typeface="Avenir LT 35 Light"/>
                    </a:endParaRPr>
                  </a:p>
                  <a:p>
                    <a:pPr marL="12700" algn="r">
                      <a:lnSpc>
                        <a:spcPts val="300"/>
                      </a:lnSpc>
                      <a:spcBef>
                        <a:spcPts val="785"/>
                      </a:spcBef>
                    </a:pPr>
                    <a:r>
                      <a:rPr sz="800" b="0" spc="-2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40</a:t>
                    </a:r>
                    <a:endParaRPr sz="800" dirty="0">
                      <a:latin typeface="Arial Nova" panose="020B0504020202020204" pitchFamily="34" charset="0"/>
                      <a:cs typeface="Avenir LT 35 Light"/>
                    </a:endParaRPr>
                  </a:p>
                  <a:p>
                    <a:pPr marL="12700" algn="r">
                      <a:lnSpc>
                        <a:spcPts val="300"/>
                      </a:lnSpc>
                      <a:spcBef>
                        <a:spcPts val="785"/>
                      </a:spcBef>
                    </a:pPr>
                    <a:r>
                      <a:rPr sz="800" b="0" spc="-2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30</a:t>
                    </a:r>
                    <a:endParaRPr sz="800" dirty="0">
                      <a:latin typeface="Arial Nova" panose="020B0504020202020204" pitchFamily="34" charset="0"/>
                      <a:cs typeface="Avenir LT 35 Light"/>
                    </a:endParaRPr>
                  </a:p>
                  <a:p>
                    <a:pPr marL="12700" algn="r">
                      <a:lnSpc>
                        <a:spcPts val="300"/>
                      </a:lnSpc>
                      <a:spcBef>
                        <a:spcPts val="785"/>
                      </a:spcBef>
                    </a:pPr>
                    <a:r>
                      <a:rPr sz="800" b="0" spc="-2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20</a:t>
                    </a:r>
                    <a:endParaRPr sz="800" dirty="0">
                      <a:latin typeface="Arial Nova" panose="020B0504020202020204" pitchFamily="34" charset="0"/>
                      <a:cs typeface="Avenir LT 35 Light"/>
                    </a:endParaRPr>
                  </a:p>
                  <a:p>
                    <a:pPr marL="12700" algn="r">
                      <a:lnSpc>
                        <a:spcPts val="300"/>
                      </a:lnSpc>
                      <a:spcBef>
                        <a:spcPts val="790"/>
                      </a:spcBef>
                    </a:pPr>
                    <a:r>
                      <a:rPr sz="800" b="0" spc="-2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10</a:t>
                    </a:r>
                    <a:endParaRPr sz="800" dirty="0">
                      <a:latin typeface="Arial Nova" panose="020B0504020202020204" pitchFamily="34" charset="0"/>
                      <a:cs typeface="Avenir LT 35 Light"/>
                    </a:endParaRPr>
                  </a:p>
                  <a:p>
                    <a:pPr marL="57150" algn="r">
                      <a:lnSpc>
                        <a:spcPts val="300"/>
                      </a:lnSpc>
                      <a:spcBef>
                        <a:spcPts val="785"/>
                      </a:spcBef>
                    </a:pPr>
                    <a:r>
                      <a:rPr sz="800" b="0" spc="-1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0</a:t>
                    </a:r>
                    <a:endParaRPr sz="800" dirty="0">
                      <a:latin typeface="Arial Nova" panose="020B0504020202020204" pitchFamily="34" charset="0"/>
                      <a:cs typeface="Avenir LT 35 Light"/>
                    </a:endParaRPr>
                  </a:p>
                </p:txBody>
              </p:sp>
              <p:sp>
                <p:nvSpPr>
                  <p:cNvPr id="287" name="object 33">
                    <a:extLst>
                      <a:ext uri="{FF2B5EF4-FFF2-40B4-BE49-F238E27FC236}">
                        <a16:creationId xmlns:a16="http://schemas.microsoft.com/office/drawing/2014/main" id="{FD0F28B8-8123-4216-9B7C-7390EE3C797B}"/>
                      </a:ext>
                    </a:extLst>
                  </p:cNvPr>
                  <p:cNvSpPr/>
                  <p:nvPr/>
                </p:nvSpPr>
                <p:spPr>
                  <a:xfrm>
                    <a:off x="8217033" y="5022649"/>
                    <a:ext cx="187519" cy="484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89" h="745490">
                        <a:moveTo>
                          <a:pt x="0" y="745045"/>
                        </a:moveTo>
                        <a:lnTo>
                          <a:pt x="288010" y="745045"/>
                        </a:lnTo>
                        <a:lnTo>
                          <a:pt x="288010" y="0"/>
                        </a:lnTo>
                        <a:lnTo>
                          <a:pt x="0" y="0"/>
                        </a:lnTo>
                        <a:lnTo>
                          <a:pt x="0" y="745045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88" name="object 34">
                    <a:extLst>
                      <a:ext uri="{FF2B5EF4-FFF2-40B4-BE49-F238E27FC236}">
                        <a16:creationId xmlns:a16="http://schemas.microsoft.com/office/drawing/2014/main" id="{2F24150A-CBBE-4AEC-AA34-4A9D4524F600}"/>
                      </a:ext>
                    </a:extLst>
                  </p:cNvPr>
                  <p:cNvSpPr/>
                  <p:nvPr/>
                </p:nvSpPr>
                <p:spPr>
                  <a:xfrm>
                    <a:off x="7727723" y="4858921"/>
                    <a:ext cx="187519" cy="6484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89" h="996950">
                        <a:moveTo>
                          <a:pt x="0" y="996759"/>
                        </a:moveTo>
                        <a:lnTo>
                          <a:pt x="287997" y="996759"/>
                        </a:lnTo>
                        <a:lnTo>
                          <a:pt x="287997" y="0"/>
                        </a:lnTo>
                        <a:lnTo>
                          <a:pt x="0" y="0"/>
                        </a:lnTo>
                        <a:lnTo>
                          <a:pt x="0" y="996759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89" name="object 35">
                    <a:extLst>
                      <a:ext uri="{FF2B5EF4-FFF2-40B4-BE49-F238E27FC236}">
                        <a16:creationId xmlns:a16="http://schemas.microsoft.com/office/drawing/2014/main" id="{2CAAB07F-1150-4A80-AD7D-885FA898AC28}"/>
                      </a:ext>
                    </a:extLst>
                  </p:cNvPr>
                  <p:cNvSpPr/>
                  <p:nvPr/>
                </p:nvSpPr>
                <p:spPr>
                  <a:xfrm>
                    <a:off x="9195660" y="5049943"/>
                    <a:ext cx="187519" cy="45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90" h="703579">
                        <a:moveTo>
                          <a:pt x="0" y="703084"/>
                        </a:moveTo>
                        <a:lnTo>
                          <a:pt x="287997" y="703084"/>
                        </a:lnTo>
                        <a:lnTo>
                          <a:pt x="287997" y="0"/>
                        </a:lnTo>
                        <a:lnTo>
                          <a:pt x="0" y="0"/>
                        </a:lnTo>
                        <a:lnTo>
                          <a:pt x="0" y="703084"/>
                        </a:lnTo>
                        <a:close/>
                      </a:path>
                    </a:pathLst>
                  </a:custGeom>
                  <a:solidFill>
                    <a:srgbClr val="07BCC1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90" name="object 36">
                    <a:extLst>
                      <a:ext uri="{FF2B5EF4-FFF2-40B4-BE49-F238E27FC236}">
                        <a16:creationId xmlns:a16="http://schemas.microsoft.com/office/drawing/2014/main" id="{139861A6-11EA-4489-B3B0-A3EE4F178C99}"/>
                      </a:ext>
                    </a:extLst>
                  </p:cNvPr>
                  <p:cNvSpPr/>
                  <p:nvPr/>
                </p:nvSpPr>
                <p:spPr>
                  <a:xfrm>
                    <a:off x="8706342" y="4940785"/>
                    <a:ext cx="187519" cy="566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289" h="871220">
                        <a:moveTo>
                          <a:pt x="0" y="870902"/>
                        </a:moveTo>
                        <a:lnTo>
                          <a:pt x="288010" y="870902"/>
                        </a:lnTo>
                        <a:lnTo>
                          <a:pt x="288010" y="0"/>
                        </a:lnTo>
                        <a:lnTo>
                          <a:pt x="0" y="0"/>
                        </a:lnTo>
                        <a:lnTo>
                          <a:pt x="0" y="870902"/>
                        </a:lnTo>
                        <a:close/>
                      </a:path>
                    </a:pathLst>
                  </a:custGeom>
                  <a:solidFill>
                    <a:srgbClr val="07BCC1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92" name="object 39">
                    <a:extLst>
                      <a:ext uri="{FF2B5EF4-FFF2-40B4-BE49-F238E27FC236}">
                        <a16:creationId xmlns:a16="http://schemas.microsoft.com/office/drawing/2014/main" id="{A224A8E0-EC08-4974-9A9D-91D83A91A516}"/>
                      </a:ext>
                    </a:extLst>
                  </p:cNvPr>
                  <p:cNvSpPr/>
                  <p:nvPr/>
                </p:nvSpPr>
                <p:spPr>
                  <a:xfrm>
                    <a:off x="7657199" y="4694400"/>
                    <a:ext cx="1796301" cy="813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1615" h="1250315">
                        <a:moveTo>
                          <a:pt x="0" y="0"/>
                        </a:moveTo>
                        <a:lnTo>
                          <a:pt x="0" y="1249692"/>
                        </a:lnTo>
                        <a:lnTo>
                          <a:pt x="2761094" y="1249692"/>
                        </a:lnTo>
                      </a:path>
                    </a:pathLst>
                  </a:custGeom>
                  <a:ln w="3175">
                    <a:solidFill>
                      <a:srgbClr val="231F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grpSp>
                <p:nvGrpSpPr>
                  <p:cNvPr id="312" name="Group 311">
                    <a:extLst>
                      <a:ext uri="{FF2B5EF4-FFF2-40B4-BE49-F238E27FC236}">
                        <a16:creationId xmlns:a16="http://schemas.microsoft.com/office/drawing/2014/main" id="{91EBD94A-80FC-4089-8D28-713A3D5F3015}"/>
                      </a:ext>
                    </a:extLst>
                  </p:cNvPr>
                  <p:cNvGrpSpPr/>
                  <p:nvPr/>
                </p:nvGrpSpPr>
                <p:grpSpPr>
                  <a:xfrm>
                    <a:off x="7676027" y="5547600"/>
                    <a:ext cx="1758638" cy="259045"/>
                    <a:chOff x="5457056" y="3290400"/>
                    <a:chExt cx="1758638" cy="259045"/>
                  </a:xfrm>
                </p:grpSpPr>
                <p:sp>
                  <p:nvSpPr>
                    <p:cNvPr id="313" name="object 41">
                      <a:extLst>
                        <a:ext uri="{FF2B5EF4-FFF2-40B4-BE49-F238E27FC236}">
                          <a16:creationId xmlns:a16="http://schemas.microsoft.com/office/drawing/2014/main" id="{636CC314-9FC5-4F21-9E43-36DAD16FFA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57056" y="3290400"/>
                      <a:ext cx="283096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None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314" name="object 42">
                      <a:extLst>
                        <a:ext uri="{FF2B5EF4-FFF2-40B4-BE49-F238E27FC236}">
                          <a16:creationId xmlns:a16="http://schemas.microsoft.com/office/drawing/2014/main" id="{CBA83F8E-9F72-43FB-A0DA-49F619F00B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76000" y="3290400"/>
                      <a:ext cx="221473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Care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315" name="object 43">
                      <a:extLst>
                        <a:ext uri="{FF2B5EF4-FFF2-40B4-BE49-F238E27FC236}">
                          <a16:creationId xmlns:a16="http://schemas.microsoft.com/office/drawing/2014/main" id="{EBBA9A58-9233-4D88-AD46-07554AD82E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29942" y="3290400"/>
                      <a:ext cx="284236" cy="13593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Cash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  <p:sp>
                  <p:nvSpPr>
                    <p:cNvPr id="316" name="object 44">
                      <a:extLst>
                        <a:ext uri="{FF2B5EF4-FFF2-40B4-BE49-F238E27FC236}">
                          <a16:creationId xmlns:a16="http://schemas.microsoft.com/office/drawing/2014/main" id="{66E6B1AE-BDF0-4FC2-97B4-4AA6D8EDC8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20784" y="3290400"/>
                      <a:ext cx="294910" cy="259045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 err="1">
                          <a:latin typeface="Arial Nova" panose="020B0504020202020204" pitchFamily="34" charset="0"/>
                          <a:cs typeface="Avenir LT 35 Light"/>
                        </a:rPr>
                        <a:t>Cash+Ca</a:t>
                      </a:r>
                      <a:r>
                        <a:rPr lang="en-GB" sz="800" b="0" spc="-20" dirty="0">
                          <a:latin typeface="Arial Nova" panose="020B0504020202020204" pitchFamily="34" charset="0"/>
                          <a:cs typeface="Avenir LT 35 Light"/>
                        </a:rPr>
                        <a:t>re</a:t>
                      </a:r>
                      <a:endParaRPr sz="800" dirty="0">
                        <a:latin typeface="Arial Nova" panose="020B0504020202020204" pitchFamily="34" charset="0"/>
                        <a:cs typeface="Avenir LT 35 Light"/>
                      </a:endParaRPr>
                    </a:p>
                  </p:txBody>
                </p:sp>
              </p:grpSp>
              <p:sp>
                <p:nvSpPr>
                  <p:cNvPr id="336" name="object 17">
                    <a:extLst>
                      <a:ext uri="{FF2B5EF4-FFF2-40B4-BE49-F238E27FC236}">
                        <a16:creationId xmlns:a16="http://schemas.microsoft.com/office/drawing/2014/main" id="{D8FC6354-41E8-4ECE-9E65-7F0C1106451E}"/>
                      </a:ext>
                    </a:extLst>
                  </p:cNvPr>
                  <p:cNvSpPr txBox="1"/>
                  <p:nvPr/>
                </p:nvSpPr>
                <p:spPr>
                  <a:xfrm>
                    <a:off x="7318800" y="4932000"/>
                    <a:ext cx="107722" cy="342463"/>
                  </a:xfrm>
                  <a:prstGeom prst="rect">
                    <a:avLst/>
                  </a:prstGeom>
                </p:spPr>
                <p:txBody>
                  <a:bodyPr vert="vert270" wrap="square" lIns="0" tIns="1270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  <a:spcBef>
                        <a:spcPts val="100"/>
                      </a:spcBef>
                    </a:pPr>
                    <a:r>
                      <a:rPr sz="700" b="0" spc="-1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Per</a:t>
                    </a:r>
                    <a:r>
                      <a:rPr sz="700" b="0" spc="-7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 </a:t>
                    </a:r>
                    <a:r>
                      <a:rPr sz="700" b="0" spc="-1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cent</a:t>
                    </a:r>
                    <a:endParaRPr sz="700" dirty="0">
                      <a:latin typeface="Arial Nova" panose="020B0504020202020204" pitchFamily="34" charset="0"/>
                      <a:cs typeface="Avenir LT 35 Light"/>
                    </a:endParaRPr>
                  </a:p>
                </p:txBody>
              </p:sp>
            </p:grpSp>
          </p:grp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DC0F6069-58B5-42DC-8515-7D58CBD3EC50}"/>
                </a:ext>
              </a:extLst>
            </p:cNvPr>
            <p:cNvGrpSpPr/>
            <p:nvPr/>
          </p:nvGrpSpPr>
          <p:grpSpPr>
            <a:xfrm>
              <a:off x="4500000" y="5859280"/>
              <a:ext cx="413663" cy="151323"/>
              <a:chOff x="3414833" y="5949280"/>
              <a:chExt cx="413663" cy="151323"/>
            </a:xfrm>
          </p:grpSpPr>
          <p:sp>
            <p:nvSpPr>
              <p:cNvPr id="351" name="object 2">
                <a:extLst>
                  <a:ext uri="{FF2B5EF4-FFF2-40B4-BE49-F238E27FC236}">
                    <a16:creationId xmlns:a16="http://schemas.microsoft.com/office/drawing/2014/main" id="{F5D66C35-A9FD-4792-8E9A-E2E4B568EF92}"/>
                  </a:ext>
                </a:extLst>
              </p:cNvPr>
              <p:cNvSpPr txBox="1"/>
              <p:nvPr/>
            </p:nvSpPr>
            <p:spPr>
              <a:xfrm>
                <a:off x="3564000" y="5949280"/>
                <a:ext cx="264496" cy="15132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Boys</a:t>
                </a:r>
                <a:endPara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53" name="object 130">
                <a:extLst>
                  <a:ext uri="{FF2B5EF4-FFF2-40B4-BE49-F238E27FC236}">
                    <a16:creationId xmlns:a16="http://schemas.microsoft.com/office/drawing/2014/main" id="{8EC2112E-D65C-4F16-AE03-6516CFC988B6}"/>
                  </a:ext>
                </a:extLst>
              </p:cNvPr>
              <p:cNvSpPr/>
              <p:nvPr/>
            </p:nvSpPr>
            <p:spPr>
              <a:xfrm>
                <a:off x="3414833" y="597088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90">
                    <a:moveTo>
                      <a:pt x="0" y="71996"/>
                    </a:moveTo>
                    <a:lnTo>
                      <a:pt x="71996" y="71996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1996"/>
                    </a:lnTo>
                    <a:close/>
                  </a:path>
                </a:pathLst>
              </a:custGeom>
              <a:solidFill>
                <a:srgbClr val="F28C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7419DF6A-D226-41BD-B112-3DFAC901F1E1}"/>
                </a:ext>
              </a:extLst>
            </p:cNvPr>
            <p:cNvGrpSpPr/>
            <p:nvPr/>
          </p:nvGrpSpPr>
          <p:grpSpPr>
            <a:xfrm>
              <a:off x="5214833" y="5859280"/>
              <a:ext cx="394427" cy="151323"/>
              <a:chOff x="5214833" y="5949280"/>
              <a:chExt cx="394427" cy="151323"/>
            </a:xfrm>
          </p:grpSpPr>
          <p:sp>
            <p:nvSpPr>
              <p:cNvPr id="352" name="object 3">
                <a:extLst>
                  <a:ext uri="{FF2B5EF4-FFF2-40B4-BE49-F238E27FC236}">
                    <a16:creationId xmlns:a16="http://schemas.microsoft.com/office/drawing/2014/main" id="{3E3A4C80-0537-4722-B8FD-43918FFFEC65}"/>
                  </a:ext>
                </a:extLst>
              </p:cNvPr>
              <p:cNvSpPr txBox="1"/>
              <p:nvPr/>
            </p:nvSpPr>
            <p:spPr>
              <a:xfrm>
                <a:off x="5364000" y="5949280"/>
                <a:ext cx="245260" cy="15132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Girls</a:t>
                </a:r>
                <a:endPara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54" name="object 131">
                <a:extLst>
                  <a:ext uri="{FF2B5EF4-FFF2-40B4-BE49-F238E27FC236}">
                    <a16:creationId xmlns:a16="http://schemas.microsoft.com/office/drawing/2014/main" id="{3B238C26-623A-4E1C-A797-85BBD9E0C268}"/>
                  </a:ext>
                </a:extLst>
              </p:cNvPr>
              <p:cNvSpPr/>
              <p:nvPr/>
            </p:nvSpPr>
            <p:spPr>
              <a:xfrm>
                <a:off x="5214833" y="597088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90">
                    <a:moveTo>
                      <a:pt x="0" y="71996"/>
                    </a:moveTo>
                    <a:lnTo>
                      <a:pt x="71996" y="71996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1996"/>
                    </a:lnTo>
                    <a:close/>
                  </a:path>
                </a:pathLst>
              </a:custGeom>
              <a:solidFill>
                <a:srgbClr val="1CB5C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211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D4071D-9DF2-4E93-8DA4-B2D3C67D8D72}"/>
              </a:ext>
            </a:extLst>
          </p:cNvPr>
          <p:cNvGrpSpPr/>
          <p:nvPr/>
        </p:nvGrpSpPr>
        <p:grpSpPr>
          <a:xfrm>
            <a:off x="0" y="180000"/>
            <a:ext cx="9907200" cy="6320055"/>
            <a:chOff x="0" y="180000"/>
            <a:chExt cx="9907200" cy="632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Stigma has declined…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: Population-based surveys</a:t>
              </a:r>
              <a:r>
                <a:rPr lang="en-US" sz="700">
                  <a:solidFill>
                    <a:prstClr val="black"/>
                  </a:solidFill>
                  <a:latin typeface="Arial Nova" panose="020B0504020202020204" pitchFamily="34" charset="0"/>
                </a:rPr>
                <a:t>, 2000–2016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512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Percentage of people who would not buy vegetables from a shopkeeper living with HIV, 2000–2008 compared to 2009–2016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5B84A4-2FE0-439E-A59E-D72AF456C951}"/>
                </a:ext>
              </a:extLst>
            </p:cNvPr>
            <p:cNvSpPr/>
            <p:nvPr/>
          </p:nvSpPr>
          <p:spPr>
            <a:xfrm>
              <a:off x="0" y="5832000"/>
              <a:ext cx="9907200" cy="523220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Data coverage of regional aggregates: global: 45 countries, 28</a:t>
              </a:r>
              <a:r>
                <a:rPr lang="en-US" sz="700">
                  <a:solidFill>
                    <a:prstClr val="black"/>
                  </a:solidFill>
                  <a:latin typeface="Arial Nova" panose="020B0504020202020204" pitchFamily="34" charset="0"/>
                </a:rPr>
                <a:t>% 2017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population coverage; Asia and the Pacific: 7 countries, 29</a:t>
              </a:r>
              <a:r>
                <a:rPr lang="en-US" sz="700">
                  <a:solidFill>
                    <a:prstClr val="black"/>
                  </a:solidFill>
                  <a:latin typeface="Arial Nova" panose="020B0504020202020204" pitchFamily="34" charset="0"/>
                </a:rPr>
                <a:t>% 2017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population coverage; Eastern and southern Africa: 12</a:t>
              </a:r>
            </a:p>
            <a:p>
              <a:pPr lvl="0" defTabSz="914400"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countries, 71</a:t>
              </a:r>
              <a:r>
                <a:rPr lang="en-US" sz="700">
                  <a:solidFill>
                    <a:prstClr val="black"/>
                  </a:solidFill>
                  <a:latin typeface="Arial Nova" panose="020B0504020202020204" pitchFamily="34" charset="0"/>
                </a:rPr>
                <a:t>% 2017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population coverage; Western and central Africa: 16 countries, 91</a:t>
              </a:r>
              <a:r>
                <a:rPr lang="en-US" sz="700">
                  <a:solidFill>
                    <a:prstClr val="black"/>
                  </a:solidFill>
                  <a:latin typeface="Arial Nova" panose="020B0504020202020204" pitchFamily="34" charset="0"/>
                </a:rPr>
                <a:t>% 2017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population coverage; Caribbean: 6 countries, 88</a:t>
              </a:r>
              <a:r>
                <a:rPr lang="en-US" sz="700">
                  <a:solidFill>
                    <a:prstClr val="black"/>
                  </a:solidFill>
                  <a:latin typeface="Arial Nova" panose="020B0504020202020204" pitchFamily="34" charset="0"/>
                </a:rPr>
                <a:t>% 2017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population coverage; Eastern Europe and</a:t>
              </a:r>
            </a:p>
            <a:p>
              <a:pPr lvl="0" defTabSz="914400"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central Asia: 9 countries, 32</a:t>
              </a:r>
              <a:r>
                <a:rPr lang="en-US" sz="700">
                  <a:solidFill>
                    <a:prstClr val="black"/>
                  </a:solidFill>
                  <a:latin typeface="Arial Nova" panose="020B0504020202020204" pitchFamily="34" charset="0"/>
                </a:rPr>
                <a:t>% 2017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population coverage. Aggregates for Latin America, the Middle East and North Africa and western and central Europe and North America are not shown as data</a:t>
              </a:r>
            </a:p>
            <a:p>
              <a:pPr lvl="0" defTabSz="914400"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were only available from 2 countries in the region or less.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D305EF-1595-42DC-86D8-CC238FD88157}"/>
                </a:ext>
              </a:extLst>
            </p:cNvPr>
            <p:cNvSpPr/>
            <p:nvPr/>
          </p:nvSpPr>
          <p:spPr>
            <a:xfrm>
              <a:off x="0" y="5688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* Data for females respondents only.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object 3">
              <a:extLst>
                <a:ext uri="{FF2B5EF4-FFF2-40B4-BE49-F238E27FC236}">
                  <a16:creationId xmlns:a16="http://schemas.microsoft.com/office/drawing/2014/main" id="{C1141C3B-F9FA-498D-8F48-18F98D169802}"/>
                </a:ext>
              </a:extLst>
            </p:cNvPr>
            <p:cNvSpPr/>
            <p:nvPr/>
          </p:nvSpPr>
          <p:spPr>
            <a:xfrm>
              <a:off x="2044648" y="3327931"/>
              <a:ext cx="288290" cy="1078230"/>
            </a:xfrm>
            <a:custGeom>
              <a:avLst/>
              <a:gdLst/>
              <a:ahLst/>
              <a:cxnLst/>
              <a:rect l="l" t="t" r="r" b="b"/>
              <a:pathLst>
                <a:path w="288290" h="1078229">
                  <a:moveTo>
                    <a:pt x="0" y="1077925"/>
                  </a:moveTo>
                  <a:lnTo>
                    <a:pt x="287997" y="1077925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1077925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">
              <a:extLst>
                <a:ext uri="{FF2B5EF4-FFF2-40B4-BE49-F238E27FC236}">
                  <a16:creationId xmlns:a16="http://schemas.microsoft.com/office/drawing/2014/main" id="{3FCA3298-2812-404B-97B5-23EE31CE2A90}"/>
                </a:ext>
              </a:extLst>
            </p:cNvPr>
            <p:cNvSpPr/>
            <p:nvPr/>
          </p:nvSpPr>
          <p:spPr>
            <a:xfrm>
              <a:off x="2350070" y="3521035"/>
              <a:ext cx="288290" cy="885190"/>
            </a:xfrm>
            <a:custGeom>
              <a:avLst/>
              <a:gdLst/>
              <a:ahLst/>
              <a:cxnLst/>
              <a:rect l="l" t="t" r="r" b="b"/>
              <a:pathLst>
                <a:path w="288289" h="885189">
                  <a:moveTo>
                    <a:pt x="0" y="884821"/>
                  </a:moveTo>
                  <a:lnTo>
                    <a:pt x="287997" y="884821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884821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">
              <a:extLst>
                <a:ext uri="{FF2B5EF4-FFF2-40B4-BE49-F238E27FC236}">
                  <a16:creationId xmlns:a16="http://schemas.microsoft.com/office/drawing/2014/main" id="{16592432-A93B-4353-8434-8C8C45D6E67D}"/>
                </a:ext>
              </a:extLst>
            </p:cNvPr>
            <p:cNvSpPr txBox="1"/>
            <p:nvPr/>
          </p:nvSpPr>
          <p:spPr>
            <a:xfrm>
              <a:off x="2148959" y="4463818"/>
              <a:ext cx="439581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R="5080">
                <a:lnSpc>
                  <a:spcPct val="100000"/>
                </a:lnSpc>
                <a:defRPr sz="1000" b="0" spc="-10"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ctr"/>
              <a:r>
                <a:rPr dirty="0"/>
                <a:t>Global</a:t>
              </a:r>
            </a:p>
          </p:txBody>
        </p:sp>
        <p:sp>
          <p:nvSpPr>
            <p:cNvPr id="63" name="object 6">
              <a:extLst>
                <a:ext uri="{FF2B5EF4-FFF2-40B4-BE49-F238E27FC236}">
                  <a16:creationId xmlns:a16="http://schemas.microsoft.com/office/drawing/2014/main" id="{1F84AF47-01A5-4E9F-AF0E-3D25ECBE43E5}"/>
                </a:ext>
              </a:extLst>
            </p:cNvPr>
            <p:cNvSpPr/>
            <p:nvPr/>
          </p:nvSpPr>
          <p:spPr>
            <a:xfrm>
              <a:off x="3112476" y="3171467"/>
              <a:ext cx="288290" cy="1235075"/>
            </a:xfrm>
            <a:custGeom>
              <a:avLst/>
              <a:gdLst/>
              <a:ahLst/>
              <a:cxnLst/>
              <a:rect l="l" t="t" r="r" b="b"/>
              <a:pathLst>
                <a:path w="288289" h="1235075">
                  <a:moveTo>
                    <a:pt x="0" y="1234592"/>
                  </a:moveTo>
                  <a:lnTo>
                    <a:pt x="287997" y="1234592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1234592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7">
              <a:extLst>
                <a:ext uri="{FF2B5EF4-FFF2-40B4-BE49-F238E27FC236}">
                  <a16:creationId xmlns:a16="http://schemas.microsoft.com/office/drawing/2014/main" id="{58236BB0-6E25-434E-98EC-4DC1D4B1BEFC}"/>
                </a:ext>
              </a:extLst>
            </p:cNvPr>
            <p:cNvSpPr/>
            <p:nvPr/>
          </p:nvSpPr>
          <p:spPr>
            <a:xfrm>
              <a:off x="3417810" y="3678273"/>
              <a:ext cx="288290" cy="728345"/>
            </a:xfrm>
            <a:custGeom>
              <a:avLst/>
              <a:gdLst/>
              <a:ahLst/>
              <a:cxnLst/>
              <a:rect l="l" t="t" r="r" b="b"/>
              <a:pathLst>
                <a:path w="288289" h="728345">
                  <a:moveTo>
                    <a:pt x="0" y="727786"/>
                  </a:moveTo>
                  <a:lnTo>
                    <a:pt x="287997" y="727786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727786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">
              <a:extLst>
                <a:ext uri="{FF2B5EF4-FFF2-40B4-BE49-F238E27FC236}">
                  <a16:creationId xmlns:a16="http://schemas.microsoft.com/office/drawing/2014/main" id="{F5585549-0C75-48BA-9CDE-0DDE615A1E4C}"/>
                </a:ext>
              </a:extLst>
            </p:cNvPr>
            <p:cNvSpPr txBox="1"/>
            <p:nvPr/>
          </p:nvSpPr>
          <p:spPr>
            <a:xfrm>
              <a:off x="2946394" y="4463818"/>
              <a:ext cx="938750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R="5080">
                <a:lnSpc>
                  <a:spcPct val="100000"/>
                </a:lnSpc>
                <a:defRPr sz="1000" b="0" spc="-10"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ctr"/>
              <a:r>
                <a:rPr dirty="0"/>
                <a:t>Eastern and  southern Africa</a:t>
              </a:r>
              <a:endParaRPr/>
            </a:p>
          </p:txBody>
        </p:sp>
        <p:sp>
          <p:nvSpPr>
            <p:cNvPr id="66" name="object 9">
              <a:extLst>
                <a:ext uri="{FF2B5EF4-FFF2-40B4-BE49-F238E27FC236}">
                  <a16:creationId xmlns:a16="http://schemas.microsoft.com/office/drawing/2014/main" id="{AD546C8E-3B75-45BF-8EAC-408DA1EF9011}"/>
                </a:ext>
              </a:extLst>
            </p:cNvPr>
            <p:cNvSpPr/>
            <p:nvPr/>
          </p:nvSpPr>
          <p:spPr>
            <a:xfrm>
              <a:off x="4180254" y="2882605"/>
              <a:ext cx="288290" cy="1522730"/>
            </a:xfrm>
            <a:custGeom>
              <a:avLst/>
              <a:gdLst/>
              <a:ahLst/>
              <a:cxnLst/>
              <a:rect l="l" t="t" r="r" b="b"/>
              <a:pathLst>
                <a:path w="288289" h="1522729">
                  <a:moveTo>
                    <a:pt x="0" y="1522158"/>
                  </a:moveTo>
                  <a:lnTo>
                    <a:pt x="287997" y="1522158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1522158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0">
              <a:extLst>
                <a:ext uri="{FF2B5EF4-FFF2-40B4-BE49-F238E27FC236}">
                  <a16:creationId xmlns:a16="http://schemas.microsoft.com/office/drawing/2014/main" id="{44DD00B8-6D84-4919-9D26-E333231F7BE4}"/>
                </a:ext>
              </a:extLst>
            </p:cNvPr>
            <p:cNvSpPr/>
            <p:nvPr/>
          </p:nvSpPr>
          <p:spPr>
            <a:xfrm>
              <a:off x="4485587" y="3159770"/>
              <a:ext cx="288290" cy="1245235"/>
            </a:xfrm>
            <a:custGeom>
              <a:avLst/>
              <a:gdLst/>
              <a:ahLst/>
              <a:cxnLst/>
              <a:rect l="l" t="t" r="r" b="b"/>
              <a:pathLst>
                <a:path w="288289" h="1245235">
                  <a:moveTo>
                    <a:pt x="0" y="1244993"/>
                  </a:moveTo>
                  <a:lnTo>
                    <a:pt x="288010" y="1244993"/>
                  </a:lnTo>
                  <a:lnTo>
                    <a:pt x="288010" y="0"/>
                  </a:lnTo>
                  <a:lnTo>
                    <a:pt x="0" y="0"/>
                  </a:lnTo>
                  <a:lnTo>
                    <a:pt x="0" y="1244993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1">
              <a:extLst>
                <a:ext uri="{FF2B5EF4-FFF2-40B4-BE49-F238E27FC236}">
                  <a16:creationId xmlns:a16="http://schemas.microsoft.com/office/drawing/2014/main" id="{CC741794-FAEE-4ACE-91BF-F16580A8633D}"/>
                </a:ext>
              </a:extLst>
            </p:cNvPr>
            <p:cNvSpPr txBox="1"/>
            <p:nvPr/>
          </p:nvSpPr>
          <p:spPr>
            <a:xfrm>
              <a:off x="4088904" y="4463818"/>
              <a:ext cx="817621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R="5080">
                <a:lnSpc>
                  <a:spcPct val="100000"/>
                </a:lnSpc>
                <a:defRPr sz="1000" b="0" spc="-10"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ctr"/>
              <a:r>
                <a:rPr dirty="0"/>
                <a:t>Western and  central Africa</a:t>
              </a:r>
            </a:p>
          </p:txBody>
        </p:sp>
        <p:sp>
          <p:nvSpPr>
            <p:cNvPr id="69" name="object 12">
              <a:extLst>
                <a:ext uri="{FF2B5EF4-FFF2-40B4-BE49-F238E27FC236}">
                  <a16:creationId xmlns:a16="http://schemas.microsoft.com/office/drawing/2014/main" id="{BF88AFE1-A40B-4D64-B4E6-A226A30BCBFC}"/>
                </a:ext>
              </a:extLst>
            </p:cNvPr>
            <p:cNvSpPr/>
            <p:nvPr/>
          </p:nvSpPr>
          <p:spPr>
            <a:xfrm>
              <a:off x="5248057" y="2930751"/>
              <a:ext cx="288290" cy="1472565"/>
            </a:xfrm>
            <a:custGeom>
              <a:avLst/>
              <a:gdLst/>
              <a:ahLst/>
              <a:cxnLst/>
              <a:rect l="l" t="t" r="r" b="b"/>
              <a:pathLst>
                <a:path w="288289" h="1472564">
                  <a:moveTo>
                    <a:pt x="0" y="1472133"/>
                  </a:moveTo>
                  <a:lnTo>
                    <a:pt x="288010" y="1472133"/>
                  </a:lnTo>
                  <a:lnTo>
                    <a:pt x="288010" y="0"/>
                  </a:lnTo>
                  <a:lnTo>
                    <a:pt x="0" y="0"/>
                  </a:lnTo>
                  <a:lnTo>
                    <a:pt x="0" y="1472133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3">
              <a:extLst>
                <a:ext uri="{FF2B5EF4-FFF2-40B4-BE49-F238E27FC236}">
                  <a16:creationId xmlns:a16="http://schemas.microsoft.com/office/drawing/2014/main" id="{F6A01310-3512-4D36-9F65-797A776E5C1A}"/>
                </a:ext>
              </a:extLst>
            </p:cNvPr>
            <p:cNvSpPr/>
            <p:nvPr/>
          </p:nvSpPr>
          <p:spPr>
            <a:xfrm>
              <a:off x="5553353" y="3111282"/>
              <a:ext cx="288290" cy="1292225"/>
            </a:xfrm>
            <a:custGeom>
              <a:avLst/>
              <a:gdLst/>
              <a:ahLst/>
              <a:cxnLst/>
              <a:rect l="l" t="t" r="r" b="b"/>
              <a:pathLst>
                <a:path w="288289" h="1292225">
                  <a:moveTo>
                    <a:pt x="0" y="1291602"/>
                  </a:moveTo>
                  <a:lnTo>
                    <a:pt x="287997" y="1291602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1291602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4">
              <a:extLst>
                <a:ext uri="{FF2B5EF4-FFF2-40B4-BE49-F238E27FC236}">
                  <a16:creationId xmlns:a16="http://schemas.microsoft.com/office/drawing/2014/main" id="{B2407DD5-1837-4690-9EC8-2F3C58497B0A}"/>
                </a:ext>
              </a:extLst>
            </p:cNvPr>
            <p:cNvSpPr txBox="1"/>
            <p:nvPr/>
          </p:nvSpPr>
          <p:spPr>
            <a:xfrm>
              <a:off x="5207046" y="4463818"/>
              <a:ext cx="663279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R="5080">
                <a:lnSpc>
                  <a:spcPct val="100000"/>
                </a:lnSpc>
                <a:defRPr sz="1000" b="0" spc="-10"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ctr"/>
              <a:r>
                <a:rPr dirty="0"/>
                <a:t>Caribbean</a:t>
              </a:r>
              <a:endParaRPr/>
            </a:p>
          </p:txBody>
        </p:sp>
        <p:sp>
          <p:nvSpPr>
            <p:cNvPr id="72" name="object 15">
              <a:extLst>
                <a:ext uri="{FF2B5EF4-FFF2-40B4-BE49-F238E27FC236}">
                  <a16:creationId xmlns:a16="http://schemas.microsoft.com/office/drawing/2014/main" id="{BF8E3443-6EA7-4875-B7BA-F3204BE727B8}"/>
                </a:ext>
              </a:extLst>
            </p:cNvPr>
            <p:cNvSpPr/>
            <p:nvPr/>
          </p:nvSpPr>
          <p:spPr>
            <a:xfrm>
              <a:off x="6315759" y="3448289"/>
              <a:ext cx="288290" cy="955040"/>
            </a:xfrm>
            <a:custGeom>
              <a:avLst/>
              <a:gdLst/>
              <a:ahLst/>
              <a:cxnLst/>
              <a:rect l="l" t="t" r="r" b="b"/>
              <a:pathLst>
                <a:path w="288289" h="955039">
                  <a:moveTo>
                    <a:pt x="0" y="954595"/>
                  </a:moveTo>
                  <a:lnTo>
                    <a:pt x="288010" y="954595"/>
                  </a:lnTo>
                  <a:lnTo>
                    <a:pt x="288010" y="0"/>
                  </a:lnTo>
                  <a:lnTo>
                    <a:pt x="0" y="0"/>
                  </a:lnTo>
                  <a:lnTo>
                    <a:pt x="0" y="954595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16">
              <a:extLst>
                <a:ext uri="{FF2B5EF4-FFF2-40B4-BE49-F238E27FC236}">
                  <a16:creationId xmlns:a16="http://schemas.microsoft.com/office/drawing/2014/main" id="{37A03819-D111-41C4-ACB7-71EFF4119D44}"/>
                </a:ext>
              </a:extLst>
            </p:cNvPr>
            <p:cNvSpPr/>
            <p:nvPr/>
          </p:nvSpPr>
          <p:spPr>
            <a:xfrm>
              <a:off x="6621207" y="3580674"/>
              <a:ext cx="288290" cy="822325"/>
            </a:xfrm>
            <a:custGeom>
              <a:avLst/>
              <a:gdLst/>
              <a:ahLst/>
              <a:cxnLst/>
              <a:rect l="l" t="t" r="r" b="b"/>
              <a:pathLst>
                <a:path w="288289" h="822325">
                  <a:moveTo>
                    <a:pt x="0" y="822210"/>
                  </a:moveTo>
                  <a:lnTo>
                    <a:pt x="287997" y="822210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82221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7">
              <a:extLst>
                <a:ext uri="{FF2B5EF4-FFF2-40B4-BE49-F238E27FC236}">
                  <a16:creationId xmlns:a16="http://schemas.microsoft.com/office/drawing/2014/main" id="{8F9A7C3A-7312-4B8E-A506-DC47A794998C}"/>
                </a:ext>
              </a:extLst>
            </p:cNvPr>
            <p:cNvSpPr txBox="1"/>
            <p:nvPr/>
          </p:nvSpPr>
          <p:spPr>
            <a:xfrm>
              <a:off x="6280743" y="4463818"/>
              <a:ext cx="64471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R="5080">
                <a:lnSpc>
                  <a:spcPct val="100000"/>
                </a:lnSpc>
                <a:defRPr sz="1000" b="0" spc="-10"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ctr"/>
              <a:r>
                <a:rPr dirty="0"/>
                <a:t>Asia and  the Pacific</a:t>
              </a:r>
              <a:endParaRPr/>
            </a:p>
          </p:txBody>
        </p:sp>
        <p:sp>
          <p:nvSpPr>
            <p:cNvPr id="75" name="object 18">
              <a:extLst>
                <a:ext uri="{FF2B5EF4-FFF2-40B4-BE49-F238E27FC236}">
                  <a16:creationId xmlns:a16="http://schemas.microsoft.com/office/drawing/2014/main" id="{2EEF00D6-2124-49CF-86A8-B9262769820F}"/>
                </a:ext>
              </a:extLst>
            </p:cNvPr>
            <p:cNvSpPr/>
            <p:nvPr/>
          </p:nvSpPr>
          <p:spPr>
            <a:xfrm>
              <a:off x="7383550" y="2509505"/>
              <a:ext cx="288290" cy="1893570"/>
            </a:xfrm>
            <a:custGeom>
              <a:avLst/>
              <a:gdLst/>
              <a:ahLst/>
              <a:cxnLst/>
              <a:rect l="l" t="t" r="r" b="b"/>
              <a:pathLst>
                <a:path w="288290" h="1893570">
                  <a:moveTo>
                    <a:pt x="0" y="1893379"/>
                  </a:moveTo>
                  <a:lnTo>
                    <a:pt x="287997" y="1893379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1893379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9">
              <a:extLst>
                <a:ext uri="{FF2B5EF4-FFF2-40B4-BE49-F238E27FC236}">
                  <a16:creationId xmlns:a16="http://schemas.microsoft.com/office/drawing/2014/main" id="{D8B12B8B-964E-4FD2-A64E-5B16D9B80925}"/>
                </a:ext>
              </a:extLst>
            </p:cNvPr>
            <p:cNvSpPr/>
            <p:nvPr/>
          </p:nvSpPr>
          <p:spPr>
            <a:xfrm>
              <a:off x="7688972" y="2750208"/>
              <a:ext cx="288290" cy="1652905"/>
            </a:xfrm>
            <a:custGeom>
              <a:avLst/>
              <a:gdLst/>
              <a:ahLst/>
              <a:cxnLst/>
              <a:rect l="l" t="t" r="r" b="b"/>
              <a:pathLst>
                <a:path w="288290" h="1652904">
                  <a:moveTo>
                    <a:pt x="0" y="1652676"/>
                  </a:moveTo>
                  <a:lnTo>
                    <a:pt x="287997" y="1652676"/>
                  </a:lnTo>
                  <a:lnTo>
                    <a:pt x="287997" y="0"/>
                  </a:lnTo>
                  <a:lnTo>
                    <a:pt x="0" y="0"/>
                  </a:lnTo>
                  <a:lnTo>
                    <a:pt x="0" y="1652676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0">
              <a:extLst>
                <a:ext uri="{FF2B5EF4-FFF2-40B4-BE49-F238E27FC236}">
                  <a16:creationId xmlns:a16="http://schemas.microsoft.com/office/drawing/2014/main" id="{6C334762-3047-4FFC-A5DC-2885369EE0EB}"/>
                </a:ext>
              </a:extLst>
            </p:cNvPr>
            <p:cNvSpPr txBox="1"/>
            <p:nvPr/>
          </p:nvSpPr>
          <p:spPr>
            <a:xfrm>
              <a:off x="7182184" y="4463818"/>
              <a:ext cx="1047180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R="5080">
                <a:lnSpc>
                  <a:spcPct val="100000"/>
                </a:lnSpc>
                <a:defRPr sz="1000" b="0" spc="-10"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ctr"/>
              <a:r>
                <a:rPr dirty="0"/>
                <a:t>Eastern Europe  and central Asia*</a:t>
              </a:r>
              <a:endParaRPr/>
            </a:p>
          </p:txBody>
        </p:sp>
        <p:sp>
          <p:nvSpPr>
            <p:cNvPr id="79" name="object 22">
              <a:extLst>
                <a:ext uri="{FF2B5EF4-FFF2-40B4-BE49-F238E27FC236}">
                  <a16:creationId xmlns:a16="http://schemas.microsoft.com/office/drawing/2014/main" id="{363E379B-E989-447B-8ECD-F6FE719F8936}"/>
                </a:ext>
              </a:extLst>
            </p:cNvPr>
            <p:cNvSpPr/>
            <p:nvPr/>
          </p:nvSpPr>
          <p:spPr>
            <a:xfrm>
              <a:off x="2268000" y="5032194"/>
              <a:ext cx="108000" cy="108000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745"/>
                  </a:moveTo>
                  <a:lnTo>
                    <a:pt x="72758" y="72745"/>
                  </a:lnTo>
                  <a:lnTo>
                    <a:pt x="72758" y="0"/>
                  </a:lnTo>
                  <a:lnTo>
                    <a:pt x="0" y="0"/>
                  </a:lnTo>
                  <a:lnTo>
                    <a:pt x="0" y="72745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24">
              <a:extLst>
                <a:ext uri="{FF2B5EF4-FFF2-40B4-BE49-F238E27FC236}">
                  <a16:creationId xmlns:a16="http://schemas.microsoft.com/office/drawing/2014/main" id="{C90B9464-6551-4222-96B2-1883ECA1F36F}"/>
                </a:ext>
              </a:extLst>
            </p:cNvPr>
            <p:cNvSpPr/>
            <p:nvPr/>
          </p:nvSpPr>
          <p:spPr>
            <a:xfrm>
              <a:off x="3476836" y="5032194"/>
              <a:ext cx="108000" cy="108000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732"/>
                  </a:moveTo>
                  <a:lnTo>
                    <a:pt x="72745" y="72732"/>
                  </a:lnTo>
                  <a:lnTo>
                    <a:pt x="72745" y="0"/>
                  </a:lnTo>
                  <a:lnTo>
                    <a:pt x="0" y="0"/>
                  </a:lnTo>
                  <a:lnTo>
                    <a:pt x="0" y="72732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25">
              <a:extLst>
                <a:ext uri="{FF2B5EF4-FFF2-40B4-BE49-F238E27FC236}">
                  <a16:creationId xmlns:a16="http://schemas.microsoft.com/office/drawing/2014/main" id="{215ACA33-499C-4255-8175-99CDA22D27F6}"/>
                </a:ext>
              </a:extLst>
            </p:cNvPr>
            <p:cNvSpPr/>
            <p:nvPr/>
          </p:nvSpPr>
          <p:spPr>
            <a:xfrm>
              <a:off x="1936643" y="2006168"/>
              <a:ext cx="6148705" cy="2400300"/>
            </a:xfrm>
            <a:custGeom>
              <a:avLst/>
              <a:gdLst/>
              <a:ahLst/>
              <a:cxnLst/>
              <a:rect l="l" t="t" r="r" b="b"/>
              <a:pathLst>
                <a:path w="6148705" h="2400300">
                  <a:moveTo>
                    <a:pt x="0" y="0"/>
                  </a:moveTo>
                  <a:lnTo>
                    <a:pt x="0" y="2399893"/>
                  </a:lnTo>
                  <a:lnTo>
                    <a:pt x="6148324" y="239671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5">
              <a:extLst>
                <a:ext uri="{FF2B5EF4-FFF2-40B4-BE49-F238E27FC236}">
                  <a16:creationId xmlns:a16="http://schemas.microsoft.com/office/drawing/2014/main" id="{A30E1F7A-06E1-403F-97FB-CAFD1732A7E8}"/>
                </a:ext>
              </a:extLst>
            </p:cNvPr>
            <p:cNvSpPr txBox="1"/>
            <p:nvPr/>
          </p:nvSpPr>
          <p:spPr>
            <a:xfrm>
              <a:off x="2412000" y="4998521"/>
              <a:ext cx="64808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R="5080">
                <a:lnSpc>
                  <a:spcPct val="100000"/>
                </a:lnSpc>
                <a:defRPr sz="1000" b="0" spc="-10"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ctr"/>
              <a:r>
                <a:rPr lang="en-GB" dirty="0"/>
                <a:t>2000–2008</a:t>
              </a:r>
              <a:endParaRPr dirty="0"/>
            </a:p>
          </p:txBody>
        </p:sp>
        <p:sp>
          <p:nvSpPr>
            <p:cNvPr id="84" name="object 5">
              <a:extLst>
                <a:ext uri="{FF2B5EF4-FFF2-40B4-BE49-F238E27FC236}">
                  <a16:creationId xmlns:a16="http://schemas.microsoft.com/office/drawing/2014/main" id="{C2E9CBB5-6F18-46C0-AF08-23F02FCF1559}"/>
                </a:ext>
              </a:extLst>
            </p:cNvPr>
            <p:cNvSpPr txBox="1"/>
            <p:nvPr/>
          </p:nvSpPr>
          <p:spPr>
            <a:xfrm>
              <a:off x="3620836" y="4998521"/>
              <a:ext cx="64808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R="5080">
                <a:lnSpc>
                  <a:spcPct val="100000"/>
                </a:lnSpc>
                <a:defRPr sz="1000" b="0" spc="-10"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 algn="ctr"/>
              <a:r>
                <a:rPr lang="en-GB" dirty="0"/>
                <a:t>2009–2016</a:t>
              </a:r>
              <a:endParaRPr dirty="0"/>
            </a:p>
          </p:txBody>
        </p:sp>
        <p:sp>
          <p:nvSpPr>
            <p:cNvPr id="85" name="object 15">
              <a:extLst>
                <a:ext uri="{FF2B5EF4-FFF2-40B4-BE49-F238E27FC236}">
                  <a16:creationId xmlns:a16="http://schemas.microsoft.com/office/drawing/2014/main" id="{4FA249A5-E5F1-419C-92C5-7C916070CEEB}"/>
                </a:ext>
              </a:extLst>
            </p:cNvPr>
            <p:cNvSpPr txBox="1"/>
            <p:nvPr/>
          </p:nvSpPr>
          <p:spPr>
            <a:xfrm>
              <a:off x="1424608" y="3039639"/>
              <a:ext cx="138499" cy="450061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-1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Per</a:t>
              </a:r>
              <a:r>
                <a:rPr kumimoji="0" sz="900" b="0" i="0" u="none" strike="noStrike" kern="1200" cap="none" spc="-7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900" b="0" i="0" u="none" strike="noStrike" kern="1200" cap="none" spc="-1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cent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</p:txBody>
        </p:sp>
        <p:sp>
          <p:nvSpPr>
            <p:cNvPr id="86" name="object 3">
              <a:extLst>
                <a:ext uri="{FF2B5EF4-FFF2-40B4-BE49-F238E27FC236}">
                  <a16:creationId xmlns:a16="http://schemas.microsoft.com/office/drawing/2014/main" id="{2F6A7460-1996-4E97-9617-87749E2B1D8F}"/>
                </a:ext>
              </a:extLst>
            </p:cNvPr>
            <p:cNvSpPr txBox="1"/>
            <p:nvPr/>
          </p:nvSpPr>
          <p:spPr>
            <a:xfrm>
              <a:off x="1522800" y="1930356"/>
              <a:ext cx="3295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9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100</a:t>
              </a:r>
              <a:endParaRPr sz="9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87" name="object 3">
              <a:extLst>
                <a:ext uri="{FF2B5EF4-FFF2-40B4-BE49-F238E27FC236}">
                  <a16:creationId xmlns:a16="http://schemas.microsoft.com/office/drawing/2014/main" id="{E2BFC6D5-188A-4514-BE30-49BA8309D031}"/>
                </a:ext>
              </a:extLst>
            </p:cNvPr>
            <p:cNvSpPr txBox="1"/>
            <p:nvPr/>
          </p:nvSpPr>
          <p:spPr>
            <a:xfrm>
              <a:off x="1522800" y="4313509"/>
              <a:ext cx="3295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9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0</a:t>
              </a:r>
              <a:endParaRPr sz="9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88" name="object 3">
              <a:extLst>
                <a:ext uri="{FF2B5EF4-FFF2-40B4-BE49-F238E27FC236}">
                  <a16:creationId xmlns:a16="http://schemas.microsoft.com/office/drawing/2014/main" id="{DDAB74E6-8A7E-45CB-A91A-8B732EBE8670}"/>
                </a:ext>
              </a:extLst>
            </p:cNvPr>
            <p:cNvSpPr txBox="1"/>
            <p:nvPr/>
          </p:nvSpPr>
          <p:spPr>
            <a:xfrm>
              <a:off x="1522800" y="2167200"/>
              <a:ext cx="3295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9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90</a:t>
              </a:r>
              <a:endParaRPr sz="9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89" name="object 3">
              <a:extLst>
                <a:ext uri="{FF2B5EF4-FFF2-40B4-BE49-F238E27FC236}">
                  <a16:creationId xmlns:a16="http://schemas.microsoft.com/office/drawing/2014/main" id="{8EBD7531-F7D5-4E0B-9676-9BE4E2219C0C}"/>
                </a:ext>
              </a:extLst>
            </p:cNvPr>
            <p:cNvSpPr txBox="1"/>
            <p:nvPr/>
          </p:nvSpPr>
          <p:spPr>
            <a:xfrm>
              <a:off x="1522800" y="2404800"/>
              <a:ext cx="3295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9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80</a:t>
              </a:r>
              <a:endParaRPr sz="9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90" name="object 3">
              <a:extLst>
                <a:ext uri="{FF2B5EF4-FFF2-40B4-BE49-F238E27FC236}">
                  <a16:creationId xmlns:a16="http://schemas.microsoft.com/office/drawing/2014/main" id="{B599689A-DCBB-4FC6-9AC0-32BE9CC0FBB6}"/>
                </a:ext>
              </a:extLst>
            </p:cNvPr>
            <p:cNvSpPr txBox="1"/>
            <p:nvPr/>
          </p:nvSpPr>
          <p:spPr>
            <a:xfrm>
              <a:off x="1522800" y="2646000"/>
              <a:ext cx="3295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9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70</a:t>
              </a:r>
              <a:endParaRPr sz="9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91" name="object 3">
              <a:extLst>
                <a:ext uri="{FF2B5EF4-FFF2-40B4-BE49-F238E27FC236}">
                  <a16:creationId xmlns:a16="http://schemas.microsoft.com/office/drawing/2014/main" id="{FE666FED-373B-4D0D-A04E-7966D7EF7E80}"/>
                </a:ext>
              </a:extLst>
            </p:cNvPr>
            <p:cNvSpPr txBox="1"/>
            <p:nvPr/>
          </p:nvSpPr>
          <p:spPr>
            <a:xfrm>
              <a:off x="1522800" y="2883600"/>
              <a:ext cx="3295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9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60</a:t>
              </a:r>
              <a:endParaRPr sz="9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92" name="object 3">
              <a:extLst>
                <a:ext uri="{FF2B5EF4-FFF2-40B4-BE49-F238E27FC236}">
                  <a16:creationId xmlns:a16="http://schemas.microsoft.com/office/drawing/2014/main" id="{A9118B19-F688-4A3B-AEC8-21A79EB02A98}"/>
                </a:ext>
              </a:extLst>
            </p:cNvPr>
            <p:cNvSpPr txBox="1"/>
            <p:nvPr/>
          </p:nvSpPr>
          <p:spPr>
            <a:xfrm>
              <a:off x="1522800" y="3121200"/>
              <a:ext cx="3295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9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50</a:t>
              </a:r>
              <a:endParaRPr sz="9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93" name="object 3">
              <a:extLst>
                <a:ext uri="{FF2B5EF4-FFF2-40B4-BE49-F238E27FC236}">
                  <a16:creationId xmlns:a16="http://schemas.microsoft.com/office/drawing/2014/main" id="{43E14C36-C258-4D44-A2E9-2EB1FCE05826}"/>
                </a:ext>
              </a:extLst>
            </p:cNvPr>
            <p:cNvSpPr txBox="1"/>
            <p:nvPr/>
          </p:nvSpPr>
          <p:spPr>
            <a:xfrm>
              <a:off x="1522800" y="3358800"/>
              <a:ext cx="3295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9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40</a:t>
              </a:r>
              <a:endParaRPr sz="9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94" name="object 3">
              <a:extLst>
                <a:ext uri="{FF2B5EF4-FFF2-40B4-BE49-F238E27FC236}">
                  <a16:creationId xmlns:a16="http://schemas.microsoft.com/office/drawing/2014/main" id="{88CB47B2-134C-426B-959E-EE8647AD744F}"/>
                </a:ext>
              </a:extLst>
            </p:cNvPr>
            <p:cNvSpPr txBox="1"/>
            <p:nvPr/>
          </p:nvSpPr>
          <p:spPr>
            <a:xfrm>
              <a:off x="1522800" y="3596400"/>
              <a:ext cx="3295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9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30</a:t>
              </a:r>
              <a:endParaRPr sz="9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95" name="object 3">
              <a:extLst>
                <a:ext uri="{FF2B5EF4-FFF2-40B4-BE49-F238E27FC236}">
                  <a16:creationId xmlns:a16="http://schemas.microsoft.com/office/drawing/2014/main" id="{B0B20AA1-9DDF-490E-BC74-9999E7615E30}"/>
                </a:ext>
              </a:extLst>
            </p:cNvPr>
            <p:cNvSpPr txBox="1"/>
            <p:nvPr/>
          </p:nvSpPr>
          <p:spPr>
            <a:xfrm>
              <a:off x="1522800" y="4075200"/>
              <a:ext cx="3295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9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10</a:t>
              </a:r>
              <a:endParaRPr sz="9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96" name="object 3">
              <a:extLst>
                <a:ext uri="{FF2B5EF4-FFF2-40B4-BE49-F238E27FC236}">
                  <a16:creationId xmlns:a16="http://schemas.microsoft.com/office/drawing/2014/main" id="{DE21F6C6-DE84-4E09-B876-F26BE63AB80F}"/>
                </a:ext>
              </a:extLst>
            </p:cNvPr>
            <p:cNvSpPr txBox="1"/>
            <p:nvPr/>
          </p:nvSpPr>
          <p:spPr>
            <a:xfrm>
              <a:off x="1522800" y="3837600"/>
              <a:ext cx="329565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9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20</a:t>
              </a:r>
              <a:endParaRPr sz="900" dirty="0">
                <a:latin typeface="Arial Nova" panose="020B0504020202020204" pitchFamily="34" charset="0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87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AC3A7E1-13E7-4FC5-B8D4-DA960C30F959}"/>
              </a:ext>
            </a:extLst>
          </p:cNvPr>
          <p:cNvGrpSpPr/>
          <p:nvPr/>
        </p:nvGrpSpPr>
        <p:grpSpPr>
          <a:xfrm>
            <a:off x="0" y="180000"/>
            <a:ext cx="9907200" cy="6320055"/>
            <a:chOff x="0" y="180000"/>
            <a:chExt cx="9907200" cy="632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…but discriminatory attitudes persist globally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Population-based surveys, 2013–2016.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512000"/>
              <a:ext cx="9907200" cy="461665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Percentage of men and women aged 15–49 years with discriminatory attitudes towards people living with HIV, countries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with available data, 2013–2016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D7D6EC-0914-47F7-98DA-54E99CA1402B}"/>
                </a:ext>
              </a:extLst>
            </p:cNvPr>
            <p:cNvSpPr/>
            <p:nvPr/>
          </p:nvSpPr>
          <p:spPr>
            <a:xfrm>
              <a:off x="0" y="612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* Female respondents only.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object 3">
              <a:extLst>
                <a:ext uri="{FF2B5EF4-FFF2-40B4-BE49-F238E27FC236}">
                  <a16:creationId xmlns:a16="http://schemas.microsoft.com/office/drawing/2014/main" id="{0BB7251A-3BFB-4889-9FBC-4F75E8FA89D2}"/>
                </a:ext>
              </a:extLst>
            </p:cNvPr>
            <p:cNvSpPr txBox="1"/>
            <p:nvPr/>
          </p:nvSpPr>
          <p:spPr>
            <a:xfrm>
              <a:off x="2514577" y="4493814"/>
              <a:ext cx="485710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Mauritania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56" name="object 4">
              <a:extLst>
                <a:ext uri="{FF2B5EF4-FFF2-40B4-BE49-F238E27FC236}">
                  <a16:creationId xmlns:a16="http://schemas.microsoft.com/office/drawing/2014/main" id="{8E2EE7B1-6720-41D1-AAC5-43CC55B7AD06}"/>
                </a:ext>
              </a:extLst>
            </p:cNvPr>
            <p:cNvSpPr txBox="1"/>
            <p:nvPr/>
          </p:nvSpPr>
          <p:spPr>
            <a:xfrm>
              <a:off x="3639709" y="4493814"/>
              <a:ext cx="376705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Ethiopia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57" name="object 5">
              <a:extLst>
                <a:ext uri="{FF2B5EF4-FFF2-40B4-BE49-F238E27FC236}">
                  <a16:creationId xmlns:a16="http://schemas.microsoft.com/office/drawing/2014/main" id="{DCD6643A-9490-4344-BD08-A28C8EFBDC66}"/>
                </a:ext>
              </a:extLst>
            </p:cNvPr>
            <p:cNvSpPr txBox="1"/>
            <p:nvPr/>
          </p:nvSpPr>
          <p:spPr>
            <a:xfrm>
              <a:off x="6868008" y="4493814"/>
              <a:ext cx="371897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Burundi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58" name="object 6">
              <a:extLst>
                <a:ext uri="{FF2B5EF4-FFF2-40B4-BE49-F238E27FC236}">
                  <a16:creationId xmlns:a16="http://schemas.microsoft.com/office/drawing/2014/main" id="{74701FEA-BD02-4588-8392-C4FC090BC6D5}"/>
                </a:ext>
              </a:extLst>
            </p:cNvPr>
            <p:cNvSpPr txBox="1"/>
            <p:nvPr/>
          </p:nvSpPr>
          <p:spPr>
            <a:xfrm>
              <a:off x="7358827" y="4493814"/>
              <a:ext cx="484107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Zimbabwe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59" name="object 7">
              <a:extLst>
                <a:ext uri="{FF2B5EF4-FFF2-40B4-BE49-F238E27FC236}">
                  <a16:creationId xmlns:a16="http://schemas.microsoft.com/office/drawing/2014/main" id="{4C8DEFA4-3426-41DC-8FD4-D5E0419841C2}"/>
                </a:ext>
              </a:extLst>
            </p:cNvPr>
            <p:cNvSpPr txBox="1"/>
            <p:nvPr/>
          </p:nvSpPr>
          <p:spPr>
            <a:xfrm>
              <a:off x="7984412" y="4493814"/>
              <a:ext cx="323807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Malawi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60" name="object 8">
              <a:extLst>
                <a:ext uri="{FF2B5EF4-FFF2-40B4-BE49-F238E27FC236}">
                  <a16:creationId xmlns:a16="http://schemas.microsoft.com/office/drawing/2014/main" id="{CAC2C8DE-0CF6-4DC4-B9CF-D63669B2DD27}"/>
                </a:ext>
              </a:extLst>
            </p:cNvPr>
            <p:cNvSpPr txBox="1"/>
            <p:nvPr/>
          </p:nvSpPr>
          <p:spPr>
            <a:xfrm>
              <a:off x="8488018" y="4493814"/>
              <a:ext cx="381515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Eswatini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61" name="object 9">
              <a:extLst>
                <a:ext uri="{FF2B5EF4-FFF2-40B4-BE49-F238E27FC236}">
                  <a16:creationId xmlns:a16="http://schemas.microsoft.com/office/drawing/2014/main" id="{C16B4979-98EF-4107-A91B-09ADAE4F8FEC}"/>
                </a:ext>
              </a:extLst>
            </p:cNvPr>
            <p:cNvSpPr txBox="1"/>
            <p:nvPr/>
          </p:nvSpPr>
          <p:spPr>
            <a:xfrm>
              <a:off x="6329551" y="4493814"/>
              <a:ext cx="365485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Uganda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62" name="object 10">
              <a:extLst>
                <a:ext uri="{FF2B5EF4-FFF2-40B4-BE49-F238E27FC236}">
                  <a16:creationId xmlns:a16="http://schemas.microsoft.com/office/drawing/2014/main" id="{F586E291-72EF-4631-961D-1890DDAFA32A}"/>
                </a:ext>
              </a:extLst>
            </p:cNvPr>
            <p:cNvSpPr txBox="1"/>
            <p:nvPr/>
          </p:nvSpPr>
          <p:spPr>
            <a:xfrm>
              <a:off x="5759097" y="4493814"/>
              <a:ext cx="461344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Viet</a:t>
              </a:r>
              <a:r>
                <a:rPr sz="800" b="0" spc="-65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Nam*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63" name="object 11">
              <a:extLst>
                <a:ext uri="{FF2B5EF4-FFF2-40B4-BE49-F238E27FC236}">
                  <a16:creationId xmlns:a16="http://schemas.microsoft.com/office/drawing/2014/main" id="{CFB7573C-B75C-4E0A-9F31-7AD7F5D5159D}"/>
                </a:ext>
              </a:extLst>
            </p:cNvPr>
            <p:cNvSpPr txBox="1"/>
            <p:nvPr/>
          </p:nvSpPr>
          <p:spPr>
            <a:xfrm>
              <a:off x="4775768" y="4493814"/>
              <a:ext cx="275717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Nepal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64" name="object 12">
              <a:extLst>
                <a:ext uri="{FF2B5EF4-FFF2-40B4-BE49-F238E27FC236}">
                  <a16:creationId xmlns:a16="http://schemas.microsoft.com/office/drawing/2014/main" id="{104846E4-9D0E-41E6-9C81-2210750A13AF}"/>
                </a:ext>
              </a:extLst>
            </p:cNvPr>
            <p:cNvSpPr txBox="1"/>
            <p:nvPr/>
          </p:nvSpPr>
          <p:spPr>
            <a:xfrm>
              <a:off x="4094619" y="4493814"/>
              <a:ext cx="559449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Timor-Leste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65" name="object 13">
              <a:extLst>
                <a:ext uri="{FF2B5EF4-FFF2-40B4-BE49-F238E27FC236}">
                  <a16:creationId xmlns:a16="http://schemas.microsoft.com/office/drawing/2014/main" id="{DB20E05A-E0D9-4F12-ACDB-1E517F6FED04}"/>
                </a:ext>
              </a:extLst>
            </p:cNvPr>
            <p:cNvSpPr txBox="1"/>
            <p:nvPr/>
          </p:nvSpPr>
          <p:spPr>
            <a:xfrm>
              <a:off x="3089992" y="4493814"/>
              <a:ext cx="394339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Armenia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66" name="object 14">
              <a:extLst>
                <a:ext uri="{FF2B5EF4-FFF2-40B4-BE49-F238E27FC236}">
                  <a16:creationId xmlns:a16="http://schemas.microsoft.com/office/drawing/2014/main" id="{5C9CFA6E-479E-44E6-B8C9-7DE86710A15D}"/>
                </a:ext>
              </a:extLst>
            </p:cNvPr>
            <p:cNvSpPr txBox="1"/>
            <p:nvPr/>
          </p:nvSpPr>
          <p:spPr>
            <a:xfrm>
              <a:off x="5283030" y="4493814"/>
              <a:ext cx="330219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Angola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68" name="object 16">
              <a:extLst>
                <a:ext uri="{FF2B5EF4-FFF2-40B4-BE49-F238E27FC236}">
                  <a16:creationId xmlns:a16="http://schemas.microsoft.com/office/drawing/2014/main" id="{ED490541-FFA1-497D-B59A-6F029E9303BF}"/>
                </a:ext>
              </a:extLst>
            </p:cNvPr>
            <p:cNvSpPr txBox="1"/>
            <p:nvPr/>
          </p:nvSpPr>
          <p:spPr>
            <a:xfrm>
              <a:off x="1913883" y="4493811"/>
              <a:ext cx="570669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Kazakhstan*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71F919C0-78D7-4771-9FB1-B7B192F549F9}"/>
                </a:ext>
              </a:extLst>
            </p:cNvPr>
            <p:cNvGrpSpPr/>
            <p:nvPr/>
          </p:nvGrpSpPr>
          <p:grpSpPr>
            <a:xfrm>
              <a:off x="2163973" y="2876416"/>
              <a:ext cx="72733" cy="1525905"/>
              <a:chOff x="1929817" y="2707531"/>
              <a:chExt cx="72733" cy="1525905"/>
            </a:xfrm>
          </p:grpSpPr>
          <p:sp>
            <p:nvSpPr>
              <p:cNvPr id="69" name="object 17">
                <a:extLst>
                  <a:ext uri="{FF2B5EF4-FFF2-40B4-BE49-F238E27FC236}">
                    <a16:creationId xmlns:a16="http://schemas.microsoft.com/office/drawing/2014/main" id="{852CB99E-C83C-4DB4-90A4-FF7623056285}"/>
                  </a:ext>
                </a:extLst>
              </p:cNvPr>
              <p:cNvSpPr/>
              <p:nvPr/>
            </p:nvSpPr>
            <p:spPr>
              <a:xfrm>
                <a:off x="1929817" y="2707531"/>
                <a:ext cx="0" cy="1525905"/>
              </a:xfrm>
              <a:custGeom>
                <a:avLst/>
                <a:gdLst/>
                <a:ahLst/>
                <a:cxnLst/>
                <a:rect l="l" t="t" r="r" b="b"/>
                <a:pathLst>
                  <a:path h="1525904">
                    <a:moveTo>
                      <a:pt x="0" y="0"/>
                    </a:moveTo>
                    <a:lnTo>
                      <a:pt x="0" y="1525346"/>
                    </a:lnTo>
                  </a:path>
                </a:pathLst>
              </a:custGeom>
              <a:ln w="72745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18">
                <a:extLst>
                  <a:ext uri="{FF2B5EF4-FFF2-40B4-BE49-F238E27FC236}">
                    <a16:creationId xmlns:a16="http://schemas.microsoft.com/office/drawing/2014/main" id="{0A64395E-5C48-4069-A306-1512EE10E78D}"/>
                  </a:ext>
                </a:extLst>
              </p:cNvPr>
              <p:cNvSpPr/>
              <p:nvPr/>
            </p:nvSpPr>
            <p:spPr>
              <a:xfrm>
                <a:off x="2002550" y="3234174"/>
                <a:ext cx="0" cy="998855"/>
              </a:xfrm>
              <a:custGeom>
                <a:avLst/>
                <a:gdLst/>
                <a:ahLst/>
                <a:cxnLst/>
                <a:rect l="l" t="t" r="r" b="b"/>
                <a:pathLst>
                  <a:path h="998854">
                    <a:moveTo>
                      <a:pt x="0" y="0"/>
                    </a:moveTo>
                    <a:lnTo>
                      <a:pt x="0" y="998702"/>
                    </a:lnTo>
                  </a:path>
                </a:pathLst>
              </a:custGeom>
              <a:ln w="72745">
                <a:solidFill>
                  <a:srgbClr val="07BCC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1421B90-C8F4-4B48-ADB5-0C1E278C6A33}"/>
                </a:ext>
              </a:extLst>
            </p:cNvPr>
            <p:cNvGrpSpPr/>
            <p:nvPr/>
          </p:nvGrpSpPr>
          <p:grpSpPr>
            <a:xfrm>
              <a:off x="2703973" y="2927216"/>
              <a:ext cx="72733" cy="1475105"/>
              <a:chOff x="2411363" y="2758331"/>
              <a:chExt cx="72733" cy="1475105"/>
            </a:xfrm>
          </p:grpSpPr>
          <p:sp>
            <p:nvSpPr>
              <p:cNvPr id="71" name="object 19">
                <a:extLst>
                  <a:ext uri="{FF2B5EF4-FFF2-40B4-BE49-F238E27FC236}">
                    <a16:creationId xmlns:a16="http://schemas.microsoft.com/office/drawing/2014/main" id="{5EBD3A68-5A8C-4C11-B110-5E54B1DD29E2}"/>
                  </a:ext>
                </a:extLst>
              </p:cNvPr>
              <p:cNvSpPr/>
              <p:nvPr/>
            </p:nvSpPr>
            <p:spPr>
              <a:xfrm>
                <a:off x="2411363" y="2758331"/>
                <a:ext cx="0" cy="1475105"/>
              </a:xfrm>
              <a:custGeom>
                <a:avLst/>
                <a:gdLst/>
                <a:ahLst/>
                <a:cxnLst/>
                <a:rect l="l" t="t" r="r" b="b"/>
                <a:pathLst>
                  <a:path h="1475104">
                    <a:moveTo>
                      <a:pt x="0" y="0"/>
                    </a:moveTo>
                    <a:lnTo>
                      <a:pt x="0" y="1474546"/>
                    </a:lnTo>
                  </a:path>
                </a:pathLst>
              </a:custGeom>
              <a:ln w="72745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20">
                <a:extLst>
                  <a:ext uri="{FF2B5EF4-FFF2-40B4-BE49-F238E27FC236}">
                    <a16:creationId xmlns:a16="http://schemas.microsoft.com/office/drawing/2014/main" id="{B83B69E0-6B1D-4C2B-A7A4-15C04FE86EC9}"/>
                  </a:ext>
                </a:extLst>
              </p:cNvPr>
              <p:cNvSpPr/>
              <p:nvPr/>
            </p:nvSpPr>
            <p:spPr>
              <a:xfrm>
                <a:off x="2484096" y="2987032"/>
                <a:ext cx="0" cy="1245870"/>
              </a:xfrm>
              <a:custGeom>
                <a:avLst/>
                <a:gdLst/>
                <a:ahLst/>
                <a:cxnLst/>
                <a:rect l="l" t="t" r="r" b="b"/>
                <a:pathLst>
                  <a:path h="1245870">
                    <a:moveTo>
                      <a:pt x="0" y="0"/>
                    </a:moveTo>
                    <a:lnTo>
                      <a:pt x="0" y="1245844"/>
                    </a:lnTo>
                  </a:path>
                </a:pathLst>
              </a:custGeom>
              <a:ln w="72745">
                <a:solidFill>
                  <a:srgbClr val="07BCC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E51F0DB-5667-4D5E-ACAC-2C680FD0C524}"/>
                </a:ext>
              </a:extLst>
            </p:cNvPr>
            <p:cNvGrpSpPr/>
            <p:nvPr/>
          </p:nvGrpSpPr>
          <p:grpSpPr>
            <a:xfrm>
              <a:off x="3243973" y="3184391"/>
              <a:ext cx="72726" cy="1217955"/>
              <a:chOff x="2892909" y="3015506"/>
              <a:chExt cx="72726" cy="1217955"/>
            </a:xfrm>
          </p:grpSpPr>
          <p:sp>
            <p:nvSpPr>
              <p:cNvPr id="73" name="object 21">
                <a:extLst>
                  <a:ext uri="{FF2B5EF4-FFF2-40B4-BE49-F238E27FC236}">
                    <a16:creationId xmlns:a16="http://schemas.microsoft.com/office/drawing/2014/main" id="{0EB48DED-3719-4103-8AA7-68ED7DF2B77F}"/>
                  </a:ext>
                </a:extLst>
              </p:cNvPr>
              <p:cNvSpPr/>
              <p:nvPr/>
            </p:nvSpPr>
            <p:spPr>
              <a:xfrm>
                <a:off x="2892909" y="3015506"/>
                <a:ext cx="0" cy="1217930"/>
              </a:xfrm>
              <a:custGeom>
                <a:avLst/>
                <a:gdLst/>
                <a:ahLst/>
                <a:cxnLst/>
                <a:rect l="l" t="t" r="r" b="b"/>
                <a:pathLst>
                  <a:path h="1217929">
                    <a:moveTo>
                      <a:pt x="0" y="0"/>
                    </a:moveTo>
                    <a:lnTo>
                      <a:pt x="0" y="1217371"/>
                    </a:lnTo>
                  </a:path>
                </a:pathLst>
              </a:custGeom>
              <a:ln w="72745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22">
                <a:extLst>
                  <a:ext uri="{FF2B5EF4-FFF2-40B4-BE49-F238E27FC236}">
                    <a16:creationId xmlns:a16="http://schemas.microsoft.com/office/drawing/2014/main" id="{9D4F0894-9F59-41D8-8545-021D99B3B656}"/>
                  </a:ext>
                </a:extLst>
              </p:cNvPr>
              <p:cNvSpPr/>
              <p:nvPr/>
            </p:nvSpPr>
            <p:spPr>
              <a:xfrm>
                <a:off x="2965635" y="3348271"/>
                <a:ext cx="0" cy="885190"/>
              </a:xfrm>
              <a:custGeom>
                <a:avLst/>
                <a:gdLst/>
                <a:ahLst/>
                <a:cxnLst/>
                <a:rect l="l" t="t" r="r" b="b"/>
                <a:pathLst>
                  <a:path h="885190">
                    <a:moveTo>
                      <a:pt x="0" y="0"/>
                    </a:moveTo>
                    <a:lnTo>
                      <a:pt x="0" y="884605"/>
                    </a:lnTo>
                  </a:path>
                </a:pathLst>
              </a:custGeom>
              <a:ln w="72732">
                <a:solidFill>
                  <a:srgbClr val="07BCC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83B8D81-79AC-4F3B-9EDB-99FB3DDE7044}"/>
                </a:ext>
              </a:extLst>
            </p:cNvPr>
            <p:cNvGrpSpPr/>
            <p:nvPr/>
          </p:nvGrpSpPr>
          <p:grpSpPr>
            <a:xfrm>
              <a:off x="3783973" y="3193878"/>
              <a:ext cx="72745" cy="1208405"/>
              <a:chOff x="3374442" y="3024993"/>
              <a:chExt cx="72745" cy="1208405"/>
            </a:xfrm>
          </p:grpSpPr>
          <p:sp>
            <p:nvSpPr>
              <p:cNvPr id="75" name="object 23">
                <a:extLst>
                  <a:ext uri="{FF2B5EF4-FFF2-40B4-BE49-F238E27FC236}">
                    <a16:creationId xmlns:a16="http://schemas.microsoft.com/office/drawing/2014/main" id="{A5C24800-2640-44CE-976C-3546F947D99F}"/>
                  </a:ext>
                </a:extLst>
              </p:cNvPr>
              <p:cNvSpPr/>
              <p:nvPr/>
            </p:nvSpPr>
            <p:spPr>
              <a:xfrm>
                <a:off x="3374442" y="3024993"/>
                <a:ext cx="0" cy="1208405"/>
              </a:xfrm>
              <a:custGeom>
                <a:avLst/>
                <a:gdLst/>
                <a:ahLst/>
                <a:cxnLst/>
                <a:rect l="l" t="t" r="r" b="b"/>
                <a:pathLst>
                  <a:path h="1208404">
                    <a:moveTo>
                      <a:pt x="0" y="0"/>
                    </a:moveTo>
                    <a:lnTo>
                      <a:pt x="0" y="1207884"/>
                    </a:lnTo>
                  </a:path>
                </a:pathLst>
              </a:custGeom>
              <a:ln w="72745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24">
                <a:extLst>
                  <a:ext uri="{FF2B5EF4-FFF2-40B4-BE49-F238E27FC236}">
                    <a16:creationId xmlns:a16="http://schemas.microsoft.com/office/drawing/2014/main" id="{5FD8B7F7-3AA5-4A1F-B848-5938E895EA92}"/>
                  </a:ext>
                </a:extLst>
              </p:cNvPr>
              <p:cNvSpPr/>
              <p:nvPr/>
            </p:nvSpPr>
            <p:spPr>
              <a:xfrm>
                <a:off x="3447187" y="3205650"/>
                <a:ext cx="0" cy="1027430"/>
              </a:xfrm>
              <a:custGeom>
                <a:avLst/>
                <a:gdLst/>
                <a:ahLst/>
                <a:cxnLst/>
                <a:rect l="l" t="t" r="r" b="b"/>
                <a:pathLst>
                  <a:path h="1027429">
                    <a:moveTo>
                      <a:pt x="0" y="0"/>
                    </a:moveTo>
                    <a:lnTo>
                      <a:pt x="0" y="1027226"/>
                    </a:lnTo>
                  </a:path>
                </a:pathLst>
              </a:custGeom>
              <a:ln w="72745">
                <a:solidFill>
                  <a:srgbClr val="07BCC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B222851-C2C4-4981-996F-EE11B97CC17D}"/>
                </a:ext>
              </a:extLst>
            </p:cNvPr>
            <p:cNvGrpSpPr/>
            <p:nvPr/>
          </p:nvGrpSpPr>
          <p:grpSpPr>
            <a:xfrm>
              <a:off x="4323973" y="3317741"/>
              <a:ext cx="72745" cy="1084618"/>
              <a:chOff x="3855988" y="3148856"/>
              <a:chExt cx="72745" cy="1084618"/>
            </a:xfrm>
          </p:grpSpPr>
          <p:sp>
            <p:nvSpPr>
              <p:cNvPr id="77" name="object 25">
                <a:extLst>
                  <a:ext uri="{FF2B5EF4-FFF2-40B4-BE49-F238E27FC236}">
                    <a16:creationId xmlns:a16="http://schemas.microsoft.com/office/drawing/2014/main" id="{6C5AE91C-F492-47D1-9AD9-294CB8FEEB4D}"/>
                  </a:ext>
                </a:extLst>
              </p:cNvPr>
              <p:cNvSpPr/>
              <p:nvPr/>
            </p:nvSpPr>
            <p:spPr>
              <a:xfrm>
                <a:off x="3855988" y="3148856"/>
                <a:ext cx="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h="1084579">
                    <a:moveTo>
                      <a:pt x="0" y="0"/>
                    </a:moveTo>
                    <a:lnTo>
                      <a:pt x="0" y="1084021"/>
                    </a:lnTo>
                  </a:path>
                </a:pathLst>
              </a:custGeom>
              <a:ln w="72745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26">
                <a:extLst>
                  <a:ext uri="{FF2B5EF4-FFF2-40B4-BE49-F238E27FC236}">
                    <a16:creationId xmlns:a16="http://schemas.microsoft.com/office/drawing/2014/main" id="{0CBB9B05-C830-4904-8FE0-5A50B4EEDFF4}"/>
                  </a:ext>
                </a:extLst>
              </p:cNvPr>
              <p:cNvSpPr/>
              <p:nvPr/>
            </p:nvSpPr>
            <p:spPr>
              <a:xfrm>
                <a:off x="3928733" y="3338759"/>
                <a:ext cx="0" cy="894715"/>
              </a:xfrm>
              <a:custGeom>
                <a:avLst/>
                <a:gdLst/>
                <a:ahLst/>
                <a:cxnLst/>
                <a:rect l="l" t="t" r="r" b="b"/>
                <a:pathLst>
                  <a:path h="894715">
                    <a:moveTo>
                      <a:pt x="0" y="0"/>
                    </a:moveTo>
                    <a:lnTo>
                      <a:pt x="0" y="894118"/>
                    </a:lnTo>
                  </a:path>
                </a:pathLst>
              </a:custGeom>
              <a:ln w="72745">
                <a:solidFill>
                  <a:srgbClr val="07BCC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55CF315-2E79-46EB-9D41-88C4B1F2A595}"/>
                </a:ext>
              </a:extLst>
            </p:cNvPr>
            <p:cNvGrpSpPr/>
            <p:nvPr/>
          </p:nvGrpSpPr>
          <p:grpSpPr>
            <a:xfrm>
              <a:off x="4863973" y="3716825"/>
              <a:ext cx="72732" cy="685165"/>
              <a:chOff x="4337534" y="3547940"/>
              <a:chExt cx="72732" cy="685165"/>
            </a:xfrm>
          </p:grpSpPr>
          <p:sp>
            <p:nvSpPr>
              <p:cNvPr id="79" name="object 27">
                <a:extLst>
                  <a:ext uri="{FF2B5EF4-FFF2-40B4-BE49-F238E27FC236}">
                    <a16:creationId xmlns:a16="http://schemas.microsoft.com/office/drawing/2014/main" id="{FD8180EB-D673-4522-8481-6F60CEDA3953}"/>
                  </a:ext>
                </a:extLst>
              </p:cNvPr>
              <p:cNvSpPr/>
              <p:nvPr/>
            </p:nvSpPr>
            <p:spPr>
              <a:xfrm>
                <a:off x="4337534" y="3547940"/>
                <a:ext cx="0" cy="685165"/>
              </a:xfrm>
              <a:custGeom>
                <a:avLst/>
                <a:gdLst/>
                <a:ahLst/>
                <a:cxnLst/>
                <a:rect l="l" t="t" r="r" b="b"/>
                <a:pathLst>
                  <a:path h="685165">
                    <a:moveTo>
                      <a:pt x="0" y="0"/>
                    </a:moveTo>
                    <a:lnTo>
                      <a:pt x="0" y="684936"/>
                    </a:lnTo>
                  </a:path>
                </a:pathLst>
              </a:custGeom>
              <a:ln w="72745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28">
                <a:extLst>
                  <a:ext uri="{FF2B5EF4-FFF2-40B4-BE49-F238E27FC236}">
                    <a16:creationId xmlns:a16="http://schemas.microsoft.com/office/drawing/2014/main" id="{01F1E2A3-3FC2-4672-8BC4-BA88CB71E4E3}"/>
                  </a:ext>
                </a:extLst>
              </p:cNvPr>
              <p:cNvSpPr/>
              <p:nvPr/>
            </p:nvSpPr>
            <p:spPr>
              <a:xfrm>
                <a:off x="4410266" y="3633513"/>
                <a:ext cx="0" cy="599440"/>
              </a:xfrm>
              <a:custGeom>
                <a:avLst/>
                <a:gdLst/>
                <a:ahLst/>
                <a:cxnLst/>
                <a:rect l="l" t="t" r="r" b="b"/>
                <a:pathLst>
                  <a:path h="599440">
                    <a:moveTo>
                      <a:pt x="0" y="0"/>
                    </a:moveTo>
                    <a:lnTo>
                      <a:pt x="0" y="599363"/>
                    </a:lnTo>
                  </a:path>
                </a:pathLst>
              </a:custGeom>
              <a:ln w="72745">
                <a:solidFill>
                  <a:srgbClr val="07BCC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97BE1DE-BB91-44B8-AF62-131A7BD10302}"/>
                </a:ext>
              </a:extLst>
            </p:cNvPr>
            <p:cNvGrpSpPr/>
            <p:nvPr/>
          </p:nvGrpSpPr>
          <p:grpSpPr>
            <a:xfrm>
              <a:off x="5403973" y="3743191"/>
              <a:ext cx="72734" cy="659130"/>
              <a:chOff x="4819079" y="3574306"/>
              <a:chExt cx="72734" cy="659130"/>
            </a:xfrm>
          </p:grpSpPr>
          <p:sp>
            <p:nvSpPr>
              <p:cNvPr id="81" name="object 29">
                <a:extLst>
                  <a:ext uri="{FF2B5EF4-FFF2-40B4-BE49-F238E27FC236}">
                    <a16:creationId xmlns:a16="http://schemas.microsoft.com/office/drawing/2014/main" id="{F89E9321-0C65-4379-9089-3A4A685AC8B6}"/>
                  </a:ext>
                </a:extLst>
              </p:cNvPr>
              <p:cNvSpPr/>
              <p:nvPr/>
            </p:nvSpPr>
            <p:spPr>
              <a:xfrm>
                <a:off x="4819079" y="3574306"/>
                <a:ext cx="0" cy="659130"/>
              </a:xfrm>
              <a:custGeom>
                <a:avLst/>
                <a:gdLst/>
                <a:ahLst/>
                <a:cxnLst/>
                <a:rect l="l" t="t" r="r" b="b"/>
                <a:pathLst>
                  <a:path h="659129">
                    <a:moveTo>
                      <a:pt x="0" y="0"/>
                    </a:moveTo>
                    <a:lnTo>
                      <a:pt x="0" y="658571"/>
                    </a:lnTo>
                  </a:path>
                </a:pathLst>
              </a:custGeom>
              <a:ln w="72745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30">
                <a:extLst>
                  <a:ext uri="{FF2B5EF4-FFF2-40B4-BE49-F238E27FC236}">
                    <a16:creationId xmlns:a16="http://schemas.microsoft.com/office/drawing/2014/main" id="{18824B28-5205-4E8B-92D1-DD12FCB59DFA}"/>
                  </a:ext>
                </a:extLst>
              </p:cNvPr>
              <p:cNvSpPr/>
              <p:nvPr/>
            </p:nvSpPr>
            <p:spPr>
              <a:xfrm>
                <a:off x="4891813" y="3795159"/>
                <a:ext cx="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h="438150">
                    <a:moveTo>
                      <a:pt x="0" y="0"/>
                    </a:moveTo>
                    <a:lnTo>
                      <a:pt x="0" y="437718"/>
                    </a:lnTo>
                  </a:path>
                </a:pathLst>
              </a:custGeom>
              <a:ln w="72745">
                <a:solidFill>
                  <a:srgbClr val="07BCC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43262FA-9DB3-40D5-886C-E4F9A5981E6F}"/>
                </a:ext>
              </a:extLst>
            </p:cNvPr>
            <p:cNvGrpSpPr/>
            <p:nvPr/>
          </p:nvGrpSpPr>
          <p:grpSpPr>
            <a:xfrm>
              <a:off x="5943973" y="3783411"/>
              <a:ext cx="72733" cy="618656"/>
              <a:chOff x="5300625" y="3614526"/>
              <a:chExt cx="72733" cy="618656"/>
            </a:xfrm>
          </p:grpSpPr>
          <p:sp>
            <p:nvSpPr>
              <p:cNvPr id="83" name="object 31">
                <a:extLst>
                  <a:ext uri="{FF2B5EF4-FFF2-40B4-BE49-F238E27FC236}">
                    <a16:creationId xmlns:a16="http://schemas.microsoft.com/office/drawing/2014/main" id="{0A96B1A5-9FBC-4B41-A1A5-3D87761EDE53}"/>
                  </a:ext>
                </a:extLst>
              </p:cNvPr>
              <p:cNvSpPr/>
              <p:nvPr/>
            </p:nvSpPr>
            <p:spPr>
              <a:xfrm>
                <a:off x="5300625" y="3614526"/>
                <a:ext cx="0" cy="618490"/>
              </a:xfrm>
              <a:custGeom>
                <a:avLst/>
                <a:gdLst/>
                <a:ahLst/>
                <a:cxnLst/>
                <a:rect l="l" t="t" r="r" b="b"/>
                <a:pathLst>
                  <a:path h="618490">
                    <a:moveTo>
                      <a:pt x="0" y="0"/>
                    </a:moveTo>
                    <a:lnTo>
                      <a:pt x="0" y="618350"/>
                    </a:lnTo>
                  </a:path>
                </a:pathLst>
              </a:custGeom>
              <a:ln w="72745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32">
                <a:extLst>
                  <a:ext uri="{FF2B5EF4-FFF2-40B4-BE49-F238E27FC236}">
                    <a16:creationId xmlns:a16="http://schemas.microsoft.com/office/drawing/2014/main" id="{31F29250-DEF0-414D-A115-6F0CEDE2A5B6}"/>
                  </a:ext>
                </a:extLst>
              </p:cNvPr>
              <p:cNvSpPr/>
              <p:nvPr/>
            </p:nvSpPr>
            <p:spPr>
              <a:xfrm>
                <a:off x="5373358" y="3861707"/>
                <a:ext cx="0" cy="371475"/>
              </a:xfrm>
              <a:custGeom>
                <a:avLst/>
                <a:gdLst/>
                <a:ahLst/>
                <a:cxnLst/>
                <a:rect l="l" t="t" r="r" b="b"/>
                <a:pathLst>
                  <a:path h="371475">
                    <a:moveTo>
                      <a:pt x="0" y="0"/>
                    </a:moveTo>
                    <a:lnTo>
                      <a:pt x="0" y="371170"/>
                    </a:lnTo>
                  </a:path>
                </a:pathLst>
              </a:custGeom>
              <a:ln w="72745">
                <a:solidFill>
                  <a:srgbClr val="07BCC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E57612-E537-4A1B-9391-1FC0F1C15587}"/>
                </a:ext>
              </a:extLst>
            </p:cNvPr>
            <p:cNvGrpSpPr/>
            <p:nvPr/>
          </p:nvGrpSpPr>
          <p:grpSpPr>
            <a:xfrm>
              <a:off x="6483973" y="3878458"/>
              <a:ext cx="72733" cy="523875"/>
              <a:chOff x="5782171" y="3709573"/>
              <a:chExt cx="72733" cy="523875"/>
            </a:xfrm>
          </p:grpSpPr>
          <p:sp>
            <p:nvSpPr>
              <p:cNvPr id="85" name="object 33">
                <a:extLst>
                  <a:ext uri="{FF2B5EF4-FFF2-40B4-BE49-F238E27FC236}">
                    <a16:creationId xmlns:a16="http://schemas.microsoft.com/office/drawing/2014/main" id="{55142084-EA15-4AB6-8917-8FD58AF8E6A0}"/>
                  </a:ext>
                </a:extLst>
              </p:cNvPr>
              <p:cNvSpPr/>
              <p:nvPr/>
            </p:nvSpPr>
            <p:spPr>
              <a:xfrm>
                <a:off x="5782171" y="3709573"/>
                <a:ext cx="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h="523875">
                    <a:moveTo>
                      <a:pt x="0" y="0"/>
                    </a:moveTo>
                    <a:lnTo>
                      <a:pt x="0" y="523303"/>
                    </a:lnTo>
                  </a:path>
                </a:pathLst>
              </a:custGeom>
              <a:ln w="72745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34">
                <a:extLst>
                  <a:ext uri="{FF2B5EF4-FFF2-40B4-BE49-F238E27FC236}">
                    <a16:creationId xmlns:a16="http://schemas.microsoft.com/office/drawing/2014/main" id="{7AEF0815-F5A2-44AE-A6AD-74B7202B97F7}"/>
                  </a:ext>
                </a:extLst>
              </p:cNvPr>
              <p:cNvSpPr/>
              <p:nvPr/>
            </p:nvSpPr>
            <p:spPr>
              <a:xfrm>
                <a:off x="5854904" y="3795159"/>
                <a:ext cx="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h="438150">
                    <a:moveTo>
                      <a:pt x="0" y="0"/>
                    </a:moveTo>
                    <a:lnTo>
                      <a:pt x="0" y="437718"/>
                    </a:lnTo>
                  </a:path>
                </a:pathLst>
              </a:custGeom>
              <a:ln w="72745">
                <a:solidFill>
                  <a:srgbClr val="07BCC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1322B9-EE6A-45EC-AF73-33CA77BFFBAA}"/>
                </a:ext>
              </a:extLst>
            </p:cNvPr>
            <p:cNvGrpSpPr/>
            <p:nvPr/>
          </p:nvGrpSpPr>
          <p:grpSpPr>
            <a:xfrm>
              <a:off x="7023973" y="3970736"/>
              <a:ext cx="72733" cy="431635"/>
              <a:chOff x="6263717" y="3801851"/>
              <a:chExt cx="72733" cy="431635"/>
            </a:xfrm>
          </p:grpSpPr>
          <p:sp>
            <p:nvSpPr>
              <p:cNvPr id="87" name="object 35">
                <a:extLst>
                  <a:ext uri="{FF2B5EF4-FFF2-40B4-BE49-F238E27FC236}">
                    <a16:creationId xmlns:a16="http://schemas.microsoft.com/office/drawing/2014/main" id="{6DC2A407-D42C-4040-B7FE-E79CCC829A83}"/>
                  </a:ext>
                </a:extLst>
              </p:cNvPr>
              <p:cNvSpPr/>
              <p:nvPr/>
            </p:nvSpPr>
            <p:spPr>
              <a:xfrm>
                <a:off x="6263717" y="3801851"/>
                <a:ext cx="0" cy="431165"/>
              </a:xfrm>
              <a:custGeom>
                <a:avLst/>
                <a:gdLst/>
                <a:ahLst/>
                <a:cxnLst/>
                <a:rect l="l" t="t" r="r" b="b"/>
                <a:pathLst>
                  <a:path h="431165">
                    <a:moveTo>
                      <a:pt x="0" y="0"/>
                    </a:moveTo>
                    <a:lnTo>
                      <a:pt x="0" y="431025"/>
                    </a:lnTo>
                  </a:path>
                </a:pathLst>
              </a:custGeom>
              <a:ln w="72745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36">
                <a:extLst>
                  <a:ext uri="{FF2B5EF4-FFF2-40B4-BE49-F238E27FC236}">
                    <a16:creationId xmlns:a16="http://schemas.microsoft.com/office/drawing/2014/main" id="{8D2EF8D6-B0D6-4473-B15D-792B951BAEF4}"/>
                  </a:ext>
                </a:extLst>
              </p:cNvPr>
              <p:cNvSpPr/>
              <p:nvPr/>
            </p:nvSpPr>
            <p:spPr>
              <a:xfrm>
                <a:off x="6336450" y="4051876"/>
                <a:ext cx="0" cy="181610"/>
              </a:xfrm>
              <a:custGeom>
                <a:avLst/>
                <a:gdLst/>
                <a:ahLst/>
                <a:cxnLst/>
                <a:rect l="l" t="t" r="r" b="b"/>
                <a:pathLst>
                  <a:path h="181609">
                    <a:moveTo>
                      <a:pt x="0" y="0"/>
                    </a:moveTo>
                    <a:lnTo>
                      <a:pt x="0" y="181000"/>
                    </a:lnTo>
                  </a:path>
                </a:pathLst>
              </a:custGeom>
              <a:ln w="72745">
                <a:solidFill>
                  <a:srgbClr val="07BCC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97B9A6D-6CEC-46E7-AB56-EAAC4A2BA629}"/>
                </a:ext>
              </a:extLst>
            </p:cNvPr>
            <p:cNvGrpSpPr/>
            <p:nvPr/>
          </p:nvGrpSpPr>
          <p:grpSpPr>
            <a:xfrm>
              <a:off x="7563973" y="4021536"/>
              <a:ext cx="72733" cy="380785"/>
              <a:chOff x="6745263" y="3852651"/>
              <a:chExt cx="72733" cy="380785"/>
            </a:xfrm>
          </p:grpSpPr>
          <p:sp>
            <p:nvSpPr>
              <p:cNvPr id="89" name="object 37">
                <a:extLst>
                  <a:ext uri="{FF2B5EF4-FFF2-40B4-BE49-F238E27FC236}">
                    <a16:creationId xmlns:a16="http://schemas.microsoft.com/office/drawing/2014/main" id="{1CC5F5B7-87FD-4925-B738-3B3D203B4757}"/>
                  </a:ext>
                </a:extLst>
              </p:cNvPr>
              <p:cNvSpPr/>
              <p:nvPr/>
            </p:nvSpPr>
            <p:spPr>
              <a:xfrm>
                <a:off x="6745263" y="3852651"/>
                <a:ext cx="0" cy="380365"/>
              </a:xfrm>
              <a:custGeom>
                <a:avLst/>
                <a:gdLst/>
                <a:ahLst/>
                <a:cxnLst/>
                <a:rect l="l" t="t" r="r" b="b"/>
                <a:pathLst>
                  <a:path h="380365">
                    <a:moveTo>
                      <a:pt x="0" y="0"/>
                    </a:moveTo>
                    <a:lnTo>
                      <a:pt x="0" y="380225"/>
                    </a:lnTo>
                  </a:path>
                </a:pathLst>
              </a:custGeom>
              <a:ln w="72745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38">
                <a:extLst>
                  <a:ext uri="{FF2B5EF4-FFF2-40B4-BE49-F238E27FC236}">
                    <a16:creationId xmlns:a16="http://schemas.microsoft.com/office/drawing/2014/main" id="{CAB7F960-F3B6-4E4E-B32C-D2070A3DDA71}"/>
                  </a:ext>
                </a:extLst>
              </p:cNvPr>
              <p:cNvSpPr/>
              <p:nvPr/>
            </p:nvSpPr>
            <p:spPr>
              <a:xfrm>
                <a:off x="6817996" y="4079131"/>
                <a:ext cx="0" cy="154305"/>
              </a:xfrm>
              <a:custGeom>
                <a:avLst/>
                <a:gdLst/>
                <a:ahLst/>
                <a:cxnLst/>
                <a:rect l="l" t="t" r="r" b="b"/>
                <a:pathLst>
                  <a:path h="154304">
                    <a:moveTo>
                      <a:pt x="0" y="0"/>
                    </a:moveTo>
                    <a:lnTo>
                      <a:pt x="0" y="153746"/>
                    </a:lnTo>
                  </a:path>
                </a:pathLst>
              </a:custGeom>
              <a:ln w="72745">
                <a:solidFill>
                  <a:srgbClr val="07BCC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197349-B5A1-422E-82D6-8F3D4473BE84}"/>
                </a:ext>
              </a:extLst>
            </p:cNvPr>
            <p:cNvGrpSpPr/>
            <p:nvPr/>
          </p:nvGrpSpPr>
          <p:grpSpPr>
            <a:xfrm>
              <a:off x="8103973" y="4088211"/>
              <a:ext cx="72733" cy="313690"/>
              <a:chOff x="7226809" y="3919326"/>
              <a:chExt cx="72733" cy="313690"/>
            </a:xfrm>
          </p:grpSpPr>
          <p:sp>
            <p:nvSpPr>
              <p:cNvPr id="91" name="object 39">
                <a:extLst>
                  <a:ext uri="{FF2B5EF4-FFF2-40B4-BE49-F238E27FC236}">
                    <a16:creationId xmlns:a16="http://schemas.microsoft.com/office/drawing/2014/main" id="{C44EB6F9-0256-4945-BAAF-83892DE3F17E}"/>
                  </a:ext>
                </a:extLst>
              </p:cNvPr>
              <p:cNvSpPr/>
              <p:nvPr/>
            </p:nvSpPr>
            <p:spPr>
              <a:xfrm>
                <a:off x="7226809" y="3919326"/>
                <a:ext cx="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h="313690">
                    <a:moveTo>
                      <a:pt x="0" y="0"/>
                    </a:moveTo>
                    <a:lnTo>
                      <a:pt x="0" y="313550"/>
                    </a:lnTo>
                  </a:path>
                </a:pathLst>
              </a:custGeom>
              <a:ln w="72745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40">
                <a:extLst>
                  <a:ext uri="{FF2B5EF4-FFF2-40B4-BE49-F238E27FC236}">
                    <a16:creationId xmlns:a16="http://schemas.microsoft.com/office/drawing/2014/main" id="{02DBF0F7-95B0-493D-9563-22691CCE49EA}"/>
                  </a:ext>
                </a:extLst>
              </p:cNvPr>
              <p:cNvSpPr/>
              <p:nvPr/>
            </p:nvSpPr>
            <p:spPr>
              <a:xfrm>
                <a:off x="7299542" y="4051901"/>
                <a:ext cx="0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h="180975">
                    <a:moveTo>
                      <a:pt x="0" y="0"/>
                    </a:moveTo>
                    <a:lnTo>
                      <a:pt x="0" y="180975"/>
                    </a:lnTo>
                  </a:path>
                </a:pathLst>
              </a:custGeom>
              <a:ln w="72745">
                <a:solidFill>
                  <a:srgbClr val="07BCC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9D1E046-D9C4-4428-BF35-89CDC9A4C031}"/>
                </a:ext>
              </a:extLst>
            </p:cNvPr>
            <p:cNvGrpSpPr/>
            <p:nvPr/>
          </p:nvGrpSpPr>
          <p:grpSpPr>
            <a:xfrm>
              <a:off x="8643973" y="4275536"/>
              <a:ext cx="109378" cy="126607"/>
              <a:chOff x="7708349" y="4106651"/>
              <a:chExt cx="109378" cy="126607"/>
            </a:xfrm>
          </p:grpSpPr>
          <p:sp>
            <p:nvSpPr>
              <p:cNvPr id="93" name="object 41">
                <a:extLst>
                  <a:ext uri="{FF2B5EF4-FFF2-40B4-BE49-F238E27FC236}">
                    <a16:creationId xmlns:a16="http://schemas.microsoft.com/office/drawing/2014/main" id="{07A023DD-AFE6-405C-A9A0-DCFA260D2D4C}"/>
                  </a:ext>
                </a:extLst>
              </p:cNvPr>
              <p:cNvSpPr/>
              <p:nvPr/>
            </p:nvSpPr>
            <p:spPr>
              <a:xfrm>
                <a:off x="7708349" y="4106651"/>
                <a:ext cx="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h="126365">
                    <a:moveTo>
                      <a:pt x="0" y="0"/>
                    </a:moveTo>
                    <a:lnTo>
                      <a:pt x="0" y="126225"/>
                    </a:lnTo>
                  </a:path>
                </a:pathLst>
              </a:custGeom>
              <a:ln w="72732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42">
                <a:extLst>
                  <a:ext uri="{FF2B5EF4-FFF2-40B4-BE49-F238E27FC236}">
                    <a16:creationId xmlns:a16="http://schemas.microsoft.com/office/drawing/2014/main" id="{431FE91E-7A7E-43FA-B9EC-E374F435CDE2}"/>
                  </a:ext>
                </a:extLst>
              </p:cNvPr>
              <p:cNvSpPr/>
              <p:nvPr/>
            </p:nvSpPr>
            <p:spPr>
              <a:xfrm>
                <a:off x="7744702" y="4175473"/>
                <a:ext cx="73025" cy="5778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57784">
                    <a:moveTo>
                      <a:pt x="0" y="57403"/>
                    </a:moveTo>
                    <a:lnTo>
                      <a:pt x="72745" y="57403"/>
                    </a:lnTo>
                    <a:lnTo>
                      <a:pt x="72745" y="0"/>
                    </a:lnTo>
                    <a:lnTo>
                      <a:pt x="0" y="0"/>
                    </a:lnTo>
                    <a:lnTo>
                      <a:pt x="0" y="57403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5" name="object 43">
              <a:extLst>
                <a:ext uri="{FF2B5EF4-FFF2-40B4-BE49-F238E27FC236}">
                  <a16:creationId xmlns:a16="http://schemas.microsoft.com/office/drawing/2014/main" id="{67B75DC6-0367-4ADC-9FE6-4988159679EF}"/>
                </a:ext>
              </a:extLst>
            </p:cNvPr>
            <p:cNvSpPr/>
            <p:nvPr/>
          </p:nvSpPr>
          <p:spPr>
            <a:xfrm>
              <a:off x="1931261" y="2276347"/>
              <a:ext cx="7020000" cy="2125980"/>
            </a:xfrm>
            <a:custGeom>
              <a:avLst/>
              <a:gdLst/>
              <a:ahLst/>
              <a:cxnLst/>
              <a:rect l="l" t="t" r="r" b="b"/>
              <a:pathLst>
                <a:path w="6141084" h="2125979">
                  <a:moveTo>
                    <a:pt x="0" y="0"/>
                  </a:moveTo>
                  <a:lnTo>
                    <a:pt x="0" y="2125421"/>
                  </a:lnTo>
                  <a:lnTo>
                    <a:pt x="6140792" y="212542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5">
              <a:extLst>
                <a:ext uri="{FF2B5EF4-FFF2-40B4-BE49-F238E27FC236}">
                  <a16:creationId xmlns:a16="http://schemas.microsoft.com/office/drawing/2014/main" id="{446620DE-2F70-4E29-B067-3989ADC44F04}"/>
                </a:ext>
              </a:extLst>
            </p:cNvPr>
            <p:cNvSpPr txBox="1"/>
            <p:nvPr/>
          </p:nvSpPr>
          <p:spPr>
            <a:xfrm>
              <a:off x="1512000" y="3095191"/>
              <a:ext cx="123111" cy="450061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0" u="none" strike="noStrike" kern="1200" cap="none" spc="-1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Per</a:t>
              </a:r>
              <a:r>
                <a:rPr kumimoji="0" sz="800" b="0" i="0" u="none" strike="noStrike" kern="1200" cap="none" spc="-7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800" b="0" i="0" u="none" strike="noStrike" kern="1200" cap="none" spc="-1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cent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</p:txBody>
        </p:sp>
        <p:sp>
          <p:nvSpPr>
            <p:cNvPr id="108" name="object 3">
              <a:extLst>
                <a:ext uri="{FF2B5EF4-FFF2-40B4-BE49-F238E27FC236}">
                  <a16:creationId xmlns:a16="http://schemas.microsoft.com/office/drawing/2014/main" id="{0294292B-688B-437F-B682-A6CE7E3D5D5E}"/>
                </a:ext>
              </a:extLst>
            </p:cNvPr>
            <p:cNvSpPr txBox="1"/>
            <p:nvPr/>
          </p:nvSpPr>
          <p:spPr>
            <a:xfrm>
              <a:off x="1533973" y="2214000"/>
              <a:ext cx="329565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8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100</a:t>
              </a:r>
              <a:endParaRPr sz="8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109" name="object 3">
              <a:extLst>
                <a:ext uri="{FF2B5EF4-FFF2-40B4-BE49-F238E27FC236}">
                  <a16:creationId xmlns:a16="http://schemas.microsoft.com/office/drawing/2014/main" id="{26C25695-1B14-41A7-AADE-C77DFD9890F6}"/>
                </a:ext>
              </a:extLst>
            </p:cNvPr>
            <p:cNvSpPr txBox="1"/>
            <p:nvPr/>
          </p:nvSpPr>
          <p:spPr>
            <a:xfrm>
              <a:off x="1533973" y="4321014"/>
              <a:ext cx="329565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8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0</a:t>
              </a:r>
              <a:endParaRPr sz="8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110" name="object 3">
              <a:extLst>
                <a:ext uri="{FF2B5EF4-FFF2-40B4-BE49-F238E27FC236}">
                  <a16:creationId xmlns:a16="http://schemas.microsoft.com/office/drawing/2014/main" id="{0ABBD5AF-679E-412E-BCCC-8730A521CF08}"/>
                </a:ext>
              </a:extLst>
            </p:cNvPr>
            <p:cNvSpPr txBox="1"/>
            <p:nvPr/>
          </p:nvSpPr>
          <p:spPr>
            <a:xfrm>
              <a:off x="1533973" y="2426085"/>
              <a:ext cx="329565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8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90</a:t>
              </a:r>
              <a:endParaRPr sz="8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111" name="object 3">
              <a:extLst>
                <a:ext uri="{FF2B5EF4-FFF2-40B4-BE49-F238E27FC236}">
                  <a16:creationId xmlns:a16="http://schemas.microsoft.com/office/drawing/2014/main" id="{BC8B3C56-B85B-4F3A-9AC4-35377AE373F4}"/>
                </a:ext>
              </a:extLst>
            </p:cNvPr>
            <p:cNvSpPr txBox="1"/>
            <p:nvPr/>
          </p:nvSpPr>
          <p:spPr>
            <a:xfrm>
              <a:off x="1533973" y="2634885"/>
              <a:ext cx="329565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8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80</a:t>
              </a:r>
              <a:endParaRPr sz="8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112" name="object 3">
              <a:extLst>
                <a:ext uri="{FF2B5EF4-FFF2-40B4-BE49-F238E27FC236}">
                  <a16:creationId xmlns:a16="http://schemas.microsoft.com/office/drawing/2014/main" id="{649B92BC-F94D-4132-B4BB-900FD88247A2}"/>
                </a:ext>
              </a:extLst>
            </p:cNvPr>
            <p:cNvSpPr txBox="1"/>
            <p:nvPr/>
          </p:nvSpPr>
          <p:spPr>
            <a:xfrm>
              <a:off x="1533973" y="2847285"/>
              <a:ext cx="329565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8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70</a:t>
              </a:r>
              <a:endParaRPr sz="8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113" name="object 3">
              <a:extLst>
                <a:ext uri="{FF2B5EF4-FFF2-40B4-BE49-F238E27FC236}">
                  <a16:creationId xmlns:a16="http://schemas.microsoft.com/office/drawing/2014/main" id="{40460E18-3F5B-4156-8A20-638670F687B3}"/>
                </a:ext>
              </a:extLst>
            </p:cNvPr>
            <p:cNvSpPr txBox="1"/>
            <p:nvPr/>
          </p:nvSpPr>
          <p:spPr>
            <a:xfrm>
              <a:off x="1533973" y="3056085"/>
              <a:ext cx="329565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8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60</a:t>
              </a:r>
              <a:endParaRPr sz="8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114" name="object 3">
              <a:extLst>
                <a:ext uri="{FF2B5EF4-FFF2-40B4-BE49-F238E27FC236}">
                  <a16:creationId xmlns:a16="http://schemas.microsoft.com/office/drawing/2014/main" id="{77545B06-6561-4A28-A3EA-2833455A426E}"/>
                </a:ext>
              </a:extLst>
            </p:cNvPr>
            <p:cNvSpPr txBox="1"/>
            <p:nvPr/>
          </p:nvSpPr>
          <p:spPr>
            <a:xfrm>
              <a:off x="1533973" y="3268485"/>
              <a:ext cx="329565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8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50</a:t>
              </a:r>
              <a:endParaRPr sz="8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115" name="object 3">
              <a:extLst>
                <a:ext uri="{FF2B5EF4-FFF2-40B4-BE49-F238E27FC236}">
                  <a16:creationId xmlns:a16="http://schemas.microsoft.com/office/drawing/2014/main" id="{FB8C3E1F-2757-460E-85A9-C3AB79854434}"/>
                </a:ext>
              </a:extLst>
            </p:cNvPr>
            <p:cNvSpPr txBox="1"/>
            <p:nvPr/>
          </p:nvSpPr>
          <p:spPr>
            <a:xfrm>
              <a:off x="1533973" y="3477285"/>
              <a:ext cx="329565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8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40</a:t>
              </a:r>
              <a:endParaRPr sz="8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116" name="object 3">
              <a:extLst>
                <a:ext uri="{FF2B5EF4-FFF2-40B4-BE49-F238E27FC236}">
                  <a16:creationId xmlns:a16="http://schemas.microsoft.com/office/drawing/2014/main" id="{F2B72315-552B-44A6-BE56-2BD2D1C1ED99}"/>
                </a:ext>
              </a:extLst>
            </p:cNvPr>
            <p:cNvSpPr txBox="1"/>
            <p:nvPr/>
          </p:nvSpPr>
          <p:spPr>
            <a:xfrm>
              <a:off x="1533973" y="3689685"/>
              <a:ext cx="329565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8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30</a:t>
              </a:r>
              <a:endParaRPr sz="8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117" name="object 3">
              <a:extLst>
                <a:ext uri="{FF2B5EF4-FFF2-40B4-BE49-F238E27FC236}">
                  <a16:creationId xmlns:a16="http://schemas.microsoft.com/office/drawing/2014/main" id="{83A3F055-DDDE-4B9E-9893-E045A4287499}"/>
                </a:ext>
              </a:extLst>
            </p:cNvPr>
            <p:cNvSpPr txBox="1"/>
            <p:nvPr/>
          </p:nvSpPr>
          <p:spPr>
            <a:xfrm>
              <a:off x="1533973" y="4110885"/>
              <a:ext cx="329565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8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10</a:t>
              </a:r>
              <a:endParaRPr sz="8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118" name="object 3">
              <a:extLst>
                <a:ext uri="{FF2B5EF4-FFF2-40B4-BE49-F238E27FC236}">
                  <a16:creationId xmlns:a16="http://schemas.microsoft.com/office/drawing/2014/main" id="{132A29AE-B538-4439-95A2-4F88DBEE2676}"/>
                </a:ext>
              </a:extLst>
            </p:cNvPr>
            <p:cNvSpPr txBox="1"/>
            <p:nvPr/>
          </p:nvSpPr>
          <p:spPr>
            <a:xfrm>
              <a:off x="1533973" y="3898485"/>
              <a:ext cx="329565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en-GB" sz="800" spc="-10" dirty="0">
                  <a:solidFill>
                    <a:srgbClr val="231F20"/>
                  </a:solidFill>
                  <a:latin typeface="Arial Nova" panose="020B0504020202020204" pitchFamily="34" charset="0"/>
                  <a:cs typeface="Calibri"/>
                </a:rPr>
                <a:t>20</a:t>
              </a:r>
              <a:endParaRPr sz="800" dirty="0"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122" name="object 22">
              <a:extLst>
                <a:ext uri="{FF2B5EF4-FFF2-40B4-BE49-F238E27FC236}">
                  <a16:creationId xmlns:a16="http://schemas.microsoft.com/office/drawing/2014/main" id="{27538301-6EDE-45D0-A4DB-C8E56D850A9D}"/>
                </a:ext>
              </a:extLst>
            </p:cNvPr>
            <p:cNvSpPr/>
            <p:nvPr/>
          </p:nvSpPr>
          <p:spPr>
            <a:xfrm>
              <a:off x="2160000" y="4860000"/>
              <a:ext cx="108000" cy="108000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745"/>
                  </a:moveTo>
                  <a:lnTo>
                    <a:pt x="72758" y="72745"/>
                  </a:lnTo>
                  <a:lnTo>
                    <a:pt x="72758" y="0"/>
                  </a:lnTo>
                  <a:lnTo>
                    <a:pt x="0" y="0"/>
                  </a:lnTo>
                  <a:lnTo>
                    <a:pt x="0" y="72745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24">
              <a:extLst>
                <a:ext uri="{FF2B5EF4-FFF2-40B4-BE49-F238E27FC236}">
                  <a16:creationId xmlns:a16="http://schemas.microsoft.com/office/drawing/2014/main" id="{707533A1-968B-4517-8F3C-5E70FB7F7489}"/>
                </a:ext>
              </a:extLst>
            </p:cNvPr>
            <p:cNvSpPr/>
            <p:nvPr/>
          </p:nvSpPr>
          <p:spPr>
            <a:xfrm>
              <a:off x="5400000" y="4860000"/>
              <a:ext cx="108000" cy="108000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732"/>
                  </a:moveTo>
                  <a:lnTo>
                    <a:pt x="72745" y="72732"/>
                  </a:lnTo>
                  <a:lnTo>
                    <a:pt x="72745" y="0"/>
                  </a:lnTo>
                  <a:lnTo>
                    <a:pt x="0" y="0"/>
                  </a:lnTo>
                  <a:lnTo>
                    <a:pt x="0" y="72732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5">
              <a:extLst>
                <a:ext uri="{FF2B5EF4-FFF2-40B4-BE49-F238E27FC236}">
                  <a16:creationId xmlns:a16="http://schemas.microsoft.com/office/drawing/2014/main" id="{CD79583C-27D3-4681-8881-CC10A5805D73}"/>
                </a:ext>
              </a:extLst>
            </p:cNvPr>
            <p:cNvSpPr txBox="1"/>
            <p:nvPr/>
          </p:nvSpPr>
          <p:spPr>
            <a:xfrm>
              <a:off x="2322000" y="4824000"/>
              <a:ext cx="302870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R="5080">
                <a:lnSpc>
                  <a:spcPct val="100000"/>
                </a:lnSpc>
                <a:defRPr sz="1000" b="0" spc="-10"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>
                <a:lnSpc>
                  <a:spcPts val="1200"/>
                </a:lnSpc>
              </a:pPr>
              <a:r>
                <a:rPr lang="en-US" dirty="0"/>
                <a:t>Would not buy vegetables from a shopkeeper </a:t>
              </a:r>
            </a:p>
            <a:p>
              <a:pPr>
                <a:lnSpc>
                  <a:spcPts val="1200"/>
                </a:lnSpc>
              </a:pPr>
              <a:r>
                <a:rPr lang="en-US" dirty="0"/>
                <a:t>living with HIV</a:t>
              </a:r>
              <a:endParaRPr dirty="0"/>
            </a:p>
          </p:txBody>
        </p:sp>
        <p:sp>
          <p:nvSpPr>
            <p:cNvPr id="125" name="object 5">
              <a:extLst>
                <a:ext uri="{FF2B5EF4-FFF2-40B4-BE49-F238E27FC236}">
                  <a16:creationId xmlns:a16="http://schemas.microsoft.com/office/drawing/2014/main" id="{D83700F9-1608-48D2-82A4-1C2DC4CCDC34}"/>
                </a:ext>
              </a:extLst>
            </p:cNvPr>
            <p:cNvSpPr txBox="1"/>
            <p:nvPr/>
          </p:nvSpPr>
          <p:spPr>
            <a:xfrm>
              <a:off x="5562000" y="4824000"/>
              <a:ext cx="3389261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R="5080">
                <a:lnSpc>
                  <a:spcPts val="1200"/>
                </a:lnSpc>
                <a:defRPr sz="800" b="0" spc="-10"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r>
                <a:rPr lang="en-US" sz="1000" dirty="0"/>
                <a:t>Think children living with HIV should not be able to attend school with children who are not living with HIV</a:t>
              </a:r>
              <a:endParaRPr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524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549B6D-69FD-458F-B9A6-35C76BF4779B}"/>
              </a:ext>
            </a:extLst>
          </p:cNvPr>
          <p:cNvGrpSpPr/>
          <p:nvPr/>
        </p:nvGrpSpPr>
        <p:grpSpPr>
          <a:xfrm>
            <a:off x="0" y="180000"/>
            <a:ext cx="9907200" cy="6320055"/>
            <a:chOff x="0" y="180000"/>
            <a:chExt cx="9907200" cy="632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Discrimination within health care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: People Living with HIV Stigma Index surveys, 2012–2017.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368000"/>
              <a:ext cx="9907200" cy="461665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Percentage of people living with HIV who experienced discrimination in health-care settings, countries with available</a:t>
              </a:r>
            </a:p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data, 2012–2017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sp>
          <p:nvSpPr>
            <p:cNvPr id="6" name="object 22">
              <a:extLst>
                <a:ext uri="{FF2B5EF4-FFF2-40B4-BE49-F238E27FC236}">
                  <a16:creationId xmlns:a16="http://schemas.microsoft.com/office/drawing/2014/main" id="{FE3FDD84-9441-43E8-9607-7E0DE75B94B9}"/>
                </a:ext>
              </a:extLst>
            </p:cNvPr>
            <p:cNvSpPr/>
            <p:nvPr/>
          </p:nvSpPr>
          <p:spPr>
            <a:xfrm>
              <a:off x="4953000" y="2606136"/>
              <a:ext cx="72000" cy="72000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745"/>
                  </a:moveTo>
                  <a:lnTo>
                    <a:pt x="72758" y="72745"/>
                  </a:lnTo>
                  <a:lnTo>
                    <a:pt x="72758" y="0"/>
                  </a:lnTo>
                  <a:lnTo>
                    <a:pt x="0" y="0"/>
                  </a:lnTo>
                  <a:lnTo>
                    <a:pt x="0" y="72745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7848BEBA-070B-414C-91B3-C6C9CC8D948D}"/>
                </a:ext>
              </a:extLst>
            </p:cNvPr>
            <p:cNvSpPr txBox="1"/>
            <p:nvPr/>
          </p:nvSpPr>
          <p:spPr>
            <a:xfrm>
              <a:off x="5061000" y="2560856"/>
              <a:ext cx="2700000" cy="2603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R="5080">
                <a:lnSpc>
                  <a:spcPct val="100000"/>
                </a:lnSpc>
                <a:defRPr sz="1000" b="0" spc="-10"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>
                <a:lnSpc>
                  <a:spcPts val="1000"/>
                </a:lnSpc>
              </a:pPr>
              <a:r>
                <a:rPr lang="en-US" sz="800" dirty="0"/>
                <a:t>Health-care professional ever told other people about their </a:t>
              </a:r>
            </a:p>
            <a:p>
              <a:pPr>
                <a:lnSpc>
                  <a:spcPts val="1000"/>
                </a:lnSpc>
              </a:pPr>
              <a:r>
                <a:rPr lang="en-US" sz="800" dirty="0"/>
                <a:t>HIV status without their consent</a:t>
              </a:r>
              <a:endParaRPr sz="800" dirty="0"/>
            </a:p>
          </p:txBody>
        </p:sp>
        <p:sp>
          <p:nvSpPr>
            <p:cNvPr id="11" name="object 24">
              <a:extLst>
                <a:ext uri="{FF2B5EF4-FFF2-40B4-BE49-F238E27FC236}">
                  <a16:creationId xmlns:a16="http://schemas.microsoft.com/office/drawing/2014/main" id="{E82EB533-79AB-4AB3-B7B4-378E90FBDA0A}"/>
                </a:ext>
              </a:extLst>
            </p:cNvPr>
            <p:cNvSpPr/>
            <p:nvPr/>
          </p:nvSpPr>
          <p:spPr>
            <a:xfrm>
              <a:off x="4953000" y="3032964"/>
              <a:ext cx="72000" cy="72000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732"/>
                  </a:moveTo>
                  <a:lnTo>
                    <a:pt x="72745" y="72732"/>
                  </a:lnTo>
                  <a:lnTo>
                    <a:pt x="72745" y="0"/>
                  </a:lnTo>
                  <a:lnTo>
                    <a:pt x="0" y="0"/>
                  </a:lnTo>
                  <a:lnTo>
                    <a:pt x="0" y="72732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A11BB57F-C276-4A2E-B82E-E27294B65B32}"/>
                </a:ext>
              </a:extLst>
            </p:cNvPr>
            <p:cNvSpPr txBox="1"/>
            <p:nvPr/>
          </p:nvSpPr>
          <p:spPr>
            <a:xfrm>
              <a:off x="5061000" y="2996952"/>
              <a:ext cx="2700000" cy="2603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en-US"/>
              </a:defPPr>
              <a:lvl1pPr marR="5080">
                <a:lnSpc>
                  <a:spcPts val="1200"/>
                </a:lnSpc>
                <a:defRPr sz="800" b="0" spc="-10">
                  <a:latin typeface="Arial Nova" panose="020B0504020202020204" pitchFamily="34" charset="0"/>
                  <a:cs typeface="Avenir LT 35 Light"/>
                </a:defRPr>
              </a:lvl1pPr>
            </a:lstStyle>
            <a:p>
              <a:pPr>
                <a:lnSpc>
                  <a:spcPts val="1000"/>
                </a:lnSpc>
              </a:pPr>
              <a:r>
                <a:rPr lang="en-US" dirty="0"/>
                <a:t>Denied health services because of their HIV status at least once in the past 12 months</a:t>
              </a:r>
              <a:endParaRPr dirty="0"/>
            </a:p>
          </p:txBody>
        </p:sp>
        <p:sp>
          <p:nvSpPr>
            <p:cNvPr id="98" name="object 82">
              <a:extLst>
                <a:ext uri="{FF2B5EF4-FFF2-40B4-BE49-F238E27FC236}">
                  <a16:creationId xmlns:a16="http://schemas.microsoft.com/office/drawing/2014/main" id="{B8CD0F74-7783-4144-A87E-B31C1323A8B4}"/>
                </a:ext>
              </a:extLst>
            </p:cNvPr>
            <p:cNvSpPr txBox="1"/>
            <p:nvPr/>
          </p:nvSpPr>
          <p:spPr>
            <a:xfrm>
              <a:off x="1080000" y="1919010"/>
              <a:ext cx="1776368" cy="399917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308735" marR="5080" indent="156210" algn="r"/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Algeria  Morocco  Mauritius  Tajikistan  Ukraine  Kazakhstan  Germany  Paraguay  Gabon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R="5080" algn="r"/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Michigan, United States of</a:t>
              </a:r>
              <a:r>
                <a:rPr sz="700" b="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America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327150" marR="5080" indent="131445" algn="r"/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Greece  Ukraine  Kyrgyzstan  Costa</a:t>
              </a:r>
              <a:r>
                <a:rPr sz="700" b="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Rica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R="5080" algn="r"/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United Republic of Tanzania (Dar es</a:t>
              </a:r>
              <a:r>
                <a:rPr sz="700" b="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Salaam)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334770" marR="5080" indent="78740" algn="r"/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Portugal  Belize  Zimbabwe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R="5080" algn="r"/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Democratic Republic of the</a:t>
              </a:r>
              <a:r>
                <a:rPr sz="700" b="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Congo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83970" marR="5080" indent="192405" algn="r"/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Congo  Bangladesh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28090" marR="5080" indent="208915" algn="r"/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Uganda  Honduras  Nicaragua  Lesotho  Mozambique  South</a:t>
              </a:r>
              <a:r>
                <a:rPr sz="700" b="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Africa  Botswana  Senegal  Liberia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R="5080" algn="r"/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Côte</a:t>
              </a:r>
              <a:r>
                <a:rPr sz="700" b="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d'Ivoire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54125" marR="5080" indent="184150" algn="r"/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Burundi  Viet</a:t>
              </a:r>
              <a:r>
                <a:rPr sz="700" b="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Nam  Malawi  Ghana  Sierra</a:t>
              </a:r>
              <a:r>
                <a:rPr sz="700" b="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Leone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R="5080" algn="r"/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Yemen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0" name="object 2">
              <a:extLst>
                <a:ext uri="{FF2B5EF4-FFF2-40B4-BE49-F238E27FC236}">
                  <a16:creationId xmlns:a16="http://schemas.microsoft.com/office/drawing/2014/main" id="{D7C7982C-8C9A-434E-8591-49E852346C2C}"/>
                </a:ext>
              </a:extLst>
            </p:cNvPr>
            <p:cNvSpPr txBox="1"/>
            <p:nvPr/>
          </p:nvSpPr>
          <p:spPr>
            <a:xfrm>
              <a:off x="7606150" y="5924584"/>
              <a:ext cx="246849" cy="874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100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1" name="object 3">
              <a:extLst>
                <a:ext uri="{FF2B5EF4-FFF2-40B4-BE49-F238E27FC236}">
                  <a16:creationId xmlns:a16="http://schemas.microsoft.com/office/drawing/2014/main" id="{A788C0AE-ED43-4EE8-A883-27198E336C39}"/>
                </a:ext>
              </a:extLst>
            </p:cNvPr>
            <p:cNvSpPr txBox="1"/>
            <p:nvPr/>
          </p:nvSpPr>
          <p:spPr>
            <a:xfrm>
              <a:off x="2908217" y="5924584"/>
              <a:ext cx="113507" cy="874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0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2" name="object 4">
              <a:extLst>
                <a:ext uri="{FF2B5EF4-FFF2-40B4-BE49-F238E27FC236}">
                  <a16:creationId xmlns:a16="http://schemas.microsoft.com/office/drawing/2014/main" id="{0965FBDE-56D7-4EB3-91A9-A38EB74A6F4B}"/>
                </a:ext>
              </a:extLst>
            </p:cNvPr>
            <p:cNvSpPr txBox="1"/>
            <p:nvPr/>
          </p:nvSpPr>
          <p:spPr>
            <a:xfrm>
              <a:off x="3362445" y="5924584"/>
              <a:ext cx="179627" cy="874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10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3" name="object 5">
              <a:extLst>
                <a:ext uri="{FF2B5EF4-FFF2-40B4-BE49-F238E27FC236}">
                  <a16:creationId xmlns:a16="http://schemas.microsoft.com/office/drawing/2014/main" id="{DB6C3198-AD8C-4B9C-A30B-8D0C9379BBA8}"/>
                </a:ext>
              </a:extLst>
            </p:cNvPr>
            <p:cNvSpPr txBox="1"/>
            <p:nvPr/>
          </p:nvSpPr>
          <p:spPr>
            <a:xfrm>
              <a:off x="4309763" y="5924584"/>
              <a:ext cx="179627" cy="874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30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4" name="object 6">
              <a:extLst>
                <a:ext uri="{FF2B5EF4-FFF2-40B4-BE49-F238E27FC236}">
                  <a16:creationId xmlns:a16="http://schemas.microsoft.com/office/drawing/2014/main" id="{23A42E51-C9A2-4F5D-AD42-D042CADB6E99}"/>
                </a:ext>
              </a:extLst>
            </p:cNvPr>
            <p:cNvSpPr txBox="1"/>
            <p:nvPr/>
          </p:nvSpPr>
          <p:spPr>
            <a:xfrm>
              <a:off x="5257158" y="5924584"/>
              <a:ext cx="179627" cy="874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50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5" name="object 7">
              <a:extLst>
                <a:ext uri="{FF2B5EF4-FFF2-40B4-BE49-F238E27FC236}">
                  <a16:creationId xmlns:a16="http://schemas.microsoft.com/office/drawing/2014/main" id="{8C529C03-51D1-4E55-B99B-9710B9D2841E}"/>
                </a:ext>
              </a:extLst>
            </p:cNvPr>
            <p:cNvSpPr txBox="1"/>
            <p:nvPr/>
          </p:nvSpPr>
          <p:spPr>
            <a:xfrm>
              <a:off x="6204553" y="5924584"/>
              <a:ext cx="179627" cy="874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70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6" name="object 8">
              <a:extLst>
                <a:ext uri="{FF2B5EF4-FFF2-40B4-BE49-F238E27FC236}">
                  <a16:creationId xmlns:a16="http://schemas.microsoft.com/office/drawing/2014/main" id="{1D8481AD-DAF4-4EF5-A467-5973E829F6C6}"/>
                </a:ext>
              </a:extLst>
            </p:cNvPr>
            <p:cNvSpPr txBox="1"/>
            <p:nvPr/>
          </p:nvSpPr>
          <p:spPr>
            <a:xfrm>
              <a:off x="7151947" y="5924584"/>
              <a:ext cx="179627" cy="874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90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7" name="object 9">
              <a:extLst>
                <a:ext uri="{FF2B5EF4-FFF2-40B4-BE49-F238E27FC236}">
                  <a16:creationId xmlns:a16="http://schemas.microsoft.com/office/drawing/2014/main" id="{80ACF3DB-B8F9-4800-B8A0-EFB96A9DBCEB}"/>
                </a:ext>
              </a:extLst>
            </p:cNvPr>
            <p:cNvSpPr txBox="1"/>
            <p:nvPr/>
          </p:nvSpPr>
          <p:spPr>
            <a:xfrm>
              <a:off x="3836180" y="5924584"/>
              <a:ext cx="179627" cy="874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20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8" name="object 10">
              <a:extLst>
                <a:ext uri="{FF2B5EF4-FFF2-40B4-BE49-F238E27FC236}">
                  <a16:creationId xmlns:a16="http://schemas.microsoft.com/office/drawing/2014/main" id="{41E15363-0CA1-4B1B-AC67-65B8FC0E9C8E}"/>
                </a:ext>
              </a:extLst>
            </p:cNvPr>
            <p:cNvSpPr txBox="1"/>
            <p:nvPr/>
          </p:nvSpPr>
          <p:spPr>
            <a:xfrm>
              <a:off x="4783499" y="5924584"/>
              <a:ext cx="179627" cy="874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40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9" name="object 11">
              <a:extLst>
                <a:ext uri="{FF2B5EF4-FFF2-40B4-BE49-F238E27FC236}">
                  <a16:creationId xmlns:a16="http://schemas.microsoft.com/office/drawing/2014/main" id="{6F33C631-26A5-447F-9B69-DEE3F206F143}"/>
                </a:ext>
              </a:extLst>
            </p:cNvPr>
            <p:cNvSpPr txBox="1"/>
            <p:nvPr/>
          </p:nvSpPr>
          <p:spPr>
            <a:xfrm>
              <a:off x="5730893" y="5924584"/>
              <a:ext cx="179627" cy="874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60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10" name="object 12">
              <a:extLst>
                <a:ext uri="{FF2B5EF4-FFF2-40B4-BE49-F238E27FC236}">
                  <a16:creationId xmlns:a16="http://schemas.microsoft.com/office/drawing/2014/main" id="{E55B864E-CA3A-47FD-A7B9-F28E1FA75B6B}"/>
                </a:ext>
              </a:extLst>
            </p:cNvPr>
            <p:cNvSpPr txBox="1"/>
            <p:nvPr/>
          </p:nvSpPr>
          <p:spPr>
            <a:xfrm>
              <a:off x="6678288" y="5924584"/>
              <a:ext cx="179627" cy="874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80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12" name="object 15">
              <a:extLst>
                <a:ext uri="{FF2B5EF4-FFF2-40B4-BE49-F238E27FC236}">
                  <a16:creationId xmlns:a16="http://schemas.microsoft.com/office/drawing/2014/main" id="{1F487503-E0B1-40C3-83AE-6F30E368FFFD}"/>
                </a:ext>
              </a:extLst>
            </p:cNvPr>
            <p:cNvSpPr/>
            <p:nvPr/>
          </p:nvSpPr>
          <p:spPr>
            <a:xfrm>
              <a:off x="2939927" y="1959932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0" y="0"/>
                  </a:moveTo>
                  <a:lnTo>
                    <a:pt x="187947" y="0"/>
                  </a:lnTo>
                </a:path>
              </a:pathLst>
            </a:custGeom>
            <a:ln w="25400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7">
              <a:extLst>
                <a:ext uri="{FF2B5EF4-FFF2-40B4-BE49-F238E27FC236}">
                  <a16:creationId xmlns:a16="http://schemas.microsoft.com/office/drawing/2014/main" id="{FCB1C6ED-9361-4B6A-B15C-3CC7C09788E5}"/>
                </a:ext>
              </a:extLst>
            </p:cNvPr>
            <p:cNvSpPr/>
            <p:nvPr/>
          </p:nvSpPr>
          <p:spPr>
            <a:xfrm>
              <a:off x="2939927" y="2078561"/>
              <a:ext cx="746125" cy="0"/>
            </a:xfrm>
            <a:custGeom>
              <a:avLst/>
              <a:gdLst/>
              <a:ahLst/>
              <a:cxnLst/>
              <a:rect l="l" t="t" r="r" b="b"/>
              <a:pathLst>
                <a:path w="746125">
                  <a:moveTo>
                    <a:pt x="0" y="0"/>
                  </a:moveTo>
                  <a:lnTo>
                    <a:pt x="745591" y="0"/>
                  </a:lnTo>
                </a:path>
              </a:pathLst>
            </a:custGeom>
            <a:ln w="25400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9">
              <a:extLst>
                <a:ext uri="{FF2B5EF4-FFF2-40B4-BE49-F238E27FC236}">
                  <a16:creationId xmlns:a16="http://schemas.microsoft.com/office/drawing/2014/main" id="{AD3041C8-D5EA-4952-AAB8-C3D1E73592F9}"/>
                </a:ext>
              </a:extLst>
            </p:cNvPr>
            <p:cNvSpPr/>
            <p:nvPr/>
          </p:nvSpPr>
          <p:spPr>
            <a:xfrm>
              <a:off x="2939927" y="2184997"/>
              <a:ext cx="1323975" cy="0"/>
            </a:xfrm>
            <a:custGeom>
              <a:avLst/>
              <a:gdLst/>
              <a:ahLst/>
              <a:cxnLst/>
              <a:rect l="l" t="t" r="r" b="b"/>
              <a:pathLst>
                <a:path w="1323975">
                  <a:moveTo>
                    <a:pt x="0" y="0"/>
                  </a:moveTo>
                  <a:lnTo>
                    <a:pt x="1323898" y="0"/>
                  </a:lnTo>
                </a:path>
              </a:pathLst>
            </a:custGeom>
            <a:ln w="25400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21">
              <a:extLst>
                <a:ext uri="{FF2B5EF4-FFF2-40B4-BE49-F238E27FC236}">
                  <a16:creationId xmlns:a16="http://schemas.microsoft.com/office/drawing/2014/main" id="{BC753D7D-E940-499E-8B9C-15D8F9F21AE8}"/>
                </a:ext>
              </a:extLst>
            </p:cNvPr>
            <p:cNvSpPr/>
            <p:nvPr/>
          </p:nvSpPr>
          <p:spPr>
            <a:xfrm>
              <a:off x="2939927" y="2291432"/>
              <a:ext cx="953135" cy="0"/>
            </a:xfrm>
            <a:custGeom>
              <a:avLst/>
              <a:gdLst/>
              <a:ahLst/>
              <a:cxnLst/>
              <a:rect l="l" t="t" r="r" b="b"/>
              <a:pathLst>
                <a:path w="953135">
                  <a:moveTo>
                    <a:pt x="0" y="0"/>
                  </a:moveTo>
                  <a:lnTo>
                    <a:pt x="953033" y="0"/>
                  </a:lnTo>
                </a:path>
              </a:pathLst>
            </a:custGeom>
            <a:ln w="25400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25">
              <a:extLst>
                <a:ext uri="{FF2B5EF4-FFF2-40B4-BE49-F238E27FC236}">
                  <a16:creationId xmlns:a16="http://schemas.microsoft.com/office/drawing/2014/main" id="{903D9F2C-5F0F-4E9A-82F1-761D43C202BF}"/>
                </a:ext>
              </a:extLst>
            </p:cNvPr>
            <p:cNvSpPr/>
            <p:nvPr/>
          </p:nvSpPr>
          <p:spPr>
            <a:xfrm>
              <a:off x="2939927" y="2504301"/>
              <a:ext cx="1097280" cy="0"/>
            </a:xfrm>
            <a:custGeom>
              <a:avLst/>
              <a:gdLst/>
              <a:ahLst/>
              <a:cxnLst/>
              <a:rect l="l" t="t" r="r" b="b"/>
              <a:pathLst>
                <a:path w="1097279">
                  <a:moveTo>
                    <a:pt x="0" y="0"/>
                  </a:moveTo>
                  <a:lnTo>
                    <a:pt x="1096683" y="0"/>
                  </a:lnTo>
                </a:path>
              </a:pathLst>
            </a:custGeom>
            <a:ln w="25400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27">
              <a:extLst>
                <a:ext uri="{FF2B5EF4-FFF2-40B4-BE49-F238E27FC236}">
                  <a16:creationId xmlns:a16="http://schemas.microsoft.com/office/drawing/2014/main" id="{101A62BD-78D8-46FA-8F3F-D7A596A9DAEB}"/>
                </a:ext>
              </a:extLst>
            </p:cNvPr>
            <p:cNvSpPr/>
            <p:nvPr/>
          </p:nvSpPr>
          <p:spPr>
            <a:xfrm>
              <a:off x="2939927" y="2615132"/>
              <a:ext cx="931544" cy="0"/>
            </a:xfrm>
            <a:custGeom>
              <a:avLst/>
              <a:gdLst/>
              <a:ahLst/>
              <a:cxnLst/>
              <a:rect l="l" t="t" r="r" b="b"/>
              <a:pathLst>
                <a:path w="931545">
                  <a:moveTo>
                    <a:pt x="0" y="0"/>
                  </a:moveTo>
                  <a:lnTo>
                    <a:pt x="931468" y="0"/>
                  </a:lnTo>
                </a:path>
              </a:pathLst>
            </a:custGeom>
            <a:ln w="25400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8">
              <a:extLst>
                <a:ext uri="{FF2B5EF4-FFF2-40B4-BE49-F238E27FC236}">
                  <a16:creationId xmlns:a16="http://schemas.microsoft.com/office/drawing/2014/main" id="{231CDC3F-5EDD-4F83-BA3C-8D28AAA74815}"/>
                </a:ext>
              </a:extLst>
            </p:cNvPr>
            <p:cNvSpPr/>
            <p:nvPr/>
          </p:nvSpPr>
          <p:spPr>
            <a:xfrm>
              <a:off x="2939927" y="2208332"/>
              <a:ext cx="1365250" cy="0"/>
            </a:xfrm>
            <a:custGeom>
              <a:avLst/>
              <a:gdLst/>
              <a:ahLst/>
              <a:cxnLst/>
              <a:rect l="l" t="t" r="r" b="b"/>
              <a:pathLst>
                <a:path w="1365250">
                  <a:moveTo>
                    <a:pt x="0" y="0"/>
                  </a:moveTo>
                  <a:lnTo>
                    <a:pt x="1365199" y="0"/>
                  </a:lnTo>
                </a:path>
              </a:pathLst>
            </a:custGeom>
            <a:ln w="25400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20">
              <a:extLst>
                <a:ext uri="{FF2B5EF4-FFF2-40B4-BE49-F238E27FC236}">
                  <a16:creationId xmlns:a16="http://schemas.microsoft.com/office/drawing/2014/main" id="{356D71CD-D7B4-4476-AEB4-65DF0AC7111F}"/>
                </a:ext>
              </a:extLst>
            </p:cNvPr>
            <p:cNvSpPr/>
            <p:nvPr/>
          </p:nvSpPr>
          <p:spPr>
            <a:xfrm>
              <a:off x="2939927" y="2316332"/>
              <a:ext cx="993775" cy="0"/>
            </a:xfrm>
            <a:custGeom>
              <a:avLst/>
              <a:gdLst/>
              <a:ahLst/>
              <a:cxnLst/>
              <a:rect l="l" t="t" r="r" b="b"/>
              <a:pathLst>
                <a:path w="993775">
                  <a:moveTo>
                    <a:pt x="0" y="0"/>
                  </a:moveTo>
                  <a:lnTo>
                    <a:pt x="993673" y="0"/>
                  </a:lnTo>
                </a:path>
              </a:pathLst>
            </a:custGeom>
            <a:ln w="25400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23">
              <a:extLst>
                <a:ext uri="{FF2B5EF4-FFF2-40B4-BE49-F238E27FC236}">
                  <a16:creationId xmlns:a16="http://schemas.microsoft.com/office/drawing/2014/main" id="{B9E48C2B-4A4F-4E37-A8E9-F20366BC9FA6}"/>
                </a:ext>
              </a:extLst>
            </p:cNvPr>
            <p:cNvSpPr/>
            <p:nvPr/>
          </p:nvSpPr>
          <p:spPr>
            <a:xfrm>
              <a:off x="2939927" y="2406332"/>
              <a:ext cx="1427480" cy="0"/>
            </a:xfrm>
            <a:custGeom>
              <a:avLst/>
              <a:gdLst/>
              <a:ahLst/>
              <a:cxnLst/>
              <a:rect l="l" t="t" r="r" b="b"/>
              <a:pathLst>
                <a:path w="1427479">
                  <a:moveTo>
                    <a:pt x="0" y="0"/>
                  </a:moveTo>
                  <a:lnTo>
                    <a:pt x="1427137" y="0"/>
                  </a:lnTo>
                </a:path>
              </a:pathLst>
            </a:custGeom>
            <a:ln w="25400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26">
              <a:extLst>
                <a:ext uri="{FF2B5EF4-FFF2-40B4-BE49-F238E27FC236}">
                  <a16:creationId xmlns:a16="http://schemas.microsoft.com/office/drawing/2014/main" id="{498FED5A-AD38-45BA-906F-FE85820A2A95}"/>
                </a:ext>
              </a:extLst>
            </p:cNvPr>
            <p:cNvSpPr/>
            <p:nvPr/>
          </p:nvSpPr>
          <p:spPr>
            <a:xfrm>
              <a:off x="2939927" y="2641445"/>
              <a:ext cx="828675" cy="0"/>
            </a:xfrm>
            <a:custGeom>
              <a:avLst/>
              <a:gdLst/>
              <a:ahLst/>
              <a:cxnLst/>
              <a:rect l="l" t="t" r="r" b="b"/>
              <a:pathLst>
                <a:path w="828675">
                  <a:moveTo>
                    <a:pt x="0" y="0"/>
                  </a:moveTo>
                  <a:lnTo>
                    <a:pt x="828205" y="0"/>
                  </a:lnTo>
                </a:path>
              </a:pathLst>
            </a:custGeom>
            <a:ln w="25400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28">
              <a:extLst>
                <a:ext uri="{FF2B5EF4-FFF2-40B4-BE49-F238E27FC236}">
                  <a16:creationId xmlns:a16="http://schemas.microsoft.com/office/drawing/2014/main" id="{9A904A2E-BFFF-4D49-AC68-A1E9932EB793}"/>
                </a:ext>
              </a:extLst>
            </p:cNvPr>
            <p:cNvSpPr/>
            <p:nvPr/>
          </p:nvSpPr>
          <p:spPr>
            <a:xfrm>
              <a:off x="2939927" y="2751932"/>
              <a:ext cx="787400" cy="0"/>
            </a:xfrm>
            <a:custGeom>
              <a:avLst/>
              <a:gdLst/>
              <a:ahLst/>
              <a:cxnLst/>
              <a:rect l="l" t="t" r="r" b="b"/>
              <a:pathLst>
                <a:path w="787400">
                  <a:moveTo>
                    <a:pt x="0" y="0"/>
                  </a:moveTo>
                  <a:lnTo>
                    <a:pt x="786891" y="0"/>
                  </a:lnTo>
                </a:path>
              </a:pathLst>
            </a:custGeom>
            <a:ln w="25400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29">
              <a:extLst>
                <a:ext uri="{FF2B5EF4-FFF2-40B4-BE49-F238E27FC236}">
                  <a16:creationId xmlns:a16="http://schemas.microsoft.com/office/drawing/2014/main" id="{188D627E-A953-4082-8E88-616208302BA4}"/>
                </a:ext>
              </a:extLst>
            </p:cNvPr>
            <p:cNvSpPr/>
            <p:nvPr/>
          </p:nvSpPr>
          <p:spPr>
            <a:xfrm>
              <a:off x="2939927" y="2723132"/>
              <a:ext cx="952500" cy="0"/>
            </a:xfrm>
            <a:custGeom>
              <a:avLst/>
              <a:gdLst/>
              <a:ahLst/>
              <a:cxnLst/>
              <a:rect l="l" t="t" r="r" b="b"/>
              <a:pathLst>
                <a:path w="952500">
                  <a:moveTo>
                    <a:pt x="0" y="0"/>
                  </a:moveTo>
                  <a:lnTo>
                    <a:pt x="952119" y="0"/>
                  </a:lnTo>
                </a:path>
              </a:pathLst>
            </a:custGeom>
            <a:ln w="25400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30">
              <a:extLst>
                <a:ext uri="{FF2B5EF4-FFF2-40B4-BE49-F238E27FC236}">
                  <a16:creationId xmlns:a16="http://schemas.microsoft.com/office/drawing/2014/main" id="{CBEBCBCE-AA2A-4B10-B494-45A488A72663}"/>
                </a:ext>
              </a:extLst>
            </p:cNvPr>
            <p:cNvSpPr/>
            <p:nvPr/>
          </p:nvSpPr>
          <p:spPr>
            <a:xfrm>
              <a:off x="2939927" y="2957145"/>
              <a:ext cx="518795" cy="0"/>
            </a:xfrm>
            <a:custGeom>
              <a:avLst/>
              <a:gdLst/>
              <a:ahLst/>
              <a:cxnLst/>
              <a:rect l="l" t="t" r="r" b="b"/>
              <a:pathLst>
                <a:path w="518794">
                  <a:moveTo>
                    <a:pt x="0" y="0"/>
                  </a:moveTo>
                  <a:lnTo>
                    <a:pt x="518388" y="0"/>
                  </a:lnTo>
                </a:path>
              </a:pathLst>
            </a:custGeom>
            <a:ln w="25400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31">
              <a:extLst>
                <a:ext uri="{FF2B5EF4-FFF2-40B4-BE49-F238E27FC236}">
                  <a16:creationId xmlns:a16="http://schemas.microsoft.com/office/drawing/2014/main" id="{C5AC5C6D-F1CA-4EA8-B0A1-F3E57C9C0A32}"/>
                </a:ext>
              </a:extLst>
            </p:cNvPr>
            <p:cNvSpPr/>
            <p:nvPr/>
          </p:nvSpPr>
          <p:spPr>
            <a:xfrm>
              <a:off x="2939927" y="3489320"/>
              <a:ext cx="415290" cy="0"/>
            </a:xfrm>
            <a:custGeom>
              <a:avLst/>
              <a:gdLst/>
              <a:ahLst/>
              <a:cxnLst/>
              <a:rect l="l" t="t" r="r" b="b"/>
              <a:pathLst>
                <a:path w="415289">
                  <a:moveTo>
                    <a:pt x="0" y="0"/>
                  </a:moveTo>
                  <a:lnTo>
                    <a:pt x="415137" y="0"/>
                  </a:lnTo>
                </a:path>
              </a:pathLst>
            </a:custGeom>
            <a:ln w="37363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32">
              <a:extLst>
                <a:ext uri="{FF2B5EF4-FFF2-40B4-BE49-F238E27FC236}">
                  <a16:creationId xmlns:a16="http://schemas.microsoft.com/office/drawing/2014/main" id="{6D55624A-C389-4F08-899D-721B1A2273BD}"/>
                </a:ext>
              </a:extLst>
            </p:cNvPr>
            <p:cNvSpPr/>
            <p:nvPr/>
          </p:nvSpPr>
          <p:spPr>
            <a:xfrm>
              <a:off x="2939927" y="3075932"/>
              <a:ext cx="518795" cy="0"/>
            </a:xfrm>
            <a:custGeom>
              <a:avLst/>
              <a:gdLst/>
              <a:ahLst/>
              <a:cxnLst/>
              <a:rect l="l" t="t" r="r" b="b"/>
              <a:pathLst>
                <a:path w="518794">
                  <a:moveTo>
                    <a:pt x="0" y="0"/>
                  </a:moveTo>
                  <a:lnTo>
                    <a:pt x="518388" y="0"/>
                  </a:lnTo>
                </a:path>
              </a:pathLst>
            </a:custGeom>
            <a:ln w="37363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33">
              <a:extLst>
                <a:ext uri="{FF2B5EF4-FFF2-40B4-BE49-F238E27FC236}">
                  <a16:creationId xmlns:a16="http://schemas.microsoft.com/office/drawing/2014/main" id="{4D891ABD-FEA9-48A3-A2D3-A8746AE7F71B}"/>
                </a:ext>
              </a:extLst>
            </p:cNvPr>
            <p:cNvSpPr/>
            <p:nvPr/>
          </p:nvSpPr>
          <p:spPr>
            <a:xfrm>
              <a:off x="2939927" y="3043532"/>
              <a:ext cx="725170" cy="0"/>
            </a:xfrm>
            <a:custGeom>
              <a:avLst/>
              <a:gdLst/>
              <a:ahLst/>
              <a:cxnLst/>
              <a:rect l="l" t="t" r="r" b="b"/>
              <a:pathLst>
                <a:path w="725170">
                  <a:moveTo>
                    <a:pt x="0" y="0"/>
                  </a:moveTo>
                  <a:lnTo>
                    <a:pt x="725144" y="0"/>
                  </a:lnTo>
                </a:path>
              </a:pathLst>
            </a:custGeom>
            <a:ln w="37363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3EE68F9-8838-4D11-A9F6-C64168A4DE90}"/>
                </a:ext>
              </a:extLst>
            </p:cNvPr>
            <p:cNvGrpSpPr/>
            <p:nvPr/>
          </p:nvGrpSpPr>
          <p:grpSpPr>
            <a:xfrm>
              <a:off x="2939927" y="3151532"/>
              <a:ext cx="1097280" cy="27118"/>
              <a:chOff x="3400534" y="3044171"/>
              <a:chExt cx="1097280" cy="27118"/>
            </a:xfrm>
          </p:grpSpPr>
          <p:sp>
            <p:nvSpPr>
              <p:cNvPr id="131" name="object 34">
                <a:extLst>
                  <a:ext uri="{FF2B5EF4-FFF2-40B4-BE49-F238E27FC236}">
                    <a16:creationId xmlns:a16="http://schemas.microsoft.com/office/drawing/2014/main" id="{DF01F20C-65DB-4E77-AEF3-38D0F04EE8E5}"/>
                  </a:ext>
                </a:extLst>
              </p:cNvPr>
              <p:cNvSpPr/>
              <p:nvPr/>
            </p:nvSpPr>
            <p:spPr>
              <a:xfrm>
                <a:off x="3400534" y="3071289"/>
                <a:ext cx="518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18794">
                    <a:moveTo>
                      <a:pt x="0" y="0"/>
                    </a:moveTo>
                    <a:lnTo>
                      <a:pt x="518388" y="0"/>
                    </a:lnTo>
                  </a:path>
                </a:pathLst>
              </a:custGeom>
              <a:ln w="37376">
                <a:solidFill>
                  <a:srgbClr val="07BCC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object 35">
                <a:extLst>
                  <a:ext uri="{FF2B5EF4-FFF2-40B4-BE49-F238E27FC236}">
                    <a16:creationId xmlns:a16="http://schemas.microsoft.com/office/drawing/2014/main" id="{226C5FC4-55FA-4151-9AF4-405FB04CC972}"/>
                  </a:ext>
                </a:extLst>
              </p:cNvPr>
              <p:cNvSpPr/>
              <p:nvPr/>
            </p:nvSpPr>
            <p:spPr>
              <a:xfrm>
                <a:off x="3400534" y="3044171"/>
                <a:ext cx="10972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7279">
                    <a:moveTo>
                      <a:pt x="0" y="0"/>
                    </a:moveTo>
                    <a:lnTo>
                      <a:pt x="1096683" y="0"/>
                    </a:lnTo>
                  </a:path>
                </a:pathLst>
              </a:custGeom>
              <a:ln w="37363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3" name="object 36">
              <a:extLst>
                <a:ext uri="{FF2B5EF4-FFF2-40B4-BE49-F238E27FC236}">
                  <a16:creationId xmlns:a16="http://schemas.microsoft.com/office/drawing/2014/main" id="{F5DCA302-FF1B-4FC7-827E-A005B7845503}"/>
                </a:ext>
              </a:extLst>
            </p:cNvPr>
            <p:cNvSpPr/>
            <p:nvPr/>
          </p:nvSpPr>
          <p:spPr>
            <a:xfrm>
              <a:off x="2939927" y="3288332"/>
              <a:ext cx="436245" cy="0"/>
            </a:xfrm>
            <a:custGeom>
              <a:avLst/>
              <a:gdLst/>
              <a:ahLst/>
              <a:cxnLst/>
              <a:rect l="l" t="t" r="r" b="b"/>
              <a:pathLst>
                <a:path w="436244">
                  <a:moveTo>
                    <a:pt x="0" y="0"/>
                  </a:moveTo>
                  <a:lnTo>
                    <a:pt x="435787" y="0"/>
                  </a:lnTo>
                </a:path>
              </a:pathLst>
            </a:custGeom>
            <a:ln w="37363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37">
              <a:extLst>
                <a:ext uri="{FF2B5EF4-FFF2-40B4-BE49-F238E27FC236}">
                  <a16:creationId xmlns:a16="http://schemas.microsoft.com/office/drawing/2014/main" id="{AC3B5660-DFFF-477D-9C81-309DDD89CDF3}"/>
                </a:ext>
              </a:extLst>
            </p:cNvPr>
            <p:cNvSpPr/>
            <p:nvPr/>
          </p:nvSpPr>
          <p:spPr>
            <a:xfrm>
              <a:off x="2939927" y="3255932"/>
              <a:ext cx="1489710" cy="0"/>
            </a:xfrm>
            <a:custGeom>
              <a:avLst/>
              <a:gdLst/>
              <a:ahLst/>
              <a:cxnLst/>
              <a:rect l="l" t="t" r="r" b="b"/>
              <a:pathLst>
                <a:path w="1489710">
                  <a:moveTo>
                    <a:pt x="0" y="0"/>
                  </a:moveTo>
                  <a:lnTo>
                    <a:pt x="1489113" y="0"/>
                  </a:lnTo>
                </a:path>
              </a:pathLst>
            </a:custGeom>
            <a:ln w="37376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38">
              <a:extLst>
                <a:ext uri="{FF2B5EF4-FFF2-40B4-BE49-F238E27FC236}">
                  <a16:creationId xmlns:a16="http://schemas.microsoft.com/office/drawing/2014/main" id="{9B7100FD-7154-499A-AF42-0EFAF41F9232}"/>
                </a:ext>
              </a:extLst>
            </p:cNvPr>
            <p:cNvSpPr/>
            <p:nvPr/>
          </p:nvSpPr>
          <p:spPr>
            <a:xfrm>
              <a:off x="2939927" y="3396332"/>
              <a:ext cx="415290" cy="0"/>
            </a:xfrm>
            <a:custGeom>
              <a:avLst/>
              <a:gdLst/>
              <a:ahLst/>
              <a:cxnLst/>
              <a:rect l="l" t="t" r="r" b="b"/>
              <a:pathLst>
                <a:path w="415289">
                  <a:moveTo>
                    <a:pt x="0" y="0"/>
                  </a:moveTo>
                  <a:lnTo>
                    <a:pt x="415137" y="0"/>
                  </a:lnTo>
                </a:path>
              </a:pathLst>
            </a:custGeom>
            <a:ln w="37363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39">
              <a:extLst>
                <a:ext uri="{FF2B5EF4-FFF2-40B4-BE49-F238E27FC236}">
                  <a16:creationId xmlns:a16="http://schemas.microsoft.com/office/drawing/2014/main" id="{5F28E39B-5B1B-4F89-944A-E465FA9D033E}"/>
                </a:ext>
              </a:extLst>
            </p:cNvPr>
            <p:cNvSpPr/>
            <p:nvPr/>
          </p:nvSpPr>
          <p:spPr>
            <a:xfrm>
              <a:off x="2939927" y="3363932"/>
              <a:ext cx="746125" cy="0"/>
            </a:xfrm>
            <a:custGeom>
              <a:avLst/>
              <a:gdLst/>
              <a:ahLst/>
              <a:cxnLst/>
              <a:rect l="l" t="t" r="r" b="b"/>
              <a:pathLst>
                <a:path w="746125">
                  <a:moveTo>
                    <a:pt x="0" y="0"/>
                  </a:moveTo>
                  <a:lnTo>
                    <a:pt x="745591" y="0"/>
                  </a:lnTo>
                </a:path>
              </a:pathLst>
            </a:custGeom>
            <a:ln w="37363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40">
              <a:extLst>
                <a:ext uri="{FF2B5EF4-FFF2-40B4-BE49-F238E27FC236}">
                  <a16:creationId xmlns:a16="http://schemas.microsoft.com/office/drawing/2014/main" id="{0E4DD14C-B0F8-441E-BD72-BBAEB71E2BA8}"/>
                </a:ext>
              </a:extLst>
            </p:cNvPr>
            <p:cNvSpPr/>
            <p:nvPr/>
          </p:nvSpPr>
          <p:spPr>
            <a:xfrm>
              <a:off x="2939927" y="3605132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4">
                  <a:moveTo>
                    <a:pt x="0" y="0"/>
                  </a:moveTo>
                  <a:lnTo>
                    <a:pt x="353161" y="0"/>
                  </a:lnTo>
                </a:path>
              </a:pathLst>
            </a:custGeom>
            <a:ln w="37363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41">
              <a:extLst>
                <a:ext uri="{FF2B5EF4-FFF2-40B4-BE49-F238E27FC236}">
                  <a16:creationId xmlns:a16="http://schemas.microsoft.com/office/drawing/2014/main" id="{67B35CB5-D75B-4993-8366-01B6538602C7}"/>
                </a:ext>
              </a:extLst>
            </p:cNvPr>
            <p:cNvSpPr/>
            <p:nvPr/>
          </p:nvSpPr>
          <p:spPr>
            <a:xfrm>
              <a:off x="2939927" y="3568647"/>
              <a:ext cx="518795" cy="0"/>
            </a:xfrm>
            <a:custGeom>
              <a:avLst/>
              <a:gdLst/>
              <a:ahLst/>
              <a:cxnLst/>
              <a:rect l="l" t="t" r="r" b="b"/>
              <a:pathLst>
                <a:path w="518794">
                  <a:moveTo>
                    <a:pt x="0" y="0"/>
                  </a:moveTo>
                  <a:lnTo>
                    <a:pt x="518388" y="0"/>
                  </a:lnTo>
                </a:path>
              </a:pathLst>
            </a:custGeom>
            <a:ln w="37376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42">
              <a:extLst>
                <a:ext uri="{FF2B5EF4-FFF2-40B4-BE49-F238E27FC236}">
                  <a16:creationId xmlns:a16="http://schemas.microsoft.com/office/drawing/2014/main" id="{C0517C7E-7F9A-40CA-BED5-F648A06AE4C3}"/>
                </a:ext>
              </a:extLst>
            </p:cNvPr>
            <p:cNvSpPr/>
            <p:nvPr/>
          </p:nvSpPr>
          <p:spPr>
            <a:xfrm>
              <a:off x="2939927" y="3713132"/>
              <a:ext cx="312420" cy="0"/>
            </a:xfrm>
            <a:custGeom>
              <a:avLst/>
              <a:gdLst/>
              <a:ahLst/>
              <a:cxnLst/>
              <a:rect l="l" t="t" r="r" b="b"/>
              <a:pathLst>
                <a:path w="312419">
                  <a:moveTo>
                    <a:pt x="0" y="0"/>
                  </a:moveTo>
                  <a:lnTo>
                    <a:pt x="311848" y="0"/>
                  </a:lnTo>
                </a:path>
              </a:pathLst>
            </a:custGeom>
            <a:ln w="37376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43">
              <a:extLst>
                <a:ext uri="{FF2B5EF4-FFF2-40B4-BE49-F238E27FC236}">
                  <a16:creationId xmlns:a16="http://schemas.microsoft.com/office/drawing/2014/main" id="{92D2DED4-BE65-4CA6-8EDF-8BABD2F46C39}"/>
                </a:ext>
              </a:extLst>
            </p:cNvPr>
            <p:cNvSpPr/>
            <p:nvPr/>
          </p:nvSpPr>
          <p:spPr>
            <a:xfrm>
              <a:off x="2939927" y="3673532"/>
              <a:ext cx="436245" cy="0"/>
            </a:xfrm>
            <a:custGeom>
              <a:avLst/>
              <a:gdLst/>
              <a:ahLst/>
              <a:cxnLst/>
              <a:rect l="l" t="t" r="r" b="b"/>
              <a:pathLst>
                <a:path w="436244">
                  <a:moveTo>
                    <a:pt x="0" y="0"/>
                  </a:moveTo>
                  <a:lnTo>
                    <a:pt x="435787" y="0"/>
                  </a:lnTo>
                </a:path>
              </a:pathLst>
            </a:custGeom>
            <a:ln w="37363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44">
              <a:extLst>
                <a:ext uri="{FF2B5EF4-FFF2-40B4-BE49-F238E27FC236}">
                  <a16:creationId xmlns:a16="http://schemas.microsoft.com/office/drawing/2014/main" id="{7F99A6E5-3761-4FB5-8BBB-9AFA1337E994}"/>
                </a:ext>
              </a:extLst>
            </p:cNvPr>
            <p:cNvSpPr/>
            <p:nvPr/>
          </p:nvSpPr>
          <p:spPr>
            <a:xfrm>
              <a:off x="2939927" y="3821132"/>
              <a:ext cx="312420" cy="0"/>
            </a:xfrm>
            <a:custGeom>
              <a:avLst/>
              <a:gdLst/>
              <a:ahLst/>
              <a:cxnLst/>
              <a:rect l="l" t="t" r="r" b="b"/>
              <a:pathLst>
                <a:path w="312419">
                  <a:moveTo>
                    <a:pt x="0" y="0"/>
                  </a:moveTo>
                  <a:lnTo>
                    <a:pt x="311848" y="0"/>
                  </a:lnTo>
                </a:path>
              </a:pathLst>
            </a:custGeom>
            <a:ln w="37363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45">
              <a:extLst>
                <a:ext uri="{FF2B5EF4-FFF2-40B4-BE49-F238E27FC236}">
                  <a16:creationId xmlns:a16="http://schemas.microsoft.com/office/drawing/2014/main" id="{96BDD584-3139-46F2-A025-C42BB27FFC57}"/>
                </a:ext>
              </a:extLst>
            </p:cNvPr>
            <p:cNvSpPr/>
            <p:nvPr/>
          </p:nvSpPr>
          <p:spPr>
            <a:xfrm>
              <a:off x="2939927" y="3781513"/>
              <a:ext cx="20891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597" y="0"/>
                  </a:lnTo>
                </a:path>
              </a:pathLst>
            </a:custGeom>
            <a:ln w="37363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46">
              <a:extLst>
                <a:ext uri="{FF2B5EF4-FFF2-40B4-BE49-F238E27FC236}">
                  <a16:creationId xmlns:a16="http://schemas.microsoft.com/office/drawing/2014/main" id="{6C28959E-4B92-4862-B62C-8656935B872D}"/>
                </a:ext>
              </a:extLst>
            </p:cNvPr>
            <p:cNvSpPr/>
            <p:nvPr/>
          </p:nvSpPr>
          <p:spPr>
            <a:xfrm>
              <a:off x="2939927" y="3929132"/>
              <a:ext cx="291465" cy="0"/>
            </a:xfrm>
            <a:custGeom>
              <a:avLst/>
              <a:gdLst/>
              <a:ahLst/>
              <a:cxnLst/>
              <a:rect l="l" t="t" r="r" b="b"/>
              <a:pathLst>
                <a:path w="291464">
                  <a:moveTo>
                    <a:pt x="0" y="0"/>
                  </a:moveTo>
                  <a:lnTo>
                    <a:pt x="291198" y="0"/>
                  </a:lnTo>
                </a:path>
              </a:pathLst>
            </a:custGeom>
            <a:ln w="37363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47">
              <a:extLst>
                <a:ext uri="{FF2B5EF4-FFF2-40B4-BE49-F238E27FC236}">
                  <a16:creationId xmlns:a16="http://schemas.microsoft.com/office/drawing/2014/main" id="{725E98D9-CF5A-42E6-9BFF-BBECD019E66B}"/>
                </a:ext>
              </a:extLst>
            </p:cNvPr>
            <p:cNvSpPr/>
            <p:nvPr/>
          </p:nvSpPr>
          <p:spPr>
            <a:xfrm>
              <a:off x="2939927" y="3893132"/>
              <a:ext cx="477520" cy="0"/>
            </a:xfrm>
            <a:custGeom>
              <a:avLst/>
              <a:gdLst/>
              <a:ahLst/>
              <a:cxnLst/>
              <a:rect l="l" t="t" r="r" b="b"/>
              <a:pathLst>
                <a:path w="477519">
                  <a:moveTo>
                    <a:pt x="0" y="0"/>
                  </a:moveTo>
                  <a:lnTo>
                    <a:pt x="477075" y="0"/>
                  </a:lnTo>
                </a:path>
              </a:pathLst>
            </a:custGeom>
            <a:ln w="37363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48">
              <a:extLst>
                <a:ext uri="{FF2B5EF4-FFF2-40B4-BE49-F238E27FC236}">
                  <a16:creationId xmlns:a16="http://schemas.microsoft.com/office/drawing/2014/main" id="{0C61D382-B9B2-4CD7-BB93-94A220A74245}"/>
                </a:ext>
              </a:extLst>
            </p:cNvPr>
            <p:cNvSpPr/>
            <p:nvPr/>
          </p:nvSpPr>
          <p:spPr>
            <a:xfrm>
              <a:off x="2939927" y="4037132"/>
              <a:ext cx="291465" cy="0"/>
            </a:xfrm>
            <a:custGeom>
              <a:avLst/>
              <a:gdLst/>
              <a:ahLst/>
              <a:cxnLst/>
              <a:rect l="l" t="t" r="r" b="b"/>
              <a:pathLst>
                <a:path w="291464">
                  <a:moveTo>
                    <a:pt x="0" y="0"/>
                  </a:moveTo>
                  <a:lnTo>
                    <a:pt x="291198" y="0"/>
                  </a:lnTo>
                </a:path>
              </a:pathLst>
            </a:custGeom>
            <a:ln w="37376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49">
              <a:extLst>
                <a:ext uri="{FF2B5EF4-FFF2-40B4-BE49-F238E27FC236}">
                  <a16:creationId xmlns:a16="http://schemas.microsoft.com/office/drawing/2014/main" id="{CE05AA1C-BFB3-4C88-8AB8-5FDC4C68FFC6}"/>
                </a:ext>
              </a:extLst>
            </p:cNvPr>
            <p:cNvSpPr/>
            <p:nvPr/>
          </p:nvSpPr>
          <p:spPr>
            <a:xfrm>
              <a:off x="2939940" y="3997532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0" y="0"/>
                  </a:moveTo>
                  <a:lnTo>
                    <a:pt x="848829" y="0"/>
                  </a:lnTo>
                </a:path>
              </a:pathLst>
            </a:custGeom>
            <a:ln w="37363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51">
              <a:extLst>
                <a:ext uri="{FF2B5EF4-FFF2-40B4-BE49-F238E27FC236}">
                  <a16:creationId xmlns:a16="http://schemas.microsoft.com/office/drawing/2014/main" id="{8844D875-3482-4B4B-A11C-24F56E6ED610}"/>
                </a:ext>
              </a:extLst>
            </p:cNvPr>
            <p:cNvSpPr/>
            <p:nvPr/>
          </p:nvSpPr>
          <p:spPr>
            <a:xfrm>
              <a:off x="2939927" y="4091132"/>
              <a:ext cx="250190" cy="27169"/>
            </a:xfrm>
            <a:custGeom>
              <a:avLst/>
              <a:gdLst/>
              <a:ahLst/>
              <a:cxnLst/>
              <a:rect l="l" t="t" r="r" b="b"/>
              <a:pathLst>
                <a:path w="250189" h="37464">
                  <a:moveTo>
                    <a:pt x="0" y="37363"/>
                  </a:moveTo>
                  <a:lnTo>
                    <a:pt x="249910" y="37363"/>
                  </a:lnTo>
                  <a:lnTo>
                    <a:pt x="249910" y="0"/>
                  </a:lnTo>
                  <a:lnTo>
                    <a:pt x="0" y="0"/>
                  </a:lnTo>
                  <a:lnTo>
                    <a:pt x="0" y="37363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52">
              <a:extLst>
                <a:ext uri="{FF2B5EF4-FFF2-40B4-BE49-F238E27FC236}">
                  <a16:creationId xmlns:a16="http://schemas.microsoft.com/office/drawing/2014/main" id="{612ADD01-8288-4B54-8524-0A581AC92F96}"/>
                </a:ext>
              </a:extLst>
            </p:cNvPr>
            <p:cNvSpPr/>
            <p:nvPr/>
          </p:nvSpPr>
          <p:spPr>
            <a:xfrm>
              <a:off x="2939927" y="4245932"/>
              <a:ext cx="20891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597" y="0"/>
                  </a:lnTo>
                </a:path>
              </a:pathLst>
            </a:custGeom>
            <a:ln w="37363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53">
              <a:extLst>
                <a:ext uri="{FF2B5EF4-FFF2-40B4-BE49-F238E27FC236}">
                  <a16:creationId xmlns:a16="http://schemas.microsoft.com/office/drawing/2014/main" id="{F7AB7288-287F-4D3C-B9B2-61BD59834568}"/>
                </a:ext>
              </a:extLst>
            </p:cNvPr>
            <p:cNvSpPr/>
            <p:nvPr/>
          </p:nvSpPr>
          <p:spPr>
            <a:xfrm>
              <a:off x="2939927" y="4207249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0" y="0"/>
                  </a:moveTo>
                  <a:lnTo>
                    <a:pt x="332498" y="0"/>
                  </a:lnTo>
                </a:path>
              </a:pathLst>
            </a:custGeom>
            <a:ln w="37376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B095C0D-2813-484B-842D-B18C41E007D1}"/>
                </a:ext>
              </a:extLst>
            </p:cNvPr>
            <p:cNvGrpSpPr/>
            <p:nvPr/>
          </p:nvGrpSpPr>
          <p:grpSpPr>
            <a:xfrm>
              <a:off x="2939927" y="4422332"/>
              <a:ext cx="394970" cy="38214"/>
              <a:chOff x="3400534" y="4321386"/>
              <a:chExt cx="394970" cy="38214"/>
            </a:xfrm>
          </p:grpSpPr>
          <p:sp>
            <p:nvSpPr>
              <p:cNvPr id="151" name="object 54">
                <a:extLst>
                  <a:ext uri="{FF2B5EF4-FFF2-40B4-BE49-F238E27FC236}">
                    <a16:creationId xmlns:a16="http://schemas.microsoft.com/office/drawing/2014/main" id="{0996E4BA-7F00-4BBC-B696-AB3AD336A954}"/>
                  </a:ext>
                </a:extLst>
              </p:cNvPr>
              <p:cNvSpPr/>
              <p:nvPr/>
            </p:nvSpPr>
            <p:spPr>
              <a:xfrm>
                <a:off x="3400534" y="4359600"/>
                <a:ext cx="1885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8594">
                    <a:moveTo>
                      <a:pt x="0" y="0"/>
                    </a:moveTo>
                    <a:lnTo>
                      <a:pt x="188087" y="0"/>
                    </a:lnTo>
                  </a:path>
                </a:pathLst>
              </a:custGeom>
              <a:ln w="37363">
                <a:solidFill>
                  <a:srgbClr val="07BCC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" name="object 55">
                <a:extLst>
                  <a:ext uri="{FF2B5EF4-FFF2-40B4-BE49-F238E27FC236}">
                    <a16:creationId xmlns:a16="http://schemas.microsoft.com/office/drawing/2014/main" id="{DA64A6A6-B619-4746-9EDD-42055D15D13F}"/>
                  </a:ext>
                </a:extLst>
              </p:cNvPr>
              <p:cNvSpPr/>
              <p:nvPr/>
            </p:nvSpPr>
            <p:spPr>
              <a:xfrm>
                <a:off x="3400534" y="4321386"/>
                <a:ext cx="394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94969">
                    <a:moveTo>
                      <a:pt x="0" y="0"/>
                    </a:moveTo>
                    <a:lnTo>
                      <a:pt x="394487" y="0"/>
                    </a:lnTo>
                  </a:path>
                </a:pathLst>
              </a:custGeom>
              <a:ln w="37376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3" name="object 56">
              <a:extLst>
                <a:ext uri="{FF2B5EF4-FFF2-40B4-BE49-F238E27FC236}">
                  <a16:creationId xmlns:a16="http://schemas.microsoft.com/office/drawing/2014/main" id="{46A909E9-9143-46FC-B709-E11FE825FD09}"/>
                </a:ext>
              </a:extLst>
            </p:cNvPr>
            <p:cNvSpPr/>
            <p:nvPr/>
          </p:nvSpPr>
          <p:spPr>
            <a:xfrm>
              <a:off x="2939927" y="4555532"/>
              <a:ext cx="188595" cy="27169"/>
            </a:xfrm>
            <a:custGeom>
              <a:avLst/>
              <a:gdLst/>
              <a:ahLst/>
              <a:cxnLst/>
              <a:rect l="l" t="t" r="r" b="b"/>
              <a:pathLst>
                <a:path w="188594" h="37465">
                  <a:moveTo>
                    <a:pt x="0" y="37376"/>
                  </a:moveTo>
                  <a:lnTo>
                    <a:pt x="188087" y="37376"/>
                  </a:lnTo>
                  <a:lnTo>
                    <a:pt x="188087" y="0"/>
                  </a:lnTo>
                  <a:lnTo>
                    <a:pt x="0" y="0"/>
                  </a:lnTo>
                  <a:lnTo>
                    <a:pt x="0" y="37376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57">
              <a:extLst>
                <a:ext uri="{FF2B5EF4-FFF2-40B4-BE49-F238E27FC236}">
                  <a16:creationId xmlns:a16="http://schemas.microsoft.com/office/drawing/2014/main" id="{CD3A4830-04FC-4F54-B9AF-02FFE10466AE}"/>
                </a:ext>
              </a:extLst>
            </p:cNvPr>
            <p:cNvSpPr/>
            <p:nvPr/>
          </p:nvSpPr>
          <p:spPr>
            <a:xfrm>
              <a:off x="2939927" y="4526732"/>
              <a:ext cx="187960" cy="27169"/>
            </a:xfrm>
            <a:custGeom>
              <a:avLst/>
              <a:gdLst/>
              <a:ahLst/>
              <a:cxnLst/>
              <a:rect l="l" t="t" r="r" b="b"/>
              <a:pathLst>
                <a:path w="187960" h="37465">
                  <a:moveTo>
                    <a:pt x="0" y="37363"/>
                  </a:moveTo>
                  <a:lnTo>
                    <a:pt x="187947" y="37363"/>
                  </a:lnTo>
                  <a:lnTo>
                    <a:pt x="187947" y="0"/>
                  </a:lnTo>
                  <a:lnTo>
                    <a:pt x="0" y="0"/>
                  </a:lnTo>
                  <a:lnTo>
                    <a:pt x="0" y="37363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58">
              <a:extLst>
                <a:ext uri="{FF2B5EF4-FFF2-40B4-BE49-F238E27FC236}">
                  <a16:creationId xmlns:a16="http://schemas.microsoft.com/office/drawing/2014/main" id="{DEA7CF7B-0938-48CC-9C35-68C612923D43}"/>
                </a:ext>
              </a:extLst>
            </p:cNvPr>
            <p:cNvSpPr/>
            <p:nvPr/>
          </p:nvSpPr>
          <p:spPr>
            <a:xfrm>
              <a:off x="2939927" y="4886732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46519" y="0"/>
                  </a:lnTo>
                </a:path>
              </a:pathLst>
            </a:custGeom>
            <a:ln w="37363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59">
              <a:extLst>
                <a:ext uri="{FF2B5EF4-FFF2-40B4-BE49-F238E27FC236}">
                  <a16:creationId xmlns:a16="http://schemas.microsoft.com/office/drawing/2014/main" id="{93678FF0-7ECF-4294-A1A3-41CF8F29D3E1}"/>
                </a:ext>
              </a:extLst>
            </p:cNvPr>
            <p:cNvSpPr/>
            <p:nvPr/>
          </p:nvSpPr>
          <p:spPr>
            <a:xfrm>
              <a:off x="2939927" y="4850732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10">
                  <a:moveTo>
                    <a:pt x="0" y="0"/>
                  </a:moveTo>
                  <a:lnTo>
                    <a:pt x="105333" y="0"/>
                  </a:lnTo>
                </a:path>
              </a:pathLst>
            </a:custGeom>
            <a:ln w="37363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60">
              <a:extLst>
                <a:ext uri="{FF2B5EF4-FFF2-40B4-BE49-F238E27FC236}">
                  <a16:creationId xmlns:a16="http://schemas.microsoft.com/office/drawing/2014/main" id="{8A424024-154E-4A92-8373-F0BB8F6520DF}"/>
                </a:ext>
              </a:extLst>
            </p:cNvPr>
            <p:cNvSpPr/>
            <p:nvPr/>
          </p:nvSpPr>
          <p:spPr>
            <a:xfrm>
              <a:off x="2939927" y="4994732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4">
                  <a:moveTo>
                    <a:pt x="0" y="0"/>
                  </a:moveTo>
                  <a:lnTo>
                    <a:pt x="125971" y="0"/>
                  </a:lnTo>
                </a:path>
              </a:pathLst>
            </a:custGeom>
            <a:ln w="37363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61">
              <a:extLst>
                <a:ext uri="{FF2B5EF4-FFF2-40B4-BE49-F238E27FC236}">
                  <a16:creationId xmlns:a16="http://schemas.microsoft.com/office/drawing/2014/main" id="{DABCC571-6193-458C-9DD4-D6743E091C54}"/>
                </a:ext>
              </a:extLst>
            </p:cNvPr>
            <p:cNvSpPr/>
            <p:nvPr/>
          </p:nvSpPr>
          <p:spPr>
            <a:xfrm>
              <a:off x="2939927" y="4955132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46519" y="0"/>
                  </a:lnTo>
                </a:path>
              </a:pathLst>
            </a:custGeom>
            <a:ln w="37363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62">
              <a:extLst>
                <a:ext uri="{FF2B5EF4-FFF2-40B4-BE49-F238E27FC236}">
                  <a16:creationId xmlns:a16="http://schemas.microsoft.com/office/drawing/2014/main" id="{7DA67114-D8A1-42A2-92CF-5A8B2C00D35E}"/>
                </a:ext>
              </a:extLst>
            </p:cNvPr>
            <p:cNvSpPr/>
            <p:nvPr/>
          </p:nvSpPr>
          <p:spPr>
            <a:xfrm>
              <a:off x="2939927" y="5095532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4">
                  <a:moveTo>
                    <a:pt x="0" y="0"/>
                  </a:moveTo>
                  <a:lnTo>
                    <a:pt x="125971" y="0"/>
                  </a:lnTo>
                </a:path>
              </a:pathLst>
            </a:custGeom>
            <a:ln w="37363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63">
              <a:extLst>
                <a:ext uri="{FF2B5EF4-FFF2-40B4-BE49-F238E27FC236}">
                  <a16:creationId xmlns:a16="http://schemas.microsoft.com/office/drawing/2014/main" id="{7FAEDB04-6671-40C3-B586-38E22D4822BF}"/>
                </a:ext>
              </a:extLst>
            </p:cNvPr>
            <p:cNvSpPr/>
            <p:nvPr/>
          </p:nvSpPr>
          <p:spPr>
            <a:xfrm>
              <a:off x="2939927" y="5058715"/>
              <a:ext cx="746125" cy="0"/>
            </a:xfrm>
            <a:custGeom>
              <a:avLst/>
              <a:gdLst/>
              <a:ahLst/>
              <a:cxnLst/>
              <a:rect l="l" t="t" r="r" b="b"/>
              <a:pathLst>
                <a:path w="746125">
                  <a:moveTo>
                    <a:pt x="0" y="0"/>
                  </a:moveTo>
                  <a:lnTo>
                    <a:pt x="745591" y="0"/>
                  </a:lnTo>
                </a:path>
              </a:pathLst>
            </a:custGeom>
            <a:ln w="37363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64">
              <a:extLst>
                <a:ext uri="{FF2B5EF4-FFF2-40B4-BE49-F238E27FC236}">
                  <a16:creationId xmlns:a16="http://schemas.microsoft.com/office/drawing/2014/main" id="{4C204169-0548-4A85-AB17-741603539C8D}"/>
                </a:ext>
              </a:extLst>
            </p:cNvPr>
            <p:cNvSpPr/>
            <p:nvPr/>
          </p:nvSpPr>
          <p:spPr>
            <a:xfrm>
              <a:off x="2939927" y="5199932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4">
                  <a:moveTo>
                    <a:pt x="0" y="0"/>
                  </a:moveTo>
                  <a:lnTo>
                    <a:pt x="125971" y="0"/>
                  </a:lnTo>
                </a:path>
              </a:pathLst>
            </a:custGeom>
            <a:ln w="37363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65">
              <a:extLst>
                <a:ext uri="{FF2B5EF4-FFF2-40B4-BE49-F238E27FC236}">
                  <a16:creationId xmlns:a16="http://schemas.microsoft.com/office/drawing/2014/main" id="{BA8C31BE-2A02-478D-9590-89304FC146F1}"/>
                </a:ext>
              </a:extLst>
            </p:cNvPr>
            <p:cNvSpPr/>
            <p:nvPr/>
          </p:nvSpPr>
          <p:spPr>
            <a:xfrm>
              <a:off x="2939927" y="5165154"/>
              <a:ext cx="168910" cy="0"/>
            </a:xfrm>
            <a:custGeom>
              <a:avLst/>
              <a:gdLst/>
              <a:ahLst/>
              <a:cxnLst/>
              <a:rect l="l" t="t" r="r" b="b"/>
              <a:pathLst>
                <a:path w="168910">
                  <a:moveTo>
                    <a:pt x="0" y="0"/>
                  </a:moveTo>
                  <a:lnTo>
                    <a:pt x="168910" y="0"/>
                  </a:lnTo>
                </a:path>
              </a:pathLst>
            </a:custGeom>
            <a:ln w="37376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66">
              <a:extLst>
                <a:ext uri="{FF2B5EF4-FFF2-40B4-BE49-F238E27FC236}">
                  <a16:creationId xmlns:a16="http://schemas.microsoft.com/office/drawing/2014/main" id="{0B98CBDD-2550-42A3-B48C-C25CC84C6CE0}"/>
                </a:ext>
              </a:extLst>
            </p:cNvPr>
            <p:cNvSpPr/>
            <p:nvPr/>
          </p:nvSpPr>
          <p:spPr>
            <a:xfrm>
              <a:off x="2939927" y="5307932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10">
                  <a:moveTo>
                    <a:pt x="0" y="0"/>
                  </a:moveTo>
                  <a:lnTo>
                    <a:pt x="105333" y="0"/>
                  </a:lnTo>
                </a:path>
              </a:pathLst>
            </a:custGeom>
            <a:ln w="37376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67">
              <a:extLst>
                <a:ext uri="{FF2B5EF4-FFF2-40B4-BE49-F238E27FC236}">
                  <a16:creationId xmlns:a16="http://schemas.microsoft.com/office/drawing/2014/main" id="{EC6C3337-6404-42B8-A95B-921B9A851046}"/>
                </a:ext>
              </a:extLst>
            </p:cNvPr>
            <p:cNvSpPr/>
            <p:nvPr/>
          </p:nvSpPr>
          <p:spPr>
            <a:xfrm>
              <a:off x="2939927" y="5271585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4">
                  <a:moveTo>
                    <a:pt x="0" y="0"/>
                  </a:moveTo>
                  <a:lnTo>
                    <a:pt x="125971" y="0"/>
                  </a:lnTo>
                </a:path>
              </a:pathLst>
            </a:custGeom>
            <a:ln w="37363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68">
              <a:extLst>
                <a:ext uri="{FF2B5EF4-FFF2-40B4-BE49-F238E27FC236}">
                  <a16:creationId xmlns:a16="http://schemas.microsoft.com/office/drawing/2014/main" id="{ECA8C6E1-955B-461E-A1D5-ED5662679AED}"/>
                </a:ext>
              </a:extLst>
            </p:cNvPr>
            <p:cNvSpPr/>
            <p:nvPr/>
          </p:nvSpPr>
          <p:spPr>
            <a:xfrm>
              <a:off x="2939927" y="5516732"/>
              <a:ext cx="84455" cy="27169"/>
            </a:xfrm>
            <a:custGeom>
              <a:avLst/>
              <a:gdLst/>
              <a:ahLst/>
              <a:cxnLst/>
              <a:rect l="l" t="t" r="r" b="b"/>
              <a:pathLst>
                <a:path w="84455" h="37465">
                  <a:moveTo>
                    <a:pt x="0" y="0"/>
                  </a:moveTo>
                  <a:lnTo>
                    <a:pt x="84455" y="0"/>
                  </a:lnTo>
                  <a:lnTo>
                    <a:pt x="84455" y="37363"/>
                  </a:lnTo>
                  <a:lnTo>
                    <a:pt x="0" y="37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69">
              <a:extLst>
                <a:ext uri="{FF2B5EF4-FFF2-40B4-BE49-F238E27FC236}">
                  <a16:creationId xmlns:a16="http://schemas.microsoft.com/office/drawing/2014/main" id="{D2BF6BA3-6FC6-48B5-975B-20D5B0306940}"/>
                </a:ext>
              </a:extLst>
            </p:cNvPr>
            <p:cNvSpPr/>
            <p:nvPr/>
          </p:nvSpPr>
          <p:spPr>
            <a:xfrm>
              <a:off x="2939927" y="5498732"/>
              <a:ext cx="291465" cy="0"/>
            </a:xfrm>
            <a:custGeom>
              <a:avLst/>
              <a:gdLst/>
              <a:ahLst/>
              <a:cxnLst/>
              <a:rect l="l" t="t" r="r" b="b"/>
              <a:pathLst>
                <a:path w="291464">
                  <a:moveTo>
                    <a:pt x="0" y="0"/>
                  </a:moveTo>
                  <a:lnTo>
                    <a:pt x="291198" y="0"/>
                  </a:lnTo>
                </a:path>
              </a:pathLst>
            </a:custGeom>
            <a:ln w="37363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70">
              <a:extLst>
                <a:ext uri="{FF2B5EF4-FFF2-40B4-BE49-F238E27FC236}">
                  <a16:creationId xmlns:a16="http://schemas.microsoft.com/office/drawing/2014/main" id="{2FC35AE4-8938-419D-A0BE-4F6B27CFFB16}"/>
                </a:ext>
              </a:extLst>
            </p:cNvPr>
            <p:cNvSpPr/>
            <p:nvPr/>
          </p:nvSpPr>
          <p:spPr>
            <a:xfrm>
              <a:off x="2939927" y="5631932"/>
              <a:ext cx="84455" cy="27169"/>
            </a:xfrm>
            <a:custGeom>
              <a:avLst/>
              <a:gdLst/>
              <a:ahLst/>
              <a:cxnLst/>
              <a:rect l="l" t="t" r="r" b="b"/>
              <a:pathLst>
                <a:path w="84455" h="37465">
                  <a:moveTo>
                    <a:pt x="0" y="0"/>
                  </a:moveTo>
                  <a:lnTo>
                    <a:pt x="84455" y="0"/>
                  </a:lnTo>
                  <a:lnTo>
                    <a:pt x="84455" y="37363"/>
                  </a:lnTo>
                  <a:lnTo>
                    <a:pt x="0" y="37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71">
              <a:extLst>
                <a:ext uri="{FF2B5EF4-FFF2-40B4-BE49-F238E27FC236}">
                  <a16:creationId xmlns:a16="http://schemas.microsoft.com/office/drawing/2014/main" id="{BAC73FE3-23E5-48B5-B265-5EF198D50075}"/>
                </a:ext>
              </a:extLst>
            </p:cNvPr>
            <p:cNvSpPr/>
            <p:nvPr/>
          </p:nvSpPr>
          <p:spPr>
            <a:xfrm>
              <a:off x="2939927" y="5613932"/>
              <a:ext cx="374015" cy="0"/>
            </a:xfrm>
            <a:custGeom>
              <a:avLst/>
              <a:gdLst/>
              <a:ahLst/>
              <a:cxnLst/>
              <a:rect l="l" t="t" r="r" b="b"/>
              <a:pathLst>
                <a:path w="374014">
                  <a:moveTo>
                    <a:pt x="0" y="0"/>
                  </a:moveTo>
                  <a:lnTo>
                    <a:pt x="373837" y="0"/>
                  </a:lnTo>
                </a:path>
              </a:pathLst>
            </a:custGeom>
            <a:ln w="37363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72">
              <a:extLst>
                <a:ext uri="{FF2B5EF4-FFF2-40B4-BE49-F238E27FC236}">
                  <a16:creationId xmlns:a16="http://schemas.microsoft.com/office/drawing/2014/main" id="{7CC1AA62-0624-4487-AEE0-4923ED5474A1}"/>
                </a:ext>
              </a:extLst>
            </p:cNvPr>
            <p:cNvSpPr/>
            <p:nvPr/>
          </p:nvSpPr>
          <p:spPr>
            <a:xfrm>
              <a:off x="2939927" y="5736332"/>
              <a:ext cx="63500" cy="27169"/>
            </a:xfrm>
            <a:custGeom>
              <a:avLst/>
              <a:gdLst/>
              <a:ahLst/>
              <a:cxnLst/>
              <a:rect l="l" t="t" r="r" b="b"/>
              <a:pathLst>
                <a:path w="63500" h="37465">
                  <a:moveTo>
                    <a:pt x="0" y="0"/>
                  </a:moveTo>
                  <a:lnTo>
                    <a:pt x="62992" y="0"/>
                  </a:lnTo>
                  <a:lnTo>
                    <a:pt x="62992" y="37363"/>
                  </a:lnTo>
                  <a:lnTo>
                    <a:pt x="0" y="37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73">
              <a:extLst>
                <a:ext uri="{FF2B5EF4-FFF2-40B4-BE49-F238E27FC236}">
                  <a16:creationId xmlns:a16="http://schemas.microsoft.com/office/drawing/2014/main" id="{441F676D-3BDC-49BB-A422-25597FAA1FC9}"/>
                </a:ext>
              </a:extLst>
            </p:cNvPr>
            <p:cNvSpPr/>
            <p:nvPr/>
          </p:nvSpPr>
          <p:spPr>
            <a:xfrm>
              <a:off x="2939927" y="5714732"/>
              <a:ext cx="374015" cy="0"/>
            </a:xfrm>
            <a:custGeom>
              <a:avLst/>
              <a:gdLst/>
              <a:ahLst/>
              <a:cxnLst/>
              <a:rect l="l" t="t" r="r" b="b"/>
              <a:pathLst>
                <a:path w="374014">
                  <a:moveTo>
                    <a:pt x="0" y="0"/>
                  </a:moveTo>
                  <a:lnTo>
                    <a:pt x="373837" y="0"/>
                  </a:lnTo>
                </a:path>
              </a:pathLst>
            </a:custGeom>
            <a:ln w="37363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74">
              <a:extLst>
                <a:ext uri="{FF2B5EF4-FFF2-40B4-BE49-F238E27FC236}">
                  <a16:creationId xmlns:a16="http://schemas.microsoft.com/office/drawing/2014/main" id="{5917BFA6-87DA-48E0-A99C-2900AC13F16A}"/>
                </a:ext>
              </a:extLst>
            </p:cNvPr>
            <p:cNvSpPr/>
            <p:nvPr/>
          </p:nvSpPr>
          <p:spPr>
            <a:xfrm>
              <a:off x="2939927" y="5811932"/>
              <a:ext cx="1572260" cy="0"/>
            </a:xfrm>
            <a:custGeom>
              <a:avLst/>
              <a:gdLst/>
              <a:ahLst/>
              <a:cxnLst/>
              <a:rect l="l" t="t" r="r" b="b"/>
              <a:pathLst>
                <a:path w="1572260">
                  <a:moveTo>
                    <a:pt x="0" y="0"/>
                  </a:moveTo>
                  <a:lnTo>
                    <a:pt x="1571726" y="0"/>
                  </a:lnTo>
                </a:path>
              </a:pathLst>
            </a:custGeom>
            <a:ln w="37376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75">
              <a:extLst>
                <a:ext uri="{FF2B5EF4-FFF2-40B4-BE49-F238E27FC236}">
                  <a16:creationId xmlns:a16="http://schemas.microsoft.com/office/drawing/2014/main" id="{DBE75DE3-441F-4426-83E2-745CBF190F4E}"/>
                </a:ext>
              </a:extLst>
            </p:cNvPr>
            <p:cNvSpPr/>
            <p:nvPr/>
          </p:nvSpPr>
          <p:spPr>
            <a:xfrm>
              <a:off x="2939927" y="5405132"/>
              <a:ext cx="85090" cy="27169"/>
            </a:xfrm>
            <a:custGeom>
              <a:avLst/>
              <a:gdLst/>
              <a:ahLst/>
              <a:cxnLst/>
              <a:rect l="l" t="t" r="r" b="b"/>
              <a:pathLst>
                <a:path w="85089" h="37465">
                  <a:moveTo>
                    <a:pt x="0" y="0"/>
                  </a:moveTo>
                  <a:lnTo>
                    <a:pt x="84670" y="0"/>
                  </a:lnTo>
                  <a:lnTo>
                    <a:pt x="84670" y="37363"/>
                  </a:lnTo>
                  <a:lnTo>
                    <a:pt x="0" y="37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76">
              <a:extLst>
                <a:ext uri="{FF2B5EF4-FFF2-40B4-BE49-F238E27FC236}">
                  <a16:creationId xmlns:a16="http://schemas.microsoft.com/office/drawing/2014/main" id="{3C775B70-DB38-46C4-9B86-529BBE2282B5}"/>
                </a:ext>
              </a:extLst>
            </p:cNvPr>
            <p:cNvSpPr/>
            <p:nvPr/>
          </p:nvSpPr>
          <p:spPr>
            <a:xfrm>
              <a:off x="2939927" y="5383532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5">
                  <a:moveTo>
                    <a:pt x="0" y="0"/>
                  </a:moveTo>
                  <a:lnTo>
                    <a:pt x="496773" y="0"/>
                  </a:lnTo>
                </a:path>
              </a:pathLst>
            </a:custGeom>
            <a:ln w="37376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77">
              <a:extLst>
                <a:ext uri="{FF2B5EF4-FFF2-40B4-BE49-F238E27FC236}">
                  <a16:creationId xmlns:a16="http://schemas.microsoft.com/office/drawing/2014/main" id="{A5D6BDD5-E379-4BD0-A23D-B5B629FE5FBF}"/>
                </a:ext>
              </a:extLst>
            </p:cNvPr>
            <p:cNvSpPr/>
            <p:nvPr/>
          </p:nvSpPr>
          <p:spPr>
            <a:xfrm>
              <a:off x="2939927" y="4660097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255" y="0"/>
                  </a:lnTo>
                </a:path>
              </a:pathLst>
            </a:custGeom>
            <a:ln w="37363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78">
              <a:extLst>
                <a:ext uri="{FF2B5EF4-FFF2-40B4-BE49-F238E27FC236}">
                  <a16:creationId xmlns:a16="http://schemas.microsoft.com/office/drawing/2014/main" id="{363046CF-43AB-4BD5-AFF4-87CA3B82B096}"/>
                </a:ext>
              </a:extLst>
            </p:cNvPr>
            <p:cNvSpPr/>
            <p:nvPr/>
          </p:nvSpPr>
          <p:spPr>
            <a:xfrm>
              <a:off x="2939927" y="4766542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46621" y="0"/>
                  </a:lnTo>
                </a:path>
              </a:pathLst>
            </a:custGeom>
            <a:ln w="37363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79">
              <a:extLst>
                <a:ext uri="{FF2B5EF4-FFF2-40B4-BE49-F238E27FC236}">
                  <a16:creationId xmlns:a16="http://schemas.microsoft.com/office/drawing/2014/main" id="{0B6CD96E-2EC3-4D26-A98F-D4DA2F77BE3D}"/>
                </a:ext>
              </a:extLst>
            </p:cNvPr>
            <p:cNvSpPr/>
            <p:nvPr/>
          </p:nvSpPr>
          <p:spPr>
            <a:xfrm>
              <a:off x="2939927" y="4350332"/>
              <a:ext cx="208915" cy="0"/>
            </a:xfrm>
            <a:custGeom>
              <a:avLst/>
              <a:gdLst/>
              <a:ahLst/>
              <a:cxnLst/>
              <a:rect l="l" t="t" r="r" b="b"/>
              <a:pathLst>
                <a:path w="208914">
                  <a:moveTo>
                    <a:pt x="0" y="0"/>
                  </a:moveTo>
                  <a:lnTo>
                    <a:pt x="208597" y="0"/>
                  </a:lnTo>
                </a:path>
              </a:pathLst>
            </a:custGeom>
            <a:ln w="37376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80">
              <a:extLst>
                <a:ext uri="{FF2B5EF4-FFF2-40B4-BE49-F238E27FC236}">
                  <a16:creationId xmlns:a16="http://schemas.microsoft.com/office/drawing/2014/main" id="{1159500E-DDEE-4679-AF9A-6099FAC8A1EF}"/>
                </a:ext>
              </a:extLst>
            </p:cNvPr>
            <p:cNvSpPr/>
            <p:nvPr/>
          </p:nvSpPr>
          <p:spPr>
            <a:xfrm>
              <a:off x="2939940" y="4313679"/>
              <a:ext cx="477520" cy="0"/>
            </a:xfrm>
            <a:custGeom>
              <a:avLst/>
              <a:gdLst/>
              <a:ahLst/>
              <a:cxnLst/>
              <a:rect l="l" t="t" r="r" b="b"/>
              <a:pathLst>
                <a:path w="477519">
                  <a:moveTo>
                    <a:pt x="0" y="0"/>
                  </a:moveTo>
                  <a:lnTo>
                    <a:pt x="477062" y="0"/>
                  </a:lnTo>
                </a:path>
              </a:pathLst>
            </a:custGeom>
            <a:ln w="37363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81">
              <a:extLst>
                <a:ext uri="{FF2B5EF4-FFF2-40B4-BE49-F238E27FC236}">
                  <a16:creationId xmlns:a16="http://schemas.microsoft.com/office/drawing/2014/main" id="{28D3E080-9289-4C9A-A9B2-C8698381DA7B}"/>
                </a:ext>
              </a:extLst>
            </p:cNvPr>
            <p:cNvSpPr/>
            <p:nvPr/>
          </p:nvSpPr>
          <p:spPr>
            <a:xfrm>
              <a:off x="2939927" y="2850720"/>
              <a:ext cx="663575" cy="0"/>
            </a:xfrm>
            <a:custGeom>
              <a:avLst/>
              <a:gdLst/>
              <a:ahLst/>
              <a:cxnLst/>
              <a:rect l="l" t="t" r="r" b="b"/>
              <a:pathLst>
                <a:path w="663575">
                  <a:moveTo>
                    <a:pt x="0" y="0"/>
                  </a:moveTo>
                  <a:lnTo>
                    <a:pt x="662965" y="0"/>
                  </a:lnTo>
                </a:path>
              </a:pathLst>
            </a:custGeom>
            <a:ln w="25400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83">
              <a:extLst>
                <a:ext uri="{FF2B5EF4-FFF2-40B4-BE49-F238E27FC236}">
                  <a16:creationId xmlns:a16="http://schemas.microsoft.com/office/drawing/2014/main" id="{FC1D36E7-E36A-4406-BD3E-1E89FB7D5220}"/>
                </a:ext>
              </a:extLst>
            </p:cNvPr>
            <p:cNvSpPr/>
            <p:nvPr/>
          </p:nvSpPr>
          <p:spPr>
            <a:xfrm>
              <a:off x="2939922" y="1908000"/>
              <a:ext cx="4798695" cy="3980838"/>
            </a:xfrm>
            <a:custGeom>
              <a:avLst/>
              <a:gdLst/>
              <a:ahLst/>
              <a:cxnLst/>
              <a:rect l="l" t="t" r="r" b="b"/>
              <a:pathLst>
                <a:path w="4798695" h="5489575">
                  <a:moveTo>
                    <a:pt x="0" y="0"/>
                  </a:moveTo>
                  <a:lnTo>
                    <a:pt x="0" y="5489016"/>
                  </a:lnTo>
                  <a:lnTo>
                    <a:pt x="4798453" y="548901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4">
              <a:extLst>
                <a:ext uri="{FF2B5EF4-FFF2-40B4-BE49-F238E27FC236}">
                  <a16:creationId xmlns:a16="http://schemas.microsoft.com/office/drawing/2014/main" id="{7D48C887-0294-4414-8973-6ADC96920BEB}"/>
                </a:ext>
              </a:extLst>
            </p:cNvPr>
            <p:cNvSpPr/>
            <p:nvPr/>
          </p:nvSpPr>
          <p:spPr>
            <a:xfrm>
              <a:off x="2939927" y="1985132"/>
              <a:ext cx="2522220" cy="0"/>
            </a:xfrm>
            <a:custGeom>
              <a:avLst/>
              <a:gdLst/>
              <a:ahLst/>
              <a:cxnLst/>
              <a:rect l="l" t="t" r="r" b="b"/>
              <a:pathLst>
                <a:path w="2522220">
                  <a:moveTo>
                    <a:pt x="0" y="0"/>
                  </a:moveTo>
                  <a:lnTo>
                    <a:pt x="2521762" y="0"/>
                  </a:lnTo>
                </a:path>
              </a:pathLst>
            </a:custGeom>
            <a:ln w="25400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6">
              <a:extLst>
                <a:ext uri="{FF2B5EF4-FFF2-40B4-BE49-F238E27FC236}">
                  <a16:creationId xmlns:a16="http://schemas.microsoft.com/office/drawing/2014/main" id="{AEDB847C-3F83-4924-AA66-76E1D1B52469}"/>
                </a:ext>
              </a:extLst>
            </p:cNvPr>
            <p:cNvSpPr/>
            <p:nvPr/>
          </p:nvSpPr>
          <p:spPr>
            <a:xfrm>
              <a:off x="2939927" y="2105674"/>
              <a:ext cx="1943735" cy="0"/>
            </a:xfrm>
            <a:custGeom>
              <a:avLst/>
              <a:gdLst/>
              <a:ahLst/>
              <a:cxnLst/>
              <a:rect l="l" t="t" r="r" b="b"/>
              <a:pathLst>
                <a:path w="1943735">
                  <a:moveTo>
                    <a:pt x="0" y="0"/>
                  </a:moveTo>
                  <a:lnTo>
                    <a:pt x="1943493" y="0"/>
                  </a:lnTo>
                </a:path>
              </a:pathLst>
            </a:custGeom>
            <a:ln w="25400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22">
              <a:extLst>
                <a:ext uri="{FF2B5EF4-FFF2-40B4-BE49-F238E27FC236}">
                  <a16:creationId xmlns:a16="http://schemas.microsoft.com/office/drawing/2014/main" id="{DFFCD46E-8F18-4ABF-AF4F-5F6B7556C9DC}"/>
                </a:ext>
              </a:extLst>
            </p:cNvPr>
            <p:cNvSpPr/>
            <p:nvPr/>
          </p:nvSpPr>
          <p:spPr>
            <a:xfrm>
              <a:off x="2939927" y="2429849"/>
              <a:ext cx="952500" cy="0"/>
            </a:xfrm>
            <a:custGeom>
              <a:avLst/>
              <a:gdLst/>
              <a:ahLst/>
              <a:cxnLst/>
              <a:rect l="l" t="t" r="r" b="b"/>
              <a:pathLst>
                <a:path w="952500">
                  <a:moveTo>
                    <a:pt x="0" y="0"/>
                  </a:moveTo>
                  <a:lnTo>
                    <a:pt x="952119" y="0"/>
                  </a:lnTo>
                </a:path>
              </a:pathLst>
            </a:custGeom>
            <a:ln w="25400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24">
              <a:extLst>
                <a:ext uri="{FF2B5EF4-FFF2-40B4-BE49-F238E27FC236}">
                  <a16:creationId xmlns:a16="http://schemas.microsoft.com/office/drawing/2014/main" id="{59C08EC2-8AAE-45C2-ACC8-338699D6C104}"/>
                </a:ext>
              </a:extLst>
            </p:cNvPr>
            <p:cNvSpPr/>
            <p:nvPr/>
          </p:nvSpPr>
          <p:spPr>
            <a:xfrm>
              <a:off x="2939927" y="2531415"/>
              <a:ext cx="828675" cy="0"/>
            </a:xfrm>
            <a:custGeom>
              <a:avLst/>
              <a:gdLst/>
              <a:ahLst/>
              <a:cxnLst/>
              <a:rect l="l" t="t" r="r" b="b"/>
              <a:pathLst>
                <a:path w="828675">
                  <a:moveTo>
                    <a:pt x="0" y="0"/>
                  </a:moveTo>
                  <a:lnTo>
                    <a:pt x="828205" y="0"/>
                  </a:lnTo>
                </a:path>
              </a:pathLst>
            </a:custGeom>
            <a:ln w="25400">
              <a:solidFill>
                <a:srgbClr val="07BC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50">
              <a:extLst>
                <a:ext uri="{FF2B5EF4-FFF2-40B4-BE49-F238E27FC236}">
                  <a16:creationId xmlns:a16="http://schemas.microsoft.com/office/drawing/2014/main" id="{67D55AFF-DFF7-4583-B246-DD6A6D858F59}"/>
                </a:ext>
              </a:extLst>
            </p:cNvPr>
            <p:cNvSpPr/>
            <p:nvPr/>
          </p:nvSpPr>
          <p:spPr>
            <a:xfrm>
              <a:off x="2939927" y="4119932"/>
              <a:ext cx="250190" cy="27169"/>
            </a:xfrm>
            <a:custGeom>
              <a:avLst/>
              <a:gdLst/>
              <a:ahLst/>
              <a:cxnLst/>
              <a:rect l="l" t="t" r="r" b="b"/>
              <a:pathLst>
                <a:path w="250189" h="37464">
                  <a:moveTo>
                    <a:pt x="0" y="37363"/>
                  </a:moveTo>
                  <a:lnTo>
                    <a:pt x="249910" y="37363"/>
                  </a:lnTo>
                  <a:lnTo>
                    <a:pt x="249910" y="0"/>
                  </a:lnTo>
                  <a:lnTo>
                    <a:pt x="0" y="0"/>
                  </a:lnTo>
                  <a:lnTo>
                    <a:pt x="0" y="37363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">
              <a:extLst>
                <a:ext uri="{FF2B5EF4-FFF2-40B4-BE49-F238E27FC236}">
                  <a16:creationId xmlns:a16="http://schemas.microsoft.com/office/drawing/2014/main" id="{B09485AD-82D0-45E3-9C97-E3B78F473B6A}"/>
                </a:ext>
              </a:extLst>
            </p:cNvPr>
            <p:cNvSpPr txBox="1"/>
            <p:nvPr/>
          </p:nvSpPr>
          <p:spPr>
            <a:xfrm>
              <a:off x="5157868" y="6048000"/>
              <a:ext cx="362802" cy="1205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GB" sz="700" spc="-10" dirty="0">
                  <a:latin typeface="Arial Nova" panose="020B0504020202020204" pitchFamily="34" charset="0"/>
                  <a:cs typeface="Avenir LT 35 Light"/>
                </a:rPr>
                <a:t>Per cent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0782D94-666B-4A0B-B484-68F42E3761C3}"/>
                </a:ext>
              </a:extLst>
            </p:cNvPr>
            <p:cNvSpPr/>
            <p:nvPr/>
          </p:nvSpPr>
          <p:spPr>
            <a:xfrm>
              <a:off x="8157357" y="4117230"/>
              <a:ext cx="1440160" cy="1646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aseline="30000" dirty="0">
                  <a:latin typeface="Arial Narrow" panose="020B0606020202030204" pitchFamily="34" charset="0"/>
                </a:rPr>
                <a:t>1</a:t>
              </a:r>
              <a:r>
                <a:rPr lang="en-US" sz="600" dirty="0">
                  <a:latin typeface="Arial Narrow" panose="020B0606020202030204" pitchFamily="34" charset="0"/>
                </a:rPr>
                <a:t> Respondents had been denied health care in the previous 12 months due to the HIV status, forced to submit to a medical or health procedure in the previous 12</a:t>
              </a:r>
            </a:p>
            <a:p>
              <a:r>
                <a:rPr lang="en-US" sz="600" dirty="0">
                  <a:latin typeface="Arial Narrow" panose="020B0606020202030204" pitchFamily="34" charset="0"/>
                </a:rPr>
                <a:t>months due to their HIV status (including HIV testing) or had a health-care professional disclose their HIV status without consent.</a:t>
              </a:r>
            </a:p>
            <a:p>
              <a:pPr>
                <a:spcBef>
                  <a:spcPts val="200"/>
                </a:spcBef>
              </a:pPr>
              <a:r>
                <a:rPr lang="en-US" sz="600" baseline="30000" dirty="0">
                  <a:latin typeface="Arial Narrow" panose="020B0606020202030204" pitchFamily="34" charset="0"/>
                </a:rPr>
                <a:t>2</a:t>
              </a:r>
              <a:r>
                <a:rPr lang="en-US" sz="600" dirty="0">
                  <a:latin typeface="Arial Narrow" panose="020B0606020202030204" pitchFamily="34" charset="0"/>
                </a:rPr>
                <a:t> These women reported that a health-care professional had advised them not to have a child due to their HIV-positive status, that they had been told that access</a:t>
              </a:r>
            </a:p>
            <a:p>
              <a:r>
                <a:rPr lang="en-US" sz="600" dirty="0">
                  <a:latin typeface="Arial Narrow" panose="020B0606020202030204" pitchFamily="34" charset="0"/>
                </a:rPr>
                <a:t>to antiretroviral treatment was conditional on the use of certain forms of contraception, or that they had been denied sexual and reproductive health services in the</a:t>
              </a:r>
            </a:p>
            <a:p>
              <a:r>
                <a:rPr lang="en-US" sz="600" dirty="0">
                  <a:latin typeface="Arial Narrow" panose="020B0606020202030204" pitchFamily="34" charset="0"/>
                </a:rPr>
                <a:t>previous 12 months due to their HIV status.</a:t>
              </a:r>
              <a:endParaRPr lang="en-GB" sz="6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02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707D64-5267-4F2C-B1E2-B9EAFC056001}"/>
              </a:ext>
            </a:extLst>
          </p:cNvPr>
          <p:cNvGrpSpPr/>
          <p:nvPr/>
        </p:nvGrpSpPr>
        <p:grpSpPr>
          <a:xfrm>
            <a:off x="0" y="180000"/>
            <a:ext cx="9907200" cy="6320055"/>
            <a:chOff x="0" y="180000"/>
            <a:chExt cx="9907200" cy="632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An infringement of the right to health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: Integrated biological and </a:t>
              </a:r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behavioural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surveys, 2013–2017..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440000"/>
              <a:ext cx="9907200" cy="461665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Percentage of key populations who reported having avoided health-care services in the past 12 months due to stigma</a:t>
              </a:r>
            </a:p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and discrimination, countries with available data, most recent data, 2013–2017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36F17897-9D31-4DB8-83B4-9BB4812339A1}"/>
                </a:ext>
              </a:extLst>
            </p:cNvPr>
            <p:cNvGrpSpPr/>
            <p:nvPr/>
          </p:nvGrpSpPr>
          <p:grpSpPr>
            <a:xfrm>
              <a:off x="1173001" y="2070000"/>
              <a:ext cx="7938453" cy="3695362"/>
              <a:chOff x="1173001" y="1840573"/>
              <a:chExt cx="7938453" cy="3695362"/>
            </a:xfrm>
          </p:grpSpPr>
          <p:sp>
            <p:nvSpPr>
              <p:cNvPr id="20" name="AutoShape 3">
                <a:extLst>
                  <a:ext uri="{FF2B5EF4-FFF2-40B4-BE49-F238E27FC236}">
                    <a16:creationId xmlns:a16="http://schemas.microsoft.com/office/drawing/2014/main" id="{A25FB757-734F-443B-A61A-86CD1FE04D0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281113" y="1901825"/>
                <a:ext cx="7570787" cy="3173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Rectangle 5">
                <a:extLst>
                  <a:ext uri="{FF2B5EF4-FFF2-40B4-BE49-F238E27FC236}">
                    <a16:creationId xmlns:a16="http://schemas.microsoft.com/office/drawing/2014/main" id="{81DCCDB2-BFD9-4E23-A616-3B16438C1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850" y="3479800"/>
                <a:ext cx="22225" cy="22225"/>
              </a:xfrm>
              <a:prstGeom prst="rect">
                <a:avLst/>
              </a:prstGeom>
              <a:solidFill>
                <a:srgbClr val="08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Rectangle 6">
                <a:extLst>
                  <a:ext uri="{FF2B5EF4-FFF2-40B4-BE49-F238E27FC236}">
                    <a16:creationId xmlns:a16="http://schemas.microsoft.com/office/drawing/2014/main" id="{980ACB94-C2B9-4580-9227-2BD8D79FE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5000" y="3192463"/>
                <a:ext cx="17462" cy="309563"/>
              </a:xfrm>
              <a:prstGeom prst="rect">
                <a:avLst/>
              </a:prstGeom>
              <a:solidFill>
                <a:srgbClr val="08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Rectangle 7">
                <a:extLst>
                  <a:ext uri="{FF2B5EF4-FFF2-40B4-BE49-F238E27FC236}">
                    <a16:creationId xmlns:a16="http://schemas.microsoft.com/office/drawing/2014/main" id="{89FFAFCE-5399-4D42-95A0-916E7F2BD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338" y="3019425"/>
                <a:ext cx="19050" cy="482600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Rectangle 8">
                <a:extLst>
                  <a:ext uri="{FF2B5EF4-FFF2-40B4-BE49-F238E27FC236}">
                    <a16:creationId xmlns:a16="http://schemas.microsoft.com/office/drawing/2014/main" id="{330D551C-2391-4BFF-8FBA-FB6BF065C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588" y="3449638"/>
                <a:ext cx="22225" cy="52388"/>
              </a:xfrm>
              <a:prstGeom prst="rect">
                <a:avLst/>
              </a:prstGeom>
              <a:solidFill>
                <a:srgbClr val="B6A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Rectangle 9">
                <a:extLst>
                  <a:ext uri="{FF2B5EF4-FFF2-40B4-BE49-F238E27FC236}">
                    <a16:creationId xmlns:a16="http://schemas.microsoft.com/office/drawing/2014/main" id="{663DE9EE-5D76-4582-BF00-E56BAB82F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513" y="3430588"/>
                <a:ext cx="22225" cy="71438"/>
              </a:xfrm>
              <a:prstGeom prst="rect">
                <a:avLst/>
              </a:prstGeom>
              <a:solidFill>
                <a:srgbClr val="08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Rectangle 10">
                <a:extLst>
                  <a:ext uri="{FF2B5EF4-FFF2-40B4-BE49-F238E27FC236}">
                    <a16:creationId xmlns:a16="http://schemas.microsoft.com/office/drawing/2014/main" id="{B54848A7-4B7C-4EA1-B69A-38D15966F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3663" y="3403600"/>
                <a:ext cx="22225" cy="98425"/>
              </a:xfrm>
              <a:prstGeom prst="rect">
                <a:avLst/>
              </a:prstGeom>
              <a:solidFill>
                <a:srgbClr val="08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Rectangle 11">
                <a:extLst>
                  <a:ext uri="{FF2B5EF4-FFF2-40B4-BE49-F238E27FC236}">
                    <a16:creationId xmlns:a16="http://schemas.microsoft.com/office/drawing/2014/main" id="{275AEBE1-B948-4D13-8413-EDE003FE5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4000" y="2473325"/>
                <a:ext cx="22225" cy="1028700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Rectangle 12">
                <a:extLst>
                  <a:ext uri="{FF2B5EF4-FFF2-40B4-BE49-F238E27FC236}">
                    <a16:creationId xmlns:a16="http://schemas.microsoft.com/office/drawing/2014/main" id="{FAAB3818-2EA3-430F-9C9B-56AB8B590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8150" y="2395538"/>
                <a:ext cx="19050" cy="1106488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Rectangle 13">
                <a:extLst>
                  <a:ext uri="{FF2B5EF4-FFF2-40B4-BE49-F238E27FC236}">
                    <a16:creationId xmlns:a16="http://schemas.microsoft.com/office/drawing/2014/main" id="{B7DEDE90-8630-47F1-9D93-068208728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9125" y="3282950"/>
                <a:ext cx="22225" cy="219075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Rectangle 14">
                <a:extLst>
                  <a:ext uri="{FF2B5EF4-FFF2-40B4-BE49-F238E27FC236}">
                    <a16:creationId xmlns:a16="http://schemas.microsoft.com/office/drawing/2014/main" id="{ECF8F3AF-DDCA-4AB2-B764-E2C3AFAD0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3275" y="3136900"/>
                <a:ext cx="22225" cy="365125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5">
                <a:extLst>
                  <a:ext uri="{FF2B5EF4-FFF2-40B4-BE49-F238E27FC236}">
                    <a16:creationId xmlns:a16="http://schemas.microsoft.com/office/drawing/2014/main" id="{93AB040E-38FA-4B34-AA33-F27F6C186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5500" y="3246438"/>
                <a:ext cx="19050" cy="255588"/>
              </a:xfrm>
              <a:prstGeom prst="rect">
                <a:avLst/>
              </a:prstGeom>
              <a:solidFill>
                <a:srgbClr val="08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Rectangle 16">
                <a:extLst>
                  <a:ext uri="{FF2B5EF4-FFF2-40B4-BE49-F238E27FC236}">
                    <a16:creationId xmlns:a16="http://schemas.microsoft.com/office/drawing/2014/main" id="{95715AA1-4292-4B8F-B41E-7036D81A5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888" y="3486150"/>
                <a:ext cx="23812" cy="15875"/>
              </a:xfrm>
              <a:prstGeom prst="rect">
                <a:avLst/>
              </a:prstGeom>
              <a:solidFill>
                <a:srgbClr val="08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Rectangle 17">
                <a:extLst>
                  <a:ext uri="{FF2B5EF4-FFF2-40B4-BE49-F238E27FC236}">
                    <a16:creationId xmlns:a16="http://schemas.microsoft.com/office/drawing/2014/main" id="{5860E3E2-69CA-452E-B4BB-E3AEC339F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9038" y="2922588"/>
                <a:ext cx="19050" cy="579438"/>
              </a:xfrm>
              <a:prstGeom prst="rect">
                <a:avLst/>
              </a:prstGeom>
              <a:solidFill>
                <a:srgbClr val="08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Rectangle 18">
                <a:extLst>
                  <a:ext uri="{FF2B5EF4-FFF2-40B4-BE49-F238E27FC236}">
                    <a16:creationId xmlns:a16="http://schemas.microsoft.com/office/drawing/2014/main" id="{93796F4B-0E03-4A2D-B8EA-540EA3C93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963" y="2297113"/>
                <a:ext cx="19050" cy="1204913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Rectangle 19">
                <a:extLst>
                  <a:ext uri="{FF2B5EF4-FFF2-40B4-BE49-F238E27FC236}">
                    <a16:creationId xmlns:a16="http://schemas.microsoft.com/office/drawing/2014/main" id="{27356A13-C055-4FF0-BBE1-8F6742539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0013" y="2827338"/>
                <a:ext cx="22225" cy="674688"/>
              </a:xfrm>
              <a:prstGeom prst="rect">
                <a:avLst/>
              </a:prstGeom>
              <a:solidFill>
                <a:srgbClr val="08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Rectangle 20">
                <a:extLst>
                  <a:ext uri="{FF2B5EF4-FFF2-40B4-BE49-F238E27FC236}">
                    <a16:creationId xmlns:a16="http://schemas.microsoft.com/office/drawing/2014/main" id="{CDD4EDD2-DE91-459A-BBA5-663F0D0A4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1938" y="3370263"/>
                <a:ext cx="22225" cy="131763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Rectangle 21">
                <a:extLst>
                  <a:ext uri="{FF2B5EF4-FFF2-40B4-BE49-F238E27FC236}">
                    <a16:creationId xmlns:a16="http://schemas.microsoft.com/office/drawing/2014/main" id="{ECFAD248-7ACE-4A98-B90C-47AFA4117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8313" y="3046413"/>
                <a:ext cx="17462" cy="455613"/>
              </a:xfrm>
              <a:prstGeom prst="rect">
                <a:avLst/>
              </a:prstGeom>
              <a:solidFill>
                <a:srgbClr val="08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Rectangle 22">
                <a:extLst>
                  <a:ext uri="{FF2B5EF4-FFF2-40B4-BE49-F238E27FC236}">
                    <a16:creationId xmlns:a16="http://schemas.microsoft.com/office/drawing/2014/main" id="{C32CF87A-9E4C-4D57-9319-1D7D05265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3373438"/>
                <a:ext cx="19050" cy="128588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Rectangle 23">
                <a:extLst>
                  <a:ext uri="{FF2B5EF4-FFF2-40B4-BE49-F238E27FC236}">
                    <a16:creationId xmlns:a16="http://schemas.microsoft.com/office/drawing/2014/main" id="{6D16C69D-935A-4EAD-A016-80E1A3E42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900" y="3378200"/>
                <a:ext cx="22225" cy="123825"/>
              </a:xfrm>
              <a:prstGeom prst="rect">
                <a:avLst/>
              </a:prstGeom>
              <a:solidFill>
                <a:srgbClr val="B6A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Rectangle 24">
                <a:extLst>
                  <a:ext uri="{FF2B5EF4-FFF2-40B4-BE49-F238E27FC236}">
                    <a16:creationId xmlns:a16="http://schemas.microsoft.com/office/drawing/2014/main" id="{DDBD8D90-3FB6-41F1-BF38-591C35A53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3775" y="3233738"/>
                <a:ext cx="19050" cy="268288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Rectangle 25">
                <a:extLst>
                  <a:ext uri="{FF2B5EF4-FFF2-40B4-BE49-F238E27FC236}">
                    <a16:creationId xmlns:a16="http://schemas.microsoft.com/office/drawing/2014/main" id="{CC393CC9-DFA0-41EC-87C8-5BBF09D7E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2825" y="3121025"/>
                <a:ext cx="22225" cy="381000"/>
              </a:xfrm>
              <a:prstGeom prst="rect">
                <a:avLst/>
              </a:prstGeom>
              <a:solidFill>
                <a:srgbClr val="08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Rectangle 26">
                <a:extLst>
                  <a:ext uri="{FF2B5EF4-FFF2-40B4-BE49-F238E27FC236}">
                    <a16:creationId xmlns:a16="http://schemas.microsoft.com/office/drawing/2014/main" id="{B8FEEFB4-0656-4220-8011-8F62B7AEA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5050" y="3136900"/>
                <a:ext cx="22225" cy="365125"/>
              </a:xfrm>
              <a:prstGeom prst="rect">
                <a:avLst/>
              </a:prstGeom>
              <a:solidFill>
                <a:srgbClr val="B6A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Rectangle 27">
                <a:extLst>
                  <a:ext uri="{FF2B5EF4-FFF2-40B4-BE49-F238E27FC236}">
                    <a16:creationId xmlns:a16="http://schemas.microsoft.com/office/drawing/2014/main" id="{724FC2B5-D3D3-47BA-94D5-73BF69B04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7275" y="3373438"/>
                <a:ext cx="19050" cy="128588"/>
              </a:xfrm>
              <a:prstGeom prst="rect">
                <a:avLst/>
              </a:prstGeom>
              <a:solidFill>
                <a:srgbClr val="F15B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Rectangle 28">
                <a:extLst>
                  <a:ext uri="{FF2B5EF4-FFF2-40B4-BE49-F238E27FC236}">
                    <a16:creationId xmlns:a16="http://schemas.microsoft.com/office/drawing/2014/main" id="{D93B2E65-9EF6-42E9-ABFE-32FE246E0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3163" y="3192463"/>
                <a:ext cx="23812" cy="309563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Rectangle 29">
                <a:extLst>
                  <a:ext uri="{FF2B5EF4-FFF2-40B4-BE49-F238E27FC236}">
                    <a16:creationId xmlns:a16="http://schemas.microsoft.com/office/drawing/2014/main" id="{E5CCECB3-4431-4B62-ACB4-F116E3329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3271838"/>
                <a:ext cx="17462" cy="230188"/>
              </a:xfrm>
              <a:prstGeom prst="rect">
                <a:avLst/>
              </a:prstGeom>
              <a:solidFill>
                <a:srgbClr val="08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Rectangle 30">
                <a:extLst>
                  <a:ext uri="{FF2B5EF4-FFF2-40B4-BE49-F238E27FC236}">
                    <a16:creationId xmlns:a16="http://schemas.microsoft.com/office/drawing/2014/main" id="{B88CF877-304E-4846-8C52-99467DFEC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463" y="2195513"/>
                <a:ext cx="19050" cy="1306513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Rectangle 31">
                <a:extLst>
                  <a:ext uri="{FF2B5EF4-FFF2-40B4-BE49-F238E27FC236}">
                    <a16:creationId xmlns:a16="http://schemas.microsoft.com/office/drawing/2014/main" id="{FFD8590C-3AAE-46C2-9E1E-34F389398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4663" y="3441700"/>
                <a:ext cx="19050" cy="60325"/>
              </a:xfrm>
              <a:prstGeom prst="rect">
                <a:avLst/>
              </a:prstGeom>
              <a:solidFill>
                <a:srgbClr val="08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Rectangle 32">
                <a:extLst>
                  <a:ext uri="{FF2B5EF4-FFF2-40B4-BE49-F238E27FC236}">
                    <a16:creationId xmlns:a16="http://schemas.microsoft.com/office/drawing/2014/main" id="{06E6531D-C9AE-4C59-AC8E-C88A8FF72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0738" y="3408363"/>
                <a:ext cx="17462" cy="93663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A7E47E8C-6860-4C31-BB77-83432E3D0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125" y="3467100"/>
                <a:ext cx="22225" cy="34925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B4491CD8-CA21-4CA2-8D17-6531C2C99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2350" y="3467100"/>
                <a:ext cx="19050" cy="34925"/>
              </a:xfrm>
              <a:prstGeom prst="rect">
                <a:avLst/>
              </a:prstGeom>
              <a:solidFill>
                <a:srgbClr val="08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C78F7A17-0591-464C-AB0C-94D139DD4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3325" y="2552700"/>
                <a:ext cx="22225" cy="949325"/>
              </a:xfrm>
              <a:prstGeom prst="rect">
                <a:avLst/>
              </a:prstGeom>
              <a:solidFill>
                <a:srgbClr val="08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Rectangle 36">
                <a:extLst>
                  <a:ext uri="{FF2B5EF4-FFF2-40B4-BE49-F238E27FC236}">
                    <a16:creationId xmlns:a16="http://schemas.microsoft.com/office/drawing/2014/main" id="{5052289B-AA97-4D93-BA5C-B160BBCE1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5250" y="3475038"/>
                <a:ext cx="22225" cy="26988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Rectangle 37">
                <a:extLst>
                  <a:ext uri="{FF2B5EF4-FFF2-40B4-BE49-F238E27FC236}">
                    <a16:creationId xmlns:a16="http://schemas.microsoft.com/office/drawing/2014/main" id="{23B79F18-5008-49C3-B97B-6CDA1D049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3463925"/>
                <a:ext cx="22225" cy="38100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Rectangle 38">
                <a:extLst>
                  <a:ext uri="{FF2B5EF4-FFF2-40B4-BE49-F238E27FC236}">
                    <a16:creationId xmlns:a16="http://schemas.microsoft.com/office/drawing/2014/main" id="{3767E037-0808-43D0-97B0-3B3E6A8D7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1963" y="3370263"/>
                <a:ext cx="19050" cy="131763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Rectangle 39">
                <a:extLst>
                  <a:ext uri="{FF2B5EF4-FFF2-40B4-BE49-F238E27FC236}">
                    <a16:creationId xmlns:a16="http://schemas.microsoft.com/office/drawing/2014/main" id="{9133E580-7742-4332-8641-F0363A725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5163" y="2689225"/>
                <a:ext cx="19050" cy="812800"/>
              </a:xfrm>
              <a:prstGeom prst="rect">
                <a:avLst/>
              </a:prstGeom>
              <a:solidFill>
                <a:srgbClr val="08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Rectangle 40">
                <a:extLst>
                  <a:ext uri="{FF2B5EF4-FFF2-40B4-BE49-F238E27FC236}">
                    <a16:creationId xmlns:a16="http://schemas.microsoft.com/office/drawing/2014/main" id="{6AF4F30D-9CCB-4305-AFC2-B4BDCD1DE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8363" y="3425825"/>
                <a:ext cx="19050" cy="76200"/>
              </a:xfrm>
              <a:prstGeom prst="rect">
                <a:avLst/>
              </a:prstGeom>
              <a:solidFill>
                <a:srgbClr val="B6A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Rectangle 41">
                <a:extLst>
                  <a:ext uri="{FF2B5EF4-FFF2-40B4-BE49-F238E27FC236}">
                    <a16:creationId xmlns:a16="http://schemas.microsoft.com/office/drawing/2014/main" id="{7AF54779-6057-4476-B6AD-7C9C6F3FA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6475" y="3419475"/>
                <a:ext cx="23812" cy="82550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Rectangle 42">
                <a:extLst>
                  <a:ext uri="{FF2B5EF4-FFF2-40B4-BE49-F238E27FC236}">
                    <a16:creationId xmlns:a16="http://schemas.microsoft.com/office/drawing/2014/main" id="{939F26C1-402F-451A-8EFF-9EF29135D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0288" y="3408363"/>
                <a:ext cx="22225" cy="93663"/>
              </a:xfrm>
              <a:prstGeom prst="rect">
                <a:avLst/>
              </a:prstGeom>
              <a:solidFill>
                <a:srgbClr val="08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Rectangle 43">
                <a:extLst>
                  <a:ext uri="{FF2B5EF4-FFF2-40B4-BE49-F238E27FC236}">
                    <a16:creationId xmlns:a16="http://schemas.microsoft.com/office/drawing/2014/main" id="{7062B482-A435-455B-AB9D-3B2F6994D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1563" y="3271838"/>
                <a:ext cx="22225" cy="230188"/>
              </a:xfrm>
              <a:prstGeom prst="rect">
                <a:avLst/>
              </a:prstGeom>
              <a:solidFill>
                <a:srgbClr val="F15B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Rectangle 44">
                <a:extLst>
                  <a:ext uri="{FF2B5EF4-FFF2-40B4-BE49-F238E27FC236}">
                    <a16:creationId xmlns:a16="http://schemas.microsoft.com/office/drawing/2014/main" id="{E0F8C6A2-124A-4C70-8268-2B3EB782A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1900" y="3444875"/>
                <a:ext cx="23812" cy="57150"/>
              </a:xfrm>
              <a:prstGeom prst="rect">
                <a:avLst/>
              </a:prstGeom>
              <a:solidFill>
                <a:srgbClr val="B6A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Rectangle 45">
                <a:extLst>
                  <a:ext uri="{FF2B5EF4-FFF2-40B4-BE49-F238E27FC236}">
                    <a16:creationId xmlns:a16="http://schemas.microsoft.com/office/drawing/2014/main" id="{F97C2730-8A71-406E-90DE-8FFBE3F7F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4775" y="3362325"/>
                <a:ext cx="19050" cy="139700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Rectangle 46">
                <a:extLst>
                  <a:ext uri="{FF2B5EF4-FFF2-40B4-BE49-F238E27FC236}">
                    <a16:creationId xmlns:a16="http://schemas.microsoft.com/office/drawing/2014/main" id="{BCF3A5A7-DB4A-43A2-AC1D-200F93CA5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5750" y="3328988"/>
                <a:ext cx="22225" cy="173038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Rectangle 47">
                <a:extLst>
                  <a:ext uri="{FF2B5EF4-FFF2-40B4-BE49-F238E27FC236}">
                    <a16:creationId xmlns:a16="http://schemas.microsoft.com/office/drawing/2014/main" id="{8C8B9CE6-EA63-45E1-AF26-058337D87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9900" y="3441700"/>
                <a:ext cx="19050" cy="60325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Rectangle 48">
                <a:extLst>
                  <a:ext uri="{FF2B5EF4-FFF2-40B4-BE49-F238E27FC236}">
                    <a16:creationId xmlns:a16="http://schemas.microsoft.com/office/drawing/2014/main" id="{92BE1AEF-966B-4A7F-A1D4-479DBD8D1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4050" y="3403600"/>
                <a:ext cx="17462" cy="98425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Rectangle 49">
                <a:extLst>
                  <a:ext uri="{FF2B5EF4-FFF2-40B4-BE49-F238E27FC236}">
                    <a16:creationId xmlns:a16="http://schemas.microsoft.com/office/drawing/2014/main" id="{BE534ECA-99DE-46A7-B66D-C91D8E63B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3438" y="3249613"/>
                <a:ext cx="22225" cy="252413"/>
              </a:xfrm>
              <a:prstGeom prst="rect">
                <a:avLst/>
              </a:prstGeom>
              <a:solidFill>
                <a:srgbClr val="F78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Rectangle 50">
                <a:extLst>
                  <a:ext uri="{FF2B5EF4-FFF2-40B4-BE49-F238E27FC236}">
                    <a16:creationId xmlns:a16="http://schemas.microsoft.com/office/drawing/2014/main" id="{302424E2-A6F9-4CC6-A26A-30E190D02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7913" y="3302000"/>
                <a:ext cx="22225" cy="200025"/>
              </a:xfrm>
              <a:prstGeom prst="rect">
                <a:avLst/>
              </a:prstGeom>
              <a:solidFill>
                <a:srgbClr val="F15B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Rectangle 76">
                <a:extLst>
                  <a:ext uri="{FF2B5EF4-FFF2-40B4-BE49-F238E27FC236}">
                    <a16:creationId xmlns:a16="http://schemas.microsoft.com/office/drawing/2014/main" id="{FD7E28FD-8C7F-46D8-B929-DF8DB967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451457" y="3772642"/>
                <a:ext cx="532197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Bangladesh</a:t>
                </a:r>
              </a:p>
            </p:txBody>
          </p:sp>
          <p:sp>
            <p:nvSpPr>
              <p:cNvPr id="149" name="Rectangle 77">
                <a:extLst>
                  <a:ext uri="{FF2B5EF4-FFF2-40B4-BE49-F238E27FC236}">
                    <a16:creationId xmlns:a16="http://schemas.microsoft.com/office/drawing/2014/main" id="{62F2689C-A18D-4523-BB30-66141C7C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690148" y="3721842"/>
                <a:ext cx="41517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Mauritius</a:t>
                </a:r>
              </a:p>
            </p:txBody>
          </p:sp>
          <p:sp>
            <p:nvSpPr>
              <p:cNvPr id="150" name="Rectangle 78">
                <a:extLst>
                  <a:ext uri="{FF2B5EF4-FFF2-40B4-BE49-F238E27FC236}">
                    <a16:creationId xmlns:a16="http://schemas.microsoft.com/office/drawing/2014/main" id="{9D4059D7-7331-4284-8972-059245EAF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881488" y="3718667"/>
                <a:ext cx="40556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Morocco</a:t>
                </a:r>
              </a:p>
            </p:txBody>
          </p:sp>
          <p:sp>
            <p:nvSpPr>
              <p:cNvPr id="151" name="Rectangle 79">
                <a:extLst>
                  <a:ext uri="{FF2B5EF4-FFF2-40B4-BE49-F238E27FC236}">
                    <a16:creationId xmlns:a16="http://schemas.microsoft.com/office/drawing/2014/main" id="{C03B3281-F6DC-4CE6-A5C5-F9A7762FA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054432" y="3732955"/>
                <a:ext cx="42479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Myanmar</a:t>
                </a:r>
              </a:p>
            </p:txBody>
          </p:sp>
          <p:sp>
            <p:nvSpPr>
              <p:cNvPr id="152" name="Rectangle 80">
                <a:extLst>
                  <a:ext uri="{FF2B5EF4-FFF2-40B4-BE49-F238E27FC236}">
                    <a16:creationId xmlns:a16="http://schemas.microsoft.com/office/drawing/2014/main" id="{F54331F3-34C9-4F5C-8FC3-740466A0C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235407" y="3732955"/>
                <a:ext cx="42479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Myanmar</a:t>
                </a:r>
              </a:p>
            </p:txBody>
          </p:sp>
          <p:sp>
            <p:nvSpPr>
              <p:cNvPr id="153" name="Rectangle 81">
                <a:extLst>
                  <a:ext uri="{FF2B5EF4-FFF2-40B4-BE49-F238E27FC236}">
                    <a16:creationId xmlns:a16="http://schemas.microsoft.com/office/drawing/2014/main" id="{2C8ECC9D-68AB-484C-BD6C-8E7130F94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388701" y="3758726"/>
                <a:ext cx="49212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Seychelles</a:t>
                </a:r>
              </a:p>
            </p:txBody>
          </p:sp>
          <p:sp>
            <p:nvSpPr>
              <p:cNvPr id="154" name="Rectangle 82">
                <a:extLst>
                  <a:ext uri="{FF2B5EF4-FFF2-40B4-BE49-F238E27FC236}">
                    <a16:creationId xmlns:a16="http://schemas.microsoft.com/office/drawing/2014/main" id="{BFCA1876-95DB-4773-8B54-78CA95511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634218" y="3707555"/>
                <a:ext cx="35266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Uganda</a:t>
                </a:r>
              </a:p>
            </p:txBody>
          </p:sp>
          <p:sp>
            <p:nvSpPr>
              <p:cNvPr id="155" name="Rectangle 83">
                <a:extLst>
                  <a:ext uri="{FF2B5EF4-FFF2-40B4-BE49-F238E27FC236}">
                    <a16:creationId xmlns:a16="http://schemas.microsoft.com/office/drawing/2014/main" id="{B69C9437-07B5-413B-B575-E0200B829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836796" y="3685330"/>
                <a:ext cx="31739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Algeria</a:t>
                </a:r>
              </a:p>
            </p:txBody>
          </p:sp>
          <p:sp>
            <p:nvSpPr>
              <p:cNvPr id="156" name="Rectangle 84">
                <a:extLst>
                  <a:ext uri="{FF2B5EF4-FFF2-40B4-BE49-F238E27FC236}">
                    <a16:creationId xmlns:a16="http://schemas.microsoft.com/office/drawing/2014/main" id="{E9ED4F65-20BC-4462-9434-355F0EC2B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39201" y="3753592"/>
                <a:ext cx="47929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Cameroon</a:t>
                </a:r>
              </a:p>
            </p:txBody>
          </p:sp>
          <p:sp>
            <p:nvSpPr>
              <p:cNvPr id="157" name="Rectangle 85">
                <a:extLst>
                  <a:ext uri="{FF2B5EF4-FFF2-40B4-BE49-F238E27FC236}">
                    <a16:creationId xmlns:a16="http://schemas.microsoft.com/office/drawing/2014/main" id="{02E2A7D6-5A28-4332-AAAC-72AE76C2A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069355" y="3804076"/>
                <a:ext cx="57387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Côte d'Ivoire</a:t>
                </a:r>
              </a:p>
            </p:txBody>
          </p:sp>
          <p:sp>
            <p:nvSpPr>
              <p:cNvPr id="158" name="Rectangle 86">
                <a:extLst>
                  <a:ext uri="{FF2B5EF4-FFF2-40B4-BE49-F238E27FC236}">
                    <a16:creationId xmlns:a16="http://schemas.microsoft.com/office/drawing/2014/main" id="{76B99A55-91DD-46BB-B411-048678065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422146" y="3659930"/>
                <a:ext cx="243657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Cuba</a:t>
                </a:r>
              </a:p>
            </p:txBody>
          </p:sp>
          <p:sp>
            <p:nvSpPr>
              <p:cNvPr id="159" name="Rectangle 87">
                <a:extLst>
                  <a:ext uri="{FF2B5EF4-FFF2-40B4-BE49-F238E27FC236}">
                    <a16:creationId xmlns:a16="http://schemas.microsoft.com/office/drawing/2014/main" id="{CE0F082F-E8C7-4939-A94E-6DF259FA0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661637" y="3605955"/>
                <a:ext cx="12503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Fiji</a:t>
                </a:r>
              </a:p>
            </p:txBody>
          </p:sp>
          <p:sp>
            <p:nvSpPr>
              <p:cNvPr id="160" name="Rectangle 88">
                <a:extLst>
                  <a:ext uri="{FF2B5EF4-FFF2-40B4-BE49-F238E27FC236}">
                    <a16:creationId xmlns:a16="http://schemas.microsoft.com/office/drawing/2014/main" id="{32ECB928-F081-41B7-8060-B25DB0E1C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453775" y="3973306"/>
                <a:ext cx="950580" cy="180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ts val="7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Lao People’s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ts val="7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Democratic Republic</a:t>
                </a:r>
              </a:p>
            </p:txBody>
          </p:sp>
          <p:sp>
            <p:nvSpPr>
              <p:cNvPr id="161" name="Rectangle 89">
                <a:extLst>
                  <a:ext uri="{FF2B5EF4-FFF2-40B4-BE49-F238E27FC236}">
                    <a16:creationId xmlns:a16="http://schemas.microsoft.com/office/drawing/2014/main" id="{0302DDF9-7041-4E3E-A230-6E41FE5DE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09712" y="3705967"/>
                <a:ext cx="36548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Lesotho</a:t>
                </a:r>
              </a:p>
            </p:txBody>
          </p:sp>
          <p:sp>
            <p:nvSpPr>
              <p:cNvPr id="162" name="Rectangle 90">
                <a:extLst>
                  <a:ext uri="{FF2B5EF4-FFF2-40B4-BE49-F238E27FC236}">
                    <a16:creationId xmlns:a16="http://schemas.microsoft.com/office/drawing/2014/main" id="{DC16FDE5-3E9B-4218-BDA4-5AD9883F9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065048" y="3720255"/>
                <a:ext cx="41517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Mauritius</a:t>
                </a:r>
              </a:p>
            </p:txBody>
          </p:sp>
          <p:sp>
            <p:nvSpPr>
              <p:cNvPr id="163" name="Rectangle 91">
                <a:extLst>
                  <a:ext uri="{FF2B5EF4-FFF2-40B4-BE49-F238E27FC236}">
                    <a16:creationId xmlns:a16="http://schemas.microsoft.com/office/drawing/2014/main" id="{53D7FEFF-4148-4A65-8FFA-BD3C3EDC5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254800" y="3717080"/>
                <a:ext cx="40556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Morocco</a:t>
                </a:r>
              </a:p>
            </p:txBody>
          </p:sp>
          <p:sp>
            <p:nvSpPr>
              <p:cNvPr id="164" name="Rectangle 92">
                <a:extLst>
                  <a:ext uri="{FF2B5EF4-FFF2-40B4-BE49-F238E27FC236}">
                    <a16:creationId xmlns:a16="http://schemas.microsoft.com/office/drawing/2014/main" id="{AC9663C3-E05A-4BF9-8E4C-2851F2657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424570" y="3731367"/>
                <a:ext cx="42479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Myanmar</a:t>
                </a:r>
              </a:p>
            </p:txBody>
          </p:sp>
          <p:sp>
            <p:nvSpPr>
              <p:cNvPr id="165" name="Rectangle 93">
                <a:extLst>
                  <a:ext uri="{FF2B5EF4-FFF2-40B4-BE49-F238E27FC236}">
                    <a16:creationId xmlns:a16="http://schemas.microsoft.com/office/drawing/2014/main" id="{359B51B3-6A2F-4F50-9BA2-25A473D63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607124" y="3731367"/>
                <a:ext cx="42640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Paraguay</a:t>
                </a:r>
              </a:p>
            </p:txBody>
          </p:sp>
          <p:sp>
            <p:nvSpPr>
              <p:cNvPr id="166" name="Rectangle 94">
                <a:extLst>
                  <a:ext uri="{FF2B5EF4-FFF2-40B4-BE49-F238E27FC236}">
                    <a16:creationId xmlns:a16="http://schemas.microsoft.com/office/drawing/2014/main" id="{7258FFAC-729F-4060-A198-9D22BE2BA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57791" y="3675805"/>
                <a:ext cx="29495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Serbia</a:t>
                </a:r>
              </a:p>
            </p:txBody>
          </p:sp>
          <p:sp>
            <p:nvSpPr>
              <p:cNvPr id="167" name="Rectangle 95">
                <a:extLst>
                  <a:ext uri="{FF2B5EF4-FFF2-40B4-BE49-F238E27FC236}">
                    <a16:creationId xmlns:a16="http://schemas.microsoft.com/office/drawing/2014/main" id="{3EEF7B48-05B4-48DE-AB00-566D04D95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944270" y="3765815"/>
                <a:ext cx="49212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Seychelles</a:t>
                </a:r>
              </a:p>
            </p:txBody>
          </p:sp>
          <p:sp>
            <p:nvSpPr>
              <p:cNvPr id="168" name="Rectangle 96">
                <a:extLst>
                  <a:ext uri="{FF2B5EF4-FFF2-40B4-BE49-F238E27FC236}">
                    <a16:creationId xmlns:a16="http://schemas.microsoft.com/office/drawing/2014/main" id="{9335765A-904E-43DF-B2C0-BC4C8F2A3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210108" y="3685330"/>
                <a:ext cx="31739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Algeria</a:t>
                </a:r>
              </a:p>
            </p:txBody>
          </p:sp>
          <p:sp>
            <p:nvSpPr>
              <p:cNvPr id="169" name="Rectangle 97">
                <a:extLst>
                  <a:ext uri="{FF2B5EF4-FFF2-40B4-BE49-F238E27FC236}">
                    <a16:creationId xmlns:a16="http://schemas.microsoft.com/office/drawing/2014/main" id="{D3401CD2-8215-4CF1-A6D2-245047D73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286063" y="3780041"/>
                <a:ext cx="532197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Bangladesh</a:t>
                </a:r>
              </a:p>
            </p:txBody>
          </p:sp>
          <p:sp>
            <p:nvSpPr>
              <p:cNvPr id="170" name="Rectangle 98">
                <a:extLst>
                  <a:ext uri="{FF2B5EF4-FFF2-40B4-BE49-F238E27FC236}">
                    <a16:creationId xmlns:a16="http://schemas.microsoft.com/office/drawing/2014/main" id="{83668F21-6067-4F61-B6F0-8981BDCBF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491901" y="3753592"/>
                <a:ext cx="47929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Cameroon</a:t>
                </a:r>
              </a:p>
            </p:txBody>
          </p:sp>
          <p:sp>
            <p:nvSpPr>
              <p:cNvPr id="171" name="Rectangle 99">
                <a:extLst>
                  <a:ext uri="{FF2B5EF4-FFF2-40B4-BE49-F238E27FC236}">
                    <a16:creationId xmlns:a16="http://schemas.microsoft.com/office/drawing/2014/main" id="{BE069C73-BD81-4610-9E93-C2C26B96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630356" y="3800879"/>
                <a:ext cx="57387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Côte d'Ivoire</a:t>
                </a:r>
              </a:p>
            </p:txBody>
          </p:sp>
          <p:sp>
            <p:nvSpPr>
              <p:cNvPr id="172" name="Rectangle 100">
                <a:extLst>
                  <a:ext uri="{FF2B5EF4-FFF2-40B4-BE49-F238E27FC236}">
                    <a16:creationId xmlns:a16="http://schemas.microsoft.com/office/drawing/2014/main" id="{872DC008-C2F2-4334-AD60-4CAA58B5A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974846" y="3659930"/>
                <a:ext cx="243657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Cuba</a:t>
                </a:r>
              </a:p>
            </p:txBody>
          </p:sp>
          <p:sp>
            <p:nvSpPr>
              <p:cNvPr id="173" name="Rectangle 101">
                <a:extLst>
                  <a:ext uri="{FF2B5EF4-FFF2-40B4-BE49-F238E27FC236}">
                    <a16:creationId xmlns:a16="http://schemas.microsoft.com/office/drawing/2014/main" id="{4994E479-7298-47A9-A63A-AB001CB5F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219100" y="3605955"/>
                <a:ext cx="12503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Fiji</a:t>
                </a:r>
              </a:p>
            </p:txBody>
          </p:sp>
          <p:sp>
            <p:nvSpPr>
              <p:cNvPr id="174" name="Rectangle 102">
                <a:extLst>
                  <a:ext uri="{FF2B5EF4-FFF2-40B4-BE49-F238E27FC236}">
                    <a16:creationId xmlns:a16="http://schemas.microsoft.com/office/drawing/2014/main" id="{85CF1FBB-D621-457A-A2B0-80A6021D0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303872" y="3690092"/>
                <a:ext cx="32220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Guinea</a:t>
                </a:r>
              </a:p>
            </p:txBody>
          </p:sp>
          <p:sp>
            <p:nvSpPr>
              <p:cNvPr id="176" name="Rectangle 104">
                <a:extLst>
                  <a:ext uri="{FF2B5EF4-FFF2-40B4-BE49-F238E27FC236}">
                    <a16:creationId xmlns:a16="http://schemas.microsoft.com/office/drawing/2014/main" id="{6B60AC56-C504-4E17-91C5-9B339BD25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648150" y="3707555"/>
                <a:ext cx="36548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Lesotho</a:t>
                </a:r>
              </a:p>
            </p:txBody>
          </p:sp>
          <p:sp>
            <p:nvSpPr>
              <p:cNvPr id="177" name="Rectangle 105">
                <a:extLst>
                  <a:ext uri="{FF2B5EF4-FFF2-40B4-BE49-F238E27FC236}">
                    <a16:creationId xmlns:a16="http://schemas.microsoft.com/office/drawing/2014/main" id="{CED2FBA4-80C7-45E6-8C35-7F7CA559F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801898" y="3721842"/>
                <a:ext cx="41517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Mauritius</a:t>
                </a:r>
              </a:p>
            </p:txBody>
          </p:sp>
          <p:sp>
            <p:nvSpPr>
              <p:cNvPr id="178" name="Rectangle 106">
                <a:extLst>
                  <a:ext uri="{FF2B5EF4-FFF2-40B4-BE49-F238E27FC236}">
                    <a16:creationId xmlns:a16="http://schemas.microsoft.com/office/drawing/2014/main" id="{93A2A529-574D-46F2-9925-A9C9DE4A5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982032" y="3732955"/>
                <a:ext cx="42479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Myanmar</a:t>
                </a:r>
              </a:p>
            </p:txBody>
          </p:sp>
          <p:sp>
            <p:nvSpPr>
              <p:cNvPr id="179" name="Rectangle 107">
                <a:extLst>
                  <a:ext uri="{FF2B5EF4-FFF2-40B4-BE49-F238E27FC236}">
                    <a16:creationId xmlns:a16="http://schemas.microsoft.com/office/drawing/2014/main" id="{25E4C467-5ECE-405D-AE60-4E8222F7D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164587" y="3732955"/>
                <a:ext cx="42640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Paraguay</a:t>
                </a:r>
              </a:p>
            </p:txBody>
          </p:sp>
          <p:sp>
            <p:nvSpPr>
              <p:cNvPr id="180" name="Rectangle 108">
                <a:extLst>
                  <a:ext uri="{FF2B5EF4-FFF2-40B4-BE49-F238E27FC236}">
                    <a16:creationId xmlns:a16="http://schemas.microsoft.com/office/drawing/2014/main" id="{FF85676E-FB53-4B40-9C74-539E0BB78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373615" y="3710730"/>
                <a:ext cx="37029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Senegal</a:t>
                </a:r>
              </a:p>
            </p:txBody>
          </p:sp>
          <p:sp>
            <p:nvSpPr>
              <p:cNvPr id="181" name="Rectangle 109">
                <a:extLst>
                  <a:ext uri="{FF2B5EF4-FFF2-40B4-BE49-F238E27FC236}">
                    <a16:creationId xmlns:a16="http://schemas.microsoft.com/office/drawing/2014/main" id="{5646DB14-7450-477B-9997-769DCECDA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594641" y="3677392"/>
                <a:ext cx="29495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Serbia</a:t>
                </a:r>
              </a:p>
            </p:txBody>
          </p:sp>
          <p:sp>
            <p:nvSpPr>
              <p:cNvPr id="182" name="Rectangle 110">
                <a:extLst>
                  <a:ext uri="{FF2B5EF4-FFF2-40B4-BE49-F238E27FC236}">
                    <a16:creationId xmlns:a16="http://schemas.microsoft.com/office/drawing/2014/main" id="{44CF741A-37BB-4437-9098-886E145DF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729137" y="3713905"/>
                <a:ext cx="38632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Thailand</a:t>
                </a:r>
              </a:p>
            </p:txBody>
          </p:sp>
          <p:sp>
            <p:nvSpPr>
              <p:cNvPr id="183" name="Rectangle 111">
                <a:extLst>
                  <a:ext uri="{FF2B5EF4-FFF2-40B4-BE49-F238E27FC236}">
                    <a16:creationId xmlns:a16="http://schemas.microsoft.com/office/drawing/2014/main" id="{DA41D618-BD78-4841-8104-A205B7D89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7871601" y="3756767"/>
                <a:ext cx="47128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Zimbabwe</a:t>
                </a:r>
              </a:p>
            </p:txBody>
          </p:sp>
          <p:sp>
            <p:nvSpPr>
              <p:cNvPr id="184" name="Rectangle 112">
                <a:extLst>
                  <a:ext uri="{FF2B5EF4-FFF2-40B4-BE49-F238E27FC236}">
                    <a16:creationId xmlns:a16="http://schemas.microsoft.com/office/drawing/2014/main" id="{EF59B88C-A3B6-4AFD-9C36-56E7EB97E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8055751" y="3756767"/>
                <a:ext cx="47128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Zimbabwe</a:t>
                </a:r>
              </a:p>
            </p:txBody>
          </p:sp>
          <p:sp>
            <p:nvSpPr>
              <p:cNvPr id="185" name="Rectangle 113">
                <a:extLst>
                  <a:ext uri="{FF2B5EF4-FFF2-40B4-BE49-F238E27FC236}">
                    <a16:creationId xmlns:a16="http://schemas.microsoft.com/office/drawing/2014/main" id="{0C677321-F598-4675-83E0-93C7E52A9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8339334" y="3672630"/>
                <a:ext cx="262893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Nepal</a:t>
                </a:r>
              </a:p>
            </p:txBody>
          </p:sp>
          <p:sp>
            <p:nvSpPr>
              <p:cNvPr id="186" name="Rectangle 114">
                <a:extLst>
                  <a:ext uri="{FF2B5EF4-FFF2-40B4-BE49-F238E27FC236}">
                    <a16:creationId xmlns:a16="http://schemas.microsoft.com/office/drawing/2014/main" id="{232B9A5C-A65F-49F3-8E60-AF121B001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8440937" y="3732955"/>
                <a:ext cx="42640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Paraguay</a:t>
                </a:r>
              </a:p>
            </p:txBody>
          </p:sp>
          <p:sp>
            <p:nvSpPr>
              <p:cNvPr id="188" name="Freeform 116">
                <a:extLst>
                  <a:ext uri="{FF2B5EF4-FFF2-40B4-BE49-F238E27FC236}">
                    <a16:creationId xmlns:a16="http://schemas.microsoft.com/office/drawing/2014/main" id="{7C6E827A-031F-4CC4-BC2A-E35914BB3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38" y="1905000"/>
                <a:ext cx="7278687" cy="1597025"/>
              </a:xfrm>
              <a:custGeom>
                <a:avLst/>
                <a:gdLst>
                  <a:gd name="T0" fmla="*/ 0 w 4585"/>
                  <a:gd name="T1" fmla="*/ 0 h 1006"/>
                  <a:gd name="T2" fmla="*/ 0 w 4585"/>
                  <a:gd name="T3" fmla="*/ 1006 h 1006"/>
                  <a:gd name="T4" fmla="*/ 4585 w 4585"/>
                  <a:gd name="T5" fmla="*/ 1006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85" h="1006">
                    <a:moveTo>
                      <a:pt x="0" y="0"/>
                    </a:moveTo>
                    <a:lnTo>
                      <a:pt x="0" y="1006"/>
                    </a:lnTo>
                    <a:lnTo>
                      <a:pt x="4585" y="100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Line 117">
                <a:extLst>
                  <a:ext uri="{FF2B5EF4-FFF2-40B4-BE49-F238E27FC236}">
                    <a16:creationId xmlns:a16="http://schemas.microsoft.com/office/drawing/2014/main" id="{564DCF9E-D33A-449F-BD8A-61A755FA6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763" y="3463925"/>
                <a:ext cx="0" cy="142716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118">
                <a:extLst>
                  <a:ext uri="{FF2B5EF4-FFF2-40B4-BE49-F238E27FC236}">
                    <a16:creationId xmlns:a16="http://schemas.microsoft.com/office/drawing/2014/main" id="{26BD5DEE-1886-4066-80C4-76FE1187C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2250" y="3463925"/>
                <a:ext cx="0" cy="142716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119">
                <a:extLst>
                  <a:ext uri="{FF2B5EF4-FFF2-40B4-BE49-F238E27FC236}">
                    <a16:creationId xmlns:a16="http://schemas.microsoft.com/office/drawing/2014/main" id="{54295AA0-0042-4302-ADC0-5B8F1D391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3825" y="3463925"/>
                <a:ext cx="668337" cy="1608138"/>
              </a:xfrm>
              <a:custGeom>
                <a:avLst/>
                <a:gdLst>
                  <a:gd name="T0" fmla="*/ 421 w 421"/>
                  <a:gd name="T1" fmla="*/ 0 h 1013"/>
                  <a:gd name="T2" fmla="*/ 421 w 421"/>
                  <a:gd name="T3" fmla="*/ 780 h 1013"/>
                  <a:gd name="T4" fmla="*/ 0 w 421"/>
                  <a:gd name="T5" fmla="*/ 780 h 1013"/>
                  <a:gd name="T6" fmla="*/ 0 w 421"/>
                  <a:gd name="T7" fmla="*/ 1013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1" h="1013">
                    <a:moveTo>
                      <a:pt x="421" y="0"/>
                    </a:moveTo>
                    <a:lnTo>
                      <a:pt x="421" y="780"/>
                    </a:lnTo>
                    <a:lnTo>
                      <a:pt x="0" y="780"/>
                    </a:lnTo>
                    <a:lnTo>
                      <a:pt x="0" y="1013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DB74202F-8AD4-4C2D-961F-913958605C17}"/>
                  </a:ext>
                </a:extLst>
              </p:cNvPr>
              <p:cNvGrpSpPr/>
              <p:nvPr/>
            </p:nvGrpSpPr>
            <p:grpSpPr>
              <a:xfrm>
                <a:off x="2575560" y="5400000"/>
                <a:ext cx="5700343" cy="135935"/>
                <a:chOff x="1064568" y="6029369"/>
                <a:chExt cx="5700343" cy="135935"/>
              </a:xfrm>
            </p:grpSpPr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4326517E-9E71-457E-B8E5-2A84D5810CB5}"/>
                    </a:ext>
                  </a:extLst>
                </p:cNvPr>
                <p:cNvGrpSpPr/>
                <p:nvPr/>
              </p:nvGrpSpPr>
              <p:grpSpPr>
                <a:xfrm>
                  <a:off x="1064568" y="6029369"/>
                  <a:ext cx="1066555" cy="135935"/>
                  <a:chOff x="1439417" y="5364000"/>
                  <a:chExt cx="1066555" cy="135935"/>
                </a:xfrm>
              </p:grpSpPr>
              <p:sp>
                <p:nvSpPr>
                  <p:cNvPr id="208" name="object 2">
                    <a:extLst>
                      <a:ext uri="{FF2B5EF4-FFF2-40B4-BE49-F238E27FC236}">
                        <a16:creationId xmlns:a16="http://schemas.microsoft.com/office/drawing/2014/main" id="{BE6EF0CB-329E-4B54-A7AF-8192306DA899}"/>
                      </a:ext>
                    </a:extLst>
                  </p:cNvPr>
                  <p:cNvSpPr txBox="1"/>
                  <p:nvPr/>
                </p:nvSpPr>
                <p:spPr>
                  <a:xfrm>
                    <a:off x="1566000" y="5364000"/>
                    <a:ext cx="939972" cy="135935"/>
                  </a:xfrm>
                  <a:prstGeom prst="rect">
                    <a:avLst/>
                  </a:prstGeom>
                </p:spPr>
                <p:txBody>
                  <a:bodyPr vert="horz" wrap="square" lIns="0" tIns="1270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  <a:spcBef>
                        <a:spcPts val="100"/>
                      </a:spcBef>
                    </a:pPr>
                    <a:r>
                      <a:rPr sz="800" b="0" spc="-10" dirty="0">
                        <a:latin typeface="Arial Nova" panose="020B0504020202020204" pitchFamily="34" charset="0"/>
                        <a:cs typeface="Avenir LT 35 Light"/>
                      </a:rPr>
                      <a:t>Avoided health</a:t>
                    </a:r>
                    <a:r>
                      <a:rPr sz="800" b="0" spc="-70" dirty="0">
                        <a:latin typeface="Arial Nova" panose="020B0504020202020204" pitchFamily="34" charset="0"/>
                        <a:cs typeface="Avenir LT 35 Light"/>
                      </a:rPr>
                      <a:t> </a:t>
                    </a:r>
                    <a:r>
                      <a:rPr sz="800" b="0" spc="-10" dirty="0">
                        <a:latin typeface="Arial Nova" panose="020B0504020202020204" pitchFamily="34" charset="0"/>
                        <a:cs typeface="Avenir LT 35 Light"/>
                      </a:rPr>
                      <a:t>care</a:t>
                    </a:r>
                    <a:endParaRPr sz="800" dirty="0">
                      <a:latin typeface="Arial Nova" panose="020B0504020202020204" pitchFamily="34" charset="0"/>
                      <a:cs typeface="Avenir LT 35 Light"/>
                    </a:endParaRPr>
                  </a:p>
                </p:txBody>
              </p:sp>
              <p:sp>
                <p:nvSpPr>
                  <p:cNvPr id="209" name="object 3">
                    <a:extLst>
                      <a:ext uri="{FF2B5EF4-FFF2-40B4-BE49-F238E27FC236}">
                        <a16:creationId xmlns:a16="http://schemas.microsoft.com/office/drawing/2014/main" id="{ACFC46E0-DAB0-4D87-A657-4B9582539E3A}"/>
                      </a:ext>
                    </a:extLst>
                  </p:cNvPr>
                  <p:cNvSpPr/>
                  <p:nvPr/>
                </p:nvSpPr>
                <p:spPr>
                  <a:xfrm>
                    <a:off x="1439417" y="5400000"/>
                    <a:ext cx="90000" cy="9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0" y="72732"/>
                        </a:moveTo>
                        <a:lnTo>
                          <a:pt x="72758" y="72732"/>
                        </a:lnTo>
                        <a:lnTo>
                          <a:pt x="72758" y="0"/>
                        </a:lnTo>
                        <a:lnTo>
                          <a:pt x="0" y="0"/>
                        </a:lnTo>
                        <a:lnTo>
                          <a:pt x="0" y="72732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E095B28E-5F4A-4915-9F8C-B24E1F5AA7E1}"/>
                    </a:ext>
                  </a:extLst>
                </p:cNvPr>
                <p:cNvGrpSpPr/>
                <p:nvPr/>
              </p:nvGrpSpPr>
              <p:grpSpPr>
                <a:xfrm>
                  <a:off x="2505151" y="6029369"/>
                  <a:ext cx="1065972" cy="135935"/>
                  <a:chOff x="3240000" y="5364000"/>
                  <a:chExt cx="1065972" cy="135935"/>
                </a:xfrm>
              </p:grpSpPr>
              <p:sp>
                <p:nvSpPr>
                  <p:cNvPr id="206" name="object 4">
                    <a:extLst>
                      <a:ext uri="{FF2B5EF4-FFF2-40B4-BE49-F238E27FC236}">
                        <a16:creationId xmlns:a16="http://schemas.microsoft.com/office/drawing/2014/main" id="{299B1DE8-DE3A-40A9-8331-639A31B2DCF8}"/>
                      </a:ext>
                    </a:extLst>
                  </p:cNvPr>
                  <p:cNvSpPr txBox="1"/>
                  <p:nvPr/>
                </p:nvSpPr>
                <p:spPr>
                  <a:xfrm>
                    <a:off x="3366000" y="5364000"/>
                    <a:ext cx="939972" cy="135935"/>
                  </a:xfrm>
                  <a:prstGeom prst="rect">
                    <a:avLst/>
                  </a:prstGeom>
                </p:spPr>
                <p:txBody>
                  <a:bodyPr vert="horz" wrap="square" lIns="0" tIns="1270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  <a:spcBef>
                        <a:spcPts val="100"/>
                      </a:spcBef>
                    </a:pPr>
                    <a:r>
                      <a:rPr sz="800" b="0" spc="-15" dirty="0">
                        <a:latin typeface="Arial Nova" panose="020B0504020202020204" pitchFamily="34" charset="0"/>
                        <a:cs typeface="Avenir LT 35 Light"/>
                      </a:rPr>
                      <a:t>Avoided </a:t>
                    </a:r>
                    <a:r>
                      <a:rPr sz="800" b="0" spc="-10" dirty="0">
                        <a:latin typeface="Arial Nova" panose="020B0504020202020204" pitchFamily="34" charset="0"/>
                        <a:cs typeface="Avenir LT 35 Light"/>
                      </a:rPr>
                      <a:t>HIV</a:t>
                    </a:r>
                    <a:r>
                      <a:rPr sz="800" b="0" spc="-65" dirty="0">
                        <a:latin typeface="Arial Nova" panose="020B0504020202020204" pitchFamily="34" charset="0"/>
                        <a:cs typeface="Avenir LT 35 Light"/>
                      </a:rPr>
                      <a:t> </a:t>
                    </a:r>
                    <a:r>
                      <a:rPr sz="800" b="0" spc="-15" dirty="0">
                        <a:latin typeface="Arial Nova" panose="020B0504020202020204" pitchFamily="34" charset="0"/>
                        <a:cs typeface="Avenir LT 35 Light"/>
                      </a:rPr>
                      <a:t>testin</a:t>
                    </a:r>
                    <a:r>
                      <a:rPr sz="800" b="0" spc="-22" baseline="4629" dirty="0">
                        <a:latin typeface="Arial Nova" panose="020B0504020202020204" pitchFamily="34" charset="0"/>
                        <a:cs typeface="Avenir LT 35 Light"/>
                      </a:rPr>
                      <a:t>g</a:t>
                    </a:r>
                    <a:endParaRPr sz="800" baseline="4629" dirty="0">
                      <a:latin typeface="Arial Nova" panose="020B0504020202020204" pitchFamily="34" charset="0"/>
                      <a:cs typeface="Avenir LT 35 Light"/>
                    </a:endParaRPr>
                  </a:p>
                </p:txBody>
              </p:sp>
              <p:sp>
                <p:nvSpPr>
                  <p:cNvPr id="207" name="object 5">
                    <a:extLst>
                      <a:ext uri="{FF2B5EF4-FFF2-40B4-BE49-F238E27FC236}">
                        <a16:creationId xmlns:a16="http://schemas.microsoft.com/office/drawing/2014/main" id="{5676A403-BFBC-45A3-B4C2-A031DD8AA0B0}"/>
                      </a:ext>
                    </a:extLst>
                  </p:cNvPr>
                  <p:cNvSpPr/>
                  <p:nvPr/>
                </p:nvSpPr>
                <p:spPr>
                  <a:xfrm>
                    <a:off x="3240000" y="5400000"/>
                    <a:ext cx="90000" cy="9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60" h="73659">
                        <a:moveTo>
                          <a:pt x="72745" y="0"/>
                        </a:moveTo>
                        <a:lnTo>
                          <a:pt x="0" y="393"/>
                        </a:lnTo>
                        <a:lnTo>
                          <a:pt x="406" y="73126"/>
                        </a:lnTo>
                        <a:lnTo>
                          <a:pt x="73139" y="72745"/>
                        </a:lnTo>
                        <a:lnTo>
                          <a:pt x="72745" y="0"/>
                        </a:lnTo>
                        <a:close/>
                      </a:path>
                    </a:pathLst>
                  </a:custGeom>
                  <a:solidFill>
                    <a:srgbClr val="07BCC1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200" name="Group 199">
                  <a:extLst>
                    <a:ext uri="{FF2B5EF4-FFF2-40B4-BE49-F238E27FC236}">
                      <a16:creationId xmlns:a16="http://schemas.microsoft.com/office/drawing/2014/main" id="{479189FF-A0E1-4A00-89AE-30C5F9762E2A}"/>
                    </a:ext>
                  </a:extLst>
                </p:cNvPr>
                <p:cNvGrpSpPr/>
                <p:nvPr/>
              </p:nvGrpSpPr>
              <p:grpSpPr>
                <a:xfrm>
                  <a:off x="3945151" y="6029369"/>
                  <a:ext cx="1299023" cy="135935"/>
                  <a:chOff x="5400000" y="5364000"/>
                  <a:chExt cx="1299023" cy="135935"/>
                </a:xfrm>
              </p:grpSpPr>
              <p:sp>
                <p:nvSpPr>
                  <p:cNvPr id="204" name="object 6">
                    <a:extLst>
                      <a:ext uri="{FF2B5EF4-FFF2-40B4-BE49-F238E27FC236}">
                        <a16:creationId xmlns:a16="http://schemas.microsoft.com/office/drawing/2014/main" id="{D6CC324E-3012-4E78-9638-A14F2045C1D8}"/>
                      </a:ext>
                    </a:extLst>
                  </p:cNvPr>
                  <p:cNvSpPr txBox="1"/>
                  <p:nvPr/>
                </p:nvSpPr>
                <p:spPr>
                  <a:xfrm>
                    <a:off x="5526000" y="5364000"/>
                    <a:ext cx="1173023" cy="135935"/>
                  </a:xfrm>
                  <a:prstGeom prst="rect">
                    <a:avLst/>
                  </a:prstGeom>
                </p:spPr>
                <p:txBody>
                  <a:bodyPr vert="horz" wrap="square" lIns="0" tIns="1270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  <a:spcBef>
                        <a:spcPts val="100"/>
                      </a:spcBef>
                    </a:pPr>
                    <a:r>
                      <a:rPr sz="800" b="0" spc="-10" dirty="0">
                        <a:latin typeface="Arial Nova" panose="020B0504020202020204" pitchFamily="34" charset="0"/>
                        <a:cs typeface="Avenir LT 35 Light"/>
                      </a:rPr>
                      <a:t>Avoided HIV-related</a:t>
                    </a:r>
                    <a:r>
                      <a:rPr sz="800" b="0" spc="-70" dirty="0">
                        <a:latin typeface="Arial Nova" panose="020B0504020202020204" pitchFamily="34" charset="0"/>
                        <a:cs typeface="Avenir LT 35 Light"/>
                      </a:rPr>
                      <a:t> </a:t>
                    </a:r>
                    <a:r>
                      <a:rPr sz="800" b="0" spc="-10" dirty="0">
                        <a:latin typeface="Arial Nova" panose="020B0504020202020204" pitchFamily="34" charset="0"/>
                        <a:cs typeface="Avenir LT 35 Light"/>
                      </a:rPr>
                      <a:t>care</a:t>
                    </a:r>
                    <a:endParaRPr sz="800" dirty="0">
                      <a:latin typeface="Arial Nova" panose="020B0504020202020204" pitchFamily="34" charset="0"/>
                      <a:cs typeface="Avenir LT 35 Light"/>
                    </a:endParaRPr>
                  </a:p>
                </p:txBody>
              </p:sp>
              <p:sp>
                <p:nvSpPr>
                  <p:cNvPr id="205" name="object 7">
                    <a:extLst>
                      <a:ext uri="{FF2B5EF4-FFF2-40B4-BE49-F238E27FC236}">
                        <a16:creationId xmlns:a16="http://schemas.microsoft.com/office/drawing/2014/main" id="{2F2F6940-4EAF-436E-B7D8-50D7F8319C6F}"/>
                      </a:ext>
                    </a:extLst>
                  </p:cNvPr>
                  <p:cNvSpPr/>
                  <p:nvPr/>
                </p:nvSpPr>
                <p:spPr>
                  <a:xfrm>
                    <a:off x="5400000" y="5400000"/>
                    <a:ext cx="90000" cy="9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72745" y="0"/>
                        </a:moveTo>
                        <a:lnTo>
                          <a:pt x="0" y="0"/>
                        </a:lnTo>
                        <a:lnTo>
                          <a:pt x="0" y="72745"/>
                        </a:lnTo>
                        <a:lnTo>
                          <a:pt x="72745" y="72745"/>
                        </a:lnTo>
                        <a:lnTo>
                          <a:pt x="72745" y="0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618598D6-126C-4C45-86E5-878273007B5D}"/>
                    </a:ext>
                  </a:extLst>
                </p:cNvPr>
                <p:cNvGrpSpPr/>
                <p:nvPr/>
              </p:nvGrpSpPr>
              <p:grpSpPr>
                <a:xfrm>
                  <a:off x="5565151" y="6029369"/>
                  <a:ext cx="1199760" cy="135935"/>
                  <a:chOff x="7200000" y="5364000"/>
                  <a:chExt cx="1199760" cy="135935"/>
                </a:xfrm>
              </p:grpSpPr>
              <p:sp>
                <p:nvSpPr>
                  <p:cNvPr id="202" name="object 8">
                    <a:extLst>
                      <a:ext uri="{FF2B5EF4-FFF2-40B4-BE49-F238E27FC236}">
                        <a16:creationId xmlns:a16="http://schemas.microsoft.com/office/drawing/2014/main" id="{3591EE77-85D7-4CE7-AAED-2BBC1503BF38}"/>
                      </a:ext>
                    </a:extLst>
                  </p:cNvPr>
                  <p:cNvSpPr txBox="1"/>
                  <p:nvPr/>
                </p:nvSpPr>
                <p:spPr>
                  <a:xfrm>
                    <a:off x="7326000" y="5364000"/>
                    <a:ext cx="1073760" cy="135935"/>
                  </a:xfrm>
                  <a:prstGeom prst="rect">
                    <a:avLst/>
                  </a:prstGeom>
                </p:spPr>
                <p:txBody>
                  <a:bodyPr vert="horz" wrap="square" lIns="0" tIns="12700" rIns="0" bIns="0" rtlCol="0">
                    <a:spAutoFit/>
                  </a:bodyPr>
                  <a:lstStyle>
                    <a:defPPr>
                      <a:defRPr lang="en-US"/>
                    </a:defPPr>
                    <a:lvl1pPr marL="12700">
                      <a:lnSpc>
                        <a:spcPct val="100000"/>
                      </a:lnSpc>
                      <a:spcBef>
                        <a:spcPts val="100"/>
                      </a:spcBef>
                      <a:defRPr sz="800" b="0" spc="-10">
                        <a:latin typeface="Arial Nova" panose="020B0504020202020204" pitchFamily="34" charset="0"/>
                        <a:cs typeface="Avenir LT 35 Light"/>
                      </a:defRPr>
                    </a:lvl1pPr>
                  </a:lstStyle>
                  <a:p>
                    <a:r>
                      <a:rPr dirty="0"/>
                      <a:t>Avoided HIV treatment</a:t>
                    </a:r>
                  </a:p>
                </p:txBody>
              </p:sp>
              <p:sp>
                <p:nvSpPr>
                  <p:cNvPr id="203" name="object 9">
                    <a:extLst>
                      <a:ext uri="{FF2B5EF4-FFF2-40B4-BE49-F238E27FC236}">
                        <a16:creationId xmlns:a16="http://schemas.microsoft.com/office/drawing/2014/main" id="{34E2744E-6D4C-4DEC-8906-7B14950EB003}"/>
                      </a:ext>
                    </a:extLst>
                  </p:cNvPr>
                  <p:cNvSpPr/>
                  <p:nvPr/>
                </p:nvSpPr>
                <p:spPr>
                  <a:xfrm>
                    <a:off x="7200000" y="5400000"/>
                    <a:ext cx="90000" cy="9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60" h="73659">
                        <a:moveTo>
                          <a:pt x="72745" y="0"/>
                        </a:moveTo>
                        <a:lnTo>
                          <a:pt x="0" y="393"/>
                        </a:lnTo>
                        <a:lnTo>
                          <a:pt x="406" y="73126"/>
                        </a:lnTo>
                        <a:lnTo>
                          <a:pt x="73126" y="72745"/>
                        </a:lnTo>
                        <a:lnTo>
                          <a:pt x="72745" y="0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194" name="object 2">
                <a:extLst>
                  <a:ext uri="{FF2B5EF4-FFF2-40B4-BE49-F238E27FC236}">
                    <a16:creationId xmlns:a16="http://schemas.microsoft.com/office/drawing/2014/main" id="{E29E8C75-3C63-4A9E-A2F0-749036B482ED}"/>
                  </a:ext>
                </a:extLst>
              </p:cNvPr>
              <p:cNvSpPr txBox="1"/>
              <p:nvPr/>
            </p:nvSpPr>
            <p:spPr>
              <a:xfrm>
                <a:off x="1548000" y="4859999"/>
                <a:ext cx="1379538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000" dirty="0">
                    <a:latin typeface="Arial Nova" panose="020B0504020202020204" pitchFamily="34" charset="0"/>
                    <a:cs typeface="Calibri"/>
                  </a:rPr>
                  <a:t>People</a:t>
                </a:r>
                <a:r>
                  <a:rPr sz="1000" spc="-40" dirty="0"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sz="1000" spc="0" dirty="0">
                    <a:latin typeface="Arial Nova" panose="020B0504020202020204" pitchFamily="34" charset="0"/>
                    <a:cs typeface="Calibri"/>
                  </a:rPr>
                  <a:t>who</a:t>
                </a:r>
                <a:r>
                  <a:rPr sz="1000" spc="-40" dirty="0"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sz="1000" spc="-5" dirty="0">
                    <a:latin typeface="Arial Nova" panose="020B0504020202020204" pitchFamily="34" charset="0"/>
                    <a:cs typeface="Calibri"/>
                  </a:rPr>
                  <a:t>inject</a:t>
                </a:r>
                <a:r>
                  <a:rPr sz="1000" spc="-40" dirty="0"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sz="1000" spc="0" dirty="0">
                    <a:latin typeface="Arial Nova" panose="020B0504020202020204" pitchFamily="34" charset="0"/>
                    <a:cs typeface="Calibri"/>
                  </a:rPr>
                  <a:t>drugs</a:t>
                </a:r>
                <a:endParaRPr sz="1000" dirty="0">
                  <a:latin typeface="Arial Nova" panose="020B0504020202020204" pitchFamily="34" charset="0"/>
                  <a:cs typeface="Calibri"/>
                </a:endParaRPr>
              </a:p>
            </p:txBody>
          </p:sp>
          <p:sp>
            <p:nvSpPr>
              <p:cNvPr id="195" name="object 3">
                <a:extLst>
                  <a:ext uri="{FF2B5EF4-FFF2-40B4-BE49-F238E27FC236}">
                    <a16:creationId xmlns:a16="http://schemas.microsoft.com/office/drawing/2014/main" id="{55033BFB-57D8-4C06-8A37-6FDA97754CB9}"/>
                  </a:ext>
                </a:extLst>
              </p:cNvPr>
              <p:cNvSpPr txBox="1"/>
              <p:nvPr/>
            </p:nvSpPr>
            <p:spPr>
              <a:xfrm>
                <a:off x="3368824" y="4860000"/>
                <a:ext cx="1403346" cy="33342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000" dirty="0">
                    <a:latin typeface="Arial Nova" panose="020B0504020202020204" pitchFamily="34" charset="0"/>
                    <a:cs typeface="Calibri"/>
                  </a:rPr>
                  <a:t>Gay</a:t>
                </a:r>
                <a:r>
                  <a:rPr sz="1000" spc="-30" dirty="0"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sz="1000" spc="0" dirty="0">
                    <a:latin typeface="Arial Nova" panose="020B0504020202020204" pitchFamily="34" charset="0"/>
                    <a:cs typeface="Calibri"/>
                  </a:rPr>
                  <a:t>men</a:t>
                </a:r>
                <a:r>
                  <a:rPr sz="1000" spc="-30" dirty="0"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sz="1000" spc="0" dirty="0">
                    <a:latin typeface="Arial Nova" panose="020B0504020202020204" pitchFamily="34" charset="0"/>
                    <a:cs typeface="Calibri"/>
                  </a:rPr>
                  <a:t>and</a:t>
                </a:r>
                <a:r>
                  <a:rPr sz="1000" spc="-30" dirty="0"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sz="1000" spc="-5" dirty="0">
                    <a:latin typeface="Arial Nova" panose="020B0504020202020204" pitchFamily="34" charset="0"/>
                    <a:cs typeface="Calibri"/>
                  </a:rPr>
                  <a:t>other</a:t>
                </a:r>
                <a:r>
                  <a:rPr sz="1000" spc="-30" dirty="0"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sz="1000" spc="0" dirty="0">
                    <a:latin typeface="Arial Nova" panose="020B0504020202020204" pitchFamily="34" charset="0"/>
                    <a:cs typeface="Calibri"/>
                  </a:rPr>
                  <a:t>men</a:t>
                </a:r>
                <a:r>
                  <a:rPr sz="1000" spc="-30" dirty="0">
                    <a:latin typeface="Arial Nova" panose="020B0504020202020204" pitchFamily="34" charset="0"/>
                    <a:cs typeface="Calibri"/>
                  </a:rPr>
                  <a:t> </a:t>
                </a:r>
                <a:endParaRPr lang="en-GB" sz="1000" spc="-30" dirty="0">
                  <a:latin typeface="Arial Nova" panose="020B0504020202020204" pitchFamily="34" charset="0"/>
                  <a:cs typeface="Calibri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000" spc="0" dirty="0">
                    <a:latin typeface="Arial Nova" panose="020B0504020202020204" pitchFamily="34" charset="0"/>
                    <a:cs typeface="Calibri"/>
                  </a:rPr>
                  <a:t>who</a:t>
                </a:r>
                <a:r>
                  <a:rPr sz="1000" spc="-30" dirty="0"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sz="1000" dirty="0">
                    <a:latin typeface="Arial Nova" panose="020B0504020202020204" pitchFamily="34" charset="0"/>
                    <a:cs typeface="Calibri"/>
                  </a:rPr>
                  <a:t>have</a:t>
                </a:r>
                <a:r>
                  <a:rPr sz="1000" spc="-30" dirty="0"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sz="1000" dirty="0">
                    <a:latin typeface="Arial Nova" panose="020B0504020202020204" pitchFamily="34" charset="0"/>
                    <a:cs typeface="Calibri"/>
                  </a:rPr>
                  <a:t>sex</a:t>
                </a:r>
                <a:r>
                  <a:rPr sz="1000" spc="-30" dirty="0"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sz="1000" dirty="0">
                    <a:latin typeface="Arial Nova" panose="020B0504020202020204" pitchFamily="34" charset="0"/>
                    <a:cs typeface="Calibri"/>
                  </a:rPr>
                  <a:t>with</a:t>
                </a:r>
                <a:r>
                  <a:rPr sz="1000" spc="-30" dirty="0"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sz="1000" dirty="0">
                    <a:latin typeface="Arial Nova" panose="020B0504020202020204" pitchFamily="34" charset="0"/>
                    <a:cs typeface="Calibri"/>
                  </a:rPr>
                  <a:t>men</a:t>
                </a:r>
              </a:p>
            </p:txBody>
          </p:sp>
          <p:sp>
            <p:nvSpPr>
              <p:cNvPr id="196" name="object 4">
                <a:extLst>
                  <a:ext uri="{FF2B5EF4-FFF2-40B4-BE49-F238E27FC236}">
                    <a16:creationId xmlns:a16="http://schemas.microsoft.com/office/drawing/2014/main" id="{E21E98A0-16A4-4594-8C4C-1C0E35B1EF02}"/>
                  </a:ext>
                </a:extLst>
              </p:cNvPr>
              <p:cNvSpPr txBox="1"/>
              <p:nvPr/>
            </p:nvSpPr>
            <p:spPr>
              <a:xfrm>
                <a:off x="6312570" y="4860000"/>
                <a:ext cx="728662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000" spc="0" dirty="0">
                    <a:latin typeface="Arial Nova" panose="020B0504020202020204" pitchFamily="34" charset="0"/>
                    <a:cs typeface="Calibri"/>
                  </a:rPr>
                  <a:t>Sex</a:t>
                </a:r>
                <a:r>
                  <a:rPr sz="1000" spc="-65" dirty="0"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sz="1000" spc="-10" dirty="0">
                    <a:latin typeface="Arial Nova" panose="020B0504020202020204" pitchFamily="34" charset="0"/>
                    <a:cs typeface="Calibri"/>
                  </a:rPr>
                  <a:t>workers</a:t>
                </a:r>
                <a:endParaRPr sz="1000" dirty="0">
                  <a:latin typeface="Arial Nova" panose="020B0504020202020204" pitchFamily="34" charset="0"/>
                  <a:cs typeface="Calibri"/>
                </a:endParaRPr>
              </a:p>
            </p:txBody>
          </p:sp>
          <p:sp>
            <p:nvSpPr>
              <p:cNvPr id="197" name="object 5">
                <a:extLst>
                  <a:ext uri="{FF2B5EF4-FFF2-40B4-BE49-F238E27FC236}">
                    <a16:creationId xmlns:a16="http://schemas.microsoft.com/office/drawing/2014/main" id="{D9694338-BDE6-43D3-87D3-A0155A96CA12}"/>
                  </a:ext>
                </a:extLst>
              </p:cNvPr>
              <p:cNvSpPr txBox="1"/>
              <p:nvPr/>
            </p:nvSpPr>
            <p:spPr>
              <a:xfrm>
                <a:off x="7793675" y="4860000"/>
                <a:ext cx="1317779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000" dirty="0">
                    <a:latin typeface="Arial Nova" panose="020B0504020202020204" pitchFamily="34" charset="0"/>
                    <a:cs typeface="Calibri"/>
                  </a:rPr>
                  <a:t>Transgender</a:t>
                </a:r>
                <a:r>
                  <a:rPr sz="1000" spc="-60" dirty="0"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sz="1000" spc="-5" dirty="0">
                    <a:latin typeface="Arial Nova" panose="020B0504020202020204" pitchFamily="34" charset="0"/>
                    <a:cs typeface="Calibri"/>
                  </a:rPr>
                  <a:t>persons</a:t>
                </a:r>
                <a:endParaRPr sz="1000" dirty="0">
                  <a:latin typeface="Arial Nova" panose="020B0504020202020204" pitchFamily="34" charset="0"/>
                  <a:cs typeface="Calibri"/>
                </a:endParaRPr>
              </a:p>
            </p:txBody>
          </p:sp>
          <p:sp>
            <p:nvSpPr>
              <p:cNvPr id="211" name="Rectangle 88">
                <a:extLst>
                  <a:ext uri="{FF2B5EF4-FFF2-40B4-BE49-F238E27FC236}">
                    <a16:creationId xmlns:a16="http://schemas.microsoft.com/office/drawing/2014/main" id="{BC47FF17-4AF0-42B9-A0C4-95A11CC41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186890" y="3966878"/>
                <a:ext cx="950580" cy="180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ts val="7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Lao People’s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ts val="7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effectLst/>
                    <a:latin typeface="Arial Nova" panose="020B0504020202020204" pitchFamily="34" charset="0"/>
                  </a:rPr>
                  <a:t>Democratic Republic</a:t>
                </a:r>
              </a:p>
            </p:txBody>
          </p:sp>
          <p:sp>
            <p:nvSpPr>
              <p:cNvPr id="212" name="object 15">
                <a:extLst>
                  <a:ext uri="{FF2B5EF4-FFF2-40B4-BE49-F238E27FC236}">
                    <a16:creationId xmlns:a16="http://schemas.microsoft.com/office/drawing/2014/main" id="{BD53E266-21AF-466C-815A-15405B0436AC}"/>
                  </a:ext>
                </a:extLst>
              </p:cNvPr>
              <p:cNvSpPr txBox="1"/>
              <p:nvPr/>
            </p:nvSpPr>
            <p:spPr>
              <a:xfrm>
                <a:off x="1173001" y="2454607"/>
                <a:ext cx="123111" cy="45006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Per</a:t>
                </a:r>
                <a:r>
                  <a:rPr kumimoji="0" sz="800" b="0" i="0" u="none" strike="noStrike" kern="1200" cap="none" spc="-7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800" b="0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cent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13" name="object 3">
                <a:extLst>
                  <a:ext uri="{FF2B5EF4-FFF2-40B4-BE49-F238E27FC236}">
                    <a16:creationId xmlns:a16="http://schemas.microsoft.com/office/drawing/2014/main" id="{3A415B7F-FD3F-4CB3-9B56-472C9E08C91F}"/>
                  </a:ext>
                </a:extLst>
              </p:cNvPr>
              <p:cNvSpPr txBox="1"/>
              <p:nvPr/>
            </p:nvSpPr>
            <p:spPr>
              <a:xfrm>
                <a:off x="1188000" y="1840573"/>
                <a:ext cx="329565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GB" sz="8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Calibri"/>
                  </a:rPr>
                  <a:t>100</a:t>
                </a:r>
                <a:endParaRPr sz="800" dirty="0">
                  <a:latin typeface="Arial Nova" panose="020B0504020202020204" pitchFamily="34" charset="0"/>
                  <a:cs typeface="Calibri"/>
                </a:endParaRPr>
              </a:p>
            </p:txBody>
          </p:sp>
          <p:sp>
            <p:nvSpPr>
              <p:cNvPr id="224" name="object 3">
                <a:extLst>
                  <a:ext uri="{FF2B5EF4-FFF2-40B4-BE49-F238E27FC236}">
                    <a16:creationId xmlns:a16="http://schemas.microsoft.com/office/drawing/2014/main" id="{4A9CAB02-F4EE-4B0C-9B98-D9B51FF4B926}"/>
                  </a:ext>
                </a:extLst>
              </p:cNvPr>
              <p:cNvSpPr txBox="1"/>
              <p:nvPr/>
            </p:nvSpPr>
            <p:spPr>
              <a:xfrm>
                <a:off x="1188000" y="3415466"/>
                <a:ext cx="329565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GB" sz="8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Calibri"/>
                  </a:rPr>
                  <a:t>0</a:t>
                </a:r>
                <a:endParaRPr sz="800" dirty="0">
                  <a:latin typeface="Arial Nova" panose="020B0504020202020204" pitchFamily="34" charset="0"/>
                  <a:cs typeface="Calibri"/>
                </a:endParaRPr>
              </a:p>
            </p:txBody>
          </p:sp>
          <p:sp>
            <p:nvSpPr>
              <p:cNvPr id="225" name="object 3">
                <a:extLst>
                  <a:ext uri="{FF2B5EF4-FFF2-40B4-BE49-F238E27FC236}">
                    <a16:creationId xmlns:a16="http://schemas.microsoft.com/office/drawing/2014/main" id="{9F569C51-1201-4633-9B30-B86D46724D48}"/>
                  </a:ext>
                </a:extLst>
              </p:cNvPr>
              <p:cNvSpPr txBox="1"/>
              <p:nvPr/>
            </p:nvSpPr>
            <p:spPr>
              <a:xfrm>
                <a:off x="1188000" y="2156400"/>
                <a:ext cx="329565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GB" sz="8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Calibri"/>
                  </a:rPr>
                  <a:t>80</a:t>
                </a:r>
                <a:endParaRPr sz="800" dirty="0">
                  <a:latin typeface="Arial Nova" panose="020B0504020202020204" pitchFamily="34" charset="0"/>
                  <a:cs typeface="Calibri"/>
                </a:endParaRPr>
              </a:p>
            </p:txBody>
          </p:sp>
          <p:sp>
            <p:nvSpPr>
              <p:cNvPr id="226" name="object 3">
                <a:extLst>
                  <a:ext uri="{FF2B5EF4-FFF2-40B4-BE49-F238E27FC236}">
                    <a16:creationId xmlns:a16="http://schemas.microsoft.com/office/drawing/2014/main" id="{7C9E1CFA-27A4-470A-9826-C9B96766C5C3}"/>
                  </a:ext>
                </a:extLst>
              </p:cNvPr>
              <p:cNvSpPr txBox="1"/>
              <p:nvPr/>
            </p:nvSpPr>
            <p:spPr>
              <a:xfrm>
                <a:off x="1188000" y="2469600"/>
                <a:ext cx="329565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GB" sz="8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Calibri"/>
                  </a:rPr>
                  <a:t>60</a:t>
                </a:r>
                <a:endParaRPr sz="800" dirty="0">
                  <a:latin typeface="Arial Nova" panose="020B0504020202020204" pitchFamily="34" charset="0"/>
                  <a:cs typeface="Calibri"/>
                </a:endParaRPr>
              </a:p>
            </p:txBody>
          </p:sp>
          <p:sp>
            <p:nvSpPr>
              <p:cNvPr id="227" name="object 3">
                <a:extLst>
                  <a:ext uri="{FF2B5EF4-FFF2-40B4-BE49-F238E27FC236}">
                    <a16:creationId xmlns:a16="http://schemas.microsoft.com/office/drawing/2014/main" id="{D0B14322-FC39-4549-87F6-3246BCBA26E2}"/>
                  </a:ext>
                </a:extLst>
              </p:cNvPr>
              <p:cNvSpPr txBox="1"/>
              <p:nvPr/>
            </p:nvSpPr>
            <p:spPr>
              <a:xfrm>
                <a:off x="1188000" y="2786400"/>
                <a:ext cx="329565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GB" sz="8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Calibri"/>
                  </a:rPr>
                  <a:t>40</a:t>
                </a:r>
                <a:endParaRPr sz="800" dirty="0">
                  <a:latin typeface="Arial Nova" panose="020B0504020202020204" pitchFamily="34" charset="0"/>
                  <a:cs typeface="Calibri"/>
                </a:endParaRPr>
              </a:p>
            </p:txBody>
          </p:sp>
          <p:sp>
            <p:nvSpPr>
              <p:cNvPr id="228" name="object 3">
                <a:extLst>
                  <a:ext uri="{FF2B5EF4-FFF2-40B4-BE49-F238E27FC236}">
                    <a16:creationId xmlns:a16="http://schemas.microsoft.com/office/drawing/2014/main" id="{A4F79759-EB2C-4739-8EAC-9C9EB6D3FE0B}"/>
                  </a:ext>
                </a:extLst>
              </p:cNvPr>
              <p:cNvSpPr txBox="1"/>
              <p:nvPr/>
            </p:nvSpPr>
            <p:spPr>
              <a:xfrm>
                <a:off x="1188000" y="3099600"/>
                <a:ext cx="329565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GB" sz="8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Calibri"/>
                  </a:rPr>
                  <a:t>20</a:t>
                </a:r>
                <a:endParaRPr sz="800" dirty="0">
                  <a:latin typeface="Arial Nova" panose="020B0504020202020204" pitchFamily="34" charset="0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231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E009FB1-48D9-4988-8EE3-CCE39201AD99}"/>
              </a:ext>
            </a:extLst>
          </p:cNvPr>
          <p:cNvGrpSpPr/>
          <p:nvPr/>
        </p:nvGrpSpPr>
        <p:grpSpPr>
          <a:xfrm>
            <a:off x="0" y="180000"/>
            <a:ext cx="9907200" cy="6320055"/>
            <a:chOff x="0" y="180000"/>
            <a:chExt cx="9907200" cy="632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Young women at high risk of HIV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: UNAIDS 2018 estimates.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396EAA-EFFF-4F15-AC12-57C63F67A97F}"/>
                </a:ext>
              </a:extLst>
            </p:cNvPr>
            <p:cNvSpPr/>
            <p:nvPr/>
          </p:nvSpPr>
          <p:spPr>
            <a:xfrm>
              <a:off x="0" y="1440000"/>
              <a:ext cx="9907200" cy="461665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Number of new HIV infections among young people (aged 15–24 years), by sex, eastern and southern Africa and western</a:t>
              </a:r>
            </a:p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and central Africa, 2000–2017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E5613A8-A929-4D88-BB09-61BFAD1374DE}"/>
                </a:ext>
              </a:extLst>
            </p:cNvPr>
            <p:cNvGrpSpPr/>
            <p:nvPr/>
          </p:nvGrpSpPr>
          <p:grpSpPr>
            <a:xfrm>
              <a:off x="0" y="2160000"/>
              <a:ext cx="9813600" cy="3540499"/>
              <a:chOff x="0" y="2160000"/>
              <a:chExt cx="9813600" cy="35404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ABA01BF-0833-4DE3-B13F-92B28FCB416E}"/>
                  </a:ext>
                </a:extLst>
              </p:cNvPr>
              <p:cNvSpPr/>
              <p:nvPr/>
            </p:nvSpPr>
            <p:spPr>
              <a:xfrm>
                <a:off x="0" y="2160000"/>
                <a:ext cx="4860000" cy="276999"/>
              </a:xfrm>
              <a:prstGeom prst="rect">
                <a:avLst/>
              </a:prstGeom>
            </p:spPr>
            <p:txBody>
              <a:bodyPr wrap="square" lIns="1080000" rIns="28800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 Light" panose="020B0304020202020204" pitchFamily="34" charset="0"/>
                    <a:ea typeface="+mn-ea"/>
                    <a:cs typeface="+mn-cs"/>
                  </a:rPr>
                  <a:t>Eastern and southern Africa</a:t>
                </a:r>
                <a:endParaRPr kumimoji="0" lang="en-GB" sz="12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D39A41E-C957-47DE-A274-939DC782B17D}"/>
                  </a:ext>
                </a:extLst>
              </p:cNvPr>
              <p:cNvGrpSpPr/>
              <p:nvPr/>
            </p:nvGrpSpPr>
            <p:grpSpPr>
              <a:xfrm>
                <a:off x="4268924" y="5562000"/>
                <a:ext cx="665849" cy="138499"/>
                <a:chOff x="3960000" y="5562000"/>
                <a:chExt cx="665849" cy="138499"/>
              </a:xfrm>
            </p:grpSpPr>
            <p:sp>
              <p:nvSpPr>
                <p:cNvPr id="12" name="object 13">
                  <a:extLst>
                    <a:ext uri="{FF2B5EF4-FFF2-40B4-BE49-F238E27FC236}">
                      <a16:creationId xmlns:a16="http://schemas.microsoft.com/office/drawing/2014/main" id="{7996E577-FD80-4F6A-89A3-BFC6A32CA560}"/>
                    </a:ext>
                  </a:extLst>
                </p:cNvPr>
                <p:cNvSpPr txBox="1"/>
                <p:nvPr/>
              </p:nvSpPr>
              <p:spPr>
                <a:xfrm>
                  <a:off x="4194000" y="5562000"/>
                  <a:ext cx="431849" cy="138499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12700">
                    <a:lnSpc>
                      <a:spcPct val="100000"/>
                    </a:lnSpc>
                    <a:spcBef>
                      <a:spcPts val="500"/>
                    </a:spcBef>
                    <a:tabLst>
                      <a:tab pos="239395" algn="l"/>
                    </a:tabLst>
                    <a:defRPr sz="800" b="0" spc="-10">
                      <a:latin typeface="Arial Nova" panose="020B0504020202020204" pitchFamily="34" charset="0"/>
                      <a:cs typeface="Avenir LT 35 Light"/>
                    </a:defRPr>
                  </a:lvl1pPr>
                </a:lstStyle>
                <a:p>
                  <a:pPr marL="127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239395" algn="l"/>
                    </a:tabLst>
                    <a:defRPr/>
                  </a:pPr>
                  <a:r>
                    <a:rPr kumimoji="0" lang="en-GB" sz="9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</a:rPr>
                    <a:t>Females</a:t>
                  </a:r>
                  <a:endParaRPr kumimoji="0" sz="9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endParaRPr>
                </a:p>
              </p:txBody>
            </p:sp>
            <p:sp>
              <p:nvSpPr>
                <p:cNvPr id="13" name="object 14">
                  <a:extLst>
                    <a:ext uri="{FF2B5EF4-FFF2-40B4-BE49-F238E27FC236}">
                      <a16:creationId xmlns:a16="http://schemas.microsoft.com/office/drawing/2014/main" id="{35DB64A6-0143-47AB-BBD3-76C27E5693F7}"/>
                    </a:ext>
                  </a:extLst>
                </p:cNvPr>
                <p:cNvSpPr/>
                <p:nvPr/>
              </p:nvSpPr>
              <p:spPr>
                <a:xfrm>
                  <a:off x="3960000" y="5634000"/>
                  <a:ext cx="1800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31750">
                  <a:solidFill>
                    <a:srgbClr val="F78E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B75212D-FF65-4702-BE7C-2515215AFB2B}"/>
                  </a:ext>
                </a:extLst>
              </p:cNvPr>
              <p:cNvGrpSpPr/>
              <p:nvPr/>
            </p:nvGrpSpPr>
            <p:grpSpPr>
              <a:xfrm>
                <a:off x="5348924" y="5562000"/>
                <a:ext cx="540174" cy="138499"/>
                <a:chOff x="5220000" y="5562000"/>
                <a:chExt cx="540174" cy="138499"/>
              </a:xfrm>
            </p:grpSpPr>
            <p:sp>
              <p:nvSpPr>
                <p:cNvPr id="14" name="object 15">
                  <a:extLst>
                    <a:ext uri="{FF2B5EF4-FFF2-40B4-BE49-F238E27FC236}">
                      <a16:creationId xmlns:a16="http://schemas.microsoft.com/office/drawing/2014/main" id="{CDB93CFA-08E5-47FA-967C-D4B9DF454186}"/>
                    </a:ext>
                  </a:extLst>
                </p:cNvPr>
                <p:cNvSpPr txBox="1"/>
                <p:nvPr/>
              </p:nvSpPr>
              <p:spPr>
                <a:xfrm>
                  <a:off x="5454000" y="5562000"/>
                  <a:ext cx="306174" cy="138499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12700">
                    <a:lnSpc>
                      <a:spcPct val="100000"/>
                    </a:lnSpc>
                    <a:spcBef>
                      <a:spcPts val="500"/>
                    </a:spcBef>
                    <a:tabLst>
                      <a:tab pos="239395" algn="l"/>
                    </a:tabLst>
                    <a:defRPr sz="800" b="0" spc="-10">
                      <a:latin typeface="Arial Nova" panose="020B0504020202020204" pitchFamily="34" charset="0"/>
                      <a:cs typeface="Avenir LT 35 Light"/>
                    </a:defRPr>
                  </a:lvl1pPr>
                </a:lstStyle>
                <a:p>
                  <a:pPr marL="127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239395" algn="l"/>
                    </a:tabLst>
                    <a:defRPr/>
                  </a:pPr>
                  <a:r>
                    <a:rPr kumimoji="0" lang="en-GB" sz="9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</a:rPr>
                    <a:t>Males</a:t>
                  </a:r>
                  <a:endParaRPr kumimoji="0" sz="9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endParaRPr>
                </a:p>
              </p:txBody>
            </p:sp>
            <p:sp>
              <p:nvSpPr>
                <p:cNvPr id="15" name="object 16">
                  <a:extLst>
                    <a:ext uri="{FF2B5EF4-FFF2-40B4-BE49-F238E27FC236}">
                      <a16:creationId xmlns:a16="http://schemas.microsoft.com/office/drawing/2014/main" id="{3BCA25FA-E876-4496-8744-D8F29DC30246}"/>
                    </a:ext>
                  </a:extLst>
                </p:cNvPr>
                <p:cNvSpPr/>
                <p:nvPr/>
              </p:nvSpPr>
              <p:spPr>
                <a:xfrm>
                  <a:off x="5220000" y="5634000"/>
                  <a:ext cx="1800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31750">
                  <a:solidFill>
                    <a:srgbClr val="07BCC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DD4AC75-29F6-4EF2-B30A-B0FBAEAFBD5F}"/>
                  </a:ext>
                </a:extLst>
              </p:cNvPr>
              <p:cNvSpPr/>
              <p:nvPr/>
            </p:nvSpPr>
            <p:spPr>
              <a:xfrm>
                <a:off x="4953600" y="2160000"/>
                <a:ext cx="4860000" cy="276999"/>
              </a:xfrm>
              <a:prstGeom prst="rect">
                <a:avLst/>
              </a:prstGeom>
            </p:spPr>
            <p:txBody>
              <a:bodyPr wrap="square" lIns="540000" rIns="28800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 Light" panose="020B0304020202020204" pitchFamily="34" charset="0"/>
                    <a:ea typeface="+mn-ea"/>
                    <a:cs typeface="+mn-cs"/>
                  </a:rPr>
                  <a:t>Western and Central Africa</a:t>
                </a:r>
                <a:endParaRPr kumimoji="0" lang="en-GB" sz="12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52AEC42F-B2DD-43CD-959B-20149388E5BE}"/>
                  </a:ext>
                </a:extLst>
              </p:cNvPr>
              <p:cNvGrpSpPr/>
              <p:nvPr/>
            </p:nvGrpSpPr>
            <p:grpSpPr>
              <a:xfrm>
                <a:off x="1080000" y="2574000"/>
                <a:ext cx="3197716" cy="2739633"/>
                <a:chOff x="1004457" y="2669255"/>
                <a:chExt cx="3197716" cy="2739633"/>
              </a:xfrm>
            </p:grpSpPr>
            <p:sp>
              <p:nvSpPr>
                <p:cNvPr id="55" name="object 2">
                  <a:extLst>
                    <a:ext uri="{FF2B5EF4-FFF2-40B4-BE49-F238E27FC236}">
                      <a16:creationId xmlns:a16="http://schemas.microsoft.com/office/drawing/2014/main" id="{DE2A372B-8EF4-47EF-AFF2-C89D0E8E318F}"/>
                    </a:ext>
                  </a:extLst>
                </p:cNvPr>
                <p:cNvSpPr txBox="1"/>
                <p:nvPr/>
              </p:nvSpPr>
              <p:spPr>
                <a:xfrm>
                  <a:off x="1194335" y="2669255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500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56" name="object 3">
                  <a:extLst>
                    <a:ext uri="{FF2B5EF4-FFF2-40B4-BE49-F238E27FC236}">
                      <a16:creationId xmlns:a16="http://schemas.microsoft.com/office/drawing/2014/main" id="{5EAB2918-973A-41DC-9A79-3DFD5A22FC19}"/>
                    </a:ext>
                  </a:extLst>
                </p:cNvPr>
                <p:cNvSpPr txBox="1"/>
                <p:nvPr/>
              </p:nvSpPr>
              <p:spPr>
                <a:xfrm>
                  <a:off x="1194335" y="3120398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400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57" name="object 4">
                  <a:extLst>
                    <a:ext uri="{FF2B5EF4-FFF2-40B4-BE49-F238E27FC236}">
                      <a16:creationId xmlns:a16="http://schemas.microsoft.com/office/drawing/2014/main" id="{439CBE1D-8590-4243-844F-061145156AA0}"/>
                    </a:ext>
                  </a:extLst>
                </p:cNvPr>
                <p:cNvSpPr txBox="1"/>
                <p:nvPr/>
              </p:nvSpPr>
              <p:spPr>
                <a:xfrm>
                  <a:off x="1194335" y="3571502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300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58" name="object 5">
                  <a:extLst>
                    <a:ext uri="{FF2B5EF4-FFF2-40B4-BE49-F238E27FC236}">
                      <a16:creationId xmlns:a16="http://schemas.microsoft.com/office/drawing/2014/main" id="{B7281266-0C6D-4779-B262-B0F87D12478A}"/>
                    </a:ext>
                  </a:extLst>
                </p:cNvPr>
                <p:cNvSpPr txBox="1"/>
                <p:nvPr/>
              </p:nvSpPr>
              <p:spPr>
                <a:xfrm>
                  <a:off x="1194335" y="4022682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200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59" name="object 6">
                  <a:extLst>
                    <a:ext uri="{FF2B5EF4-FFF2-40B4-BE49-F238E27FC236}">
                      <a16:creationId xmlns:a16="http://schemas.microsoft.com/office/drawing/2014/main" id="{5711EB95-681E-4229-9DBA-AE2C5BBE9D74}"/>
                    </a:ext>
                  </a:extLst>
                </p:cNvPr>
                <p:cNvSpPr txBox="1"/>
                <p:nvPr/>
              </p:nvSpPr>
              <p:spPr>
                <a:xfrm>
                  <a:off x="1194335" y="2894846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450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60" name="object 7">
                  <a:extLst>
                    <a:ext uri="{FF2B5EF4-FFF2-40B4-BE49-F238E27FC236}">
                      <a16:creationId xmlns:a16="http://schemas.microsoft.com/office/drawing/2014/main" id="{2807A1B2-34FB-4503-8D8C-30BDCD71962F}"/>
                    </a:ext>
                  </a:extLst>
                </p:cNvPr>
                <p:cNvSpPr txBox="1"/>
                <p:nvPr/>
              </p:nvSpPr>
              <p:spPr>
                <a:xfrm>
                  <a:off x="1194335" y="3345950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350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61" name="object 8">
                  <a:extLst>
                    <a:ext uri="{FF2B5EF4-FFF2-40B4-BE49-F238E27FC236}">
                      <a16:creationId xmlns:a16="http://schemas.microsoft.com/office/drawing/2014/main" id="{309E5114-FBCF-40EB-971D-6B8AACAFA1ED}"/>
                    </a:ext>
                  </a:extLst>
                </p:cNvPr>
                <p:cNvSpPr txBox="1"/>
                <p:nvPr/>
              </p:nvSpPr>
              <p:spPr>
                <a:xfrm>
                  <a:off x="1194335" y="3797054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250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62" name="object 9">
                  <a:extLst>
                    <a:ext uri="{FF2B5EF4-FFF2-40B4-BE49-F238E27FC236}">
                      <a16:creationId xmlns:a16="http://schemas.microsoft.com/office/drawing/2014/main" id="{EF5EA097-E19E-4551-9A70-CB140980ACFE}"/>
                    </a:ext>
                  </a:extLst>
                </p:cNvPr>
                <p:cNvSpPr txBox="1"/>
                <p:nvPr/>
              </p:nvSpPr>
              <p:spPr>
                <a:xfrm>
                  <a:off x="1194335" y="4248157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150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63" name="object 10">
                  <a:extLst>
                    <a:ext uri="{FF2B5EF4-FFF2-40B4-BE49-F238E27FC236}">
                      <a16:creationId xmlns:a16="http://schemas.microsoft.com/office/drawing/2014/main" id="{CA2F41B7-28C0-4A42-BA61-12F5816B274B}"/>
                    </a:ext>
                  </a:extLst>
                </p:cNvPr>
                <p:cNvSpPr txBox="1"/>
                <p:nvPr/>
              </p:nvSpPr>
              <p:spPr>
                <a:xfrm>
                  <a:off x="1194335" y="4473709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100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64" name="object 11">
                  <a:extLst>
                    <a:ext uri="{FF2B5EF4-FFF2-40B4-BE49-F238E27FC236}">
                      <a16:creationId xmlns:a16="http://schemas.microsoft.com/office/drawing/2014/main" id="{96180167-B4FD-45B2-841B-93D198EF4CA6}"/>
                    </a:ext>
                  </a:extLst>
                </p:cNvPr>
                <p:cNvSpPr txBox="1"/>
                <p:nvPr/>
              </p:nvSpPr>
              <p:spPr>
                <a:xfrm>
                  <a:off x="1233959" y="4699262"/>
                  <a:ext cx="24384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50</a:t>
                  </a:r>
                  <a:r>
                    <a:rPr sz="600" b="0" spc="-60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65" name="object 12">
                  <a:extLst>
                    <a:ext uri="{FF2B5EF4-FFF2-40B4-BE49-F238E27FC236}">
                      <a16:creationId xmlns:a16="http://schemas.microsoft.com/office/drawing/2014/main" id="{85D5FB1F-26B2-4F64-8151-6E97CCABD813}"/>
                    </a:ext>
                  </a:extLst>
                </p:cNvPr>
                <p:cNvSpPr txBox="1"/>
                <p:nvPr/>
              </p:nvSpPr>
              <p:spPr>
                <a:xfrm>
                  <a:off x="1412267" y="4924814"/>
                  <a:ext cx="65405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66" name="object 13">
                  <a:extLst>
                    <a:ext uri="{FF2B5EF4-FFF2-40B4-BE49-F238E27FC236}">
                      <a16:creationId xmlns:a16="http://schemas.microsoft.com/office/drawing/2014/main" id="{92F3F3A4-F60F-485B-9394-00F1A8BF6EA5}"/>
                    </a:ext>
                  </a:extLst>
                </p:cNvPr>
                <p:cNvSpPr txBox="1"/>
                <p:nvPr/>
              </p:nvSpPr>
              <p:spPr>
                <a:xfrm>
                  <a:off x="1578956" y="5099749"/>
                  <a:ext cx="2534027" cy="309139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2000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2700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2001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2700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2002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2700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2003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2700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2004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2005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2006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2007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2008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4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2009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25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2010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4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2011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2012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2013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2014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2015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2016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2017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67" name="object 14">
                  <a:extLst>
                    <a:ext uri="{FF2B5EF4-FFF2-40B4-BE49-F238E27FC236}">
                      <a16:creationId xmlns:a16="http://schemas.microsoft.com/office/drawing/2014/main" id="{DE740B71-5E38-4CF2-B028-F5070594F93C}"/>
                    </a:ext>
                  </a:extLst>
                </p:cNvPr>
                <p:cNvSpPr/>
                <p:nvPr/>
              </p:nvSpPr>
              <p:spPr>
                <a:xfrm>
                  <a:off x="1569463" y="2712515"/>
                  <a:ext cx="2632710" cy="2284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2710" h="2284729">
                      <a:moveTo>
                        <a:pt x="0" y="0"/>
                      </a:moveTo>
                      <a:lnTo>
                        <a:pt x="0" y="2284183"/>
                      </a:lnTo>
                      <a:lnTo>
                        <a:pt x="2632227" y="2284183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8" name="object 15">
                  <a:extLst>
                    <a:ext uri="{FF2B5EF4-FFF2-40B4-BE49-F238E27FC236}">
                      <a16:creationId xmlns:a16="http://schemas.microsoft.com/office/drawing/2014/main" id="{5403CBD7-2605-47C7-8404-76E216FCEB67}"/>
                    </a:ext>
                  </a:extLst>
                </p:cNvPr>
                <p:cNvSpPr txBox="1"/>
                <p:nvPr/>
              </p:nvSpPr>
              <p:spPr>
                <a:xfrm>
                  <a:off x="1004457" y="3329238"/>
                  <a:ext cx="92333" cy="1038225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>
                  <a:defPPr>
                    <a:defRPr lang="en-US"/>
                  </a:defPPr>
                  <a:lvl1pPr marL="12700" marR="0" lvl="0" indent="0" defTabSz="914400" fontAlgn="auto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b="0" i="0" u="none" strike="noStrike" cap="none" spc="-1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venir LT 35 Light"/>
                    </a:defRPr>
                  </a:lvl1pPr>
                </a:lstStyle>
                <a:p>
                  <a:r>
                    <a:rPr sz="600" dirty="0"/>
                    <a:t>Number of new HIV infections</a:t>
                  </a:r>
                </a:p>
              </p:txBody>
            </p:sp>
            <p:sp>
              <p:nvSpPr>
                <p:cNvPr id="69" name="object 16">
                  <a:extLst>
                    <a:ext uri="{FF2B5EF4-FFF2-40B4-BE49-F238E27FC236}">
                      <a16:creationId xmlns:a16="http://schemas.microsoft.com/office/drawing/2014/main" id="{A7620A3A-2447-41A1-8778-31C74672B556}"/>
                    </a:ext>
                  </a:extLst>
                </p:cNvPr>
                <p:cNvSpPr/>
                <p:nvPr/>
              </p:nvSpPr>
              <p:spPr>
                <a:xfrm>
                  <a:off x="1641240" y="2844486"/>
                  <a:ext cx="2486025" cy="1633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025" h="1633220">
                      <a:moveTo>
                        <a:pt x="2486025" y="1404124"/>
                      </a:moveTo>
                      <a:lnTo>
                        <a:pt x="1115377" y="1404124"/>
                      </a:lnTo>
                      <a:lnTo>
                        <a:pt x="1422488" y="1434579"/>
                      </a:lnTo>
                      <a:lnTo>
                        <a:pt x="1933308" y="1518869"/>
                      </a:lnTo>
                      <a:lnTo>
                        <a:pt x="2221547" y="1587068"/>
                      </a:lnTo>
                      <a:lnTo>
                        <a:pt x="2486025" y="1633181"/>
                      </a:lnTo>
                      <a:lnTo>
                        <a:pt x="2486025" y="1404124"/>
                      </a:lnTo>
                      <a:close/>
                    </a:path>
                    <a:path w="2486025" h="1633220">
                      <a:moveTo>
                        <a:pt x="0" y="0"/>
                      </a:moveTo>
                      <a:lnTo>
                        <a:pt x="0" y="1244892"/>
                      </a:lnTo>
                      <a:lnTo>
                        <a:pt x="266255" y="1356614"/>
                      </a:lnTo>
                      <a:lnTo>
                        <a:pt x="556768" y="1390256"/>
                      </a:lnTo>
                      <a:lnTo>
                        <a:pt x="813003" y="1409446"/>
                      </a:lnTo>
                      <a:lnTo>
                        <a:pt x="1115377" y="1404124"/>
                      </a:lnTo>
                      <a:lnTo>
                        <a:pt x="2486025" y="1404124"/>
                      </a:lnTo>
                      <a:lnTo>
                        <a:pt x="2486025" y="907872"/>
                      </a:lnTo>
                      <a:lnTo>
                        <a:pt x="2256142" y="790651"/>
                      </a:lnTo>
                      <a:lnTo>
                        <a:pt x="2071839" y="686079"/>
                      </a:lnTo>
                      <a:lnTo>
                        <a:pt x="1894471" y="612025"/>
                      </a:lnTo>
                      <a:lnTo>
                        <a:pt x="1615833" y="506526"/>
                      </a:lnTo>
                      <a:lnTo>
                        <a:pt x="1315707" y="386803"/>
                      </a:lnTo>
                      <a:lnTo>
                        <a:pt x="791718" y="351523"/>
                      </a:lnTo>
                      <a:lnTo>
                        <a:pt x="553097" y="318922"/>
                      </a:lnTo>
                      <a:lnTo>
                        <a:pt x="266179" y="2310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8E20">
                    <a:alpha val="25000"/>
                  </a:srgb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0" name="object 17">
                  <a:extLst>
                    <a:ext uri="{FF2B5EF4-FFF2-40B4-BE49-F238E27FC236}">
                      <a16:creationId xmlns:a16="http://schemas.microsoft.com/office/drawing/2014/main" id="{FF0F840A-0458-4D6C-86CB-BEEECCFC94F4}"/>
                    </a:ext>
                  </a:extLst>
                </p:cNvPr>
                <p:cNvSpPr/>
                <p:nvPr/>
              </p:nvSpPr>
              <p:spPr>
                <a:xfrm>
                  <a:off x="1641241" y="3431326"/>
                  <a:ext cx="2486025" cy="668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025" h="668020">
                      <a:moveTo>
                        <a:pt x="0" y="0"/>
                      </a:moveTo>
                      <a:lnTo>
                        <a:pt x="147637" y="120116"/>
                      </a:lnTo>
                      <a:lnTo>
                        <a:pt x="406285" y="200139"/>
                      </a:lnTo>
                      <a:lnTo>
                        <a:pt x="739292" y="239166"/>
                      </a:lnTo>
                      <a:lnTo>
                        <a:pt x="1014094" y="255333"/>
                      </a:lnTo>
                      <a:lnTo>
                        <a:pt x="1200391" y="263347"/>
                      </a:lnTo>
                      <a:lnTo>
                        <a:pt x="1321231" y="277418"/>
                      </a:lnTo>
                      <a:lnTo>
                        <a:pt x="1556943" y="333895"/>
                      </a:lnTo>
                      <a:lnTo>
                        <a:pt x="1744764" y="404355"/>
                      </a:lnTo>
                      <a:lnTo>
                        <a:pt x="1965464" y="466725"/>
                      </a:lnTo>
                      <a:lnTo>
                        <a:pt x="2242769" y="568769"/>
                      </a:lnTo>
                      <a:lnTo>
                        <a:pt x="2486025" y="667778"/>
                      </a:lnTo>
                    </a:path>
                  </a:pathLst>
                </a:custGeom>
                <a:ln w="31750">
                  <a:solidFill>
                    <a:srgbClr val="F78E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1" name="object 18">
                  <a:extLst>
                    <a:ext uri="{FF2B5EF4-FFF2-40B4-BE49-F238E27FC236}">
                      <a16:creationId xmlns:a16="http://schemas.microsoft.com/office/drawing/2014/main" id="{E53FF41C-22BD-47F4-8388-F2A75495EAE8}"/>
                    </a:ext>
                  </a:extLst>
                </p:cNvPr>
                <p:cNvSpPr/>
                <p:nvPr/>
              </p:nvSpPr>
              <p:spPr>
                <a:xfrm>
                  <a:off x="1641238" y="3977199"/>
                  <a:ext cx="2486025" cy="929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025" h="929640">
                      <a:moveTo>
                        <a:pt x="266" y="0"/>
                      </a:moveTo>
                      <a:lnTo>
                        <a:pt x="0" y="871512"/>
                      </a:lnTo>
                      <a:lnTo>
                        <a:pt x="553618" y="887056"/>
                      </a:lnTo>
                      <a:lnTo>
                        <a:pt x="813638" y="889342"/>
                      </a:lnTo>
                      <a:lnTo>
                        <a:pt x="1096314" y="889342"/>
                      </a:lnTo>
                      <a:lnTo>
                        <a:pt x="1650225" y="899312"/>
                      </a:lnTo>
                      <a:lnTo>
                        <a:pt x="1921484" y="909281"/>
                      </a:lnTo>
                      <a:lnTo>
                        <a:pt x="2124964" y="914679"/>
                      </a:lnTo>
                      <a:lnTo>
                        <a:pt x="2339632" y="929233"/>
                      </a:lnTo>
                      <a:lnTo>
                        <a:pt x="2486025" y="928420"/>
                      </a:lnTo>
                      <a:lnTo>
                        <a:pt x="2486025" y="443534"/>
                      </a:lnTo>
                      <a:lnTo>
                        <a:pt x="1894611" y="275412"/>
                      </a:lnTo>
                      <a:lnTo>
                        <a:pt x="1707121" y="255879"/>
                      </a:lnTo>
                      <a:lnTo>
                        <a:pt x="1472209" y="195160"/>
                      </a:lnTo>
                      <a:lnTo>
                        <a:pt x="1208629" y="154698"/>
                      </a:lnTo>
                      <a:lnTo>
                        <a:pt x="886002" y="154698"/>
                      </a:lnTo>
                      <a:lnTo>
                        <a:pt x="587451" y="141795"/>
                      </a:lnTo>
                      <a:lnTo>
                        <a:pt x="284721" y="105016"/>
                      </a:lnTo>
                      <a:lnTo>
                        <a:pt x="266" y="0"/>
                      </a:lnTo>
                      <a:close/>
                    </a:path>
                    <a:path w="2486025" h="929640">
                      <a:moveTo>
                        <a:pt x="1172641" y="149174"/>
                      </a:moveTo>
                      <a:lnTo>
                        <a:pt x="886002" y="154698"/>
                      </a:lnTo>
                      <a:lnTo>
                        <a:pt x="1208629" y="154698"/>
                      </a:lnTo>
                      <a:lnTo>
                        <a:pt x="1172641" y="149174"/>
                      </a:lnTo>
                      <a:close/>
                    </a:path>
                  </a:pathLst>
                </a:custGeom>
                <a:solidFill>
                  <a:srgbClr val="07BCC1">
                    <a:alpha val="25000"/>
                  </a:srgb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2" name="object 19">
                  <a:extLst>
                    <a:ext uri="{FF2B5EF4-FFF2-40B4-BE49-F238E27FC236}">
                      <a16:creationId xmlns:a16="http://schemas.microsoft.com/office/drawing/2014/main" id="{213E39B5-4CB9-401E-AFFA-8DFEE1F8D37F}"/>
                    </a:ext>
                  </a:extLst>
                </p:cNvPr>
                <p:cNvSpPr/>
                <p:nvPr/>
              </p:nvSpPr>
              <p:spPr>
                <a:xfrm>
                  <a:off x="1641241" y="4278504"/>
                  <a:ext cx="2486025" cy="3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025" h="330200">
                      <a:moveTo>
                        <a:pt x="0" y="0"/>
                      </a:moveTo>
                      <a:lnTo>
                        <a:pt x="221221" y="56680"/>
                      </a:lnTo>
                      <a:lnTo>
                        <a:pt x="443509" y="89801"/>
                      </a:lnTo>
                      <a:lnTo>
                        <a:pt x="627138" y="100837"/>
                      </a:lnTo>
                      <a:lnTo>
                        <a:pt x="875207" y="111874"/>
                      </a:lnTo>
                      <a:lnTo>
                        <a:pt x="1155484" y="111874"/>
                      </a:lnTo>
                      <a:lnTo>
                        <a:pt x="1474431" y="147751"/>
                      </a:lnTo>
                      <a:lnTo>
                        <a:pt x="1738604" y="199174"/>
                      </a:lnTo>
                      <a:lnTo>
                        <a:pt x="1938350" y="199174"/>
                      </a:lnTo>
                      <a:lnTo>
                        <a:pt x="2087503" y="239601"/>
                      </a:lnTo>
                      <a:lnTo>
                        <a:pt x="2165075" y="260081"/>
                      </a:lnTo>
                      <a:lnTo>
                        <a:pt x="2196134" y="266920"/>
                      </a:lnTo>
                      <a:lnTo>
                        <a:pt x="2205748" y="266420"/>
                      </a:lnTo>
                      <a:lnTo>
                        <a:pt x="2253613" y="275175"/>
                      </a:lnTo>
                      <a:lnTo>
                        <a:pt x="2349506" y="297124"/>
                      </a:lnTo>
                      <a:lnTo>
                        <a:pt x="2443589" y="319589"/>
                      </a:lnTo>
                      <a:lnTo>
                        <a:pt x="2486025" y="329895"/>
                      </a:lnTo>
                    </a:path>
                  </a:pathLst>
                </a:custGeom>
                <a:ln w="31750">
                  <a:solidFill>
                    <a:srgbClr val="07BCC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6D4BC7C-ADF7-4EB9-8DE6-F6453CC8EE8B}"/>
                  </a:ext>
                </a:extLst>
              </p:cNvPr>
              <p:cNvGrpSpPr/>
              <p:nvPr/>
            </p:nvGrpSpPr>
            <p:grpSpPr>
              <a:xfrm>
                <a:off x="5508000" y="2574000"/>
                <a:ext cx="3192296" cy="2700077"/>
                <a:chOff x="5533924" y="2661274"/>
                <a:chExt cx="3192296" cy="2700077"/>
              </a:xfrm>
            </p:grpSpPr>
            <p:sp>
              <p:nvSpPr>
                <p:cNvPr id="73" name="object 20">
                  <a:extLst>
                    <a:ext uri="{FF2B5EF4-FFF2-40B4-BE49-F238E27FC236}">
                      <a16:creationId xmlns:a16="http://schemas.microsoft.com/office/drawing/2014/main" id="{EB078B0D-F055-4D64-92F6-BD07DCA19E2C}"/>
                    </a:ext>
                  </a:extLst>
                </p:cNvPr>
                <p:cNvSpPr txBox="1"/>
                <p:nvPr/>
              </p:nvSpPr>
              <p:spPr>
                <a:xfrm>
                  <a:off x="5718394" y="2661274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500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74" name="object 21">
                  <a:extLst>
                    <a:ext uri="{FF2B5EF4-FFF2-40B4-BE49-F238E27FC236}">
                      <a16:creationId xmlns:a16="http://schemas.microsoft.com/office/drawing/2014/main" id="{6C41F530-79F0-4C44-9EFB-680FEE5713DC}"/>
                    </a:ext>
                  </a:extLst>
                </p:cNvPr>
                <p:cNvSpPr txBox="1"/>
                <p:nvPr/>
              </p:nvSpPr>
              <p:spPr>
                <a:xfrm>
                  <a:off x="5718382" y="3112416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400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75" name="object 22">
                  <a:extLst>
                    <a:ext uri="{FF2B5EF4-FFF2-40B4-BE49-F238E27FC236}">
                      <a16:creationId xmlns:a16="http://schemas.microsoft.com/office/drawing/2014/main" id="{44244B5C-00BC-451C-A903-DB1D36A6577A}"/>
                    </a:ext>
                  </a:extLst>
                </p:cNvPr>
                <p:cNvSpPr txBox="1"/>
                <p:nvPr/>
              </p:nvSpPr>
              <p:spPr>
                <a:xfrm>
                  <a:off x="5718382" y="3563520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300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76" name="object 23">
                  <a:extLst>
                    <a:ext uri="{FF2B5EF4-FFF2-40B4-BE49-F238E27FC236}">
                      <a16:creationId xmlns:a16="http://schemas.microsoft.com/office/drawing/2014/main" id="{5E83640C-73D3-488D-81EB-B268C1BEF2F9}"/>
                    </a:ext>
                  </a:extLst>
                </p:cNvPr>
                <p:cNvSpPr txBox="1"/>
                <p:nvPr/>
              </p:nvSpPr>
              <p:spPr>
                <a:xfrm>
                  <a:off x="5718382" y="4014699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200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77" name="object 24">
                  <a:extLst>
                    <a:ext uri="{FF2B5EF4-FFF2-40B4-BE49-F238E27FC236}">
                      <a16:creationId xmlns:a16="http://schemas.microsoft.com/office/drawing/2014/main" id="{89435C3D-582B-4349-8A58-63C46E29AE3F}"/>
                    </a:ext>
                  </a:extLst>
                </p:cNvPr>
                <p:cNvSpPr txBox="1"/>
                <p:nvPr/>
              </p:nvSpPr>
              <p:spPr>
                <a:xfrm>
                  <a:off x="5718382" y="2886864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450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78" name="object 25">
                  <a:extLst>
                    <a:ext uri="{FF2B5EF4-FFF2-40B4-BE49-F238E27FC236}">
                      <a16:creationId xmlns:a16="http://schemas.microsoft.com/office/drawing/2014/main" id="{AF72739D-B1DD-4579-B574-DB1A617E3C92}"/>
                    </a:ext>
                  </a:extLst>
                </p:cNvPr>
                <p:cNvSpPr txBox="1"/>
                <p:nvPr/>
              </p:nvSpPr>
              <p:spPr>
                <a:xfrm>
                  <a:off x="5718382" y="3337968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350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79" name="object 26">
                  <a:extLst>
                    <a:ext uri="{FF2B5EF4-FFF2-40B4-BE49-F238E27FC236}">
                      <a16:creationId xmlns:a16="http://schemas.microsoft.com/office/drawing/2014/main" id="{928F5280-93D3-44B0-B932-D2CDAC42AC0C}"/>
                    </a:ext>
                  </a:extLst>
                </p:cNvPr>
                <p:cNvSpPr txBox="1"/>
                <p:nvPr/>
              </p:nvSpPr>
              <p:spPr>
                <a:xfrm>
                  <a:off x="5718382" y="3789071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250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80" name="object 27">
                  <a:extLst>
                    <a:ext uri="{FF2B5EF4-FFF2-40B4-BE49-F238E27FC236}">
                      <a16:creationId xmlns:a16="http://schemas.microsoft.com/office/drawing/2014/main" id="{1086074E-1F3A-4EE3-9355-830EFC5843B6}"/>
                    </a:ext>
                  </a:extLst>
                </p:cNvPr>
                <p:cNvSpPr txBox="1"/>
                <p:nvPr/>
              </p:nvSpPr>
              <p:spPr>
                <a:xfrm>
                  <a:off x="5718382" y="4240176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150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81" name="object 28">
                  <a:extLst>
                    <a:ext uri="{FF2B5EF4-FFF2-40B4-BE49-F238E27FC236}">
                      <a16:creationId xmlns:a16="http://schemas.microsoft.com/office/drawing/2014/main" id="{B9F9E4AB-949D-40CF-BD56-EAE2DB5F2E8B}"/>
                    </a:ext>
                  </a:extLst>
                </p:cNvPr>
                <p:cNvSpPr txBox="1"/>
                <p:nvPr/>
              </p:nvSpPr>
              <p:spPr>
                <a:xfrm>
                  <a:off x="5718382" y="4465728"/>
                  <a:ext cx="28321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100</a:t>
                  </a:r>
                  <a:r>
                    <a:rPr sz="600" b="0" spc="-6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82" name="object 29">
                  <a:extLst>
                    <a:ext uri="{FF2B5EF4-FFF2-40B4-BE49-F238E27FC236}">
                      <a16:creationId xmlns:a16="http://schemas.microsoft.com/office/drawing/2014/main" id="{ED753516-5477-4697-A1BF-3894693FF69F}"/>
                    </a:ext>
                  </a:extLst>
                </p:cNvPr>
                <p:cNvSpPr txBox="1"/>
                <p:nvPr/>
              </p:nvSpPr>
              <p:spPr>
                <a:xfrm>
                  <a:off x="5758006" y="4691279"/>
                  <a:ext cx="243840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50</a:t>
                  </a:r>
                  <a:r>
                    <a:rPr sz="600" b="0" spc="-60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000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83" name="object 30">
                  <a:extLst>
                    <a:ext uri="{FF2B5EF4-FFF2-40B4-BE49-F238E27FC236}">
                      <a16:creationId xmlns:a16="http://schemas.microsoft.com/office/drawing/2014/main" id="{8B2B1FD2-A524-4E29-AC03-DDF5DD1238ED}"/>
                    </a:ext>
                  </a:extLst>
                </p:cNvPr>
                <p:cNvSpPr txBox="1"/>
                <p:nvPr/>
              </p:nvSpPr>
              <p:spPr>
                <a:xfrm>
                  <a:off x="5936314" y="4916831"/>
                  <a:ext cx="65405" cy="10515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dirty="0"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6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84" name="object 31">
                  <a:extLst>
                    <a:ext uri="{FF2B5EF4-FFF2-40B4-BE49-F238E27FC236}">
                      <a16:creationId xmlns:a16="http://schemas.microsoft.com/office/drawing/2014/main" id="{CD66C7A0-BA03-4E4E-855F-92E7A449227F}"/>
                    </a:ext>
                  </a:extLst>
                </p:cNvPr>
                <p:cNvSpPr txBox="1"/>
                <p:nvPr/>
              </p:nvSpPr>
              <p:spPr>
                <a:xfrm>
                  <a:off x="6103003" y="5091754"/>
                  <a:ext cx="2534027" cy="269597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2000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2700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2001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2700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2002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2700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2003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2700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2004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2005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2006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2007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2008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4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2009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25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2010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4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2011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2012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2013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2014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2015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2016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  <a:p>
                  <a:pPr marL="13335" algn="r">
                    <a:lnSpc>
                      <a:spcPct val="100000"/>
                    </a:lnSpc>
                    <a:spcBef>
                      <a:spcPts val="430"/>
                    </a:spcBef>
                  </a:pPr>
                  <a:r>
                    <a:rPr sz="600" b="0" spc="-10" dirty="0">
                      <a:latin typeface="Arial Nova" panose="020B0504020202020204" pitchFamily="34" charset="0"/>
                      <a:cs typeface="Avenir LT 35 Light"/>
                    </a:rPr>
                    <a:t>2017</a:t>
                  </a:r>
                  <a:endParaRPr sz="6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85" name="object 32">
                  <a:extLst>
                    <a:ext uri="{FF2B5EF4-FFF2-40B4-BE49-F238E27FC236}">
                      <a16:creationId xmlns:a16="http://schemas.microsoft.com/office/drawing/2014/main" id="{9AFDD2A9-2E8F-40A0-B123-6E052B1ADEE8}"/>
                    </a:ext>
                  </a:extLst>
                </p:cNvPr>
                <p:cNvSpPr/>
                <p:nvPr/>
              </p:nvSpPr>
              <p:spPr>
                <a:xfrm>
                  <a:off x="6093510" y="2704520"/>
                  <a:ext cx="2632710" cy="2284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2709" h="2284729">
                      <a:moveTo>
                        <a:pt x="0" y="0"/>
                      </a:moveTo>
                      <a:lnTo>
                        <a:pt x="0" y="2284183"/>
                      </a:lnTo>
                      <a:lnTo>
                        <a:pt x="2632227" y="2284183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6" name="object 33">
                  <a:extLst>
                    <a:ext uri="{FF2B5EF4-FFF2-40B4-BE49-F238E27FC236}">
                      <a16:creationId xmlns:a16="http://schemas.microsoft.com/office/drawing/2014/main" id="{80A0CA5A-5695-403B-A061-3019EA60CF96}"/>
                    </a:ext>
                  </a:extLst>
                </p:cNvPr>
                <p:cNvSpPr txBox="1"/>
                <p:nvPr/>
              </p:nvSpPr>
              <p:spPr>
                <a:xfrm>
                  <a:off x="5533924" y="3322536"/>
                  <a:ext cx="92333" cy="1038225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>
                  <a:defPPr>
                    <a:defRPr lang="en-US"/>
                  </a:defPPr>
                  <a:lvl1pPr marL="12700" marR="0" lvl="0" indent="0" defTabSz="914400" fontAlgn="auto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b="0" i="0" u="none" strike="noStrike" cap="none" spc="-1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venir LT 35 Light"/>
                    </a:defRPr>
                  </a:lvl1pPr>
                </a:lstStyle>
                <a:p>
                  <a:r>
                    <a:rPr sz="600" dirty="0"/>
                    <a:t>Number of new HIV infections</a:t>
                  </a:r>
                </a:p>
              </p:txBody>
            </p:sp>
            <p:sp>
              <p:nvSpPr>
                <p:cNvPr id="87" name="object 34">
                  <a:extLst>
                    <a:ext uri="{FF2B5EF4-FFF2-40B4-BE49-F238E27FC236}">
                      <a16:creationId xmlns:a16="http://schemas.microsoft.com/office/drawing/2014/main" id="{EE011E96-FCC4-4827-862E-5F447A10AA01}"/>
                    </a:ext>
                  </a:extLst>
                </p:cNvPr>
                <p:cNvSpPr/>
                <p:nvPr/>
              </p:nvSpPr>
              <p:spPr>
                <a:xfrm>
                  <a:off x="6161286" y="3956311"/>
                  <a:ext cx="2490470" cy="85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470" h="859790">
                      <a:moveTo>
                        <a:pt x="2490012" y="846747"/>
                      </a:moveTo>
                      <a:lnTo>
                        <a:pt x="1819668" y="846747"/>
                      </a:lnTo>
                      <a:lnTo>
                        <a:pt x="2175065" y="856678"/>
                      </a:lnTo>
                      <a:lnTo>
                        <a:pt x="2490012" y="859205"/>
                      </a:lnTo>
                      <a:lnTo>
                        <a:pt x="2490012" y="846747"/>
                      </a:lnTo>
                      <a:close/>
                    </a:path>
                    <a:path w="2490470" h="859790">
                      <a:moveTo>
                        <a:pt x="0" y="0"/>
                      </a:moveTo>
                      <a:lnTo>
                        <a:pt x="0" y="736625"/>
                      </a:lnTo>
                      <a:lnTo>
                        <a:pt x="412369" y="782713"/>
                      </a:lnTo>
                      <a:lnTo>
                        <a:pt x="702005" y="824953"/>
                      </a:lnTo>
                      <a:lnTo>
                        <a:pt x="992784" y="834885"/>
                      </a:lnTo>
                      <a:lnTo>
                        <a:pt x="1251216" y="836815"/>
                      </a:lnTo>
                      <a:lnTo>
                        <a:pt x="1503057" y="856678"/>
                      </a:lnTo>
                      <a:lnTo>
                        <a:pt x="1819668" y="846747"/>
                      </a:lnTo>
                      <a:lnTo>
                        <a:pt x="2490012" y="846747"/>
                      </a:lnTo>
                      <a:lnTo>
                        <a:pt x="2490012" y="409714"/>
                      </a:lnTo>
                      <a:lnTo>
                        <a:pt x="2274785" y="399808"/>
                      </a:lnTo>
                      <a:lnTo>
                        <a:pt x="2080945" y="399808"/>
                      </a:lnTo>
                      <a:lnTo>
                        <a:pt x="1887258" y="389534"/>
                      </a:lnTo>
                      <a:lnTo>
                        <a:pt x="1551393" y="379945"/>
                      </a:lnTo>
                      <a:lnTo>
                        <a:pt x="1280604" y="357936"/>
                      </a:lnTo>
                      <a:lnTo>
                        <a:pt x="932738" y="318008"/>
                      </a:lnTo>
                      <a:lnTo>
                        <a:pt x="614019" y="238315"/>
                      </a:lnTo>
                      <a:lnTo>
                        <a:pt x="326390" y="1235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8E20">
                    <a:alpha val="25000"/>
                  </a:srgb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8" name="object 35">
                  <a:extLst>
                    <a:ext uri="{FF2B5EF4-FFF2-40B4-BE49-F238E27FC236}">
                      <a16:creationId xmlns:a16="http://schemas.microsoft.com/office/drawing/2014/main" id="{957F49DE-0142-4F13-910C-7B5BFAC7CDBD}"/>
                    </a:ext>
                  </a:extLst>
                </p:cNvPr>
                <p:cNvSpPr/>
                <p:nvPr/>
              </p:nvSpPr>
              <p:spPr>
                <a:xfrm>
                  <a:off x="6165281" y="4366038"/>
                  <a:ext cx="2486025" cy="248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025" h="248920">
                      <a:moveTo>
                        <a:pt x="0" y="0"/>
                      </a:moveTo>
                      <a:lnTo>
                        <a:pt x="247650" y="62115"/>
                      </a:lnTo>
                      <a:lnTo>
                        <a:pt x="464997" y="124155"/>
                      </a:lnTo>
                      <a:lnTo>
                        <a:pt x="670102" y="136817"/>
                      </a:lnTo>
                      <a:lnTo>
                        <a:pt x="854913" y="184823"/>
                      </a:lnTo>
                      <a:lnTo>
                        <a:pt x="1105674" y="204609"/>
                      </a:lnTo>
                      <a:lnTo>
                        <a:pt x="1341767" y="220840"/>
                      </a:lnTo>
                      <a:lnTo>
                        <a:pt x="1634020" y="228434"/>
                      </a:lnTo>
                      <a:lnTo>
                        <a:pt x="1870075" y="248310"/>
                      </a:lnTo>
                      <a:lnTo>
                        <a:pt x="2193925" y="236423"/>
                      </a:lnTo>
                      <a:lnTo>
                        <a:pt x="2486025" y="248310"/>
                      </a:lnTo>
                    </a:path>
                  </a:pathLst>
                </a:custGeom>
                <a:ln w="31750">
                  <a:solidFill>
                    <a:srgbClr val="F78E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9" name="object 36">
                  <a:extLst>
                    <a:ext uri="{FF2B5EF4-FFF2-40B4-BE49-F238E27FC236}">
                      <a16:creationId xmlns:a16="http://schemas.microsoft.com/office/drawing/2014/main" id="{8010C578-536C-46B4-BD0A-66A32DD20B4B}"/>
                    </a:ext>
                  </a:extLst>
                </p:cNvPr>
                <p:cNvSpPr/>
                <p:nvPr/>
              </p:nvSpPr>
              <p:spPr>
                <a:xfrm>
                  <a:off x="6161288" y="4294402"/>
                  <a:ext cx="2490470" cy="6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470" h="647700">
                      <a:moveTo>
                        <a:pt x="0" y="0"/>
                      </a:moveTo>
                      <a:lnTo>
                        <a:pt x="0" y="617905"/>
                      </a:lnTo>
                      <a:lnTo>
                        <a:pt x="386816" y="627682"/>
                      </a:lnTo>
                      <a:lnTo>
                        <a:pt x="400329" y="627837"/>
                      </a:lnTo>
                      <a:lnTo>
                        <a:pt x="1039901" y="647699"/>
                      </a:lnTo>
                      <a:lnTo>
                        <a:pt x="2490012" y="647699"/>
                      </a:lnTo>
                      <a:lnTo>
                        <a:pt x="2490012" y="290144"/>
                      </a:lnTo>
                      <a:lnTo>
                        <a:pt x="2215197" y="290144"/>
                      </a:lnTo>
                      <a:lnTo>
                        <a:pt x="1930869" y="270281"/>
                      </a:lnTo>
                      <a:lnTo>
                        <a:pt x="1646567" y="270281"/>
                      </a:lnTo>
                      <a:lnTo>
                        <a:pt x="1356029" y="263359"/>
                      </a:lnTo>
                      <a:lnTo>
                        <a:pt x="1033144" y="250418"/>
                      </a:lnTo>
                      <a:lnTo>
                        <a:pt x="814565" y="217779"/>
                      </a:lnTo>
                      <a:lnTo>
                        <a:pt x="557245" y="162222"/>
                      </a:lnTo>
                      <a:lnTo>
                        <a:pt x="164249" y="54394"/>
                      </a:lnTo>
                      <a:lnTo>
                        <a:pt x="0" y="0"/>
                      </a:lnTo>
                      <a:close/>
                    </a:path>
                    <a:path w="2490470" h="647700">
                      <a:moveTo>
                        <a:pt x="2490012" y="282574"/>
                      </a:moveTo>
                      <a:lnTo>
                        <a:pt x="2215197" y="290144"/>
                      </a:lnTo>
                      <a:lnTo>
                        <a:pt x="2490012" y="290144"/>
                      </a:lnTo>
                      <a:lnTo>
                        <a:pt x="2490012" y="282574"/>
                      </a:lnTo>
                      <a:close/>
                    </a:path>
                  </a:pathLst>
                </a:custGeom>
                <a:solidFill>
                  <a:srgbClr val="07BCC1">
                    <a:alpha val="25000"/>
                  </a:srgb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0" name="object 37">
                  <a:extLst>
                    <a:ext uri="{FF2B5EF4-FFF2-40B4-BE49-F238E27FC236}">
                      <a16:creationId xmlns:a16="http://schemas.microsoft.com/office/drawing/2014/main" id="{B91F496D-5047-4D7D-B934-A29D8726FB23}"/>
                    </a:ext>
                  </a:extLst>
                </p:cNvPr>
                <p:cNvSpPr/>
                <p:nvPr/>
              </p:nvSpPr>
              <p:spPr>
                <a:xfrm>
                  <a:off x="6167725" y="4594476"/>
                  <a:ext cx="2484120" cy="159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120" h="159384">
                      <a:moveTo>
                        <a:pt x="0" y="0"/>
                      </a:moveTo>
                      <a:lnTo>
                        <a:pt x="232067" y="41478"/>
                      </a:lnTo>
                      <a:lnTo>
                        <a:pt x="505561" y="102069"/>
                      </a:lnTo>
                      <a:lnTo>
                        <a:pt x="729767" y="110121"/>
                      </a:lnTo>
                      <a:lnTo>
                        <a:pt x="924661" y="138036"/>
                      </a:lnTo>
                      <a:lnTo>
                        <a:pt x="1162786" y="151866"/>
                      </a:lnTo>
                      <a:lnTo>
                        <a:pt x="1339329" y="151307"/>
                      </a:lnTo>
                      <a:lnTo>
                        <a:pt x="1699361" y="157403"/>
                      </a:lnTo>
                      <a:lnTo>
                        <a:pt x="2119579" y="157403"/>
                      </a:lnTo>
                      <a:lnTo>
                        <a:pt x="2483586" y="158915"/>
                      </a:lnTo>
                    </a:path>
                  </a:pathLst>
                </a:custGeom>
                <a:ln w="31750">
                  <a:solidFill>
                    <a:srgbClr val="07BCC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0916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38442-0A91-4082-8CAA-722A0E7BE1B6}"/>
              </a:ext>
            </a:extLst>
          </p:cNvPr>
          <p:cNvSpPr/>
          <p:nvPr/>
        </p:nvSpPr>
        <p:spPr>
          <a:xfrm>
            <a:off x="0" y="1080000"/>
            <a:ext cx="9906000" cy="1260000"/>
          </a:xfrm>
          <a:prstGeom prst="rect">
            <a:avLst/>
          </a:prstGeom>
          <a:solidFill>
            <a:srgbClr val="F2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GB" sz="4000" dirty="0">
                <a:solidFill>
                  <a:schemeClr val="bg1"/>
                </a:solidFill>
                <a:latin typeface="Avenir LT 65 Medium" panose="020B0603020000020003" pitchFamily="34" charset="0"/>
              </a:rPr>
              <a:t>9. </a:t>
            </a:r>
            <a:r>
              <a:rPr lang="en-GB" sz="40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Violence</a:t>
            </a:r>
          </a:p>
        </p:txBody>
      </p:sp>
    </p:spTree>
    <p:extLst>
      <p:ext uri="{BB962C8B-B14F-4D97-AF65-F5344CB8AC3E}">
        <p14:creationId xmlns:p14="http://schemas.microsoft.com/office/powerpoint/2010/main" val="3355484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7D22FE5-EF33-4DD1-AD0B-C30894CC7A7A}"/>
              </a:ext>
            </a:extLst>
          </p:cNvPr>
          <p:cNvGrpSpPr/>
          <p:nvPr/>
        </p:nvGrpSpPr>
        <p:grpSpPr>
          <a:xfrm>
            <a:off x="0" y="180000"/>
            <a:ext cx="9907200" cy="6320055"/>
            <a:chOff x="0" y="180000"/>
            <a:chExt cx="9907200" cy="63200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156894-352E-4257-A042-9F16ACCB8B18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Population-based surveys</a:t>
              </a: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, 2012–2017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. United Nations Statistics Division, SDG Indicators Global Database. Accessed 29 </a:t>
              </a: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June 2018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(https://unstats.un.org/sdgs/indicators/database/).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C32D92-6198-45AE-A33A-D448ABDA133E}"/>
                </a:ext>
              </a:extLst>
            </p:cNvPr>
            <p:cNvSpPr txBox="1"/>
            <p:nvPr/>
          </p:nvSpPr>
          <p:spPr>
            <a:xfrm>
              <a:off x="0" y="180000"/>
              <a:ext cx="990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Intimate partner violence: a global issue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C4CD14F-9815-4722-AC59-98DC72219ACE}"/>
                </a:ext>
              </a:extLst>
            </p:cNvPr>
            <p:cNvSpPr/>
            <p:nvPr/>
          </p:nvSpPr>
          <p:spPr>
            <a:xfrm>
              <a:off x="0" y="1548000"/>
              <a:ext cx="9907200" cy="461665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Percentage of ever-married or partnered women aged 15–49 years who experienced physical and/or sexual violence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by an intimate partner in the past 12 months, 2012–201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341E76-61CF-4CB4-9DD2-C1C9C4549F4F}"/>
                </a:ext>
              </a:extLst>
            </p:cNvPr>
            <p:cNvSpPr/>
            <p:nvPr/>
          </p:nvSpPr>
          <p:spPr>
            <a:xfrm>
              <a:off x="0" y="5832000"/>
              <a:ext cx="9907200" cy="523220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Note: Data for all countries in western and central Europe except Turkey are for women aged 18–49 years. Data coverage of regional aggregates: Global: 74 countries, 49% of 2017 population; Asia and the Pacific: 11 countries, 47% of 2017 population; Eastern and southern Africa: 14 countries, 89% of 2017 population; Western and central Africa: 8 countries, 68% of 2017 population; Caribbean: 4 countries, 90% of 2017 population; Western and central Europe: 29 countries, 60% of 2017 population. Aggregates for eastern Europe and central Asia, Latin America, North America and the Middle East and North Africa are not shown as data available reflected less than 40% of the regional population in 2017.</a:t>
              </a:r>
            </a:p>
          </p:txBody>
        </p:sp>
        <p:sp>
          <p:nvSpPr>
            <p:cNvPr id="59" name="object 14">
              <a:extLst>
                <a:ext uri="{FF2B5EF4-FFF2-40B4-BE49-F238E27FC236}">
                  <a16:creationId xmlns:a16="http://schemas.microsoft.com/office/drawing/2014/main" id="{057D6E70-7800-472E-9FCB-54E33191D287}"/>
                </a:ext>
              </a:extLst>
            </p:cNvPr>
            <p:cNvSpPr/>
            <p:nvPr/>
          </p:nvSpPr>
          <p:spPr>
            <a:xfrm>
              <a:off x="1675071" y="2314800"/>
              <a:ext cx="6166271" cy="28352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object 15">
              <a:extLst>
                <a:ext uri="{FF2B5EF4-FFF2-40B4-BE49-F238E27FC236}">
                  <a16:creationId xmlns:a16="http://schemas.microsoft.com/office/drawing/2014/main" id="{ABE4D449-286B-4EFD-AD73-D1C366771CDE}"/>
                </a:ext>
              </a:extLst>
            </p:cNvPr>
            <p:cNvSpPr/>
            <p:nvPr/>
          </p:nvSpPr>
          <p:spPr>
            <a:xfrm>
              <a:off x="7681463" y="4262739"/>
              <a:ext cx="45085" cy="34925"/>
            </a:xfrm>
            <a:custGeom>
              <a:avLst/>
              <a:gdLst/>
              <a:ahLst/>
              <a:cxnLst/>
              <a:rect l="l" t="t" r="r" b="b"/>
              <a:pathLst>
                <a:path w="45084" h="34925">
                  <a:moveTo>
                    <a:pt x="6083" y="0"/>
                  </a:moveTo>
                  <a:lnTo>
                    <a:pt x="0" y="2032"/>
                  </a:lnTo>
                  <a:lnTo>
                    <a:pt x="38557" y="34505"/>
                  </a:lnTo>
                  <a:lnTo>
                    <a:pt x="44653" y="34505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1EF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object 16">
              <a:extLst>
                <a:ext uri="{FF2B5EF4-FFF2-40B4-BE49-F238E27FC236}">
                  <a16:creationId xmlns:a16="http://schemas.microsoft.com/office/drawing/2014/main" id="{C5EC389E-6C3A-44D9-9DC3-5CE5B2B3775C}"/>
                </a:ext>
              </a:extLst>
            </p:cNvPr>
            <p:cNvSpPr/>
            <p:nvPr/>
          </p:nvSpPr>
          <p:spPr>
            <a:xfrm>
              <a:off x="7681463" y="4262739"/>
              <a:ext cx="45085" cy="34925"/>
            </a:xfrm>
            <a:custGeom>
              <a:avLst/>
              <a:gdLst/>
              <a:ahLst/>
              <a:cxnLst/>
              <a:rect l="l" t="t" r="r" b="b"/>
              <a:pathLst>
                <a:path w="45084" h="34925">
                  <a:moveTo>
                    <a:pt x="0" y="2032"/>
                  </a:moveTo>
                  <a:lnTo>
                    <a:pt x="6083" y="0"/>
                  </a:lnTo>
                  <a:lnTo>
                    <a:pt x="44653" y="34505"/>
                  </a:lnTo>
                  <a:lnTo>
                    <a:pt x="38557" y="34505"/>
                  </a:lnTo>
                  <a:lnTo>
                    <a:pt x="0" y="2032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object 17">
              <a:extLst>
                <a:ext uri="{FF2B5EF4-FFF2-40B4-BE49-F238E27FC236}">
                  <a16:creationId xmlns:a16="http://schemas.microsoft.com/office/drawing/2014/main" id="{520495D3-5183-4E49-B3C9-1544AE84041E}"/>
                </a:ext>
              </a:extLst>
            </p:cNvPr>
            <p:cNvSpPr/>
            <p:nvPr/>
          </p:nvSpPr>
          <p:spPr>
            <a:xfrm>
              <a:off x="7953401" y="4191705"/>
              <a:ext cx="24765" cy="36830"/>
            </a:xfrm>
            <a:custGeom>
              <a:avLst/>
              <a:gdLst/>
              <a:ahLst/>
              <a:cxnLst/>
              <a:rect l="l" t="t" r="r" b="b"/>
              <a:pathLst>
                <a:path w="24765" h="36829">
                  <a:moveTo>
                    <a:pt x="4064" y="0"/>
                  </a:moveTo>
                  <a:lnTo>
                    <a:pt x="8115" y="10147"/>
                  </a:lnTo>
                  <a:lnTo>
                    <a:pt x="24358" y="4064"/>
                  </a:lnTo>
                  <a:lnTo>
                    <a:pt x="4064" y="0"/>
                  </a:lnTo>
                  <a:close/>
                </a:path>
                <a:path w="24765" h="36829">
                  <a:moveTo>
                    <a:pt x="2032" y="18262"/>
                  </a:moveTo>
                  <a:lnTo>
                    <a:pt x="0" y="34505"/>
                  </a:lnTo>
                  <a:lnTo>
                    <a:pt x="14211" y="36537"/>
                  </a:lnTo>
                  <a:lnTo>
                    <a:pt x="14211" y="28409"/>
                  </a:lnTo>
                  <a:lnTo>
                    <a:pt x="6083" y="24358"/>
                  </a:lnTo>
                  <a:lnTo>
                    <a:pt x="2032" y="18262"/>
                  </a:lnTo>
                  <a:close/>
                </a:path>
              </a:pathLst>
            </a:custGeom>
            <a:solidFill>
              <a:srgbClr val="F1EF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object 18">
              <a:extLst>
                <a:ext uri="{FF2B5EF4-FFF2-40B4-BE49-F238E27FC236}">
                  <a16:creationId xmlns:a16="http://schemas.microsoft.com/office/drawing/2014/main" id="{0C863E70-3628-40F5-8C9D-24CD4816A26D}"/>
                </a:ext>
              </a:extLst>
            </p:cNvPr>
            <p:cNvSpPr/>
            <p:nvPr/>
          </p:nvSpPr>
          <p:spPr>
            <a:xfrm>
              <a:off x="7957465" y="4191705"/>
              <a:ext cx="20320" cy="10160"/>
            </a:xfrm>
            <a:custGeom>
              <a:avLst/>
              <a:gdLst/>
              <a:ahLst/>
              <a:cxnLst/>
              <a:rect l="l" t="t" r="r" b="b"/>
              <a:pathLst>
                <a:path w="20320" h="10159">
                  <a:moveTo>
                    <a:pt x="0" y="0"/>
                  </a:moveTo>
                  <a:lnTo>
                    <a:pt x="20294" y="4064"/>
                  </a:lnTo>
                  <a:lnTo>
                    <a:pt x="4051" y="1014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object 19">
              <a:extLst>
                <a:ext uri="{FF2B5EF4-FFF2-40B4-BE49-F238E27FC236}">
                  <a16:creationId xmlns:a16="http://schemas.microsoft.com/office/drawing/2014/main" id="{F82D20C4-82C0-4E08-BD76-28C2A731B82D}"/>
                </a:ext>
              </a:extLst>
            </p:cNvPr>
            <p:cNvSpPr/>
            <p:nvPr/>
          </p:nvSpPr>
          <p:spPr>
            <a:xfrm>
              <a:off x="7953401" y="4209967"/>
              <a:ext cx="14604" cy="18415"/>
            </a:xfrm>
            <a:custGeom>
              <a:avLst/>
              <a:gdLst/>
              <a:ahLst/>
              <a:cxnLst/>
              <a:rect l="l" t="t" r="r" b="b"/>
              <a:pathLst>
                <a:path w="14604" h="18415">
                  <a:moveTo>
                    <a:pt x="6083" y="6096"/>
                  </a:moveTo>
                  <a:lnTo>
                    <a:pt x="14211" y="10147"/>
                  </a:lnTo>
                  <a:lnTo>
                    <a:pt x="14211" y="18275"/>
                  </a:lnTo>
                  <a:lnTo>
                    <a:pt x="0" y="16243"/>
                  </a:lnTo>
                  <a:lnTo>
                    <a:pt x="2032" y="0"/>
                  </a:lnTo>
                  <a:lnTo>
                    <a:pt x="6083" y="6096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object 20">
              <a:extLst>
                <a:ext uri="{FF2B5EF4-FFF2-40B4-BE49-F238E27FC236}">
                  <a16:creationId xmlns:a16="http://schemas.microsoft.com/office/drawing/2014/main" id="{25135A18-0A59-4F8D-8ED2-DCB4323D6BCF}"/>
                </a:ext>
              </a:extLst>
            </p:cNvPr>
            <p:cNvSpPr/>
            <p:nvPr/>
          </p:nvSpPr>
          <p:spPr>
            <a:xfrm>
              <a:off x="7746413" y="4161264"/>
              <a:ext cx="30480" cy="36830"/>
            </a:xfrm>
            <a:custGeom>
              <a:avLst/>
              <a:gdLst/>
              <a:ahLst/>
              <a:cxnLst/>
              <a:rect l="l" t="t" r="r" b="b"/>
              <a:pathLst>
                <a:path w="30479" h="36829">
                  <a:moveTo>
                    <a:pt x="22313" y="32473"/>
                  </a:moveTo>
                  <a:lnTo>
                    <a:pt x="24345" y="36525"/>
                  </a:lnTo>
                  <a:lnTo>
                    <a:pt x="30441" y="36525"/>
                  </a:lnTo>
                  <a:lnTo>
                    <a:pt x="22313" y="32473"/>
                  </a:lnTo>
                  <a:close/>
                </a:path>
                <a:path w="30479" h="36829">
                  <a:moveTo>
                    <a:pt x="0" y="0"/>
                  </a:moveTo>
                  <a:lnTo>
                    <a:pt x="2019" y="14211"/>
                  </a:lnTo>
                  <a:lnTo>
                    <a:pt x="12166" y="22326"/>
                  </a:lnTo>
                  <a:lnTo>
                    <a:pt x="18262" y="14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EF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object 21">
              <a:extLst>
                <a:ext uri="{FF2B5EF4-FFF2-40B4-BE49-F238E27FC236}">
                  <a16:creationId xmlns:a16="http://schemas.microsoft.com/office/drawing/2014/main" id="{1485DF60-7053-4834-A26E-8684C4371B86}"/>
                </a:ext>
              </a:extLst>
            </p:cNvPr>
            <p:cNvSpPr/>
            <p:nvPr/>
          </p:nvSpPr>
          <p:spPr>
            <a:xfrm>
              <a:off x="7768727" y="4193738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0" y="0"/>
                  </a:moveTo>
                  <a:lnTo>
                    <a:pt x="8128" y="4051"/>
                  </a:lnTo>
                  <a:lnTo>
                    <a:pt x="2032" y="40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object 22">
              <a:extLst>
                <a:ext uri="{FF2B5EF4-FFF2-40B4-BE49-F238E27FC236}">
                  <a16:creationId xmlns:a16="http://schemas.microsoft.com/office/drawing/2014/main" id="{778849F4-19BE-4376-A521-02F7F2EDC31C}"/>
                </a:ext>
              </a:extLst>
            </p:cNvPr>
            <p:cNvSpPr/>
            <p:nvPr/>
          </p:nvSpPr>
          <p:spPr>
            <a:xfrm>
              <a:off x="7746413" y="4161264"/>
              <a:ext cx="18415" cy="22860"/>
            </a:xfrm>
            <a:custGeom>
              <a:avLst/>
              <a:gdLst/>
              <a:ahLst/>
              <a:cxnLst/>
              <a:rect l="l" t="t" r="r" b="b"/>
              <a:pathLst>
                <a:path w="18415" h="22859">
                  <a:moveTo>
                    <a:pt x="0" y="0"/>
                  </a:moveTo>
                  <a:lnTo>
                    <a:pt x="18262" y="14211"/>
                  </a:lnTo>
                  <a:lnTo>
                    <a:pt x="12166" y="22326"/>
                  </a:lnTo>
                  <a:lnTo>
                    <a:pt x="2019" y="1421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object 23">
              <a:extLst>
                <a:ext uri="{FF2B5EF4-FFF2-40B4-BE49-F238E27FC236}">
                  <a16:creationId xmlns:a16="http://schemas.microsoft.com/office/drawing/2014/main" id="{A68F0FFD-2060-4D73-9CCB-1B1902024BB7}"/>
                </a:ext>
              </a:extLst>
            </p:cNvPr>
            <p:cNvSpPr/>
            <p:nvPr/>
          </p:nvSpPr>
          <p:spPr>
            <a:xfrm>
              <a:off x="1400662" y="403248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25" y="0"/>
                  </a:moveTo>
                  <a:lnTo>
                    <a:pt x="13571" y="1747"/>
                  </a:lnTo>
                  <a:lnTo>
                    <a:pt x="6507" y="6511"/>
                  </a:lnTo>
                  <a:lnTo>
                    <a:pt x="1745" y="13576"/>
                  </a:lnTo>
                  <a:lnTo>
                    <a:pt x="0" y="22225"/>
                  </a:lnTo>
                  <a:lnTo>
                    <a:pt x="1745" y="30878"/>
                  </a:lnTo>
                  <a:lnTo>
                    <a:pt x="6507" y="37942"/>
                  </a:lnTo>
                  <a:lnTo>
                    <a:pt x="13571" y="42704"/>
                  </a:lnTo>
                  <a:lnTo>
                    <a:pt x="22225" y="44450"/>
                  </a:lnTo>
                  <a:lnTo>
                    <a:pt x="30873" y="42704"/>
                  </a:lnTo>
                  <a:lnTo>
                    <a:pt x="37938" y="37942"/>
                  </a:lnTo>
                  <a:lnTo>
                    <a:pt x="42702" y="30878"/>
                  </a:lnTo>
                  <a:lnTo>
                    <a:pt x="44450" y="22225"/>
                  </a:lnTo>
                  <a:lnTo>
                    <a:pt x="42702" y="13576"/>
                  </a:lnTo>
                  <a:lnTo>
                    <a:pt x="37938" y="6511"/>
                  </a:lnTo>
                  <a:lnTo>
                    <a:pt x="30873" y="1747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F1EF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object 24">
              <a:extLst>
                <a:ext uri="{FF2B5EF4-FFF2-40B4-BE49-F238E27FC236}">
                  <a16:creationId xmlns:a16="http://schemas.microsoft.com/office/drawing/2014/main" id="{E396639F-43D7-4BD0-9FFF-93C9DD769EA7}"/>
                </a:ext>
              </a:extLst>
            </p:cNvPr>
            <p:cNvSpPr/>
            <p:nvPr/>
          </p:nvSpPr>
          <p:spPr>
            <a:xfrm>
              <a:off x="1400662" y="403248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225"/>
                  </a:moveTo>
                  <a:lnTo>
                    <a:pt x="1745" y="30878"/>
                  </a:lnTo>
                  <a:lnTo>
                    <a:pt x="6507" y="37942"/>
                  </a:lnTo>
                  <a:lnTo>
                    <a:pt x="13571" y="42704"/>
                  </a:lnTo>
                  <a:lnTo>
                    <a:pt x="22225" y="44450"/>
                  </a:lnTo>
                  <a:lnTo>
                    <a:pt x="30873" y="42704"/>
                  </a:lnTo>
                  <a:lnTo>
                    <a:pt x="37938" y="37942"/>
                  </a:lnTo>
                  <a:lnTo>
                    <a:pt x="42702" y="30878"/>
                  </a:lnTo>
                  <a:lnTo>
                    <a:pt x="44450" y="22225"/>
                  </a:lnTo>
                  <a:lnTo>
                    <a:pt x="42702" y="13576"/>
                  </a:lnTo>
                  <a:lnTo>
                    <a:pt x="37938" y="6511"/>
                  </a:lnTo>
                  <a:lnTo>
                    <a:pt x="30873" y="1747"/>
                  </a:lnTo>
                  <a:lnTo>
                    <a:pt x="22225" y="0"/>
                  </a:lnTo>
                  <a:lnTo>
                    <a:pt x="13571" y="1747"/>
                  </a:lnTo>
                  <a:lnTo>
                    <a:pt x="6507" y="6511"/>
                  </a:lnTo>
                  <a:lnTo>
                    <a:pt x="1745" y="13576"/>
                  </a:lnTo>
                  <a:lnTo>
                    <a:pt x="0" y="22225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object 25">
              <a:extLst>
                <a:ext uri="{FF2B5EF4-FFF2-40B4-BE49-F238E27FC236}">
                  <a16:creationId xmlns:a16="http://schemas.microsoft.com/office/drawing/2014/main" id="{2F4E9387-BF34-4BA8-8A45-3CAB5BF906C7}"/>
                </a:ext>
              </a:extLst>
            </p:cNvPr>
            <p:cNvSpPr/>
            <p:nvPr/>
          </p:nvSpPr>
          <p:spPr>
            <a:xfrm>
              <a:off x="1382400" y="423645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25" y="0"/>
                  </a:moveTo>
                  <a:lnTo>
                    <a:pt x="13571" y="1745"/>
                  </a:lnTo>
                  <a:lnTo>
                    <a:pt x="6507" y="6507"/>
                  </a:lnTo>
                  <a:lnTo>
                    <a:pt x="1745" y="13571"/>
                  </a:lnTo>
                  <a:lnTo>
                    <a:pt x="0" y="22224"/>
                  </a:lnTo>
                  <a:lnTo>
                    <a:pt x="1745" y="30873"/>
                  </a:lnTo>
                  <a:lnTo>
                    <a:pt x="6507" y="37938"/>
                  </a:lnTo>
                  <a:lnTo>
                    <a:pt x="13571" y="42702"/>
                  </a:lnTo>
                  <a:lnTo>
                    <a:pt x="22225" y="44449"/>
                  </a:lnTo>
                  <a:lnTo>
                    <a:pt x="30873" y="42702"/>
                  </a:lnTo>
                  <a:lnTo>
                    <a:pt x="37938" y="37938"/>
                  </a:lnTo>
                  <a:lnTo>
                    <a:pt x="42702" y="30873"/>
                  </a:lnTo>
                  <a:lnTo>
                    <a:pt x="44450" y="22224"/>
                  </a:lnTo>
                  <a:lnTo>
                    <a:pt x="42702" y="13571"/>
                  </a:lnTo>
                  <a:lnTo>
                    <a:pt x="37938" y="6507"/>
                  </a:lnTo>
                  <a:lnTo>
                    <a:pt x="30873" y="1745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F1EF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object 26">
              <a:extLst>
                <a:ext uri="{FF2B5EF4-FFF2-40B4-BE49-F238E27FC236}">
                  <a16:creationId xmlns:a16="http://schemas.microsoft.com/office/drawing/2014/main" id="{A7D8C50E-2E76-4314-9BDE-AFE178F3B819}"/>
                </a:ext>
              </a:extLst>
            </p:cNvPr>
            <p:cNvSpPr/>
            <p:nvPr/>
          </p:nvSpPr>
          <p:spPr>
            <a:xfrm>
              <a:off x="1382400" y="423645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224"/>
                  </a:moveTo>
                  <a:lnTo>
                    <a:pt x="1745" y="30873"/>
                  </a:lnTo>
                  <a:lnTo>
                    <a:pt x="6507" y="37938"/>
                  </a:lnTo>
                  <a:lnTo>
                    <a:pt x="13571" y="42702"/>
                  </a:lnTo>
                  <a:lnTo>
                    <a:pt x="22225" y="44449"/>
                  </a:lnTo>
                  <a:lnTo>
                    <a:pt x="30873" y="42702"/>
                  </a:lnTo>
                  <a:lnTo>
                    <a:pt x="37938" y="37938"/>
                  </a:lnTo>
                  <a:lnTo>
                    <a:pt x="42702" y="30873"/>
                  </a:lnTo>
                  <a:lnTo>
                    <a:pt x="44450" y="22224"/>
                  </a:lnTo>
                  <a:lnTo>
                    <a:pt x="42702" y="13571"/>
                  </a:lnTo>
                  <a:lnTo>
                    <a:pt x="37938" y="6507"/>
                  </a:lnTo>
                  <a:lnTo>
                    <a:pt x="30873" y="1745"/>
                  </a:lnTo>
                  <a:lnTo>
                    <a:pt x="22225" y="0"/>
                  </a:lnTo>
                  <a:lnTo>
                    <a:pt x="13571" y="1745"/>
                  </a:lnTo>
                  <a:lnTo>
                    <a:pt x="6507" y="6507"/>
                  </a:lnTo>
                  <a:lnTo>
                    <a:pt x="1745" y="13571"/>
                  </a:lnTo>
                  <a:lnTo>
                    <a:pt x="0" y="22224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object 27">
              <a:extLst>
                <a:ext uri="{FF2B5EF4-FFF2-40B4-BE49-F238E27FC236}">
                  <a16:creationId xmlns:a16="http://schemas.microsoft.com/office/drawing/2014/main" id="{F72359C3-89FF-4A4E-B585-910FC31C8D2F}"/>
                </a:ext>
              </a:extLst>
            </p:cNvPr>
            <p:cNvSpPr/>
            <p:nvPr/>
          </p:nvSpPr>
          <p:spPr>
            <a:xfrm>
              <a:off x="1406752" y="411874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25" y="0"/>
                  </a:moveTo>
                  <a:lnTo>
                    <a:pt x="13571" y="1747"/>
                  </a:lnTo>
                  <a:lnTo>
                    <a:pt x="6507" y="6511"/>
                  </a:lnTo>
                  <a:lnTo>
                    <a:pt x="1745" y="13576"/>
                  </a:lnTo>
                  <a:lnTo>
                    <a:pt x="0" y="22224"/>
                  </a:lnTo>
                  <a:lnTo>
                    <a:pt x="1745" y="30878"/>
                  </a:lnTo>
                  <a:lnTo>
                    <a:pt x="6507" y="37942"/>
                  </a:lnTo>
                  <a:lnTo>
                    <a:pt x="13571" y="42704"/>
                  </a:lnTo>
                  <a:lnTo>
                    <a:pt x="22225" y="44449"/>
                  </a:lnTo>
                  <a:lnTo>
                    <a:pt x="30873" y="42704"/>
                  </a:lnTo>
                  <a:lnTo>
                    <a:pt x="37938" y="37942"/>
                  </a:lnTo>
                  <a:lnTo>
                    <a:pt x="42702" y="30878"/>
                  </a:lnTo>
                  <a:lnTo>
                    <a:pt x="44450" y="22224"/>
                  </a:lnTo>
                  <a:lnTo>
                    <a:pt x="42702" y="13576"/>
                  </a:lnTo>
                  <a:lnTo>
                    <a:pt x="37938" y="6511"/>
                  </a:lnTo>
                  <a:lnTo>
                    <a:pt x="30873" y="1747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F1EF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object 28">
              <a:extLst>
                <a:ext uri="{FF2B5EF4-FFF2-40B4-BE49-F238E27FC236}">
                  <a16:creationId xmlns:a16="http://schemas.microsoft.com/office/drawing/2014/main" id="{9B774D28-F6DE-4426-9146-E7BFAA6F8811}"/>
                </a:ext>
              </a:extLst>
            </p:cNvPr>
            <p:cNvSpPr/>
            <p:nvPr/>
          </p:nvSpPr>
          <p:spPr>
            <a:xfrm>
              <a:off x="1406752" y="411874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224"/>
                  </a:moveTo>
                  <a:lnTo>
                    <a:pt x="1745" y="30878"/>
                  </a:lnTo>
                  <a:lnTo>
                    <a:pt x="6507" y="37942"/>
                  </a:lnTo>
                  <a:lnTo>
                    <a:pt x="13571" y="42704"/>
                  </a:lnTo>
                  <a:lnTo>
                    <a:pt x="22225" y="44449"/>
                  </a:lnTo>
                  <a:lnTo>
                    <a:pt x="30873" y="42704"/>
                  </a:lnTo>
                  <a:lnTo>
                    <a:pt x="37938" y="37942"/>
                  </a:lnTo>
                  <a:lnTo>
                    <a:pt x="42702" y="30878"/>
                  </a:lnTo>
                  <a:lnTo>
                    <a:pt x="44450" y="22224"/>
                  </a:lnTo>
                  <a:lnTo>
                    <a:pt x="42702" y="13576"/>
                  </a:lnTo>
                  <a:lnTo>
                    <a:pt x="37938" y="6511"/>
                  </a:lnTo>
                  <a:lnTo>
                    <a:pt x="30873" y="1747"/>
                  </a:lnTo>
                  <a:lnTo>
                    <a:pt x="22225" y="0"/>
                  </a:lnTo>
                  <a:lnTo>
                    <a:pt x="13571" y="1747"/>
                  </a:lnTo>
                  <a:lnTo>
                    <a:pt x="6507" y="6511"/>
                  </a:lnTo>
                  <a:lnTo>
                    <a:pt x="1745" y="13576"/>
                  </a:lnTo>
                  <a:lnTo>
                    <a:pt x="0" y="22224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object 29">
              <a:extLst>
                <a:ext uri="{FF2B5EF4-FFF2-40B4-BE49-F238E27FC236}">
                  <a16:creationId xmlns:a16="http://schemas.microsoft.com/office/drawing/2014/main" id="{9E6A8BBC-8256-4185-BF0B-FFB9A30BE9AE}"/>
                </a:ext>
              </a:extLst>
            </p:cNvPr>
            <p:cNvSpPr/>
            <p:nvPr/>
          </p:nvSpPr>
          <p:spPr>
            <a:xfrm>
              <a:off x="1469663" y="4220216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25" y="0"/>
                  </a:moveTo>
                  <a:lnTo>
                    <a:pt x="13571" y="1747"/>
                  </a:lnTo>
                  <a:lnTo>
                    <a:pt x="6507" y="6511"/>
                  </a:lnTo>
                  <a:lnTo>
                    <a:pt x="1745" y="13576"/>
                  </a:lnTo>
                  <a:lnTo>
                    <a:pt x="0" y="22225"/>
                  </a:lnTo>
                  <a:lnTo>
                    <a:pt x="1745" y="30878"/>
                  </a:lnTo>
                  <a:lnTo>
                    <a:pt x="6507" y="37942"/>
                  </a:lnTo>
                  <a:lnTo>
                    <a:pt x="13571" y="42704"/>
                  </a:lnTo>
                  <a:lnTo>
                    <a:pt x="22225" y="44450"/>
                  </a:lnTo>
                  <a:lnTo>
                    <a:pt x="30873" y="42704"/>
                  </a:lnTo>
                  <a:lnTo>
                    <a:pt x="37938" y="37942"/>
                  </a:lnTo>
                  <a:lnTo>
                    <a:pt x="42702" y="30878"/>
                  </a:lnTo>
                  <a:lnTo>
                    <a:pt x="44450" y="22225"/>
                  </a:lnTo>
                  <a:lnTo>
                    <a:pt x="42702" y="13576"/>
                  </a:lnTo>
                  <a:lnTo>
                    <a:pt x="37938" y="6511"/>
                  </a:lnTo>
                  <a:lnTo>
                    <a:pt x="30873" y="1747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F1EF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object 30">
              <a:extLst>
                <a:ext uri="{FF2B5EF4-FFF2-40B4-BE49-F238E27FC236}">
                  <a16:creationId xmlns:a16="http://schemas.microsoft.com/office/drawing/2014/main" id="{EF81675C-3B00-41B8-9D9A-CCC95DACE19A}"/>
                </a:ext>
              </a:extLst>
            </p:cNvPr>
            <p:cNvSpPr/>
            <p:nvPr/>
          </p:nvSpPr>
          <p:spPr>
            <a:xfrm>
              <a:off x="1469663" y="4220216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225"/>
                  </a:moveTo>
                  <a:lnTo>
                    <a:pt x="1745" y="30878"/>
                  </a:lnTo>
                  <a:lnTo>
                    <a:pt x="6507" y="37942"/>
                  </a:lnTo>
                  <a:lnTo>
                    <a:pt x="13571" y="42704"/>
                  </a:lnTo>
                  <a:lnTo>
                    <a:pt x="22225" y="44450"/>
                  </a:lnTo>
                  <a:lnTo>
                    <a:pt x="30873" y="42704"/>
                  </a:lnTo>
                  <a:lnTo>
                    <a:pt x="37938" y="37942"/>
                  </a:lnTo>
                  <a:lnTo>
                    <a:pt x="42702" y="30878"/>
                  </a:lnTo>
                  <a:lnTo>
                    <a:pt x="44450" y="22225"/>
                  </a:lnTo>
                  <a:lnTo>
                    <a:pt x="42702" y="13576"/>
                  </a:lnTo>
                  <a:lnTo>
                    <a:pt x="37938" y="6511"/>
                  </a:lnTo>
                  <a:lnTo>
                    <a:pt x="30873" y="1747"/>
                  </a:lnTo>
                  <a:lnTo>
                    <a:pt x="22225" y="0"/>
                  </a:lnTo>
                  <a:lnTo>
                    <a:pt x="13571" y="1747"/>
                  </a:lnTo>
                  <a:lnTo>
                    <a:pt x="6507" y="6511"/>
                  </a:lnTo>
                  <a:lnTo>
                    <a:pt x="1745" y="13576"/>
                  </a:lnTo>
                  <a:lnTo>
                    <a:pt x="0" y="22225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object 31">
              <a:extLst>
                <a:ext uri="{FF2B5EF4-FFF2-40B4-BE49-F238E27FC236}">
                  <a16:creationId xmlns:a16="http://schemas.microsoft.com/office/drawing/2014/main" id="{F3799602-B38F-4A0A-A894-B58C1FF71F6F}"/>
                </a:ext>
              </a:extLst>
            </p:cNvPr>
            <p:cNvSpPr/>
            <p:nvPr/>
          </p:nvSpPr>
          <p:spPr>
            <a:xfrm>
              <a:off x="7636915" y="402538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25" y="0"/>
                  </a:moveTo>
                  <a:lnTo>
                    <a:pt x="13576" y="1747"/>
                  </a:lnTo>
                  <a:lnTo>
                    <a:pt x="6511" y="6511"/>
                  </a:lnTo>
                  <a:lnTo>
                    <a:pt x="1747" y="13576"/>
                  </a:lnTo>
                  <a:lnTo>
                    <a:pt x="0" y="22224"/>
                  </a:lnTo>
                  <a:lnTo>
                    <a:pt x="1747" y="30873"/>
                  </a:lnTo>
                  <a:lnTo>
                    <a:pt x="6511" y="37938"/>
                  </a:lnTo>
                  <a:lnTo>
                    <a:pt x="13576" y="42702"/>
                  </a:lnTo>
                  <a:lnTo>
                    <a:pt x="22225" y="44449"/>
                  </a:lnTo>
                  <a:lnTo>
                    <a:pt x="30878" y="42702"/>
                  </a:lnTo>
                  <a:lnTo>
                    <a:pt x="37942" y="37938"/>
                  </a:lnTo>
                  <a:lnTo>
                    <a:pt x="42704" y="30873"/>
                  </a:lnTo>
                  <a:lnTo>
                    <a:pt x="44450" y="22224"/>
                  </a:lnTo>
                  <a:lnTo>
                    <a:pt x="42704" y="13576"/>
                  </a:lnTo>
                  <a:lnTo>
                    <a:pt x="37942" y="6511"/>
                  </a:lnTo>
                  <a:lnTo>
                    <a:pt x="30878" y="1747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F1EF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object 32">
              <a:extLst>
                <a:ext uri="{FF2B5EF4-FFF2-40B4-BE49-F238E27FC236}">
                  <a16:creationId xmlns:a16="http://schemas.microsoft.com/office/drawing/2014/main" id="{D9D8589B-FCA7-4F73-B418-B2BF44E5480C}"/>
                </a:ext>
              </a:extLst>
            </p:cNvPr>
            <p:cNvSpPr/>
            <p:nvPr/>
          </p:nvSpPr>
          <p:spPr>
            <a:xfrm>
              <a:off x="7636915" y="402538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224"/>
                  </a:moveTo>
                  <a:lnTo>
                    <a:pt x="1747" y="30873"/>
                  </a:lnTo>
                  <a:lnTo>
                    <a:pt x="6511" y="37938"/>
                  </a:lnTo>
                  <a:lnTo>
                    <a:pt x="13576" y="42702"/>
                  </a:lnTo>
                  <a:lnTo>
                    <a:pt x="22225" y="44449"/>
                  </a:lnTo>
                  <a:lnTo>
                    <a:pt x="30878" y="42702"/>
                  </a:lnTo>
                  <a:lnTo>
                    <a:pt x="37942" y="37938"/>
                  </a:lnTo>
                  <a:lnTo>
                    <a:pt x="42704" y="30873"/>
                  </a:lnTo>
                  <a:lnTo>
                    <a:pt x="44450" y="22224"/>
                  </a:lnTo>
                  <a:lnTo>
                    <a:pt x="42704" y="13576"/>
                  </a:lnTo>
                  <a:lnTo>
                    <a:pt x="37942" y="6511"/>
                  </a:lnTo>
                  <a:lnTo>
                    <a:pt x="30878" y="1747"/>
                  </a:lnTo>
                  <a:lnTo>
                    <a:pt x="22225" y="0"/>
                  </a:lnTo>
                  <a:lnTo>
                    <a:pt x="13576" y="1747"/>
                  </a:lnTo>
                  <a:lnTo>
                    <a:pt x="6511" y="6511"/>
                  </a:lnTo>
                  <a:lnTo>
                    <a:pt x="1747" y="13576"/>
                  </a:lnTo>
                  <a:lnTo>
                    <a:pt x="0" y="22224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object 33">
              <a:extLst>
                <a:ext uri="{FF2B5EF4-FFF2-40B4-BE49-F238E27FC236}">
                  <a16:creationId xmlns:a16="http://schemas.microsoft.com/office/drawing/2014/main" id="{64BB60FA-DE23-4198-8FFA-63BD150C457E}"/>
                </a:ext>
              </a:extLst>
            </p:cNvPr>
            <p:cNvSpPr/>
            <p:nvPr/>
          </p:nvSpPr>
          <p:spPr>
            <a:xfrm>
              <a:off x="7940313" y="4003058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25" y="0"/>
                  </a:moveTo>
                  <a:lnTo>
                    <a:pt x="13571" y="1747"/>
                  </a:lnTo>
                  <a:lnTo>
                    <a:pt x="6507" y="6511"/>
                  </a:lnTo>
                  <a:lnTo>
                    <a:pt x="1745" y="13576"/>
                  </a:lnTo>
                  <a:lnTo>
                    <a:pt x="0" y="22224"/>
                  </a:lnTo>
                  <a:lnTo>
                    <a:pt x="1745" y="30873"/>
                  </a:lnTo>
                  <a:lnTo>
                    <a:pt x="6507" y="37938"/>
                  </a:lnTo>
                  <a:lnTo>
                    <a:pt x="13571" y="42702"/>
                  </a:lnTo>
                  <a:lnTo>
                    <a:pt x="22225" y="44449"/>
                  </a:lnTo>
                  <a:lnTo>
                    <a:pt x="30873" y="42702"/>
                  </a:lnTo>
                  <a:lnTo>
                    <a:pt x="37938" y="37938"/>
                  </a:lnTo>
                  <a:lnTo>
                    <a:pt x="42702" y="30873"/>
                  </a:lnTo>
                  <a:lnTo>
                    <a:pt x="44450" y="22224"/>
                  </a:lnTo>
                  <a:lnTo>
                    <a:pt x="42702" y="13576"/>
                  </a:lnTo>
                  <a:lnTo>
                    <a:pt x="37938" y="6511"/>
                  </a:lnTo>
                  <a:lnTo>
                    <a:pt x="30873" y="1747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F1EF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object 34">
              <a:extLst>
                <a:ext uri="{FF2B5EF4-FFF2-40B4-BE49-F238E27FC236}">
                  <a16:creationId xmlns:a16="http://schemas.microsoft.com/office/drawing/2014/main" id="{21BEB62F-0AC0-4636-B1DC-6740DCADE57B}"/>
                </a:ext>
              </a:extLst>
            </p:cNvPr>
            <p:cNvSpPr/>
            <p:nvPr/>
          </p:nvSpPr>
          <p:spPr>
            <a:xfrm>
              <a:off x="7940313" y="4003058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224"/>
                  </a:moveTo>
                  <a:lnTo>
                    <a:pt x="1745" y="30873"/>
                  </a:lnTo>
                  <a:lnTo>
                    <a:pt x="6507" y="37938"/>
                  </a:lnTo>
                  <a:lnTo>
                    <a:pt x="13571" y="42702"/>
                  </a:lnTo>
                  <a:lnTo>
                    <a:pt x="22225" y="44449"/>
                  </a:lnTo>
                  <a:lnTo>
                    <a:pt x="30873" y="42702"/>
                  </a:lnTo>
                  <a:lnTo>
                    <a:pt x="37938" y="37938"/>
                  </a:lnTo>
                  <a:lnTo>
                    <a:pt x="42702" y="30873"/>
                  </a:lnTo>
                  <a:lnTo>
                    <a:pt x="44450" y="22224"/>
                  </a:lnTo>
                  <a:lnTo>
                    <a:pt x="42702" y="13576"/>
                  </a:lnTo>
                  <a:lnTo>
                    <a:pt x="37938" y="6511"/>
                  </a:lnTo>
                  <a:lnTo>
                    <a:pt x="30873" y="1747"/>
                  </a:lnTo>
                  <a:lnTo>
                    <a:pt x="22225" y="0"/>
                  </a:lnTo>
                  <a:lnTo>
                    <a:pt x="13571" y="1747"/>
                  </a:lnTo>
                  <a:lnTo>
                    <a:pt x="6507" y="6511"/>
                  </a:lnTo>
                  <a:lnTo>
                    <a:pt x="1745" y="13576"/>
                  </a:lnTo>
                  <a:lnTo>
                    <a:pt x="0" y="22224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object 35">
              <a:extLst>
                <a:ext uri="{FF2B5EF4-FFF2-40B4-BE49-F238E27FC236}">
                  <a16:creationId xmlns:a16="http://schemas.microsoft.com/office/drawing/2014/main" id="{40720C4C-F89A-419F-B85A-0D863C1F41FE}"/>
                </a:ext>
              </a:extLst>
            </p:cNvPr>
            <p:cNvSpPr/>
            <p:nvPr/>
          </p:nvSpPr>
          <p:spPr>
            <a:xfrm>
              <a:off x="7892627" y="386707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25" y="0"/>
                  </a:moveTo>
                  <a:lnTo>
                    <a:pt x="13571" y="1745"/>
                  </a:lnTo>
                  <a:lnTo>
                    <a:pt x="6507" y="6507"/>
                  </a:lnTo>
                  <a:lnTo>
                    <a:pt x="1745" y="13571"/>
                  </a:lnTo>
                  <a:lnTo>
                    <a:pt x="0" y="22225"/>
                  </a:lnTo>
                  <a:lnTo>
                    <a:pt x="1745" y="30873"/>
                  </a:lnTo>
                  <a:lnTo>
                    <a:pt x="6507" y="37938"/>
                  </a:lnTo>
                  <a:lnTo>
                    <a:pt x="13571" y="42702"/>
                  </a:lnTo>
                  <a:lnTo>
                    <a:pt x="22225" y="44450"/>
                  </a:lnTo>
                  <a:lnTo>
                    <a:pt x="30873" y="42702"/>
                  </a:lnTo>
                  <a:lnTo>
                    <a:pt x="37938" y="37938"/>
                  </a:lnTo>
                  <a:lnTo>
                    <a:pt x="42702" y="30873"/>
                  </a:lnTo>
                  <a:lnTo>
                    <a:pt x="44450" y="22225"/>
                  </a:lnTo>
                  <a:lnTo>
                    <a:pt x="42702" y="13571"/>
                  </a:lnTo>
                  <a:lnTo>
                    <a:pt x="37938" y="6507"/>
                  </a:lnTo>
                  <a:lnTo>
                    <a:pt x="30873" y="1745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F1EF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object 36">
              <a:extLst>
                <a:ext uri="{FF2B5EF4-FFF2-40B4-BE49-F238E27FC236}">
                  <a16:creationId xmlns:a16="http://schemas.microsoft.com/office/drawing/2014/main" id="{A414FE39-4E1C-4591-9143-A49B5AD1F9DA}"/>
                </a:ext>
              </a:extLst>
            </p:cNvPr>
            <p:cNvSpPr/>
            <p:nvPr/>
          </p:nvSpPr>
          <p:spPr>
            <a:xfrm>
              <a:off x="7892627" y="386707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225"/>
                  </a:moveTo>
                  <a:lnTo>
                    <a:pt x="1745" y="30873"/>
                  </a:lnTo>
                  <a:lnTo>
                    <a:pt x="6507" y="37938"/>
                  </a:lnTo>
                  <a:lnTo>
                    <a:pt x="13571" y="42702"/>
                  </a:lnTo>
                  <a:lnTo>
                    <a:pt x="22225" y="44450"/>
                  </a:lnTo>
                  <a:lnTo>
                    <a:pt x="30873" y="42702"/>
                  </a:lnTo>
                  <a:lnTo>
                    <a:pt x="37938" y="37938"/>
                  </a:lnTo>
                  <a:lnTo>
                    <a:pt x="42702" y="30873"/>
                  </a:lnTo>
                  <a:lnTo>
                    <a:pt x="44450" y="22225"/>
                  </a:lnTo>
                  <a:lnTo>
                    <a:pt x="42702" y="13571"/>
                  </a:lnTo>
                  <a:lnTo>
                    <a:pt x="37938" y="6507"/>
                  </a:lnTo>
                  <a:lnTo>
                    <a:pt x="30873" y="1745"/>
                  </a:lnTo>
                  <a:lnTo>
                    <a:pt x="22225" y="0"/>
                  </a:lnTo>
                  <a:lnTo>
                    <a:pt x="13571" y="1745"/>
                  </a:lnTo>
                  <a:lnTo>
                    <a:pt x="6507" y="6507"/>
                  </a:lnTo>
                  <a:lnTo>
                    <a:pt x="1745" y="13571"/>
                  </a:lnTo>
                  <a:lnTo>
                    <a:pt x="0" y="22225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object 37">
              <a:extLst>
                <a:ext uri="{FF2B5EF4-FFF2-40B4-BE49-F238E27FC236}">
                  <a16:creationId xmlns:a16="http://schemas.microsoft.com/office/drawing/2014/main" id="{15A6ADF5-FF1E-4534-8FBD-301367769199}"/>
                </a:ext>
              </a:extLst>
            </p:cNvPr>
            <p:cNvSpPr/>
            <p:nvPr/>
          </p:nvSpPr>
          <p:spPr>
            <a:xfrm>
              <a:off x="7811441" y="373921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25" y="0"/>
                  </a:moveTo>
                  <a:lnTo>
                    <a:pt x="13576" y="1747"/>
                  </a:lnTo>
                  <a:lnTo>
                    <a:pt x="6511" y="6511"/>
                  </a:lnTo>
                  <a:lnTo>
                    <a:pt x="1747" y="13576"/>
                  </a:lnTo>
                  <a:lnTo>
                    <a:pt x="0" y="22224"/>
                  </a:lnTo>
                  <a:lnTo>
                    <a:pt x="1747" y="30878"/>
                  </a:lnTo>
                  <a:lnTo>
                    <a:pt x="6511" y="37942"/>
                  </a:lnTo>
                  <a:lnTo>
                    <a:pt x="13576" y="42704"/>
                  </a:lnTo>
                  <a:lnTo>
                    <a:pt x="22225" y="44449"/>
                  </a:lnTo>
                  <a:lnTo>
                    <a:pt x="30878" y="42704"/>
                  </a:lnTo>
                  <a:lnTo>
                    <a:pt x="37942" y="37942"/>
                  </a:lnTo>
                  <a:lnTo>
                    <a:pt x="42704" y="30878"/>
                  </a:lnTo>
                  <a:lnTo>
                    <a:pt x="44450" y="22224"/>
                  </a:lnTo>
                  <a:lnTo>
                    <a:pt x="42704" y="13576"/>
                  </a:lnTo>
                  <a:lnTo>
                    <a:pt x="37942" y="6511"/>
                  </a:lnTo>
                  <a:lnTo>
                    <a:pt x="30878" y="1747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F9C78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object 38">
              <a:extLst>
                <a:ext uri="{FF2B5EF4-FFF2-40B4-BE49-F238E27FC236}">
                  <a16:creationId xmlns:a16="http://schemas.microsoft.com/office/drawing/2014/main" id="{F19F75DD-155E-40F0-B554-87E2B8CE5B8C}"/>
                </a:ext>
              </a:extLst>
            </p:cNvPr>
            <p:cNvSpPr/>
            <p:nvPr/>
          </p:nvSpPr>
          <p:spPr>
            <a:xfrm>
              <a:off x="7811441" y="373921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224"/>
                  </a:moveTo>
                  <a:lnTo>
                    <a:pt x="1747" y="30878"/>
                  </a:lnTo>
                  <a:lnTo>
                    <a:pt x="6511" y="37942"/>
                  </a:lnTo>
                  <a:lnTo>
                    <a:pt x="13576" y="42704"/>
                  </a:lnTo>
                  <a:lnTo>
                    <a:pt x="22225" y="44449"/>
                  </a:lnTo>
                  <a:lnTo>
                    <a:pt x="30878" y="42704"/>
                  </a:lnTo>
                  <a:lnTo>
                    <a:pt x="37942" y="37942"/>
                  </a:lnTo>
                  <a:lnTo>
                    <a:pt x="42704" y="30878"/>
                  </a:lnTo>
                  <a:lnTo>
                    <a:pt x="44450" y="22224"/>
                  </a:lnTo>
                  <a:lnTo>
                    <a:pt x="42704" y="13576"/>
                  </a:lnTo>
                  <a:lnTo>
                    <a:pt x="37942" y="6511"/>
                  </a:lnTo>
                  <a:lnTo>
                    <a:pt x="30878" y="1747"/>
                  </a:lnTo>
                  <a:lnTo>
                    <a:pt x="22225" y="0"/>
                  </a:lnTo>
                  <a:lnTo>
                    <a:pt x="13576" y="1747"/>
                  </a:lnTo>
                  <a:lnTo>
                    <a:pt x="6511" y="6511"/>
                  </a:lnTo>
                  <a:lnTo>
                    <a:pt x="1747" y="13576"/>
                  </a:lnTo>
                  <a:lnTo>
                    <a:pt x="0" y="22224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object 39">
              <a:extLst>
                <a:ext uri="{FF2B5EF4-FFF2-40B4-BE49-F238E27FC236}">
                  <a16:creationId xmlns:a16="http://schemas.microsoft.com/office/drawing/2014/main" id="{A54DF8EB-D41E-4336-BD36-FF7D00BAEDEA}"/>
                </a:ext>
              </a:extLst>
            </p:cNvPr>
            <p:cNvSpPr/>
            <p:nvPr/>
          </p:nvSpPr>
          <p:spPr>
            <a:xfrm>
              <a:off x="7754625" y="387113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25" y="0"/>
                  </a:moveTo>
                  <a:lnTo>
                    <a:pt x="13571" y="1747"/>
                  </a:lnTo>
                  <a:lnTo>
                    <a:pt x="6507" y="6511"/>
                  </a:lnTo>
                  <a:lnTo>
                    <a:pt x="1745" y="13576"/>
                  </a:lnTo>
                  <a:lnTo>
                    <a:pt x="0" y="22224"/>
                  </a:lnTo>
                  <a:lnTo>
                    <a:pt x="1745" y="30873"/>
                  </a:lnTo>
                  <a:lnTo>
                    <a:pt x="6507" y="37938"/>
                  </a:lnTo>
                  <a:lnTo>
                    <a:pt x="13571" y="42702"/>
                  </a:lnTo>
                  <a:lnTo>
                    <a:pt x="22225" y="44449"/>
                  </a:lnTo>
                  <a:lnTo>
                    <a:pt x="30873" y="42702"/>
                  </a:lnTo>
                  <a:lnTo>
                    <a:pt x="37938" y="37938"/>
                  </a:lnTo>
                  <a:lnTo>
                    <a:pt x="42702" y="30873"/>
                  </a:lnTo>
                  <a:lnTo>
                    <a:pt x="44450" y="22224"/>
                  </a:lnTo>
                  <a:lnTo>
                    <a:pt x="42702" y="13576"/>
                  </a:lnTo>
                  <a:lnTo>
                    <a:pt x="37938" y="6511"/>
                  </a:lnTo>
                  <a:lnTo>
                    <a:pt x="30873" y="1747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EE8A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object 40">
              <a:extLst>
                <a:ext uri="{FF2B5EF4-FFF2-40B4-BE49-F238E27FC236}">
                  <a16:creationId xmlns:a16="http://schemas.microsoft.com/office/drawing/2014/main" id="{AC420E55-8A8C-4DDD-881B-9F6CA7BE3D69}"/>
                </a:ext>
              </a:extLst>
            </p:cNvPr>
            <p:cNvSpPr/>
            <p:nvPr/>
          </p:nvSpPr>
          <p:spPr>
            <a:xfrm>
              <a:off x="7754625" y="387113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224"/>
                  </a:moveTo>
                  <a:lnTo>
                    <a:pt x="1745" y="30873"/>
                  </a:lnTo>
                  <a:lnTo>
                    <a:pt x="6507" y="37938"/>
                  </a:lnTo>
                  <a:lnTo>
                    <a:pt x="13571" y="42702"/>
                  </a:lnTo>
                  <a:lnTo>
                    <a:pt x="22225" y="44449"/>
                  </a:lnTo>
                  <a:lnTo>
                    <a:pt x="30873" y="42702"/>
                  </a:lnTo>
                  <a:lnTo>
                    <a:pt x="37938" y="37938"/>
                  </a:lnTo>
                  <a:lnTo>
                    <a:pt x="42702" y="30873"/>
                  </a:lnTo>
                  <a:lnTo>
                    <a:pt x="44450" y="22224"/>
                  </a:lnTo>
                  <a:lnTo>
                    <a:pt x="42702" y="13576"/>
                  </a:lnTo>
                  <a:lnTo>
                    <a:pt x="37938" y="6511"/>
                  </a:lnTo>
                  <a:lnTo>
                    <a:pt x="30873" y="1747"/>
                  </a:lnTo>
                  <a:lnTo>
                    <a:pt x="22225" y="0"/>
                  </a:lnTo>
                  <a:lnTo>
                    <a:pt x="13571" y="1747"/>
                  </a:lnTo>
                  <a:lnTo>
                    <a:pt x="6507" y="6511"/>
                  </a:lnTo>
                  <a:lnTo>
                    <a:pt x="1745" y="13576"/>
                  </a:lnTo>
                  <a:lnTo>
                    <a:pt x="0" y="22224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object 41">
              <a:extLst>
                <a:ext uri="{FF2B5EF4-FFF2-40B4-BE49-F238E27FC236}">
                  <a16:creationId xmlns:a16="http://schemas.microsoft.com/office/drawing/2014/main" id="{4505EB54-0A3F-432A-9423-0FCBBBEBED5B}"/>
                </a:ext>
              </a:extLst>
            </p:cNvPr>
            <p:cNvSpPr/>
            <p:nvPr/>
          </p:nvSpPr>
          <p:spPr>
            <a:xfrm>
              <a:off x="7953401" y="4191705"/>
              <a:ext cx="24765" cy="36830"/>
            </a:xfrm>
            <a:custGeom>
              <a:avLst/>
              <a:gdLst/>
              <a:ahLst/>
              <a:cxnLst/>
              <a:rect l="l" t="t" r="r" b="b"/>
              <a:pathLst>
                <a:path w="24765" h="36829">
                  <a:moveTo>
                    <a:pt x="4064" y="0"/>
                  </a:moveTo>
                  <a:lnTo>
                    <a:pt x="8115" y="10147"/>
                  </a:lnTo>
                  <a:lnTo>
                    <a:pt x="24358" y="4064"/>
                  </a:lnTo>
                  <a:lnTo>
                    <a:pt x="4064" y="0"/>
                  </a:lnTo>
                  <a:close/>
                </a:path>
                <a:path w="24765" h="36829">
                  <a:moveTo>
                    <a:pt x="2032" y="18262"/>
                  </a:moveTo>
                  <a:lnTo>
                    <a:pt x="0" y="34505"/>
                  </a:lnTo>
                  <a:lnTo>
                    <a:pt x="14211" y="36537"/>
                  </a:lnTo>
                  <a:lnTo>
                    <a:pt x="14211" y="28409"/>
                  </a:lnTo>
                  <a:lnTo>
                    <a:pt x="6083" y="24358"/>
                  </a:lnTo>
                  <a:lnTo>
                    <a:pt x="2032" y="18262"/>
                  </a:lnTo>
                  <a:close/>
                </a:path>
              </a:pathLst>
            </a:custGeom>
            <a:solidFill>
              <a:srgbClr val="F1EF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object 42">
              <a:extLst>
                <a:ext uri="{FF2B5EF4-FFF2-40B4-BE49-F238E27FC236}">
                  <a16:creationId xmlns:a16="http://schemas.microsoft.com/office/drawing/2014/main" id="{C978187D-EF50-409A-838E-33923E30B9CB}"/>
                </a:ext>
              </a:extLst>
            </p:cNvPr>
            <p:cNvSpPr/>
            <p:nvPr/>
          </p:nvSpPr>
          <p:spPr>
            <a:xfrm>
              <a:off x="7957465" y="4191705"/>
              <a:ext cx="20320" cy="10160"/>
            </a:xfrm>
            <a:custGeom>
              <a:avLst/>
              <a:gdLst/>
              <a:ahLst/>
              <a:cxnLst/>
              <a:rect l="l" t="t" r="r" b="b"/>
              <a:pathLst>
                <a:path w="20320" h="10159">
                  <a:moveTo>
                    <a:pt x="0" y="0"/>
                  </a:moveTo>
                  <a:lnTo>
                    <a:pt x="20294" y="4064"/>
                  </a:lnTo>
                  <a:lnTo>
                    <a:pt x="4051" y="1014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object 43">
              <a:extLst>
                <a:ext uri="{FF2B5EF4-FFF2-40B4-BE49-F238E27FC236}">
                  <a16:creationId xmlns:a16="http://schemas.microsoft.com/office/drawing/2014/main" id="{F0761BC8-8E30-4615-A748-68BAC2265B2A}"/>
                </a:ext>
              </a:extLst>
            </p:cNvPr>
            <p:cNvSpPr/>
            <p:nvPr/>
          </p:nvSpPr>
          <p:spPr>
            <a:xfrm>
              <a:off x="7953401" y="4209967"/>
              <a:ext cx="14604" cy="18415"/>
            </a:xfrm>
            <a:custGeom>
              <a:avLst/>
              <a:gdLst/>
              <a:ahLst/>
              <a:cxnLst/>
              <a:rect l="l" t="t" r="r" b="b"/>
              <a:pathLst>
                <a:path w="14604" h="18415">
                  <a:moveTo>
                    <a:pt x="6083" y="6096"/>
                  </a:moveTo>
                  <a:lnTo>
                    <a:pt x="14211" y="10147"/>
                  </a:lnTo>
                  <a:lnTo>
                    <a:pt x="14211" y="18275"/>
                  </a:lnTo>
                  <a:lnTo>
                    <a:pt x="0" y="16243"/>
                  </a:lnTo>
                  <a:lnTo>
                    <a:pt x="2032" y="0"/>
                  </a:lnTo>
                  <a:lnTo>
                    <a:pt x="6083" y="6096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object 44">
              <a:extLst>
                <a:ext uri="{FF2B5EF4-FFF2-40B4-BE49-F238E27FC236}">
                  <a16:creationId xmlns:a16="http://schemas.microsoft.com/office/drawing/2014/main" id="{6DA22E59-251D-4353-AB7C-56C92795FF61}"/>
                </a:ext>
              </a:extLst>
            </p:cNvPr>
            <p:cNvSpPr/>
            <p:nvPr/>
          </p:nvSpPr>
          <p:spPr>
            <a:xfrm>
              <a:off x="7746413" y="4161264"/>
              <a:ext cx="30480" cy="36830"/>
            </a:xfrm>
            <a:custGeom>
              <a:avLst/>
              <a:gdLst/>
              <a:ahLst/>
              <a:cxnLst/>
              <a:rect l="l" t="t" r="r" b="b"/>
              <a:pathLst>
                <a:path w="30479" h="36829">
                  <a:moveTo>
                    <a:pt x="22313" y="32473"/>
                  </a:moveTo>
                  <a:lnTo>
                    <a:pt x="24345" y="36525"/>
                  </a:lnTo>
                  <a:lnTo>
                    <a:pt x="30441" y="36525"/>
                  </a:lnTo>
                  <a:lnTo>
                    <a:pt x="22313" y="32473"/>
                  </a:lnTo>
                  <a:close/>
                </a:path>
                <a:path w="30479" h="36829">
                  <a:moveTo>
                    <a:pt x="0" y="0"/>
                  </a:moveTo>
                  <a:lnTo>
                    <a:pt x="2019" y="14211"/>
                  </a:lnTo>
                  <a:lnTo>
                    <a:pt x="12166" y="22326"/>
                  </a:lnTo>
                  <a:lnTo>
                    <a:pt x="18262" y="14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EF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object 45">
              <a:extLst>
                <a:ext uri="{FF2B5EF4-FFF2-40B4-BE49-F238E27FC236}">
                  <a16:creationId xmlns:a16="http://schemas.microsoft.com/office/drawing/2014/main" id="{9CEE9594-1FD1-4567-9C81-E9DC3FB8BD22}"/>
                </a:ext>
              </a:extLst>
            </p:cNvPr>
            <p:cNvSpPr/>
            <p:nvPr/>
          </p:nvSpPr>
          <p:spPr>
            <a:xfrm>
              <a:off x="7768727" y="4193738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0" y="0"/>
                  </a:moveTo>
                  <a:lnTo>
                    <a:pt x="8128" y="4051"/>
                  </a:lnTo>
                  <a:lnTo>
                    <a:pt x="2032" y="40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object 46">
              <a:extLst>
                <a:ext uri="{FF2B5EF4-FFF2-40B4-BE49-F238E27FC236}">
                  <a16:creationId xmlns:a16="http://schemas.microsoft.com/office/drawing/2014/main" id="{598C5034-F400-4171-A27C-6453378A9847}"/>
                </a:ext>
              </a:extLst>
            </p:cNvPr>
            <p:cNvSpPr/>
            <p:nvPr/>
          </p:nvSpPr>
          <p:spPr>
            <a:xfrm>
              <a:off x="7746413" y="4161264"/>
              <a:ext cx="18415" cy="22860"/>
            </a:xfrm>
            <a:custGeom>
              <a:avLst/>
              <a:gdLst/>
              <a:ahLst/>
              <a:cxnLst/>
              <a:rect l="l" t="t" r="r" b="b"/>
              <a:pathLst>
                <a:path w="18415" h="22859">
                  <a:moveTo>
                    <a:pt x="0" y="0"/>
                  </a:moveTo>
                  <a:lnTo>
                    <a:pt x="18262" y="14211"/>
                  </a:lnTo>
                  <a:lnTo>
                    <a:pt x="12166" y="22326"/>
                  </a:lnTo>
                  <a:lnTo>
                    <a:pt x="2019" y="1421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object 47">
              <a:extLst>
                <a:ext uri="{FF2B5EF4-FFF2-40B4-BE49-F238E27FC236}">
                  <a16:creationId xmlns:a16="http://schemas.microsoft.com/office/drawing/2014/main" id="{32B0BE9C-D373-4E47-AF2D-37E84B893F72}"/>
                </a:ext>
              </a:extLst>
            </p:cNvPr>
            <p:cNvSpPr txBox="1"/>
            <p:nvPr/>
          </p:nvSpPr>
          <p:spPr>
            <a:xfrm>
              <a:off x="2201444" y="4663424"/>
              <a:ext cx="483304" cy="341119"/>
            </a:xfrm>
            <a:prstGeom prst="rect">
              <a:avLst/>
            </a:prstGeom>
          </p:spPr>
          <p:txBody>
            <a:bodyPr vert="horz" wrap="square" lIns="0" tIns="3302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ts val="12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" panose="020B0504020202020204" pitchFamily="34" charset="0"/>
                  <a:cs typeface="Avenir LT 35 Light"/>
                </a:rPr>
                <a:t>Global</a:t>
              </a:r>
            </a:p>
            <a:p>
              <a:pPr marL="19685" marR="0" lvl="0" indent="0" algn="ctr" defTabSz="914400" rtl="0" eaLnBrk="1" fontAlgn="auto" latinLnBrk="0" hangingPunct="1">
                <a:lnSpc>
                  <a:spcPts val="12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-5" normalizeH="0" baseline="0" noProof="0" dirty="0">
                  <a:ln>
                    <a:noFill/>
                  </a:ln>
                  <a:effectLst/>
                  <a:uLnTx/>
                  <a:uFillTx/>
                  <a:latin typeface="Arial Nova" panose="020B0504020202020204" pitchFamily="34" charset="0"/>
                  <a:cs typeface="Arial"/>
                </a:rPr>
                <a:t>18.0%</a:t>
              </a:r>
              <a:endParaRPr kumimoji="0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93" name="object 48">
              <a:extLst>
                <a:ext uri="{FF2B5EF4-FFF2-40B4-BE49-F238E27FC236}">
                  <a16:creationId xmlns:a16="http://schemas.microsoft.com/office/drawing/2014/main" id="{D12E1847-2760-4C1D-98A8-FA3D87D04902}"/>
                </a:ext>
              </a:extLst>
            </p:cNvPr>
            <p:cNvSpPr txBox="1"/>
            <p:nvPr/>
          </p:nvSpPr>
          <p:spPr>
            <a:xfrm>
              <a:off x="2494800" y="3953997"/>
              <a:ext cx="483304" cy="315471"/>
            </a:xfrm>
            <a:prstGeom prst="rect">
              <a:avLst/>
            </a:prstGeom>
          </p:spPr>
          <p:txBody>
            <a:bodyPr vert="horz" wrap="square" lIns="0" tIns="33020" rIns="0" bIns="0" rtlCol="0">
              <a:spAutoFit/>
            </a:bodyPr>
            <a:lstStyle/>
            <a:p>
              <a:pPr marL="12700" algn="ctr" defTabSz="914400">
                <a:lnSpc>
                  <a:spcPts val="800"/>
                </a:lnSpc>
                <a:spcBef>
                  <a:spcPts val="219"/>
                </a:spcBef>
                <a:defRPr/>
              </a:pPr>
              <a:r>
                <a:rPr sz="800" dirty="0">
                  <a:latin typeface="Arial Nova" panose="020B0504020202020204" pitchFamily="34" charset="0"/>
                </a:rPr>
                <a:t>Caribbean</a:t>
              </a:r>
            </a:p>
            <a:p>
              <a:pPr marL="19685" algn="ctr" defTabSz="914400">
                <a:lnSpc>
                  <a:spcPts val="1200"/>
                </a:lnSpc>
                <a:spcBef>
                  <a:spcPts val="165"/>
                </a:spcBef>
                <a:defRPr/>
              </a:pPr>
              <a:r>
                <a:rPr sz="1200" b="1" spc="-5" dirty="0">
                  <a:latin typeface="Arial Nova" panose="020B0504020202020204" pitchFamily="34" charset="0"/>
                  <a:cs typeface="Arial"/>
                </a:rPr>
                <a:t>12.4%</a:t>
              </a:r>
            </a:p>
          </p:txBody>
        </p:sp>
        <p:sp>
          <p:nvSpPr>
            <p:cNvPr id="94" name="object 49">
              <a:extLst>
                <a:ext uri="{FF2B5EF4-FFF2-40B4-BE49-F238E27FC236}">
                  <a16:creationId xmlns:a16="http://schemas.microsoft.com/office/drawing/2014/main" id="{A651F4EA-06C1-417F-9E12-F09FD0488D58}"/>
                </a:ext>
              </a:extLst>
            </p:cNvPr>
            <p:cNvSpPr txBox="1"/>
            <p:nvPr/>
          </p:nvSpPr>
          <p:spPr>
            <a:xfrm>
              <a:off x="3764868" y="3032956"/>
              <a:ext cx="713690" cy="412933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 algn="ctr" defTabSz="914400">
                <a:lnSpc>
                  <a:spcPts val="800"/>
                </a:lnSpc>
                <a:spcBef>
                  <a:spcPts val="219"/>
                </a:spcBef>
                <a:defRPr/>
              </a:pPr>
              <a:r>
                <a:rPr sz="800" dirty="0">
                  <a:latin typeface="Arial Nova" panose="020B0504020202020204" pitchFamily="34" charset="0"/>
                </a:rPr>
                <a:t>Western and central  Europe</a:t>
              </a:r>
            </a:p>
            <a:p>
              <a:pPr marL="19685" algn="ctr" defTabSz="914400">
                <a:lnSpc>
                  <a:spcPts val="1200"/>
                </a:lnSpc>
                <a:spcBef>
                  <a:spcPts val="160"/>
                </a:spcBef>
                <a:defRPr/>
              </a:pPr>
              <a:r>
                <a:rPr sz="1200" b="1" spc="-5" dirty="0">
                  <a:latin typeface="Arial Nova" panose="020B0504020202020204" pitchFamily="34" charset="0"/>
                  <a:cs typeface="Arial"/>
                </a:rPr>
                <a:t>6.5%</a:t>
              </a:r>
            </a:p>
          </p:txBody>
        </p:sp>
        <p:sp>
          <p:nvSpPr>
            <p:cNvPr id="95" name="object 50">
              <a:extLst>
                <a:ext uri="{FF2B5EF4-FFF2-40B4-BE49-F238E27FC236}">
                  <a16:creationId xmlns:a16="http://schemas.microsoft.com/office/drawing/2014/main" id="{BA6E4C9E-0844-4531-9C6D-6643EEBE1C65}"/>
                </a:ext>
              </a:extLst>
            </p:cNvPr>
            <p:cNvSpPr txBox="1"/>
            <p:nvPr/>
          </p:nvSpPr>
          <p:spPr>
            <a:xfrm>
              <a:off x="5921175" y="4069832"/>
              <a:ext cx="501584" cy="412933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 algn="ctr" defTabSz="914400">
                <a:lnSpc>
                  <a:spcPts val="800"/>
                </a:lnSpc>
                <a:defRPr/>
              </a:pPr>
              <a:r>
                <a:rPr sz="800" dirty="0">
                  <a:latin typeface="Arial Nova" panose="020B0504020202020204" pitchFamily="34" charset="0"/>
                </a:rPr>
                <a:t>Asia and  the Pacific</a:t>
              </a:r>
            </a:p>
            <a:p>
              <a:pPr marL="19685" algn="ctr" defTabSz="914400">
                <a:lnSpc>
                  <a:spcPts val="1200"/>
                </a:lnSpc>
                <a:spcBef>
                  <a:spcPts val="160"/>
                </a:spcBef>
                <a:defRPr/>
              </a:pPr>
              <a:r>
                <a:rPr sz="1200" b="1" spc="-5" dirty="0">
                  <a:latin typeface="Arial Nova" panose="020B0504020202020204" pitchFamily="34" charset="0"/>
                  <a:cs typeface="Arial"/>
                </a:rPr>
                <a:t>21.2%</a:t>
              </a:r>
            </a:p>
          </p:txBody>
        </p:sp>
        <p:sp>
          <p:nvSpPr>
            <p:cNvPr id="96" name="object 51">
              <a:extLst>
                <a:ext uri="{FF2B5EF4-FFF2-40B4-BE49-F238E27FC236}">
                  <a16:creationId xmlns:a16="http://schemas.microsoft.com/office/drawing/2014/main" id="{DEBA2618-5AF6-47EB-ADC7-78DE905EFA33}"/>
                </a:ext>
              </a:extLst>
            </p:cNvPr>
            <p:cNvSpPr txBox="1"/>
            <p:nvPr/>
          </p:nvSpPr>
          <p:spPr>
            <a:xfrm>
              <a:off x="4074731" y="4070876"/>
              <a:ext cx="611433" cy="412933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 algn="ctr" defTabSz="914400">
                <a:lnSpc>
                  <a:spcPts val="800"/>
                </a:lnSpc>
                <a:spcBef>
                  <a:spcPts val="219"/>
                </a:spcBef>
                <a:defRPr/>
              </a:pPr>
              <a:r>
                <a:rPr sz="800" dirty="0">
                  <a:latin typeface="Arial Nova" panose="020B0504020202020204" pitchFamily="34" charset="0"/>
                </a:rPr>
                <a:t>Western and  central Africa</a:t>
              </a:r>
            </a:p>
            <a:p>
              <a:pPr marL="19685" algn="ctr" defTabSz="914400">
                <a:lnSpc>
                  <a:spcPts val="1200"/>
                </a:lnSpc>
                <a:spcBef>
                  <a:spcPts val="160"/>
                </a:spcBef>
                <a:defRPr/>
              </a:pPr>
              <a:r>
                <a:rPr sz="1200" b="1" spc="-5" dirty="0">
                  <a:latin typeface="Arial Nova" panose="020B0504020202020204" pitchFamily="34" charset="0"/>
                  <a:cs typeface="Arial"/>
                </a:rPr>
                <a:t>19.4%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C0B50A-D695-4653-B527-514B4F2DA713}"/>
                </a:ext>
              </a:extLst>
            </p:cNvPr>
            <p:cNvGrpSpPr/>
            <p:nvPr/>
          </p:nvGrpSpPr>
          <p:grpSpPr>
            <a:xfrm>
              <a:off x="4500000" y="5490000"/>
              <a:ext cx="568796" cy="138499"/>
              <a:chOff x="6321600" y="5364000"/>
              <a:chExt cx="568796" cy="138499"/>
            </a:xfrm>
          </p:grpSpPr>
          <p:sp>
            <p:nvSpPr>
              <p:cNvPr id="109" name="object 14">
                <a:extLst>
                  <a:ext uri="{FF2B5EF4-FFF2-40B4-BE49-F238E27FC236}">
                    <a16:creationId xmlns:a16="http://schemas.microsoft.com/office/drawing/2014/main" id="{2627B0D1-2E82-4D93-B8A7-12D2925B8957}"/>
                  </a:ext>
                </a:extLst>
              </p:cNvPr>
              <p:cNvSpPr/>
              <p:nvPr/>
            </p:nvSpPr>
            <p:spPr>
              <a:xfrm>
                <a:off x="6321600" y="5382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4A94E"/>
              </a:solidFill>
              <a:ln w="3175">
                <a:solidFill>
                  <a:srgbClr val="948281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099EA0E-D90F-4938-A34A-CC469FFCED07}"/>
                  </a:ext>
                </a:extLst>
              </p:cNvPr>
              <p:cNvSpPr/>
              <p:nvPr/>
            </p:nvSpPr>
            <p:spPr>
              <a:xfrm>
                <a:off x="6465600" y="5364000"/>
                <a:ext cx="424796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25–37%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E609FF-79D2-4DE2-9FC9-9150F95E0519}"/>
                </a:ext>
              </a:extLst>
            </p:cNvPr>
            <p:cNvGrpSpPr/>
            <p:nvPr/>
          </p:nvGrpSpPr>
          <p:grpSpPr>
            <a:xfrm>
              <a:off x="5400000" y="5490000"/>
              <a:ext cx="568796" cy="138499"/>
              <a:chOff x="7827742" y="5363830"/>
              <a:chExt cx="568796" cy="138499"/>
            </a:xfrm>
          </p:grpSpPr>
          <p:sp>
            <p:nvSpPr>
              <p:cNvPr id="107" name="object 16">
                <a:extLst>
                  <a:ext uri="{FF2B5EF4-FFF2-40B4-BE49-F238E27FC236}">
                    <a16:creationId xmlns:a16="http://schemas.microsoft.com/office/drawing/2014/main" id="{CBD08D22-2AD0-4103-A75E-32A45705C7BA}"/>
                  </a:ext>
                </a:extLst>
              </p:cNvPr>
              <p:cNvSpPr/>
              <p:nvPr/>
            </p:nvSpPr>
            <p:spPr>
              <a:xfrm>
                <a:off x="7827742" y="538183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EE8A00"/>
              </a:solidFill>
              <a:ln w="3175">
                <a:solidFill>
                  <a:srgbClr val="948281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8743FE4-36DD-4047-B7EA-BC21C9F42230}"/>
                  </a:ext>
                </a:extLst>
              </p:cNvPr>
              <p:cNvSpPr/>
              <p:nvPr/>
            </p:nvSpPr>
            <p:spPr>
              <a:xfrm>
                <a:off x="7971742" y="5363830"/>
                <a:ext cx="424796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38–50%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1159A7D-C4A4-468A-BB35-9ECA673164A5}"/>
                </a:ext>
              </a:extLst>
            </p:cNvPr>
            <p:cNvGrpSpPr/>
            <p:nvPr/>
          </p:nvGrpSpPr>
          <p:grpSpPr>
            <a:xfrm>
              <a:off x="3600000" y="5490000"/>
              <a:ext cx="568796" cy="138499"/>
              <a:chOff x="3600000" y="5364000"/>
              <a:chExt cx="568796" cy="138499"/>
            </a:xfrm>
          </p:grpSpPr>
          <p:sp>
            <p:nvSpPr>
              <p:cNvPr id="105" name="object 9">
                <a:extLst>
                  <a:ext uri="{FF2B5EF4-FFF2-40B4-BE49-F238E27FC236}">
                    <a16:creationId xmlns:a16="http://schemas.microsoft.com/office/drawing/2014/main" id="{47537B95-1897-449D-B7D2-F61F1027AC94}"/>
                  </a:ext>
                </a:extLst>
              </p:cNvPr>
              <p:cNvSpPr/>
              <p:nvPr/>
            </p:nvSpPr>
            <p:spPr>
              <a:xfrm>
                <a:off x="3600000" y="5382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9C78C"/>
              </a:solidFill>
              <a:ln w="3175">
                <a:solidFill>
                  <a:srgbClr val="948281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296F6FD-0987-4D42-B5FC-C6B96CA1F153}"/>
                  </a:ext>
                </a:extLst>
              </p:cNvPr>
              <p:cNvSpPr/>
              <p:nvPr/>
            </p:nvSpPr>
            <p:spPr>
              <a:xfrm>
                <a:off x="3744000" y="5364000"/>
                <a:ext cx="424796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13–24%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1756AD7-6D10-4AD5-89F6-C429C10DA3DE}"/>
                </a:ext>
              </a:extLst>
            </p:cNvPr>
            <p:cNvGrpSpPr/>
            <p:nvPr/>
          </p:nvGrpSpPr>
          <p:grpSpPr>
            <a:xfrm>
              <a:off x="2700000" y="5490000"/>
              <a:ext cx="504676" cy="138499"/>
              <a:chOff x="1980000" y="5364000"/>
              <a:chExt cx="504676" cy="138499"/>
            </a:xfrm>
          </p:grpSpPr>
          <p:sp>
            <p:nvSpPr>
              <p:cNvPr id="103" name="object 9">
                <a:extLst>
                  <a:ext uri="{FF2B5EF4-FFF2-40B4-BE49-F238E27FC236}">
                    <a16:creationId xmlns:a16="http://schemas.microsoft.com/office/drawing/2014/main" id="{B3985E7A-BF92-4E5C-8B7D-1D5E277ED4EC}"/>
                  </a:ext>
                </a:extLst>
              </p:cNvPr>
              <p:cNvSpPr/>
              <p:nvPr/>
            </p:nvSpPr>
            <p:spPr>
              <a:xfrm>
                <a:off x="1980000" y="5382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DE3C7"/>
              </a:solidFill>
              <a:ln w="3175">
                <a:solidFill>
                  <a:srgbClr val="948281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824E4C6-B05A-4512-845E-52D3F5EDD985}"/>
                  </a:ext>
                </a:extLst>
              </p:cNvPr>
              <p:cNvSpPr/>
              <p:nvPr/>
            </p:nvSpPr>
            <p:spPr>
              <a:xfrm>
                <a:off x="2124000" y="5364000"/>
                <a:ext cx="360676" cy="138499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lang="en-GB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0–12%</a:t>
                </a:r>
              </a:p>
            </p:txBody>
          </p:sp>
        </p:grpSp>
        <p:sp>
          <p:nvSpPr>
            <p:cNvPr id="111" name="object 51">
              <a:extLst>
                <a:ext uri="{FF2B5EF4-FFF2-40B4-BE49-F238E27FC236}">
                  <a16:creationId xmlns:a16="http://schemas.microsoft.com/office/drawing/2014/main" id="{EC3AD9C6-3C88-4031-9D91-73F36D1197A1}"/>
                </a:ext>
              </a:extLst>
            </p:cNvPr>
            <p:cNvSpPr txBox="1"/>
            <p:nvPr/>
          </p:nvSpPr>
          <p:spPr>
            <a:xfrm>
              <a:off x="5082459" y="4652909"/>
              <a:ext cx="704027" cy="412933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 algn="ctr" defTabSz="914400">
                <a:lnSpc>
                  <a:spcPts val="800"/>
                </a:lnSpc>
                <a:spcBef>
                  <a:spcPts val="219"/>
                </a:spcBef>
                <a:defRPr/>
              </a:pPr>
              <a:r>
                <a:rPr lang="en-GB" sz="800" dirty="0">
                  <a:latin typeface="Arial Nova" panose="020B0504020202020204" pitchFamily="34" charset="0"/>
                </a:rPr>
                <a:t>Eastern and  southern Africa</a:t>
              </a:r>
            </a:p>
            <a:p>
              <a:pPr marL="19685" algn="ctr" defTabSz="914400">
                <a:lnSpc>
                  <a:spcPts val="1200"/>
                </a:lnSpc>
                <a:spcBef>
                  <a:spcPts val="160"/>
                </a:spcBef>
                <a:defRPr/>
              </a:pPr>
              <a:r>
                <a:rPr lang="en-GB" sz="1200" b="1" spc="-5" dirty="0">
                  <a:latin typeface="Arial Nova" panose="020B0504020202020204" pitchFamily="34" charset="0"/>
                  <a:cs typeface="Arial"/>
                </a:rPr>
                <a:t>21.0%</a:t>
              </a:r>
              <a:endParaRPr sz="1200" b="1" spc="-5" dirty="0">
                <a:latin typeface="Arial Nova" panose="020B0504020202020204" pitchFamily="34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380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obal AIDS 2016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obal AIDS 2016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3338</TotalTime>
  <Words>3101</Words>
  <Application>Microsoft Office PowerPoint</Application>
  <PresentationFormat>A4 Paper (210x297 mm)</PresentationFormat>
  <Paragraphs>895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Arial Narrow</vt:lpstr>
      <vt:lpstr>Arial Nova</vt:lpstr>
      <vt:lpstr>Arial Nova Light</vt:lpstr>
      <vt:lpstr>Avenir LT 35 Light</vt:lpstr>
      <vt:lpstr>Avenir LT 65 Medium</vt:lpstr>
      <vt:lpstr>Avenir LT Std 65 Medium</vt:lpstr>
      <vt:lpstr>Calibri</vt:lpstr>
      <vt:lpstr>Calibri Light</vt:lpstr>
      <vt:lpstr>Lucida Sans Unicode</vt:lpstr>
      <vt:lpstr>Times New Roman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FADRIQUELA, Efren Estacio</dc:creator>
  <cp:lastModifiedBy>FADRIQUELA, Efren Estacio</cp:lastModifiedBy>
  <cp:revision>240</cp:revision>
  <dcterms:created xsi:type="dcterms:W3CDTF">2018-07-25T07:13:04Z</dcterms:created>
  <dcterms:modified xsi:type="dcterms:W3CDTF">2018-11-12T07:47:54Z</dcterms:modified>
</cp:coreProperties>
</file>